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70E"/>
    <a:srgbClr val="6D5562"/>
    <a:srgbClr val="725760"/>
    <a:srgbClr val="B484E2"/>
    <a:srgbClr val="705661"/>
    <a:srgbClr val="D460FF"/>
    <a:srgbClr val="01A8FF"/>
    <a:srgbClr val="34334B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1" d="100"/>
          <a:sy n="81" d="100"/>
        </p:scale>
        <p:origin x="725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400" dirty="0"/>
              <a:t>法院智能排期及陪审员分配</a:t>
            </a:r>
            <a:endParaRPr kumimoji="1" lang="en-US" altLang="zh-CN" sz="2400" dirty="0"/>
          </a:p>
          <a:p>
            <a:pPr algn="ctr"/>
            <a:r>
              <a:rPr kumimoji="1" lang="en-US" altLang="zh-CN" sz="700" dirty="0"/>
              <a:t>Court intelligent scheduling and jury distribution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：法院智能排期及陪审员分配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9" y="2742188"/>
            <a:ext cx="5892052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奔腾索玛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：李萌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任伟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不断学习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不断进步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济南索玛软件有限公司机器人部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：法院审批系统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：法院排期及陪审员分配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56E795-738A-4541-A4AA-D2E22A48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4" y="1188347"/>
            <a:ext cx="8858250" cy="2447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E32DD11-D46D-471C-9EB4-67FCC506BE22}"/>
              </a:ext>
            </a:extLst>
          </p:cNvPr>
          <p:cNvSpPr txBox="1"/>
          <p:nvPr/>
        </p:nvSpPr>
        <p:spPr>
          <a:xfrm>
            <a:off x="1554905" y="3649072"/>
            <a:ext cx="8858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性能需求</a:t>
            </a:r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:</a:t>
            </a:r>
          </a:p>
          <a:p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数据准确度</a:t>
            </a:r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: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保证排期人员正确性</a:t>
            </a:r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,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保证陪审员分配正确</a:t>
            </a:r>
            <a:endParaRPr lang="en-US" altLang="zh-CN" sz="3200" dirty="0">
              <a:solidFill>
                <a:schemeClr val="bg1"/>
              </a:solidFill>
              <a:highlight>
                <a:srgbClr val="6D5562"/>
              </a:highlight>
            </a:endParaRPr>
          </a:p>
          <a:p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	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时间特性</a:t>
            </a:r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:     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流程处理时间 </a:t>
            </a:r>
            <a:r>
              <a:rPr lang="en-US" altLang="zh-CN" sz="3200" dirty="0">
                <a:solidFill>
                  <a:schemeClr val="bg1"/>
                </a:solidFill>
                <a:highlight>
                  <a:srgbClr val="6D5562"/>
                </a:highlight>
              </a:rPr>
              <a:t>&gt;= </a:t>
            </a:r>
            <a:r>
              <a:rPr lang="zh-CN" altLang="en-US" sz="3200" dirty="0">
                <a:solidFill>
                  <a:schemeClr val="bg1"/>
                </a:solidFill>
                <a:highlight>
                  <a:srgbClr val="6D5562"/>
                </a:highlight>
              </a:rPr>
              <a:t>人工处理时间</a:t>
            </a: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2888B8-0A7A-4B1C-B14C-3619A4FD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9" y="1418333"/>
            <a:ext cx="10640910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7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7A64DB-8B62-4659-AD02-C3E40C02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1209135"/>
            <a:ext cx="12097732" cy="55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83718C-B50F-4455-89DA-19450D68583C}"/>
              </a:ext>
            </a:extLst>
          </p:cNvPr>
          <p:cNvSpPr txBox="1"/>
          <p:nvPr/>
        </p:nvSpPr>
        <p:spPr>
          <a:xfrm>
            <a:off x="395924" y="2044005"/>
            <a:ext cx="10777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方案价值</a:t>
            </a:r>
            <a:r>
              <a:rPr lang="en-US" altLang="zh-CN" sz="2800" dirty="0"/>
              <a:t>:</a:t>
            </a:r>
          </a:p>
          <a:p>
            <a:r>
              <a:rPr lang="en-US" altLang="zh-CN" sz="2800" dirty="0"/>
              <a:t>	1,</a:t>
            </a:r>
            <a:r>
              <a:rPr lang="zh-CN" altLang="en-US" sz="2800" dirty="0"/>
              <a:t>相比于人工排期</a:t>
            </a:r>
            <a:r>
              <a:rPr lang="en-US" altLang="zh-CN" sz="2800" dirty="0"/>
              <a:t>,</a:t>
            </a:r>
            <a:r>
              <a:rPr lang="zh-CN" altLang="en-US" sz="2800" dirty="0"/>
              <a:t>减去了繁琐的手动键入及打开页面</a:t>
            </a:r>
            <a:endParaRPr lang="en-US" altLang="zh-CN" sz="2800" dirty="0"/>
          </a:p>
          <a:p>
            <a:r>
              <a:rPr lang="en-US" altLang="zh-CN" sz="2800" dirty="0"/>
              <a:t>	2,</a:t>
            </a:r>
            <a:r>
              <a:rPr lang="zh-CN" altLang="en-US" sz="2800" dirty="0"/>
              <a:t>提高了运行效率</a:t>
            </a:r>
            <a:endParaRPr lang="en-US" altLang="zh-CN" sz="2800" dirty="0"/>
          </a:p>
          <a:p>
            <a:r>
              <a:rPr lang="en-US" altLang="zh-CN" sz="2800" dirty="0"/>
              <a:t>	3,</a:t>
            </a:r>
            <a:r>
              <a:rPr lang="zh-CN" altLang="en-US" sz="2800" dirty="0"/>
              <a:t>对于程序出现异常的处理</a:t>
            </a:r>
            <a:r>
              <a:rPr lang="en-US" altLang="zh-CN" sz="2800" dirty="0"/>
              <a:t>,</a:t>
            </a:r>
            <a:r>
              <a:rPr lang="zh-CN" altLang="en-US" sz="2800" dirty="0"/>
              <a:t>提高容错率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9979</TotalTime>
  <Words>195</Words>
  <Application>Microsoft Office PowerPoint</Application>
  <PresentationFormat>宽屏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 Unicode MS</vt:lpstr>
      <vt:lpstr>方正粗黑宋简体</vt:lpstr>
      <vt:lpstr>华文仿宋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任 伟</cp:lastModifiedBy>
  <cp:revision>83</cp:revision>
  <dcterms:created xsi:type="dcterms:W3CDTF">2021-03-03T08:16:49Z</dcterms:created>
  <dcterms:modified xsi:type="dcterms:W3CDTF">2021-05-14T03:04:22Z</dcterms:modified>
</cp:coreProperties>
</file>