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56" r:id="rId4"/>
    <p:sldId id="257" r:id="rId5"/>
    <p:sldId id="258" r:id="rId6"/>
    <p:sldId id="264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81" d="100"/>
          <a:sy n="81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675695"/>
            <a:ext cx="3501860" cy="1527142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查询指定城市天气并发送邮箱机器人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927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zh-CN" altLang="en-US" sz="3600" dirty="0"/>
              <a:t>查询指定城市天气并发送邮箱机器人</a:t>
            </a:r>
            <a:endParaRPr kumimoji="1" lang="en-US" altLang="zh-CN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玉面飞龙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：张志明、罗昊、高战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：做大做强再创辉煌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云南工商财务管理信息化专业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：气象部门、航空专业、旅游专业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：可以获取各地天气状况，并及时告知需知人员做好防范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t="333" r="22445" b="14555"/>
          <a:stretch>
            <a:fillRect/>
          </a:stretch>
        </p:blipFill>
        <p:spPr>
          <a:xfrm>
            <a:off x="8382000" y="1993900"/>
            <a:ext cx="2921000" cy="3580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4431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天气信息和人们的日常生活息息相关，随着人们活动范围的扩大和出行需要，及时精确的获取天气信息显得越来越重要，通过及时获取天气信息，判断是否出行或出行准备。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5181599" y="2263638"/>
            <a:ext cx="6141990" cy="2448587"/>
            <a:chOff x="1693430" y="1937206"/>
            <a:chExt cx="8752688" cy="3489375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026486" y="4037781"/>
              <a:ext cx="6419632" cy="1388800"/>
              <a:chOff x="1939475" y="4950457"/>
              <a:chExt cx="6419632" cy="1388800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输入指定城市后获取相应信息并完成信息传达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完成信息整理和传送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939477" y="5439987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抓取相应的数据信息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(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获取指定城市天气信息）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939475" y="495045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抓取数据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314020" y="2180002"/>
              <a:ext cx="2374693" cy="913172"/>
              <a:chOff x="8542553" y="1306763"/>
              <a:chExt cx="2374693" cy="913172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783661" y="1306763"/>
                <a:ext cx="2133585" cy="913172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542553" y="1443704"/>
                <a:ext cx="2020976" cy="54865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通过邮箱告知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2211281"/>
              <a:ext cx="2020976" cy="626646"/>
              <a:chOff x="3921963" y="1338042"/>
              <a:chExt cx="2020976" cy="626646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145917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进入天气信息网页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机器人流程设计意义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0132" y="1904214"/>
            <a:ext cx="7295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使查询天气信息简单快捷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直观明了的将所查询的天气信息反馈给用户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改变以往查询天气的方式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方便人们出行和出行准备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715" y="1234911"/>
            <a:ext cx="11155375" cy="495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方案价值：对个人：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能够让人们方便的提前认知并掌握天气状况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保证出行效率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以及让人们时时刻刻了解天气状况，并对自己的出行进行调节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4.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防止极端的恶劣天气对出行人员造成的人身损害以及财产损失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对社会：如今的社会发展迅速，但自然灾害是人们不可抗拒的，只能对其进行防护，如暴雨、暴雪等等，相关部门可以根据天气状况对相应的城市进行        防护宣传，把损失降到最低化。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收益：我们的收益主要分为两部分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、根据普通人员的点击量来获取相关的收益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、可以将此产品推广给相关的公司，比如旅游公司，以及航空公司等等，从而获取一定的收益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498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541" y="2395619"/>
            <a:ext cx="10670937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例：中国气象网讯来自应急管理部网站消息，近日，应急管理部会同自然资源部、水利部、农业农村部、气象局等部门和单位对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年一季度全国自然灾害情况进行了会商分析。一季度，全国自然灾害以森林火灾、风雹、低温冷冻和雪灾为主，洪涝和地质灾害、干旱、地震等也有不同程度发生。各种自然灾害共造成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504.8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万人次受灾，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人死亡失踪，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万人紧急转移安置；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余间房屋倒塌，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万间房屋损坏；农作物受灾面积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449.8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千公顷，其中绝收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41.8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千公顷；直接经济损失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58.7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亿元。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前的国家发展较为迅速，但自然灾害的损失依然是我们发展路途中的一大困难，但是有困难就有解决方案，现在我们只能通过运用此软件来进行一个对天气的一个总结，以及我们可以提前做好防护避免财产的损失，提前的通知从而把国家以及人民的损失降低为最小化，避免财产的二次损失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推广价值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演示</Application>
  <PresentationFormat>宽屏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Calibri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BLEACH</cp:lastModifiedBy>
  <cp:revision>184</cp:revision>
  <dcterms:created xsi:type="dcterms:W3CDTF">2021-03-03T08:16:00Z</dcterms:created>
  <dcterms:modified xsi:type="dcterms:W3CDTF">2021-06-09T07:29:35Z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F575D4B85FA543D88B4CA17232EFB5A5</vt:lpwstr>
  </property>
  <property fmtid="{D5CDD505-2E9C-101B-9397-08002B2CF9AE}" pid="3" name="KSOProductBuildVer">
    <vt:lpwstr>2052-11.1.0.10495</vt:lpwstr>
  </property>
</Properties>
</file>