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57" r:id="rId4"/>
    <p:sldId id="258" r:id="rId5"/>
    <p:sldId id="263" r:id="rId6"/>
    <p:sldId id="264" r:id="rId7"/>
    <p:sldId id="271" r:id="rId8"/>
    <p:sldId id="260" r:id="rId9"/>
    <p:sldId id="262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8FF"/>
    <a:srgbClr val="D460FF"/>
    <a:srgbClr val="B484E2"/>
    <a:srgbClr val="705661"/>
    <a:srgbClr val="34334B"/>
    <a:srgbClr val="6D5562"/>
    <a:srgbClr val="1A070E"/>
    <a:srgbClr val="725760"/>
    <a:srgbClr val="26101D"/>
    <a:srgbClr val="47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0"/>
    <p:restoredTop sz="94676"/>
  </p:normalViewPr>
  <p:slideViewPr>
    <p:cSldViewPr snapToGrid="0">
      <p:cViewPr varScale="1">
        <p:scale>
          <a:sx n="120" d="100"/>
          <a:sy n="120" d="100"/>
        </p:scale>
        <p:origin x="7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BA5D-82C1-D74E-98AF-3BF4F9ADDC1F}" type="datetimeFigureOut">
              <a:rPr kumimoji="1" lang="zh-CN" altLang="en-US" smtClean="0"/>
              <a:t>2021/6/9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632DA-A7C3-2347-8051-A4EE97E946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81811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632DA-A7C3-2347-8051-A4EE97E94607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59197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C2639771-C4B2-6141-A3C2-98A33FACB552}"/>
              </a:ext>
            </a:extLst>
          </p:cNvPr>
          <p:cNvSpPr/>
          <p:nvPr userDrawn="1"/>
        </p:nvSpPr>
        <p:spPr>
          <a:xfrm flipV="1">
            <a:off x="1083077" y="1981118"/>
            <a:ext cx="10149221" cy="95945"/>
          </a:xfrm>
          <a:prstGeom prst="rect">
            <a:avLst/>
          </a:prstGeom>
          <a:gradFill>
            <a:gsLst>
              <a:gs pos="43000">
                <a:srgbClr val="B983E1"/>
              </a:gs>
              <a:gs pos="100000">
                <a:srgbClr val="17050A"/>
              </a:gs>
              <a:gs pos="0">
                <a:srgbClr val="00A8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DB7839CE-C738-1649-AE7F-0F0A87D945C3}"/>
              </a:ext>
            </a:extLst>
          </p:cNvPr>
          <p:cNvGrpSpPr/>
          <p:nvPr userDrawn="1"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CD80DC7D-74AD-504F-9134-A7F49E4A93F8}"/>
                </a:ext>
              </a:extLst>
            </p:cNvPr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8F4E1CF4-3515-B047-A44B-4E882FA3FA9E}"/>
                </a:ext>
              </a:extLst>
            </p:cNvPr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6E210582-60BA-DC4F-968A-FA2D76887AA6}"/>
              </a:ext>
            </a:extLst>
          </p:cNvPr>
          <p:cNvGrpSpPr/>
          <p:nvPr userDrawn="1"/>
        </p:nvGrpSpPr>
        <p:grpSpPr>
          <a:xfrm>
            <a:off x="3005863" y="1289780"/>
            <a:ext cx="8397721" cy="1549693"/>
            <a:chOff x="1508112" y="2935045"/>
            <a:chExt cx="8397721" cy="1549693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67792614-81A9-4A49-9B4C-45DE0AC1BA7E}"/>
                </a:ext>
              </a:extLst>
            </p:cNvPr>
            <p:cNvSpPr txBox="1"/>
            <p:nvPr/>
          </p:nvSpPr>
          <p:spPr>
            <a:xfrm>
              <a:off x="3348263" y="2935045"/>
              <a:ext cx="9295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+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69072ADF-3562-1449-934D-086A6A7EB68F}"/>
                </a:ext>
              </a:extLst>
            </p:cNvPr>
            <p:cNvSpPr txBox="1"/>
            <p:nvPr/>
          </p:nvSpPr>
          <p:spPr>
            <a:xfrm>
              <a:off x="509303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开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7632E4E3-3B93-7F43-813C-E68589AADA84}"/>
                </a:ext>
              </a:extLst>
            </p:cNvPr>
            <p:cNvSpPr txBox="1"/>
            <p:nvPr/>
          </p:nvSpPr>
          <p:spPr>
            <a:xfrm>
              <a:off x="5957860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发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78D06326-E8FB-474C-AC53-78A669EE44C6}"/>
                </a:ext>
              </a:extLst>
            </p:cNvPr>
            <p:cNvSpPr txBox="1"/>
            <p:nvPr/>
          </p:nvSpPr>
          <p:spPr>
            <a:xfrm>
              <a:off x="677669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者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23F8418A-C496-5649-9E48-673FB2C4D9ED}"/>
                </a:ext>
              </a:extLst>
            </p:cNvPr>
            <p:cNvSpPr txBox="1"/>
            <p:nvPr/>
          </p:nvSpPr>
          <p:spPr>
            <a:xfrm>
              <a:off x="7570912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大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6E799F2-1601-4847-8FEE-1391CF507C68}"/>
                </a:ext>
              </a:extLst>
            </p:cNvPr>
            <p:cNvSpPr txBox="1"/>
            <p:nvPr/>
          </p:nvSpPr>
          <p:spPr>
            <a:xfrm>
              <a:off x="8447969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赛</a:t>
              </a: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BD0B7E4C-E5F4-3E4A-9133-7727388D8BFA}"/>
                </a:ext>
              </a:extLst>
            </p:cNvPr>
            <p:cNvGrpSpPr/>
            <p:nvPr/>
          </p:nvGrpSpPr>
          <p:grpSpPr>
            <a:xfrm>
              <a:off x="1508112" y="3038188"/>
              <a:ext cx="1994660" cy="1446550"/>
              <a:chOff x="1490018" y="4162664"/>
              <a:chExt cx="1994660" cy="1446550"/>
            </a:xfrm>
          </p:grpSpPr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578CBDB0-7C0D-C143-A992-5483ECC636B1}"/>
                  </a:ext>
                </a:extLst>
              </p:cNvPr>
              <p:cNvSpPr txBox="1"/>
              <p:nvPr/>
            </p:nvSpPr>
            <p:spPr>
              <a:xfrm>
                <a:off x="1490018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840C3D01-E207-B747-BC88-FBD3D3A40F67}"/>
                  </a:ext>
                </a:extLst>
              </p:cNvPr>
              <p:cNvSpPr txBox="1"/>
              <p:nvPr/>
            </p:nvSpPr>
            <p:spPr>
              <a:xfrm>
                <a:off x="2055316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382750CA-C3B8-2941-AE2F-F28F14B48C5C}"/>
                  </a:ext>
                </a:extLst>
              </p:cNvPr>
              <p:cNvSpPr txBox="1"/>
              <p:nvPr/>
            </p:nvSpPr>
            <p:spPr>
              <a:xfrm>
                <a:off x="2528214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AB3B1B7B-78AE-ED46-9FAA-D89F11D0771E}"/>
                </a:ext>
              </a:extLst>
            </p:cNvPr>
            <p:cNvGrpSpPr/>
            <p:nvPr/>
          </p:nvGrpSpPr>
          <p:grpSpPr>
            <a:xfrm>
              <a:off x="3953483" y="3038188"/>
              <a:ext cx="1657791" cy="1446550"/>
              <a:chOff x="4007931" y="4826644"/>
              <a:chExt cx="1657791" cy="1446550"/>
            </a:xfrm>
          </p:grpSpPr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B0D633E1-F692-4442-A332-40DEAB59CCEF}"/>
                  </a:ext>
                </a:extLst>
              </p:cNvPr>
              <p:cNvSpPr txBox="1"/>
              <p:nvPr/>
            </p:nvSpPr>
            <p:spPr>
              <a:xfrm>
                <a:off x="4007931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D96BDE8B-3175-664B-B77B-35F1E90EA5D8}"/>
                  </a:ext>
                </a:extLst>
              </p:cNvPr>
              <p:cNvSpPr txBox="1"/>
              <p:nvPr/>
            </p:nvSpPr>
            <p:spPr>
              <a:xfrm>
                <a:off x="4689770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07A71C72-E49E-AA4F-9341-A099334FD0C7}"/>
              </a:ext>
            </a:extLst>
          </p:cNvPr>
          <p:cNvSpPr txBox="1"/>
          <p:nvPr userDrawn="1"/>
        </p:nvSpPr>
        <p:spPr>
          <a:xfrm>
            <a:off x="4432464" y="3668573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19D6FEC9-8B94-4640-A3A1-CA01CC45CB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1E211DBE-A93A-1049-B50B-D4C27CAD8C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7579447" y="3019739"/>
            <a:ext cx="672156" cy="1058624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37E0C090-89A0-6B4A-9558-A875E2837509}"/>
              </a:ext>
            </a:extLst>
          </p:cNvPr>
          <p:cNvSpPr txBox="1"/>
          <p:nvPr userDrawn="1"/>
        </p:nvSpPr>
        <p:spPr>
          <a:xfrm>
            <a:off x="2395708" y="2673824"/>
            <a:ext cx="749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 RPA+AI DEVELOPER CHALLENGE</a:t>
            </a:r>
            <a:endParaRPr lang="zh-CN" altLang="en-US" sz="3200" dirty="0">
              <a:solidFill>
                <a:schemeClr val="bg1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1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25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30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11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99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69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99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63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2A9A818-6823-BA4D-A227-C2D6678ED7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4" y="-57111"/>
            <a:ext cx="12353453" cy="694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E6F76B31-0382-2A44-9EC1-B484CF9E5427}"/>
              </a:ext>
            </a:extLst>
          </p:cNvPr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4F6EF64-C2E2-E547-808D-72F096570B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001EBBC-CE59-474A-B9E0-37D330F855C9}"/>
                </a:ext>
              </a:extLst>
            </p:cNvPr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146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A4AEEBA-C5AC-6C4E-B9BD-66745C1DD1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2544204-D735-F847-8078-9CF644B899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94" y="2499927"/>
            <a:ext cx="4814036" cy="233940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7EBE87E-D6A8-C342-8030-16BDB59A32CF}"/>
              </a:ext>
            </a:extLst>
          </p:cNvPr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</p:spTree>
    <p:extLst>
      <p:ext uri="{BB962C8B-B14F-4D97-AF65-F5344CB8AC3E}">
        <p14:creationId xmlns:p14="http://schemas.microsoft.com/office/powerpoint/2010/main" val="104329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1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theme" Target="../theme/theme2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CBB595-E4B7-A74A-9064-09D56D2BFCC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6" y="-42332"/>
            <a:ext cx="12355200" cy="6992698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956EC09E-5646-F441-BB61-4BCA248E6D51}"/>
              </a:ext>
            </a:extLst>
          </p:cNvPr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53B1F89-E45B-384E-A3EB-059D2C2111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E7B063E-C810-EE4E-9B5C-0052C03D757D}"/>
                </a:ext>
              </a:extLst>
            </p:cNvPr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432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CBB595-E4B7-A74A-9064-09D56D2BF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5" y="-42332"/>
            <a:ext cx="12276225" cy="694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D55B6EC-D974-0A46-A2C0-108833DBC6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7D731FC-7853-7143-9DD1-488ED8BC47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95" y="2576929"/>
            <a:ext cx="4814036" cy="233940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8995959-3059-9146-B579-3C0361D36184}"/>
              </a:ext>
            </a:extLst>
          </p:cNvPr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D9B04A07-656A-4B41-B23E-5FF3C9C7C7DE}"/>
              </a:ext>
            </a:extLst>
          </p:cNvPr>
          <p:cNvCxnSpPr/>
          <p:nvPr userDrawn="1"/>
        </p:nvCxnSpPr>
        <p:spPr>
          <a:xfrm>
            <a:off x="6092789" y="2974206"/>
            <a:ext cx="0" cy="856649"/>
          </a:xfrm>
          <a:prstGeom prst="line">
            <a:avLst/>
          </a:prstGeom>
          <a:ln w="12700">
            <a:solidFill>
              <a:srgbClr val="B484E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24318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">
            <a:extLst>
              <a:ext uri="{FF2B5EF4-FFF2-40B4-BE49-F238E27FC236}">
                <a16:creationId xmlns:a16="http://schemas.microsoft.com/office/drawing/2014/main" id="{811302A2-4342-C748-A279-7BD155EB3F3A}"/>
              </a:ext>
            </a:extLst>
          </p:cNvPr>
          <p:cNvSpPr txBox="1">
            <a:spLocks/>
          </p:cNvSpPr>
          <p:nvPr/>
        </p:nvSpPr>
        <p:spPr>
          <a:xfrm>
            <a:off x="4426081" y="4880903"/>
            <a:ext cx="3510555" cy="580723"/>
          </a:xfrm>
          <a:prstGeom prst="rect">
            <a:avLst/>
          </a:prstGeom>
          <a:solidFill>
            <a:srgbClr val="759BFF">
              <a:alpha val="10000"/>
            </a:srgbClr>
          </a:solidFill>
          <a:ln>
            <a:noFill/>
          </a:ln>
        </p:spPr>
        <p:txBody>
          <a:bodyPr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/>
              <a:t>电信行业工程单据信息自动抓取</a:t>
            </a:r>
            <a:endParaRPr kumimoji="1" lang="zh-CN" altLang="en-US" sz="700" dirty="0"/>
          </a:p>
        </p:txBody>
      </p:sp>
      <p:grpSp>
        <p:nvGrpSpPr>
          <p:cNvPr id="32" name="组合 31"/>
          <p:cNvGrpSpPr/>
          <p:nvPr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5" name="文本框 34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46" y="840264"/>
            <a:ext cx="963174" cy="96317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1077608" y="506641"/>
            <a:ext cx="507902" cy="799929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9081309" y="87943"/>
            <a:ext cx="672156" cy="105862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02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8">
            <a:extLst>
              <a:ext uri="{FF2B5EF4-FFF2-40B4-BE49-F238E27FC236}">
                <a16:creationId xmlns:a16="http://schemas.microsoft.com/office/drawing/2014/main" id="{9CA6A3C2-6568-D043-8016-E13D9D833C5F}"/>
              </a:ext>
            </a:extLst>
          </p:cNvPr>
          <p:cNvSpPr txBox="1">
            <a:spLocks/>
          </p:cNvSpPr>
          <p:nvPr/>
        </p:nvSpPr>
        <p:spPr>
          <a:xfrm>
            <a:off x="835319" y="1815096"/>
            <a:ext cx="6251934" cy="480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47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参赛作品 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entries</a:t>
            </a:r>
            <a:r>
              <a:rPr kumimoji="1" lang="zh-CN" altLang="en-US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1" lang="zh-CN" altLang="en-US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占位符 9">
            <a:extLst>
              <a:ext uri="{FF2B5EF4-FFF2-40B4-BE49-F238E27FC236}">
                <a16:creationId xmlns:a16="http://schemas.microsoft.com/office/drawing/2014/main" id="{A9C94183-63D5-D14A-ADCF-ECA421883E0B}"/>
              </a:ext>
            </a:extLst>
          </p:cNvPr>
          <p:cNvSpPr txBox="1">
            <a:spLocks/>
          </p:cNvSpPr>
          <p:nvPr/>
        </p:nvSpPr>
        <p:spPr>
          <a:xfrm>
            <a:off x="835318" y="2742188"/>
            <a:ext cx="6613445" cy="3381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队伍名称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Name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</a:t>
            </a:r>
            <a:r>
              <a:rPr lang="zh-CN" altLang="en-US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衡昊数据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队伍成员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Member</a:t>
            </a:r>
            <a:r>
              <a:rPr lang="zh-CN" altLang="en-US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：冯一真、蓝天明、周正</a:t>
            </a:r>
            <a:r>
              <a:rPr lang="zh-CN" altLang="en-US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、庄巍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队伍口号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Slogan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：数智变革，极简运维</a:t>
            </a:r>
            <a:endParaRPr lang="en-US" altLang="zh-CN" sz="1600" dirty="0" smtClean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所在</a:t>
            </a: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单位和部门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专业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Enterprise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 </a:t>
            </a:r>
            <a:r>
              <a:rPr lang="zh-CN" altLang="en-US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通信部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作品应用场景 </a:t>
            </a:r>
            <a:r>
              <a:rPr lang="zh-CN" altLang="en-US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：通信运营商</a:t>
            </a:r>
            <a:r>
              <a:rPr lang="en-US" altLang="zh-CN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</a:t>
            </a:r>
            <a:r>
              <a:rPr lang="zh-CN" altLang="en-US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域</a:t>
            </a:r>
            <a:endParaRPr lang="en-US" altLang="zh-CN" sz="1600" dirty="0" smtClean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</a:t>
            </a: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应用项目</a:t>
            </a:r>
            <a:r>
              <a:rPr lang="zh-CN" altLang="en-US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网运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中心数智化项目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占位符 1">
            <a:extLst>
              <a:ext uri="{FF2B5EF4-FFF2-40B4-BE49-F238E27FC236}">
                <a16:creationId xmlns:a16="http://schemas.microsoft.com/office/drawing/2014/main" id="{0EC478CF-6629-0F40-B124-4A01644BAD7D}"/>
              </a:ext>
            </a:extLst>
          </p:cNvPr>
          <p:cNvSpPr txBox="1">
            <a:spLocks/>
          </p:cNvSpPr>
          <p:nvPr/>
        </p:nvSpPr>
        <p:spPr>
          <a:xfrm>
            <a:off x="4140365" y="490680"/>
            <a:ext cx="4062101" cy="480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作品信息 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 Information</a:t>
            </a:r>
            <a:endParaRPr kumimoji="1"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382000" y="1993900"/>
            <a:ext cx="2921000" cy="3594100"/>
          </a:xfrm>
          <a:prstGeom prst="rect">
            <a:avLst/>
          </a:prstGeom>
          <a:solidFill>
            <a:srgbClr val="34334B"/>
          </a:solidFill>
          <a:ln>
            <a:solidFill>
              <a:srgbClr val="01A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262" y="3416300"/>
            <a:ext cx="15144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29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B584A1D8-74B2-FD4B-9118-9647AC8759CA}"/>
              </a:ext>
            </a:extLst>
          </p:cNvPr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E9609C0-3D84-7843-B1AE-9D5D82F152B6}"/>
              </a:ext>
            </a:extLst>
          </p:cNvPr>
          <p:cNvSpPr txBox="1"/>
          <p:nvPr/>
        </p:nvSpPr>
        <p:spPr>
          <a:xfrm>
            <a:off x="4174609" y="268711"/>
            <a:ext cx="4733722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工程单据信息自动抓取</a:t>
            </a:r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45063CA4-0CA0-4D4A-83D9-0D2020600C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3FBF4A49-F1C9-C640-851D-15D76110C7A0}"/>
              </a:ext>
            </a:extLst>
          </p:cNvPr>
          <p:cNvSpPr/>
          <p:nvPr/>
        </p:nvSpPr>
        <p:spPr>
          <a:xfrm>
            <a:off x="458639" y="1701356"/>
            <a:ext cx="4940844" cy="3285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lang="zh-CN" altLang="en-US" sz="14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为维护、优化规模极大的移动及固定通信网络，运营每天都会进行大量的工程割接、优化操作。涉及项目流程采用割接工单系统进行管理，网络管理部门需要提前确认所有割接影响信息，包括：</a:t>
            </a:r>
            <a:endParaRPr lang="en-US" altLang="zh-CN" sz="140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当日割接清单</a:t>
            </a:r>
            <a:endParaRPr lang="en-US" altLang="zh-CN" sz="140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割接影响全部电路</a:t>
            </a:r>
            <a:endParaRPr lang="en-US" altLang="zh-CN" sz="140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割接影响客户通知信息</a:t>
            </a:r>
            <a:endParaRPr lang="en-US" altLang="zh-CN" sz="140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lvl="1">
              <a:lnSpc>
                <a:spcPct val="150000"/>
              </a:lnSpc>
            </a:pPr>
            <a:r>
              <a:rPr lang="en-US" altLang="zh-CN" sz="14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lang="zh-CN" altLang="en-US" sz="14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本案例自动完成割接清单导出、影响电路文件导出、通知信息文件导出，并读取后汇总保存到数据库，供下一步处理。</a:t>
            </a:r>
            <a:endParaRPr lang="en-US" altLang="zh-CN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2791967C-F1B5-443F-9D8D-D5AC4F151594}"/>
              </a:ext>
            </a:extLst>
          </p:cNvPr>
          <p:cNvGrpSpPr/>
          <p:nvPr/>
        </p:nvGrpSpPr>
        <p:grpSpPr>
          <a:xfrm>
            <a:off x="6375336" y="1737600"/>
            <a:ext cx="1074367" cy="1580549"/>
            <a:chOff x="6375336" y="1737600"/>
            <a:chExt cx="1074367" cy="1580549"/>
          </a:xfrm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9398C762-C841-6446-9AE8-21C4C7CFFEFD}"/>
                </a:ext>
              </a:extLst>
            </p:cNvPr>
            <p:cNvGrpSpPr/>
            <p:nvPr/>
          </p:nvGrpSpPr>
          <p:grpSpPr>
            <a:xfrm>
              <a:off x="6375336" y="2702368"/>
              <a:ext cx="1074367" cy="615781"/>
              <a:chOff x="3921963" y="806351"/>
              <a:chExt cx="2020976" cy="1158337"/>
            </a:xfrm>
          </p:grpSpPr>
          <p:sp>
            <p:nvSpPr>
              <p:cNvPr id="47" name="îŝḷîḓé-文本框 29">
                <a:extLst>
                  <a:ext uri="{FF2B5EF4-FFF2-40B4-BE49-F238E27FC236}">
                    <a16:creationId xmlns:a16="http://schemas.microsoft.com/office/drawing/2014/main" id="{0A455D1F-2D9D-AD4B-B6F9-1C2CCA92CFF3}"/>
                  </a:ext>
                </a:extLst>
              </p:cNvPr>
              <p:cNvSpPr txBox="1"/>
              <p:nvPr/>
            </p:nvSpPr>
            <p:spPr>
              <a:xfrm>
                <a:off x="3921964" y="1338042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登入割接管理系统导出明日凌晨由本部门管理的割接</a:t>
                </a:r>
                <a:endParaRPr lang="zh-CN" altLang="en-US" sz="10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48" name="îŝḷîḓé-Rectangle 22">
                <a:extLst>
                  <a:ext uri="{FF2B5EF4-FFF2-40B4-BE49-F238E27FC236}">
                    <a16:creationId xmlns:a16="http://schemas.microsoft.com/office/drawing/2014/main" id="{6136BF33-91F5-3A44-813B-ACF07232214F}"/>
                  </a:ext>
                </a:extLst>
              </p:cNvPr>
              <p:cNvSpPr/>
              <p:nvPr/>
            </p:nvSpPr>
            <p:spPr>
              <a:xfrm>
                <a:off x="3921963" y="806351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1200" b="1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导出割接清单</a:t>
                </a:r>
                <a:endParaRPr lang="zh-CN" altLang="en-US" sz="12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6F3E7141-8141-4416-B301-936690927506}"/>
                </a:ext>
              </a:extLst>
            </p:cNvPr>
            <p:cNvGrpSpPr/>
            <p:nvPr/>
          </p:nvGrpSpPr>
          <p:grpSpPr>
            <a:xfrm>
              <a:off x="6535120" y="1737600"/>
              <a:ext cx="646113" cy="636588"/>
              <a:chOff x="10646568" y="3530600"/>
              <a:chExt cx="646113" cy="636588"/>
            </a:xfrm>
          </p:grpSpPr>
          <p:sp>
            <p:nvSpPr>
              <p:cNvPr id="63" name="Oval 196">
                <a:extLst>
                  <a:ext uri="{FF2B5EF4-FFF2-40B4-BE49-F238E27FC236}">
                    <a16:creationId xmlns:a16="http://schemas.microsoft.com/office/drawing/2014/main" id="{C131F20C-4537-445E-98E4-C29231311A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46568" y="3530600"/>
                <a:ext cx="646112" cy="636588"/>
              </a:xfrm>
              <a:prstGeom prst="ellipse">
                <a:avLst/>
              </a:prstGeom>
              <a:solidFill>
                <a:srgbClr val="50BF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197">
                <a:extLst>
                  <a:ext uri="{FF2B5EF4-FFF2-40B4-BE49-F238E27FC236}">
                    <a16:creationId xmlns:a16="http://schemas.microsoft.com/office/drawing/2014/main" id="{DBA04343-C2E6-4143-AE91-92C4E335B8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49781" y="3530600"/>
                <a:ext cx="342900" cy="317500"/>
              </a:xfrm>
              <a:custGeom>
                <a:avLst/>
                <a:gdLst>
                  <a:gd name="T0" fmla="*/ 5 w 44"/>
                  <a:gd name="T1" fmla="*/ 0 h 41"/>
                  <a:gd name="T2" fmla="*/ 0 w 44"/>
                  <a:gd name="T3" fmla="*/ 0 h 41"/>
                  <a:gd name="T4" fmla="*/ 2 w 44"/>
                  <a:gd name="T5" fmla="*/ 0 h 41"/>
                  <a:gd name="T6" fmla="*/ 5 w 44"/>
                  <a:gd name="T7" fmla="*/ 0 h 41"/>
                  <a:gd name="T8" fmla="*/ 44 w 44"/>
                  <a:gd name="T9" fmla="*/ 41 h 41"/>
                  <a:gd name="T10" fmla="*/ 44 w 44"/>
                  <a:gd name="T11" fmla="*/ 40 h 41"/>
                  <a:gd name="T12" fmla="*/ 44 w 44"/>
                  <a:gd name="T13" fmla="*/ 41 h 41"/>
                  <a:gd name="T14" fmla="*/ 44 w 44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41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5" y="0"/>
                    </a:cubicBezTo>
                    <a:close/>
                    <a:moveTo>
                      <a:pt x="44" y="41"/>
                    </a:move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1"/>
                      <a:pt x="44" y="41"/>
                      <a:pt x="44" y="41"/>
                    </a:cubicBezTo>
                    <a:cubicBezTo>
                      <a:pt x="44" y="41"/>
                      <a:pt x="44" y="41"/>
                      <a:pt x="44" y="41"/>
                    </a:cubicBezTo>
                    <a:close/>
                  </a:path>
                </a:pathLst>
              </a:custGeom>
              <a:solidFill>
                <a:srgbClr val="40A5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842">
                <a:extLst>
                  <a:ext uri="{FF2B5EF4-FFF2-40B4-BE49-F238E27FC236}">
                    <a16:creationId xmlns:a16="http://schemas.microsoft.com/office/drawing/2014/main" id="{3D87FFA3-47CC-4993-B9D5-31ADC5966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16418" y="3692525"/>
                <a:ext cx="576263" cy="474663"/>
              </a:xfrm>
              <a:custGeom>
                <a:avLst/>
                <a:gdLst>
                  <a:gd name="T0" fmla="*/ 29 w 74"/>
                  <a:gd name="T1" fmla="*/ 61 h 61"/>
                  <a:gd name="T2" fmla="*/ 1 w 74"/>
                  <a:gd name="T3" fmla="*/ 33 h 61"/>
                  <a:gd name="T4" fmla="*/ 1 w 74"/>
                  <a:gd name="T5" fmla="*/ 33 h 61"/>
                  <a:gd name="T6" fmla="*/ 1 w 74"/>
                  <a:gd name="T7" fmla="*/ 33 h 61"/>
                  <a:gd name="T8" fmla="*/ 0 w 74"/>
                  <a:gd name="T9" fmla="*/ 33 h 61"/>
                  <a:gd name="T10" fmla="*/ 0 w 74"/>
                  <a:gd name="T11" fmla="*/ 33 h 61"/>
                  <a:gd name="T12" fmla="*/ 0 w 74"/>
                  <a:gd name="T13" fmla="*/ 32 h 61"/>
                  <a:gd name="T14" fmla="*/ 0 w 74"/>
                  <a:gd name="T15" fmla="*/ 32 h 61"/>
                  <a:gd name="T16" fmla="*/ 0 w 74"/>
                  <a:gd name="T17" fmla="*/ 32 h 61"/>
                  <a:gd name="T18" fmla="*/ 0 w 74"/>
                  <a:gd name="T19" fmla="*/ 31 h 61"/>
                  <a:gd name="T20" fmla="*/ 0 w 74"/>
                  <a:gd name="T21" fmla="*/ 31 h 61"/>
                  <a:gd name="T22" fmla="*/ 0 w 74"/>
                  <a:gd name="T23" fmla="*/ 31 h 61"/>
                  <a:gd name="T24" fmla="*/ 0 w 74"/>
                  <a:gd name="T25" fmla="*/ 3 h 61"/>
                  <a:gd name="T26" fmla="*/ 0 w 74"/>
                  <a:gd name="T27" fmla="*/ 3 h 61"/>
                  <a:gd name="T28" fmla="*/ 0 w 74"/>
                  <a:gd name="T29" fmla="*/ 2 h 61"/>
                  <a:gd name="T30" fmla="*/ 0 w 74"/>
                  <a:gd name="T31" fmla="*/ 2 h 61"/>
                  <a:gd name="T32" fmla="*/ 0 w 74"/>
                  <a:gd name="T33" fmla="*/ 2 h 61"/>
                  <a:gd name="T34" fmla="*/ 0 w 74"/>
                  <a:gd name="T35" fmla="*/ 1 h 61"/>
                  <a:gd name="T36" fmla="*/ 0 w 74"/>
                  <a:gd name="T37" fmla="*/ 1 h 61"/>
                  <a:gd name="T38" fmla="*/ 0 w 74"/>
                  <a:gd name="T39" fmla="*/ 1 h 61"/>
                  <a:gd name="T40" fmla="*/ 1 w 74"/>
                  <a:gd name="T41" fmla="*/ 1 h 61"/>
                  <a:gd name="T42" fmla="*/ 1 w 74"/>
                  <a:gd name="T43" fmla="*/ 0 h 61"/>
                  <a:gd name="T44" fmla="*/ 1 w 74"/>
                  <a:gd name="T45" fmla="*/ 0 h 61"/>
                  <a:gd name="T46" fmla="*/ 1 w 74"/>
                  <a:gd name="T47" fmla="*/ 0 h 61"/>
                  <a:gd name="T48" fmla="*/ 2 w 74"/>
                  <a:gd name="T49" fmla="*/ 0 h 61"/>
                  <a:gd name="T50" fmla="*/ 2 w 74"/>
                  <a:gd name="T51" fmla="*/ 0 h 61"/>
                  <a:gd name="T52" fmla="*/ 2 w 74"/>
                  <a:gd name="T53" fmla="*/ 0 h 61"/>
                  <a:gd name="T54" fmla="*/ 3 w 74"/>
                  <a:gd name="T55" fmla="*/ 0 h 61"/>
                  <a:gd name="T56" fmla="*/ 3 w 74"/>
                  <a:gd name="T57" fmla="*/ 0 h 61"/>
                  <a:gd name="T58" fmla="*/ 47 w 74"/>
                  <a:gd name="T59" fmla="*/ 0 h 61"/>
                  <a:gd name="T60" fmla="*/ 49 w 74"/>
                  <a:gd name="T61" fmla="*/ 0 h 61"/>
                  <a:gd name="T62" fmla="*/ 62 w 74"/>
                  <a:gd name="T63" fmla="*/ 0 h 61"/>
                  <a:gd name="T64" fmla="*/ 62 w 74"/>
                  <a:gd name="T65" fmla="*/ 0 h 61"/>
                  <a:gd name="T66" fmla="*/ 62 w 74"/>
                  <a:gd name="T67" fmla="*/ 0 h 61"/>
                  <a:gd name="T68" fmla="*/ 63 w 74"/>
                  <a:gd name="T69" fmla="*/ 0 h 61"/>
                  <a:gd name="T70" fmla="*/ 63 w 74"/>
                  <a:gd name="T71" fmla="*/ 0 h 61"/>
                  <a:gd name="T72" fmla="*/ 63 w 74"/>
                  <a:gd name="T73" fmla="*/ 0 h 61"/>
                  <a:gd name="T74" fmla="*/ 63 w 74"/>
                  <a:gd name="T75" fmla="*/ 0 h 61"/>
                  <a:gd name="T76" fmla="*/ 72 w 74"/>
                  <a:gd name="T77" fmla="*/ 9 h 61"/>
                  <a:gd name="T78" fmla="*/ 74 w 74"/>
                  <a:gd name="T79" fmla="*/ 20 h 61"/>
                  <a:gd name="T80" fmla="*/ 32 w 74"/>
                  <a:gd name="T81" fmla="*/ 61 h 61"/>
                  <a:gd name="T82" fmla="*/ 29 w 74"/>
                  <a:gd name="T8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4" h="61">
                    <a:moveTo>
                      <a:pt x="29" y="61"/>
                    </a:moveTo>
                    <a:cubicBezTo>
                      <a:pt x="1" y="33"/>
                      <a:pt x="1" y="33"/>
                      <a:pt x="1" y="33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73" y="13"/>
                      <a:pt x="74" y="16"/>
                      <a:pt x="74" y="20"/>
                    </a:cubicBezTo>
                    <a:cubicBezTo>
                      <a:pt x="74" y="43"/>
                      <a:pt x="55" y="61"/>
                      <a:pt x="32" y="61"/>
                    </a:cubicBezTo>
                    <a:cubicBezTo>
                      <a:pt x="31" y="61"/>
                      <a:pt x="30" y="61"/>
                      <a:pt x="29" y="61"/>
                    </a:cubicBezTo>
                    <a:close/>
                  </a:path>
                </a:pathLst>
              </a:custGeom>
              <a:solidFill>
                <a:srgbClr val="40A5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1085">
                <a:extLst>
                  <a:ext uri="{FF2B5EF4-FFF2-40B4-BE49-F238E27FC236}">
                    <a16:creationId xmlns:a16="http://schemas.microsoft.com/office/drawing/2014/main" id="{A71889FC-8396-415D-935C-4BCB13218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9318" y="3684587"/>
                <a:ext cx="161925" cy="319088"/>
              </a:xfrm>
              <a:custGeom>
                <a:avLst/>
                <a:gdLst>
                  <a:gd name="T0" fmla="*/ 3 w 21"/>
                  <a:gd name="T1" fmla="*/ 0 h 41"/>
                  <a:gd name="T2" fmla="*/ 17 w 21"/>
                  <a:gd name="T3" fmla="*/ 0 h 41"/>
                  <a:gd name="T4" fmla="*/ 21 w 21"/>
                  <a:gd name="T5" fmla="*/ 4 h 41"/>
                  <a:gd name="T6" fmla="*/ 21 w 21"/>
                  <a:gd name="T7" fmla="*/ 38 h 41"/>
                  <a:gd name="T8" fmla="*/ 17 w 21"/>
                  <a:gd name="T9" fmla="*/ 41 h 41"/>
                  <a:gd name="T10" fmla="*/ 3 w 21"/>
                  <a:gd name="T11" fmla="*/ 41 h 41"/>
                  <a:gd name="T12" fmla="*/ 0 w 21"/>
                  <a:gd name="T13" fmla="*/ 38 h 41"/>
                  <a:gd name="T14" fmla="*/ 0 w 21"/>
                  <a:gd name="T15" fmla="*/ 4 h 41"/>
                  <a:gd name="T16" fmla="*/ 3 w 21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41">
                    <a:moveTo>
                      <a:pt x="3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1" y="2"/>
                      <a:pt x="21" y="4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1" y="40"/>
                      <a:pt x="19" y="41"/>
                      <a:pt x="17" y="41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1" y="41"/>
                      <a:pt x="0" y="40"/>
                      <a:pt x="0" y="38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2C3E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1086">
                <a:extLst>
                  <a:ext uri="{FF2B5EF4-FFF2-40B4-BE49-F238E27FC236}">
                    <a16:creationId xmlns:a16="http://schemas.microsoft.com/office/drawing/2014/main" id="{D9BB9241-A659-4465-9E4D-BD1A280C0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9318" y="3684587"/>
                <a:ext cx="161925" cy="319088"/>
              </a:xfrm>
              <a:custGeom>
                <a:avLst/>
                <a:gdLst>
                  <a:gd name="T0" fmla="*/ 21 w 21"/>
                  <a:gd name="T1" fmla="*/ 16 h 41"/>
                  <a:gd name="T2" fmla="*/ 21 w 21"/>
                  <a:gd name="T3" fmla="*/ 38 h 41"/>
                  <a:gd name="T4" fmla="*/ 17 w 21"/>
                  <a:gd name="T5" fmla="*/ 41 h 41"/>
                  <a:gd name="T6" fmla="*/ 3 w 21"/>
                  <a:gd name="T7" fmla="*/ 41 h 41"/>
                  <a:gd name="T8" fmla="*/ 0 w 21"/>
                  <a:gd name="T9" fmla="*/ 38 h 41"/>
                  <a:gd name="T10" fmla="*/ 0 w 21"/>
                  <a:gd name="T11" fmla="*/ 9 h 41"/>
                  <a:gd name="T12" fmla="*/ 5 w 21"/>
                  <a:gd name="T13" fmla="*/ 0 h 41"/>
                  <a:gd name="T14" fmla="*/ 21 w 21"/>
                  <a:gd name="T15" fmla="*/ 1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41">
                    <a:moveTo>
                      <a:pt x="21" y="16"/>
                    </a:moveTo>
                    <a:cubicBezTo>
                      <a:pt x="21" y="38"/>
                      <a:pt x="21" y="38"/>
                      <a:pt x="21" y="38"/>
                    </a:cubicBezTo>
                    <a:cubicBezTo>
                      <a:pt x="21" y="40"/>
                      <a:pt x="19" y="41"/>
                      <a:pt x="17" y="41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1" y="41"/>
                      <a:pt x="0" y="40"/>
                      <a:pt x="0" y="3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21" y="16"/>
                    </a:lnTo>
                    <a:close/>
                  </a:path>
                </a:pathLst>
              </a:custGeom>
              <a:solidFill>
                <a:srgbClr val="1212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Oval 1087">
                <a:extLst>
                  <a:ext uri="{FF2B5EF4-FFF2-40B4-BE49-F238E27FC236}">
                    <a16:creationId xmlns:a16="http://schemas.microsoft.com/office/drawing/2014/main" id="{C4396B5B-0DE2-4BD0-B066-4188EFA309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21230" y="3941762"/>
                <a:ext cx="38100" cy="38100"/>
              </a:xfrm>
              <a:prstGeom prst="ellipse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1088">
                <a:extLst>
                  <a:ext uri="{FF2B5EF4-FFF2-40B4-BE49-F238E27FC236}">
                    <a16:creationId xmlns:a16="http://schemas.microsoft.com/office/drawing/2014/main" id="{A765D3A3-80FB-4864-A15B-A1C977898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9480" y="3724275"/>
                <a:ext cx="101600" cy="46038"/>
              </a:xfrm>
              <a:custGeom>
                <a:avLst/>
                <a:gdLst>
                  <a:gd name="T0" fmla="*/ 1 w 13"/>
                  <a:gd name="T1" fmla="*/ 0 h 6"/>
                  <a:gd name="T2" fmla="*/ 12 w 13"/>
                  <a:gd name="T3" fmla="*/ 0 h 6"/>
                  <a:gd name="T4" fmla="*/ 13 w 13"/>
                  <a:gd name="T5" fmla="*/ 2 h 6"/>
                  <a:gd name="T6" fmla="*/ 13 w 13"/>
                  <a:gd name="T7" fmla="*/ 4 h 6"/>
                  <a:gd name="T8" fmla="*/ 12 w 13"/>
                  <a:gd name="T9" fmla="*/ 6 h 6"/>
                  <a:gd name="T10" fmla="*/ 1 w 13"/>
                  <a:gd name="T11" fmla="*/ 6 h 6"/>
                  <a:gd name="T12" fmla="*/ 0 w 13"/>
                  <a:gd name="T13" fmla="*/ 4 h 6"/>
                  <a:gd name="T14" fmla="*/ 0 w 13"/>
                  <a:gd name="T15" fmla="*/ 2 h 6"/>
                  <a:gd name="T16" fmla="*/ 1 w 13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6">
                    <a:moveTo>
                      <a:pt x="1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3" y="1"/>
                      <a:pt x="13" y="2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5"/>
                      <a:pt x="12" y="6"/>
                      <a:pt x="12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4E4E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Rectangle 1089">
                <a:extLst>
                  <a:ext uri="{FF2B5EF4-FFF2-40B4-BE49-F238E27FC236}">
                    <a16:creationId xmlns:a16="http://schemas.microsoft.com/office/drawing/2014/main" id="{F2077526-A716-4147-87EA-A8CBA1407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97418" y="3856037"/>
                <a:ext cx="77787" cy="15875"/>
              </a:xfrm>
              <a:prstGeom prst="rect">
                <a:avLst/>
              </a:prstGeom>
              <a:solidFill>
                <a:srgbClr val="4E4E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Rectangle 1090">
                <a:extLst>
                  <a:ext uri="{FF2B5EF4-FFF2-40B4-BE49-F238E27FC236}">
                    <a16:creationId xmlns:a16="http://schemas.microsoft.com/office/drawing/2014/main" id="{F91D4B90-DD2C-4DB0-AF30-DAD535F47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97418" y="3887787"/>
                <a:ext cx="77787" cy="15875"/>
              </a:xfrm>
              <a:prstGeom prst="rect">
                <a:avLst/>
              </a:prstGeom>
              <a:solidFill>
                <a:srgbClr val="4E4E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Rectangle 1091">
                <a:extLst>
                  <a:ext uri="{FF2B5EF4-FFF2-40B4-BE49-F238E27FC236}">
                    <a16:creationId xmlns:a16="http://schemas.microsoft.com/office/drawing/2014/main" id="{2AF180C1-1C83-481F-B9FA-F6DC309D36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97418" y="3825875"/>
                <a:ext cx="77787" cy="14288"/>
              </a:xfrm>
              <a:prstGeom prst="rect">
                <a:avLst/>
              </a:prstGeom>
              <a:solidFill>
                <a:srgbClr val="4E4E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Oval 1092">
                <a:extLst>
                  <a:ext uri="{FF2B5EF4-FFF2-40B4-BE49-F238E27FC236}">
                    <a16:creationId xmlns:a16="http://schemas.microsoft.com/office/drawing/2014/main" id="{5212C2C6-7442-468D-8DF2-EA36D89C08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21230" y="3941762"/>
                <a:ext cx="30162" cy="31750"/>
              </a:xfrm>
              <a:prstGeom prst="ellipse">
                <a:avLst/>
              </a:prstGeom>
              <a:solidFill>
                <a:srgbClr val="1212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1093">
                <a:extLst>
                  <a:ext uri="{FF2B5EF4-FFF2-40B4-BE49-F238E27FC236}">
                    <a16:creationId xmlns:a16="http://schemas.microsoft.com/office/drawing/2014/main" id="{40527F69-D1A8-43B6-A630-C55860C84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6568" y="3957637"/>
                <a:ext cx="528637" cy="30163"/>
              </a:xfrm>
              <a:custGeom>
                <a:avLst/>
                <a:gdLst>
                  <a:gd name="T0" fmla="*/ 28 w 68"/>
                  <a:gd name="T1" fmla="*/ 0 h 4"/>
                  <a:gd name="T2" fmla="*/ 41 w 68"/>
                  <a:gd name="T3" fmla="*/ 0 h 4"/>
                  <a:gd name="T4" fmla="*/ 41 w 68"/>
                  <a:gd name="T5" fmla="*/ 4 h 4"/>
                  <a:gd name="T6" fmla="*/ 28 w 68"/>
                  <a:gd name="T7" fmla="*/ 4 h 4"/>
                  <a:gd name="T8" fmla="*/ 28 w 6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4">
                    <a:moveTo>
                      <a:pt x="28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41" y="1"/>
                      <a:pt x="41" y="2"/>
                      <a:pt x="41" y="4"/>
                    </a:cubicBezTo>
                    <a:cubicBezTo>
                      <a:pt x="68" y="4"/>
                      <a:pt x="0" y="4"/>
                      <a:pt x="28" y="4"/>
                    </a:cubicBezTo>
                    <a:cubicBezTo>
                      <a:pt x="28" y="2"/>
                      <a:pt x="28" y="1"/>
                      <a:pt x="28" y="0"/>
                    </a:cubicBezTo>
                    <a:close/>
                  </a:path>
                </a:pathLst>
              </a:custGeom>
              <a:solidFill>
                <a:srgbClr val="1212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1094">
                <a:extLst>
                  <a:ext uri="{FF2B5EF4-FFF2-40B4-BE49-F238E27FC236}">
                    <a16:creationId xmlns:a16="http://schemas.microsoft.com/office/drawing/2014/main" id="{094EA9AE-4FDC-4269-88C1-33CE51264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08480" y="3684587"/>
                <a:ext cx="412750" cy="273050"/>
              </a:xfrm>
              <a:custGeom>
                <a:avLst/>
                <a:gdLst>
                  <a:gd name="T0" fmla="*/ 4 w 53"/>
                  <a:gd name="T1" fmla="*/ 0 h 35"/>
                  <a:gd name="T2" fmla="*/ 50 w 53"/>
                  <a:gd name="T3" fmla="*/ 0 h 35"/>
                  <a:gd name="T4" fmla="*/ 53 w 53"/>
                  <a:gd name="T5" fmla="*/ 4 h 35"/>
                  <a:gd name="T6" fmla="*/ 53 w 53"/>
                  <a:gd name="T7" fmla="*/ 31 h 35"/>
                  <a:gd name="T8" fmla="*/ 50 w 53"/>
                  <a:gd name="T9" fmla="*/ 35 h 35"/>
                  <a:gd name="T10" fmla="*/ 4 w 53"/>
                  <a:gd name="T11" fmla="*/ 35 h 35"/>
                  <a:gd name="T12" fmla="*/ 0 w 53"/>
                  <a:gd name="T13" fmla="*/ 31 h 35"/>
                  <a:gd name="T14" fmla="*/ 0 w 53"/>
                  <a:gd name="T15" fmla="*/ 4 h 35"/>
                  <a:gd name="T16" fmla="*/ 4 w 53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5">
                    <a:moveTo>
                      <a:pt x="4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1" y="0"/>
                      <a:pt x="53" y="2"/>
                      <a:pt x="53" y="4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3"/>
                      <a:pt x="51" y="35"/>
                      <a:pt x="50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3"/>
                      <a:pt x="0" y="3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2C3E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1095">
                <a:extLst>
                  <a:ext uri="{FF2B5EF4-FFF2-40B4-BE49-F238E27FC236}">
                    <a16:creationId xmlns:a16="http://schemas.microsoft.com/office/drawing/2014/main" id="{7A0E3FE7-FA18-4D20-9BBB-236BE7B9A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4355" y="3708400"/>
                <a:ext cx="381000" cy="225425"/>
              </a:xfrm>
              <a:custGeom>
                <a:avLst/>
                <a:gdLst>
                  <a:gd name="T0" fmla="*/ 2 w 49"/>
                  <a:gd name="T1" fmla="*/ 0 h 29"/>
                  <a:gd name="T2" fmla="*/ 47 w 49"/>
                  <a:gd name="T3" fmla="*/ 0 h 29"/>
                  <a:gd name="T4" fmla="*/ 49 w 49"/>
                  <a:gd name="T5" fmla="*/ 1 h 29"/>
                  <a:gd name="T6" fmla="*/ 49 w 49"/>
                  <a:gd name="T7" fmla="*/ 28 h 29"/>
                  <a:gd name="T8" fmla="*/ 47 w 49"/>
                  <a:gd name="T9" fmla="*/ 29 h 29"/>
                  <a:gd name="T10" fmla="*/ 2 w 49"/>
                  <a:gd name="T11" fmla="*/ 29 h 29"/>
                  <a:gd name="T12" fmla="*/ 0 w 49"/>
                  <a:gd name="T13" fmla="*/ 28 h 29"/>
                  <a:gd name="T14" fmla="*/ 0 w 49"/>
                  <a:gd name="T15" fmla="*/ 1 h 29"/>
                  <a:gd name="T16" fmla="*/ 2 w 49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29">
                    <a:moveTo>
                      <a:pt x="2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48" y="0"/>
                      <a:pt x="49" y="0"/>
                      <a:pt x="49" y="1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49" y="29"/>
                      <a:pt x="48" y="29"/>
                      <a:pt x="47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1" y="29"/>
                      <a:pt x="0" y="29"/>
                      <a:pt x="0" y="2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6EB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1096">
                <a:extLst>
                  <a:ext uri="{FF2B5EF4-FFF2-40B4-BE49-F238E27FC236}">
                    <a16:creationId xmlns:a16="http://schemas.microsoft.com/office/drawing/2014/main" id="{D944BB02-D7BE-420C-A460-7B5BDB5F22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19618" y="3708400"/>
                <a:ext cx="185737" cy="225425"/>
              </a:xfrm>
              <a:custGeom>
                <a:avLst/>
                <a:gdLst>
                  <a:gd name="T0" fmla="*/ 0 w 24"/>
                  <a:gd name="T1" fmla="*/ 0 h 29"/>
                  <a:gd name="T2" fmla="*/ 22 w 24"/>
                  <a:gd name="T3" fmla="*/ 0 h 29"/>
                  <a:gd name="T4" fmla="*/ 24 w 24"/>
                  <a:gd name="T5" fmla="*/ 1 h 29"/>
                  <a:gd name="T6" fmla="*/ 24 w 24"/>
                  <a:gd name="T7" fmla="*/ 28 h 29"/>
                  <a:gd name="T8" fmla="*/ 22 w 24"/>
                  <a:gd name="T9" fmla="*/ 29 h 29"/>
                  <a:gd name="T10" fmla="*/ 0 w 24"/>
                  <a:gd name="T11" fmla="*/ 29 h 29"/>
                  <a:gd name="T12" fmla="*/ 0 w 24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9">
                    <a:moveTo>
                      <a:pt x="0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0"/>
                      <a:pt x="24" y="1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9"/>
                      <a:pt x="23" y="29"/>
                      <a:pt x="22" y="29"/>
                    </a:cubicBezTo>
                    <a:cubicBezTo>
                      <a:pt x="0" y="29"/>
                      <a:pt x="0" y="29"/>
                      <a:pt x="0" y="2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B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1097">
                <a:extLst>
                  <a:ext uri="{FF2B5EF4-FFF2-40B4-BE49-F238E27FC236}">
                    <a16:creationId xmlns:a16="http://schemas.microsoft.com/office/drawing/2014/main" id="{ED8A7FB5-2EF3-4809-94C1-6A6898425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11680" y="3941762"/>
                <a:ext cx="7937" cy="7938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  <a:gd name="T10" fmla="*/ 1 w 1"/>
                  <a:gd name="T11" fmla="*/ 1 h 1"/>
                  <a:gd name="T12" fmla="*/ 1 w 1"/>
                  <a:gd name="T13" fmla="*/ 1 h 1"/>
                  <a:gd name="T14" fmla="*/ 1 w 1"/>
                  <a:gd name="T15" fmla="*/ 0 h 1"/>
                  <a:gd name="T16" fmla="*/ 1 w 1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1098">
                <a:extLst>
                  <a:ext uri="{FF2B5EF4-FFF2-40B4-BE49-F238E27FC236}">
                    <a16:creationId xmlns:a16="http://schemas.microsoft.com/office/drawing/2014/main" id="{E329BD0A-B5E4-4FAE-810F-88A683AB07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10080" y="3987800"/>
                <a:ext cx="209550" cy="15875"/>
              </a:xfrm>
              <a:custGeom>
                <a:avLst/>
                <a:gdLst>
                  <a:gd name="T0" fmla="*/ 26 w 27"/>
                  <a:gd name="T1" fmla="*/ 0 h 2"/>
                  <a:gd name="T2" fmla="*/ 27 w 27"/>
                  <a:gd name="T3" fmla="*/ 1 h 2"/>
                  <a:gd name="T4" fmla="*/ 27 w 27"/>
                  <a:gd name="T5" fmla="*/ 2 h 2"/>
                  <a:gd name="T6" fmla="*/ 0 w 27"/>
                  <a:gd name="T7" fmla="*/ 2 h 2"/>
                  <a:gd name="T8" fmla="*/ 0 w 27"/>
                  <a:gd name="T9" fmla="*/ 1 h 2"/>
                  <a:gd name="T10" fmla="*/ 1 w 27"/>
                  <a:gd name="T11" fmla="*/ 0 h 2"/>
                  <a:gd name="T12" fmla="*/ 26 w 27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">
                    <a:moveTo>
                      <a:pt x="26" y="0"/>
                    </a:moveTo>
                    <a:cubicBezTo>
                      <a:pt x="26" y="0"/>
                      <a:pt x="27" y="1"/>
                      <a:pt x="27" y="1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1" y="0"/>
                      <a:pt x="16" y="0"/>
                      <a:pt x="26" y="0"/>
                    </a:cubicBezTo>
                    <a:close/>
                  </a:path>
                </a:pathLst>
              </a:custGeom>
              <a:solidFill>
                <a:srgbClr val="2C3E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Rectangle 2482">
                <a:extLst>
                  <a:ext uri="{FF2B5EF4-FFF2-40B4-BE49-F238E27FC236}">
                    <a16:creationId xmlns:a16="http://schemas.microsoft.com/office/drawing/2014/main" id="{5AA2F774-642E-44D8-8BC0-6CDF3B4CE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86268" y="3754437"/>
                <a:ext cx="265112" cy="155575"/>
              </a:xfrm>
              <a:prstGeom prst="rect">
                <a:avLst/>
              </a:prstGeom>
              <a:solidFill>
                <a:srgbClr val="DAE1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Rectangle 2483">
                <a:extLst>
                  <a:ext uri="{FF2B5EF4-FFF2-40B4-BE49-F238E27FC236}">
                    <a16:creationId xmlns:a16="http://schemas.microsoft.com/office/drawing/2014/main" id="{63A7F78A-EA21-40DA-B6CB-C9018E49CF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86268" y="3732212"/>
                <a:ext cx="265112" cy="22225"/>
              </a:xfrm>
              <a:prstGeom prst="rect">
                <a:avLst/>
              </a:prstGeom>
              <a:solidFill>
                <a:srgbClr val="2980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2484">
                <a:extLst>
                  <a:ext uri="{FF2B5EF4-FFF2-40B4-BE49-F238E27FC236}">
                    <a16:creationId xmlns:a16="http://schemas.microsoft.com/office/drawing/2014/main" id="{6A3B101E-4543-4A79-B6FE-97C91D6E1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48180" y="3786187"/>
                <a:ext cx="7937" cy="1587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1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1 h 2"/>
                  <a:gd name="T14" fmla="*/ 0 w 1"/>
                  <a:gd name="T15" fmla="*/ 1 h 2"/>
                  <a:gd name="T16" fmla="*/ 0 w 1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B5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2485">
                <a:extLst>
                  <a:ext uri="{FF2B5EF4-FFF2-40B4-BE49-F238E27FC236}">
                    <a16:creationId xmlns:a16="http://schemas.microsoft.com/office/drawing/2014/main" id="{E5B2AF9D-E2CD-471A-8D74-C4E6889C32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48180" y="3825875"/>
                <a:ext cx="7937" cy="14288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1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1 h 2"/>
                  <a:gd name="T14" fmla="*/ 0 w 1"/>
                  <a:gd name="T15" fmla="*/ 1 h 2"/>
                  <a:gd name="T16" fmla="*/ 0 w 1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C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2486">
                <a:extLst>
                  <a:ext uri="{FF2B5EF4-FFF2-40B4-BE49-F238E27FC236}">
                    <a16:creationId xmlns:a16="http://schemas.microsoft.com/office/drawing/2014/main" id="{33230E36-0E6C-4186-984E-8DED2B1B1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48180" y="3863975"/>
                <a:ext cx="7937" cy="793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1 h 1"/>
                  <a:gd name="T14" fmla="*/ 0 w 1"/>
                  <a:gd name="T15" fmla="*/ 1 h 1"/>
                  <a:gd name="T16" fmla="*/ 0 w 1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Rectangle 2487">
                <a:extLst>
                  <a:ext uri="{FF2B5EF4-FFF2-40B4-BE49-F238E27FC236}">
                    <a16:creationId xmlns:a16="http://schemas.microsoft.com/office/drawing/2014/main" id="{89FD6890-CFDD-4E51-987B-CDED0407CC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71993" y="3794125"/>
                <a:ext cx="101600" cy="7938"/>
              </a:xfrm>
              <a:prstGeom prst="rect">
                <a:avLst/>
              </a:prstGeom>
              <a:solidFill>
                <a:srgbClr val="95A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Rectangle 2488">
                <a:extLst>
                  <a:ext uri="{FF2B5EF4-FFF2-40B4-BE49-F238E27FC236}">
                    <a16:creationId xmlns:a16="http://schemas.microsoft.com/office/drawing/2014/main" id="{86BDC24A-4E44-41D9-B1D3-6F736C2087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71993" y="3825875"/>
                <a:ext cx="109537" cy="6350"/>
              </a:xfrm>
              <a:prstGeom prst="rect">
                <a:avLst/>
              </a:prstGeom>
              <a:solidFill>
                <a:srgbClr val="95A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Rectangle 2489">
                <a:extLst>
                  <a:ext uri="{FF2B5EF4-FFF2-40B4-BE49-F238E27FC236}">
                    <a16:creationId xmlns:a16="http://schemas.microsoft.com/office/drawing/2014/main" id="{6753C655-83B1-454E-9546-E6DADF8A0E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71993" y="3863975"/>
                <a:ext cx="85725" cy="7938"/>
              </a:xfrm>
              <a:prstGeom prst="rect">
                <a:avLst/>
              </a:prstGeom>
              <a:solidFill>
                <a:srgbClr val="95A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D4CDBEF6-06F1-4B38-9A0B-709E1DFDD49D}"/>
              </a:ext>
            </a:extLst>
          </p:cNvPr>
          <p:cNvGrpSpPr/>
          <p:nvPr/>
        </p:nvGrpSpPr>
        <p:grpSpPr>
          <a:xfrm>
            <a:off x="9171181" y="2374188"/>
            <a:ext cx="1074367" cy="1598560"/>
            <a:chOff x="9171181" y="2374188"/>
            <a:chExt cx="1074367" cy="1598560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2E0C6A8B-5B27-4348-9FB0-E8FD1033B7F0}"/>
                </a:ext>
              </a:extLst>
            </p:cNvPr>
            <p:cNvGrpSpPr/>
            <p:nvPr/>
          </p:nvGrpSpPr>
          <p:grpSpPr>
            <a:xfrm>
              <a:off x="9365465" y="2374188"/>
              <a:ext cx="638175" cy="644525"/>
              <a:chOff x="9476156" y="3106737"/>
              <a:chExt cx="638175" cy="644525"/>
            </a:xfrm>
          </p:grpSpPr>
          <p:sp>
            <p:nvSpPr>
              <p:cNvPr id="88" name="Oval 237">
                <a:extLst>
                  <a:ext uri="{FF2B5EF4-FFF2-40B4-BE49-F238E27FC236}">
                    <a16:creationId xmlns:a16="http://schemas.microsoft.com/office/drawing/2014/main" id="{688CF73A-BE04-459E-8AC0-559C64E687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76156" y="3106737"/>
                <a:ext cx="638175" cy="644525"/>
              </a:xfrm>
              <a:prstGeom prst="ellipse">
                <a:avLst/>
              </a:prstGeom>
              <a:solidFill>
                <a:srgbClr val="50BF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Freeform 238">
                <a:extLst>
                  <a:ext uri="{FF2B5EF4-FFF2-40B4-BE49-F238E27FC236}">
                    <a16:creationId xmlns:a16="http://schemas.microsoft.com/office/drawing/2014/main" id="{D61FE890-8C1A-4AEA-B289-CACF279B1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71431" y="3106737"/>
                <a:ext cx="47625" cy="0"/>
              </a:xfrm>
              <a:custGeom>
                <a:avLst/>
                <a:gdLst>
                  <a:gd name="T0" fmla="*/ 6 w 6"/>
                  <a:gd name="T1" fmla="*/ 0 w 6"/>
                  <a:gd name="T2" fmla="*/ 3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40A5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Freeform 861">
                <a:extLst>
                  <a:ext uri="{FF2B5EF4-FFF2-40B4-BE49-F238E27FC236}">
                    <a16:creationId xmlns:a16="http://schemas.microsoft.com/office/drawing/2014/main" id="{F4C42001-F22F-49E4-A41A-477A2E611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9506" y="3278186"/>
                <a:ext cx="504825" cy="465138"/>
              </a:xfrm>
              <a:custGeom>
                <a:avLst/>
                <a:gdLst>
                  <a:gd name="T0" fmla="*/ 35 w 65"/>
                  <a:gd name="T1" fmla="*/ 60 h 60"/>
                  <a:gd name="T2" fmla="*/ 8 w 65"/>
                  <a:gd name="T3" fmla="*/ 32 h 60"/>
                  <a:gd name="T4" fmla="*/ 7 w 65"/>
                  <a:gd name="T5" fmla="*/ 32 h 60"/>
                  <a:gd name="T6" fmla="*/ 7 w 65"/>
                  <a:gd name="T7" fmla="*/ 31 h 60"/>
                  <a:gd name="T8" fmla="*/ 2 w 65"/>
                  <a:gd name="T9" fmla="*/ 20 h 60"/>
                  <a:gd name="T10" fmla="*/ 7 w 65"/>
                  <a:gd name="T11" fmla="*/ 0 h 60"/>
                  <a:gd name="T12" fmla="*/ 7 w 65"/>
                  <a:gd name="T13" fmla="*/ 0 h 60"/>
                  <a:gd name="T14" fmla="*/ 7 w 65"/>
                  <a:gd name="T15" fmla="*/ 0 h 60"/>
                  <a:gd name="T16" fmla="*/ 8 w 65"/>
                  <a:gd name="T17" fmla="*/ 0 h 60"/>
                  <a:gd name="T18" fmla="*/ 8 w 65"/>
                  <a:gd name="T19" fmla="*/ 0 h 60"/>
                  <a:gd name="T20" fmla="*/ 8 w 65"/>
                  <a:gd name="T21" fmla="*/ 0 h 60"/>
                  <a:gd name="T22" fmla="*/ 8 w 65"/>
                  <a:gd name="T23" fmla="*/ 0 h 60"/>
                  <a:gd name="T24" fmla="*/ 8 w 65"/>
                  <a:gd name="T25" fmla="*/ 0 h 60"/>
                  <a:gd name="T26" fmla="*/ 8 w 65"/>
                  <a:gd name="T27" fmla="*/ 0 h 60"/>
                  <a:gd name="T28" fmla="*/ 8 w 65"/>
                  <a:gd name="T29" fmla="*/ 0 h 60"/>
                  <a:gd name="T30" fmla="*/ 8 w 65"/>
                  <a:gd name="T31" fmla="*/ 0 h 60"/>
                  <a:gd name="T32" fmla="*/ 9 w 65"/>
                  <a:gd name="T33" fmla="*/ 0 h 60"/>
                  <a:gd name="T34" fmla="*/ 9 w 65"/>
                  <a:gd name="T35" fmla="*/ 0 h 60"/>
                  <a:gd name="T36" fmla="*/ 9 w 65"/>
                  <a:gd name="T37" fmla="*/ 0 h 60"/>
                  <a:gd name="T38" fmla="*/ 9 w 65"/>
                  <a:gd name="T39" fmla="*/ 0 h 60"/>
                  <a:gd name="T40" fmla="*/ 9 w 65"/>
                  <a:gd name="T41" fmla="*/ 0 h 60"/>
                  <a:gd name="T42" fmla="*/ 9 w 65"/>
                  <a:gd name="T43" fmla="*/ 0 h 60"/>
                  <a:gd name="T44" fmla="*/ 10 w 65"/>
                  <a:gd name="T45" fmla="*/ 1 h 60"/>
                  <a:gd name="T46" fmla="*/ 21 w 65"/>
                  <a:gd name="T47" fmla="*/ 12 h 60"/>
                  <a:gd name="T48" fmla="*/ 22 w 65"/>
                  <a:gd name="T49" fmla="*/ 12 h 60"/>
                  <a:gd name="T50" fmla="*/ 22 w 65"/>
                  <a:gd name="T51" fmla="*/ 12 h 60"/>
                  <a:gd name="T52" fmla="*/ 23 w 65"/>
                  <a:gd name="T53" fmla="*/ 12 h 60"/>
                  <a:gd name="T54" fmla="*/ 23 w 65"/>
                  <a:gd name="T55" fmla="*/ 11 h 60"/>
                  <a:gd name="T56" fmla="*/ 24 w 65"/>
                  <a:gd name="T57" fmla="*/ 11 h 60"/>
                  <a:gd name="T58" fmla="*/ 24 w 65"/>
                  <a:gd name="T59" fmla="*/ 11 h 60"/>
                  <a:gd name="T60" fmla="*/ 24 w 65"/>
                  <a:gd name="T61" fmla="*/ 11 h 60"/>
                  <a:gd name="T62" fmla="*/ 25 w 65"/>
                  <a:gd name="T63" fmla="*/ 11 h 60"/>
                  <a:gd name="T64" fmla="*/ 25 w 65"/>
                  <a:gd name="T65" fmla="*/ 12 h 60"/>
                  <a:gd name="T66" fmla="*/ 26 w 65"/>
                  <a:gd name="T67" fmla="*/ 12 h 60"/>
                  <a:gd name="T68" fmla="*/ 26 w 65"/>
                  <a:gd name="T69" fmla="*/ 12 h 60"/>
                  <a:gd name="T70" fmla="*/ 27 w 65"/>
                  <a:gd name="T71" fmla="*/ 12 h 60"/>
                  <a:gd name="T72" fmla="*/ 27 w 65"/>
                  <a:gd name="T73" fmla="*/ 12 h 60"/>
                  <a:gd name="T74" fmla="*/ 27 w 65"/>
                  <a:gd name="T75" fmla="*/ 13 h 60"/>
                  <a:gd name="T76" fmla="*/ 27 w 65"/>
                  <a:gd name="T77" fmla="*/ 13 h 60"/>
                  <a:gd name="T78" fmla="*/ 34 w 65"/>
                  <a:gd name="T79" fmla="*/ 19 h 60"/>
                  <a:gd name="T80" fmla="*/ 34 w 65"/>
                  <a:gd name="T81" fmla="*/ 19 h 60"/>
                  <a:gd name="T82" fmla="*/ 32 w 65"/>
                  <a:gd name="T83" fmla="*/ 9 h 60"/>
                  <a:gd name="T84" fmla="*/ 32 w 65"/>
                  <a:gd name="T85" fmla="*/ 7 h 60"/>
                  <a:gd name="T86" fmla="*/ 33 w 65"/>
                  <a:gd name="T87" fmla="*/ 6 h 60"/>
                  <a:gd name="T88" fmla="*/ 34 w 65"/>
                  <a:gd name="T89" fmla="*/ 6 h 60"/>
                  <a:gd name="T90" fmla="*/ 34 w 65"/>
                  <a:gd name="T91" fmla="*/ 6 h 60"/>
                  <a:gd name="T92" fmla="*/ 35 w 65"/>
                  <a:gd name="T93" fmla="*/ 6 h 60"/>
                  <a:gd name="T94" fmla="*/ 35 w 65"/>
                  <a:gd name="T95" fmla="*/ 6 h 60"/>
                  <a:gd name="T96" fmla="*/ 42 w 65"/>
                  <a:gd name="T97" fmla="*/ 14 h 60"/>
                  <a:gd name="T98" fmla="*/ 42 w 65"/>
                  <a:gd name="T99" fmla="*/ 14 h 60"/>
                  <a:gd name="T100" fmla="*/ 38 w 65"/>
                  <a:gd name="T101" fmla="*/ 3 h 60"/>
                  <a:gd name="T102" fmla="*/ 38 w 65"/>
                  <a:gd name="T103" fmla="*/ 1 h 60"/>
                  <a:gd name="T104" fmla="*/ 39 w 65"/>
                  <a:gd name="T105" fmla="*/ 0 h 60"/>
                  <a:gd name="T106" fmla="*/ 40 w 65"/>
                  <a:gd name="T107" fmla="*/ 0 h 60"/>
                  <a:gd name="T108" fmla="*/ 41 w 65"/>
                  <a:gd name="T109" fmla="*/ 0 h 60"/>
                  <a:gd name="T110" fmla="*/ 65 w 65"/>
                  <a:gd name="T111" fmla="*/ 24 h 60"/>
                  <a:gd name="T112" fmla="*/ 35 w 65"/>
                  <a:gd name="T1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5" h="60">
                    <a:moveTo>
                      <a:pt x="35" y="60"/>
                    </a:moveTo>
                    <a:cubicBezTo>
                      <a:pt x="8" y="32"/>
                      <a:pt x="8" y="32"/>
                      <a:pt x="8" y="32"/>
                    </a:cubicBezTo>
                    <a:cubicBezTo>
                      <a:pt x="8" y="32"/>
                      <a:pt x="7" y="32"/>
                      <a:pt x="7" y="32"/>
                    </a:cubicBezTo>
                    <a:cubicBezTo>
                      <a:pt x="7" y="32"/>
                      <a:pt x="7" y="31"/>
                      <a:pt x="7" y="31"/>
                    </a:cubicBezTo>
                    <a:cubicBezTo>
                      <a:pt x="4" y="28"/>
                      <a:pt x="2" y="24"/>
                      <a:pt x="2" y="20"/>
                    </a:cubicBezTo>
                    <a:cubicBezTo>
                      <a:pt x="0" y="13"/>
                      <a:pt x="2" y="6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5" y="16"/>
                      <a:pt x="34" y="12"/>
                      <a:pt x="32" y="9"/>
                    </a:cubicBezTo>
                    <a:cubicBezTo>
                      <a:pt x="31" y="8"/>
                      <a:pt x="31" y="7"/>
                      <a:pt x="32" y="7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4" y="5"/>
                      <a:pt x="34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2" y="10"/>
                      <a:pt x="40" y="6"/>
                      <a:pt x="38" y="3"/>
                    </a:cubicBezTo>
                    <a:cubicBezTo>
                      <a:pt x="37" y="2"/>
                      <a:pt x="37" y="2"/>
                      <a:pt x="38" y="1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40" y="0"/>
                    </a:cubicBezTo>
                    <a:cubicBezTo>
                      <a:pt x="40" y="0"/>
                      <a:pt x="40" y="0"/>
                      <a:pt x="41" y="0"/>
                    </a:cubicBezTo>
                    <a:cubicBezTo>
                      <a:pt x="65" y="24"/>
                      <a:pt x="65" y="24"/>
                      <a:pt x="65" y="24"/>
                    </a:cubicBezTo>
                    <a:cubicBezTo>
                      <a:pt x="63" y="41"/>
                      <a:pt x="51" y="55"/>
                      <a:pt x="35" y="60"/>
                    </a:cubicBezTo>
                    <a:close/>
                  </a:path>
                </a:pathLst>
              </a:custGeom>
              <a:solidFill>
                <a:srgbClr val="40A5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Freeform 1165">
                <a:extLst>
                  <a:ext uri="{FF2B5EF4-FFF2-40B4-BE49-F238E27FC236}">
                    <a16:creationId xmlns:a16="http://schemas.microsoft.com/office/drawing/2014/main" id="{E571A871-0A25-4D07-BEF7-AC5287ED5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71418" y="3316286"/>
                <a:ext cx="69850" cy="163513"/>
              </a:xfrm>
              <a:custGeom>
                <a:avLst/>
                <a:gdLst>
                  <a:gd name="T0" fmla="*/ 8 w 9"/>
                  <a:gd name="T1" fmla="*/ 18 h 21"/>
                  <a:gd name="T2" fmla="*/ 8 w 9"/>
                  <a:gd name="T3" fmla="*/ 4 h 21"/>
                  <a:gd name="T4" fmla="*/ 8 w 9"/>
                  <a:gd name="T5" fmla="*/ 2 h 21"/>
                  <a:gd name="T6" fmla="*/ 7 w 9"/>
                  <a:gd name="T7" fmla="*/ 1 h 21"/>
                  <a:gd name="T8" fmla="*/ 6 w 9"/>
                  <a:gd name="T9" fmla="*/ 1 h 21"/>
                  <a:gd name="T10" fmla="*/ 5 w 9"/>
                  <a:gd name="T11" fmla="*/ 1 h 21"/>
                  <a:gd name="T12" fmla="*/ 5 w 9"/>
                  <a:gd name="T13" fmla="*/ 21 h 21"/>
                  <a:gd name="T14" fmla="*/ 6 w 9"/>
                  <a:gd name="T15" fmla="*/ 21 h 21"/>
                  <a:gd name="T16" fmla="*/ 7 w 9"/>
                  <a:gd name="T17" fmla="*/ 21 h 21"/>
                  <a:gd name="T18" fmla="*/ 8 w 9"/>
                  <a:gd name="T19" fmla="*/ 20 h 21"/>
                  <a:gd name="T20" fmla="*/ 8 w 9"/>
                  <a:gd name="T21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21">
                    <a:moveTo>
                      <a:pt x="8" y="18"/>
                    </a:moveTo>
                    <a:cubicBezTo>
                      <a:pt x="5" y="14"/>
                      <a:pt x="5" y="8"/>
                      <a:pt x="8" y="4"/>
                    </a:cubicBezTo>
                    <a:cubicBezTo>
                      <a:pt x="9" y="3"/>
                      <a:pt x="9" y="2"/>
                      <a:pt x="8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0"/>
                      <a:pt x="6" y="1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0" y="7"/>
                      <a:pt x="0" y="15"/>
                      <a:pt x="5" y="21"/>
                    </a:cubicBezTo>
                    <a:cubicBezTo>
                      <a:pt x="5" y="21"/>
                      <a:pt x="6" y="21"/>
                      <a:pt x="6" y="21"/>
                    </a:cubicBezTo>
                    <a:cubicBezTo>
                      <a:pt x="6" y="21"/>
                      <a:pt x="7" y="21"/>
                      <a:pt x="7" y="2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9" y="20"/>
                      <a:pt x="9" y="19"/>
                      <a:pt x="8" y="18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Freeform 1166">
                <a:extLst>
                  <a:ext uri="{FF2B5EF4-FFF2-40B4-BE49-F238E27FC236}">
                    <a16:creationId xmlns:a16="http://schemas.microsoft.com/office/drawing/2014/main" id="{9069C258-1593-4C5D-B586-760BAA604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1568" y="3278186"/>
                <a:ext cx="92075" cy="247650"/>
              </a:xfrm>
              <a:custGeom>
                <a:avLst/>
                <a:gdLst>
                  <a:gd name="T0" fmla="*/ 11 w 12"/>
                  <a:gd name="T1" fmla="*/ 29 h 32"/>
                  <a:gd name="T2" fmla="*/ 11 w 12"/>
                  <a:gd name="T3" fmla="*/ 3 h 32"/>
                  <a:gd name="T4" fmla="*/ 11 w 12"/>
                  <a:gd name="T5" fmla="*/ 1 h 32"/>
                  <a:gd name="T6" fmla="*/ 10 w 12"/>
                  <a:gd name="T7" fmla="*/ 0 h 32"/>
                  <a:gd name="T8" fmla="*/ 9 w 12"/>
                  <a:gd name="T9" fmla="*/ 0 h 32"/>
                  <a:gd name="T10" fmla="*/ 8 w 12"/>
                  <a:gd name="T11" fmla="*/ 0 h 32"/>
                  <a:gd name="T12" fmla="*/ 8 w 12"/>
                  <a:gd name="T13" fmla="*/ 32 h 32"/>
                  <a:gd name="T14" fmla="*/ 9 w 12"/>
                  <a:gd name="T15" fmla="*/ 32 h 32"/>
                  <a:gd name="T16" fmla="*/ 10 w 12"/>
                  <a:gd name="T17" fmla="*/ 32 h 32"/>
                  <a:gd name="T18" fmla="*/ 11 w 12"/>
                  <a:gd name="T19" fmla="*/ 31 h 32"/>
                  <a:gd name="T20" fmla="*/ 11 w 12"/>
                  <a:gd name="T21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32">
                    <a:moveTo>
                      <a:pt x="11" y="29"/>
                    </a:moveTo>
                    <a:cubicBezTo>
                      <a:pt x="5" y="22"/>
                      <a:pt x="5" y="10"/>
                      <a:pt x="11" y="3"/>
                    </a:cubicBezTo>
                    <a:cubicBezTo>
                      <a:pt x="12" y="2"/>
                      <a:pt x="12" y="2"/>
                      <a:pt x="1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0" y="9"/>
                      <a:pt x="0" y="23"/>
                      <a:pt x="8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2" y="30"/>
                      <a:pt x="12" y="30"/>
                      <a:pt x="11" y="29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Freeform 1167">
                <a:extLst>
                  <a:ext uri="{FF2B5EF4-FFF2-40B4-BE49-F238E27FC236}">
                    <a16:creationId xmlns:a16="http://schemas.microsoft.com/office/drawing/2014/main" id="{3B525381-6555-4014-85A3-1D5BBC13B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9218" y="3324224"/>
                <a:ext cx="69850" cy="163513"/>
              </a:xfrm>
              <a:custGeom>
                <a:avLst/>
                <a:gdLst>
                  <a:gd name="T0" fmla="*/ 1 w 9"/>
                  <a:gd name="T1" fmla="*/ 17 h 21"/>
                  <a:gd name="T2" fmla="*/ 1 w 9"/>
                  <a:gd name="T3" fmla="*/ 3 h 21"/>
                  <a:gd name="T4" fmla="*/ 1 w 9"/>
                  <a:gd name="T5" fmla="*/ 1 h 21"/>
                  <a:gd name="T6" fmla="*/ 2 w 9"/>
                  <a:gd name="T7" fmla="*/ 0 h 21"/>
                  <a:gd name="T8" fmla="*/ 3 w 9"/>
                  <a:gd name="T9" fmla="*/ 0 h 21"/>
                  <a:gd name="T10" fmla="*/ 4 w 9"/>
                  <a:gd name="T11" fmla="*/ 0 h 21"/>
                  <a:gd name="T12" fmla="*/ 4 w 9"/>
                  <a:gd name="T13" fmla="*/ 20 h 21"/>
                  <a:gd name="T14" fmla="*/ 3 w 9"/>
                  <a:gd name="T15" fmla="*/ 20 h 21"/>
                  <a:gd name="T16" fmla="*/ 2 w 9"/>
                  <a:gd name="T17" fmla="*/ 20 h 21"/>
                  <a:gd name="T18" fmla="*/ 1 w 9"/>
                  <a:gd name="T19" fmla="*/ 19 h 21"/>
                  <a:gd name="T20" fmla="*/ 1 w 9"/>
                  <a:gd name="T21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21">
                    <a:moveTo>
                      <a:pt x="1" y="17"/>
                    </a:moveTo>
                    <a:cubicBezTo>
                      <a:pt x="4" y="13"/>
                      <a:pt x="4" y="7"/>
                      <a:pt x="1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9" y="6"/>
                      <a:pt x="9" y="14"/>
                      <a:pt x="4" y="20"/>
                    </a:cubicBezTo>
                    <a:cubicBezTo>
                      <a:pt x="4" y="20"/>
                      <a:pt x="3" y="20"/>
                      <a:pt x="3" y="20"/>
                    </a:cubicBezTo>
                    <a:cubicBezTo>
                      <a:pt x="3" y="21"/>
                      <a:pt x="2" y="20"/>
                      <a:pt x="2" y="20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18"/>
                      <a:pt x="1" y="17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1168">
                <a:extLst>
                  <a:ext uri="{FF2B5EF4-FFF2-40B4-BE49-F238E27FC236}">
                    <a16:creationId xmlns:a16="http://schemas.microsoft.com/office/drawing/2014/main" id="{3734E8D4-C8C1-464E-B1B5-4BC475BF2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96843" y="3278186"/>
                <a:ext cx="92075" cy="247650"/>
              </a:xfrm>
              <a:custGeom>
                <a:avLst/>
                <a:gdLst>
                  <a:gd name="T0" fmla="*/ 1 w 12"/>
                  <a:gd name="T1" fmla="*/ 29 h 32"/>
                  <a:gd name="T2" fmla="*/ 1 w 12"/>
                  <a:gd name="T3" fmla="*/ 3 h 32"/>
                  <a:gd name="T4" fmla="*/ 1 w 12"/>
                  <a:gd name="T5" fmla="*/ 1 h 32"/>
                  <a:gd name="T6" fmla="*/ 2 w 12"/>
                  <a:gd name="T7" fmla="*/ 0 h 32"/>
                  <a:gd name="T8" fmla="*/ 3 w 12"/>
                  <a:gd name="T9" fmla="*/ 0 h 32"/>
                  <a:gd name="T10" fmla="*/ 4 w 12"/>
                  <a:gd name="T11" fmla="*/ 0 h 32"/>
                  <a:gd name="T12" fmla="*/ 4 w 12"/>
                  <a:gd name="T13" fmla="*/ 32 h 32"/>
                  <a:gd name="T14" fmla="*/ 3 w 12"/>
                  <a:gd name="T15" fmla="*/ 32 h 32"/>
                  <a:gd name="T16" fmla="*/ 2 w 12"/>
                  <a:gd name="T17" fmla="*/ 32 h 32"/>
                  <a:gd name="T18" fmla="*/ 1 w 12"/>
                  <a:gd name="T19" fmla="*/ 31 h 32"/>
                  <a:gd name="T20" fmla="*/ 1 w 12"/>
                  <a:gd name="T21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32">
                    <a:moveTo>
                      <a:pt x="1" y="29"/>
                    </a:moveTo>
                    <a:cubicBezTo>
                      <a:pt x="7" y="22"/>
                      <a:pt x="7" y="10"/>
                      <a:pt x="1" y="3"/>
                    </a:cubicBezTo>
                    <a:cubicBezTo>
                      <a:pt x="0" y="2"/>
                      <a:pt x="0" y="2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12" y="9"/>
                      <a:pt x="12" y="23"/>
                      <a:pt x="4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0" y="30"/>
                      <a:pt x="0" y="30"/>
                      <a:pt x="1" y="29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1169">
                <a:extLst>
                  <a:ext uri="{FF2B5EF4-FFF2-40B4-BE49-F238E27FC236}">
                    <a16:creationId xmlns:a16="http://schemas.microsoft.com/office/drawing/2014/main" id="{DFD23BBE-E5CC-4BB8-920A-A7ECE36C5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63493" y="3370261"/>
                <a:ext cx="63500" cy="217488"/>
              </a:xfrm>
              <a:custGeom>
                <a:avLst/>
                <a:gdLst>
                  <a:gd name="T0" fmla="*/ 8 w 8"/>
                  <a:gd name="T1" fmla="*/ 25 h 28"/>
                  <a:gd name="T2" fmla="*/ 4 w 8"/>
                  <a:gd name="T3" fmla="*/ 28 h 28"/>
                  <a:gd name="T4" fmla="*/ 0 w 8"/>
                  <a:gd name="T5" fmla="*/ 25 h 28"/>
                  <a:gd name="T6" fmla="*/ 0 w 8"/>
                  <a:gd name="T7" fmla="*/ 4 h 28"/>
                  <a:gd name="T8" fmla="*/ 4 w 8"/>
                  <a:gd name="T9" fmla="*/ 0 h 28"/>
                  <a:gd name="T10" fmla="*/ 8 w 8"/>
                  <a:gd name="T11" fmla="*/ 4 h 28"/>
                  <a:gd name="T12" fmla="*/ 8 w 8"/>
                  <a:gd name="T13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8">
                    <a:moveTo>
                      <a:pt x="8" y="25"/>
                    </a:moveTo>
                    <a:cubicBezTo>
                      <a:pt x="8" y="27"/>
                      <a:pt x="6" y="28"/>
                      <a:pt x="4" y="28"/>
                    </a:cubicBezTo>
                    <a:cubicBezTo>
                      <a:pt x="2" y="28"/>
                      <a:pt x="0" y="27"/>
                      <a:pt x="0" y="25"/>
                    </a:cubicBezTo>
                    <a:cubicBezTo>
                      <a:pt x="0" y="16"/>
                      <a:pt x="0" y="13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7" y="13"/>
                      <a:pt x="8" y="16"/>
                      <a:pt x="8" y="25"/>
                    </a:cubicBezTo>
                    <a:close/>
                  </a:path>
                </a:pathLst>
              </a:custGeom>
              <a:solidFill>
                <a:srgbClr val="3D56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Freeform 1170">
                <a:extLst>
                  <a:ext uri="{FF2B5EF4-FFF2-40B4-BE49-F238E27FC236}">
                    <a16:creationId xmlns:a16="http://schemas.microsoft.com/office/drawing/2014/main" id="{E58A8E4D-D176-41A5-B733-AA421B7F48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63493" y="3370261"/>
                <a:ext cx="63500" cy="69850"/>
              </a:xfrm>
              <a:custGeom>
                <a:avLst/>
                <a:gdLst>
                  <a:gd name="T0" fmla="*/ 0 w 8"/>
                  <a:gd name="T1" fmla="*/ 8 h 9"/>
                  <a:gd name="T2" fmla="*/ 0 w 8"/>
                  <a:gd name="T3" fmla="*/ 4 h 9"/>
                  <a:gd name="T4" fmla="*/ 4 w 8"/>
                  <a:gd name="T5" fmla="*/ 0 h 9"/>
                  <a:gd name="T6" fmla="*/ 8 w 8"/>
                  <a:gd name="T7" fmla="*/ 4 h 9"/>
                  <a:gd name="T8" fmla="*/ 7 w 8"/>
                  <a:gd name="T9" fmla="*/ 8 h 9"/>
                  <a:gd name="T10" fmla="*/ 4 w 8"/>
                  <a:gd name="T11" fmla="*/ 9 h 9"/>
                  <a:gd name="T12" fmla="*/ 0 w 8"/>
                  <a:gd name="T13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0" y="8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7" y="5"/>
                      <a:pt x="7" y="7"/>
                      <a:pt x="7" y="8"/>
                    </a:cubicBezTo>
                    <a:cubicBezTo>
                      <a:pt x="7" y="9"/>
                      <a:pt x="5" y="9"/>
                      <a:pt x="4" y="9"/>
                    </a:cubicBezTo>
                    <a:cubicBezTo>
                      <a:pt x="3" y="9"/>
                      <a:pt x="1" y="9"/>
                      <a:pt x="0" y="8"/>
                    </a:cubicBezTo>
                    <a:close/>
                  </a:path>
                </a:pathLst>
              </a:custGeom>
              <a:solidFill>
                <a:srgbClr val="2C3E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Oval 1171">
                <a:extLst>
                  <a:ext uri="{FF2B5EF4-FFF2-40B4-BE49-F238E27FC236}">
                    <a16:creationId xmlns:a16="http://schemas.microsoft.com/office/drawing/2014/main" id="{8E2E3F95-173A-4D9C-8CB5-16B4881D41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7143" y="3362324"/>
                <a:ext cx="77787" cy="71438"/>
              </a:xfrm>
              <a:prstGeom prst="ellipse">
                <a:avLst/>
              </a:prstGeom>
              <a:solidFill>
                <a:srgbClr val="DAE1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99" name="组合 98">
              <a:extLst>
                <a:ext uri="{FF2B5EF4-FFF2-40B4-BE49-F238E27FC236}">
                  <a16:creationId xmlns:a16="http://schemas.microsoft.com/office/drawing/2014/main" id="{B93E9ED3-4FAE-430A-B65C-512304458A11}"/>
                </a:ext>
              </a:extLst>
            </p:cNvPr>
            <p:cNvGrpSpPr/>
            <p:nvPr/>
          </p:nvGrpSpPr>
          <p:grpSpPr>
            <a:xfrm>
              <a:off x="9171181" y="3356967"/>
              <a:ext cx="1074367" cy="615781"/>
              <a:chOff x="3921963" y="806351"/>
              <a:chExt cx="2020976" cy="1158337"/>
            </a:xfrm>
          </p:grpSpPr>
          <p:sp>
            <p:nvSpPr>
              <p:cNvPr id="100" name="îŝḷîḓé-文本框 29">
                <a:extLst>
                  <a:ext uri="{FF2B5EF4-FFF2-40B4-BE49-F238E27FC236}">
                    <a16:creationId xmlns:a16="http://schemas.microsoft.com/office/drawing/2014/main" id="{50DE6664-83F8-4528-98A7-F40CBE8D3AD5}"/>
                  </a:ext>
                </a:extLst>
              </p:cNvPr>
              <p:cNvSpPr txBox="1"/>
              <p:nvPr/>
            </p:nvSpPr>
            <p:spPr>
              <a:xfrm>
                <a:off x="3921964" y="1338042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循环处理：导出每一起工程涉及的电路清单文件</a:t>
                </a:r>
                <a:endParaRPr lang="zh-CN" altLang="en-US" sz="10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101" name="îŝḷîḓé-Rectangle 22">
                <a:extLst>
                  <a:ext uri="{FF2B5EF4-FFF2-40B4-BE49-F238E27FC236}">
                    <a16:creationId xmlns:a16="http://schemas.microsoft.com/office/drawing/2014/main" id="{12AAB3CD-4DD6-4E9F-AE96-BE7D32A322A0}"/>
                  </a:ext>
                </a:extLst>
              </p:cNvPr>
              <p:cNvSpPr/>
              <p:nvPr/>
            </p:nvSpPr>
            <p:spPr>
              <a:xfrm>
                <a:off x="3921963" y="806351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1200" b="1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导出电路信息</a:t>
                </a:r>
                <a:endParaRPr lang="zh-CN" altLang="en-US" sz="12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E28B1D4-21AA-487B-8C61-835B06E02B63}"/>
              </a:ext>
            </a:extLst>
          </p:cNvPr>
          <p:cNvGrpSpPr/>
          <p:nvPr/>
        </p:nvGrpSpPr>
        <p:grpSpPr>
          <a:xfrm>
            <a:off x="6908182" y="4067523"/>
            <a:ext cx="1074367" cy="1588486"/>
            <a:chOff x="6908182" y="4067523"/>
            <a:chExt cx="1074367" cy="1588486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6414352F-70B1-418B-A4CF-6BBE456A90DE}"/>
                </a:ext>
              </a:extLst>
            </p:cNvPr>
            <p:cNvGrpSpPr/>
            <p:nvPr/>
          </p:nvGrpSpPr>
          <p:grpSpPr>
            <a:xfrm>
              <a:off x="7123104" y="4067523"/>
              <a:ext cx="644525" cy="644525"/>
              <a:chOff x="3340893" y="6056313"/>
              <a:chExt cx="644525" cy="644525"/>
            </a:xfrm>
          </p:grpSpPr>
          <p:sp>
            <p:nvSpPr>
              <p:cNvPr id="102" name="Oval 269">
                <a:extLst>
                  <a:ext uri="{FF2B5EF4-FFF2-40B4-BE49-F238E27FC236}">
                    <a16:creationId xmlns:a16="http://schemas.microsoft.com/office/drawing/2014/main" id="{E866844B-DE23-4391-A098-DFE4C542B5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0893" y="6056313"/>
                <a:ext cx="644525" cy="644525"/>
              </a:xfrm>
              <a:prstGeom prst="ellipse">
                <a:avLst/>
              </a:prstGeom>
              <a:solidFill>
                <a:srgbClr val="50BF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" name="Freeform 270">
                <a:extLst>
                  <a:ext uri="{FF2B5EF4-FFF2-40B4-BE49-F238E27FC236}">
                    <a16:creationId xmlns:a16="http://schemas.microsoft.com/office/drawing/2014/main" id="{5935EDC5-C475-4AAC-92D2-88DB8B87F5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106" y="6056313"/>
                <a:ext cx="38100" cy="0"/>
              </a:xfrm>
              <a:custGeom>
                <a:avLst/>
                <a:gdLst>
                  <a:gd name="T0" fmla="*/ 5 w 5"/>
                  <a:gd name="T1" fmla="*/ 0 w 5"/>
                  <a:gd name="T2" fmla="*/ 2 w 5"/>
                  <a:gd name="T3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5" y="0"/>
                    </a:cubicBezTo>
                    <a:close/>
                  </a:path>
                </a:pathLst>
              </a:custGeom>
              <a:solidFill>
                <a:srgbClr val="40A5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887">
                <a:extLst>
                  <a:ext uri="{FF2B5EF4-FFF2-40B4-BE49-F238E27FC236}">
                    <a16:creationId xmlns:a16="http://schemas.microsoft.com/office/drawing/2014/main" id="{4B317EE9-F5F7-49C5-ACE7-A0CB42F06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0593" y="6265862"/>
                <a:ext cx="504825" cy="434975"/>
              </a:xfrm>
              <a:custGeom>
                <a:avLst/>
                <a:gdLst>
                  <a:gd name="T0" fmla="*/ 2 w 65"/>
                  <a:gd name="T1" fmla="*/ 37 h 56"/>
                  <a:gd name="T2" fmla="*/ 2 w 65"/>
                  <a:gd name="T3" fmla="*/ 36 h 56"/>
                  <a:gd name="T4" fmla="*/ 2 w 65"/>
                  <a:gd name="T5" fmla="*/ 35 h 56"/>
                  <a:gd name="T6" fmla="*/ 2 w 65"/>
                  <a:gd name="T7" fmla="*/ 34 h 56"/>
                  <a:gd name="T8" fmla="*/ 2 w 65"/>
                  <a:gd name="T9" fmla="*/ 33 h 56"/>
                  <a:gd name="T10" fmla="*/ 2 w 65"/>
                  <a:gd name="T11" fmla="*/ 32 h 56"/>
                  <a:gd name="T12" fmla="*/ 2 w 65"/>
                  <a:gd name="T13" fmla="*/ 31 h 56"/>
                  <a:gd name="T14" fmla="*/ 2 w 65"/>
                  <a:gd name="T15" fmla="*/ 30 h 56"/>
                  <a:gd name="T16" fmla="*/ 0 w 65"/>
                  <a:gd name="T17" fmla="*/ 29 h 56"/>
                  <a:gd name="T18" fmla="*/ 0 w 65"/>
                  <a:gd name="T19" fmla="*/ 28 h 56"/>
                  <a:gd name="T20" fmla="*/ 0 w 65"/>
                  <a:gd name="T21" fmla="*/ 27 h 56"/>
                  <a:gd name="T22" fmla="*/ 0 w 65"/>
                  <a:gd name="T23" fmla="*/ 6 h 56"/>
                  <a:gd name="T24" fmla="*/ 0 w 65"/>
                  <a:gd name="T25" fmla="*/ 6 h 56"/>
                  <a:gd name="T26" fmla="*/ 1 w 65"/>
                  <a:gd name="T27" fmla="*/ 5 h 56"/>
                  <a:gd name="T28" fmla="*/ 2 w 65"/>
                  <a:gd name="T29" fmla="*/ 5 h 56"/>
                  <a:gd name="T30" fmla="*/ 15 w 65"/>
                  <a:gd name="T31" fmla="*/ 5 h 56"/>
                  <a:gd name="T32" fmla="*/ 15 w 65"/>
                  <a:gd name="T33" fmla="*/ 2 h 56"/>
                  <a:gd name="T34" fmla="*/ 15 w 65"/>
                  <a:gd name="T35" fmla="*/ 1 h 56"/>
                  <a:gd name="T36" fmla="*/ 15 w 65"/>
                  <a:gd name="T37" fmla="*/ 1 h 56"/>
                  <a:gd name="T38" fmla="*/ 16 w 65"/>
                  <a:gd name="T39" fmla="*/ 0 h 56"/>
                  <a:gd name="T40" fmla="*/ 17 w 65"/>
                  <a:gd name="T41" fmla="*/ 0 h 56"/>
                  <a:gd name="T42" fmla="*/ 19 w 65"/>
                  <a:gd name="T43" fmla="*/ 0 h 56"/>
                  <a:gd name="T44" fmla="*/ 21 w 65"/>
                  <a:gd name="T45" fmla="*/ 0 h 56"/>
                  <a:gd name="T46" fmla="*/ 22 w 65"/>
                  <a:gd name="T47" fmla="*/ 0 h 56"/>
                  <a:gd name="T48" fmla="*/ 24 w 65"/>
                  <a:gd name="T49" fmla="*/ 0 h 56"/>
                  <a:gd name="T50" fmla="*/ 26 w 65"/>
                  <a:gd name="T51" fmla="*/ 0 h 56"/>
                  <a:gd name="T52" fmla="*/ 28 w 65"/>
                  <a:gd name="T53" fmla="*/ 0 h 56"/>
                  <a:gd name="T54" fmla="*/ 30 w 65"/>
                  <a:gd name="T55" fmla="*/ 0 h 56"/>
                  <a:gd name="T56" fmla="*/ 31 w 65"/>
                  <a:gd name="T57" fmla="*/ 0 h 56"/>
                  <a:gd name="T58" fmla="*/ 33 w 65"/>
                  <a:gd name="T59" fmla="*/ 0 h 56"/>
                  <a:gd name="T60" fmla="*/ 35 w 65"/>
                  <a:gd name="T61" fmla="*/ 0 h 56"/>
                  <a:gd name="T62" fmla="*/ 37 w 65"/>
                  <a:gd name="T63" fmla="*/ 0 h 56"/>
                  <a:gd name="T64" fmla="*/ 38 w 65"/>
                  <a:gd name="T65" fmla="*/ 0 h 56"/>
                  <a:gd name="T66" fmla="*/ 40 w 65"/>
                  <a:gd name="T67" fmla="*/ 0 h 56"/>
                  <a:gd name="T68" fmla="*/ 42 w 65"/>
                  <a:gd name="T69" fmla="*/ 0 h 56"/>
                  <a:gd name="T70" fmla="*/ 44 w 65"/>
                  <a:gd name="T71" fmla="*/ 0 h 56"/>
                  <a:gd name="T72" fmla="*/ 46 w 65"/>
                  <a:gd name="T73" fmla="*/ 0 h 56"/>
                  <a:gd name="T74" fmla="*/ 47 w 65"/>
                  <a:gd name="T75" fmla="*/ 0 h 56"/>
                  <a:gd name="T76" fmla="*/ 47 w 65"/>
                  <a:gd name="T77" fmla="*/ 1 h 56"/>
                  <a:gd name="T78" fmla="*/ 23 w 65"/>
                  <a:gd name="T7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5" h="56">
                    <a:moveTo>
                      <a:pt x="20" y="56"/>
                    </a:moveTo>
                    <a:cubicBezTo>
                      <a:pt x="2" y="37"/>
                      <a:pt x="2" y="37"/>
                      <a:pt x="2" y="37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3" y="39"/>
                      <a:pt x="45" y="56"/>
                      <a:pt x="23" y="56"/>
                    </a:cubicBezTo>
                    <a:cubicBezTo>
                      <a:pt x="22" y="56"/>
                      <a:pt x="21" y="56"/>
                      <a:pt x="20" y="56"/>
                    </a:cubicBezTo>
                    <a:close/>
                  </a:path>
                </a:pathLst>
              </a:custGeom>
              <a:solidFill>
                <a:srgbClr val="40A5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1373">
                <a:extLst>
                  <a:ext uri="{FF2B5EF4-FFF2-40B4-BE49-F238E27FC236}">
                    <a16:creationId xmlns:a16="http://schemas.microsoft.com/office/drawing/2014/main" id="{8B3B25FE-539E-4353-A877-6C35C474A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6481" y="6265863"/>
                <a:ext cx="257175" cy="247650"/>
              </a:xfrm>
              <a:custGeom>
                <a:avLst/>
                <a:gdLst>
                  <a:gd name="T0" fmla="*/ 20 w 33"/>
                  <a:gd name="T1" fmla="*/ 25 h 32"/>
                  <a:gd name="T2" fmla="*/ 31 w 33"/>
                  <a:gd name="T3" fmla="*/ 32 h 32"/>
                  <a:gd name="T4" fmla="*/ 31 w 33"/>
                  <a:gd name="T5" fmla="*/ 25 h 32"/>
                  <a:gd name="T6" fmla="*/ 31 w 33"/>
                  <a:gd name="T7" fmla="*/ 25 h 32"/>
                  <a:gd name="T8" fmla="*/ 33 w 33"/>
                  <a:gd name="T9" fmla="*/ 22 h 32"/>
                  <a:gd name="T10" fmla="*/ 33 w 33"/>
                  <a:gd name="T11" fmla="*/ 2 h 32"/>
                  <a:gd name="T12" fmla="*/ 31 w 33"/>
                  <a:gd name="T13" fmla="*/ 0 h 32"/>
                  <a:gd name="T14" fmla="*/ 2 w 33"/>
                  <a:gd name="T15" fmla="*/ 0 h 32"/>
                  <a:gd name="T16" fmla="*/ 0 w 33"/>
                  <a:gd name="T17" fmla="*/ 2 h 32"/>
                  <a:gd name="T18" fmla="*/ 0 w 33"/>
                  <a:gd name="T19" fmla="*/ 3 h 32"/>
                  <a:gd name="T20" fmla="*/ 0 w 33"/>
                  <a:gd name="T21" fmla="*/ 25 h 32"/>
                  <a:gd name="T22" fmla="*/ 20 w 33"/>
                  <a:gd name="T23" fmla="*/ 2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32">
                    <a:moveTo>
                      <a:pt x="20" y="25"/>
                    </a:moveTo>
                    <a:cubicBezTo>
                      <a:pt x="25" y="25"/>
                      <a:pt x="28" y="29"/>
                      <a:pt x="31" y="32"/>
                    </a:cubicBezTo>
                    <a:cubicBezTo>
                      <a:pt x="31" y="30"/>
                      <a:pt x="31" y="27"/>
                      <a:pt x="31" y="25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2" y="25"/>
                      <a:pt x="33" y="24"/>
                      <a:pt x="33" y="22"/>
                    </a:cubicBezTo>
                    <a:cubicBezTo>
                      <a:pt x="33" y="18"/>
                      <a:pt x="33" y="7"/>
                      <a:pt x="33" y="2"/>
                    </a:cubicBezTo>
                    <a:cubicBezTo>
                      <a:pt x="33" y="1"/>
                      <a:pt x="32" y="0"/>
                      <a:pt x="31" y="0"/>
                    </a:cubicBezTo>
                    <a:cubicBezTo>
                      <a:pt x="21" y="0"/>
                      <a:pt x="1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5"/>
                      <a:pt x="0" y="25"/>
                      <a:pt x="0" y="25"/>
                    </a:cubicBezTo>
                    <a:lnTo>
                      <a:pt x="20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Rectangle 1374">
                <a:extLst>
                  <a:ext uri="{FF2B5EF4-FFF2-40B4-BE49-F238E27FC236}">
                    <a16:creationId xmlns:a16="http://schemas.microsoft.com/office/drawing/2014/main" id="{903AEAAA-65E4-43D8-BEA7-A570D01EFC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6168" y="6389688"/>
                <a:ext cx="169863" cy="15875"/>
              </a:xfrm>
              <a:prstGeom prst="rect">
                <a:avLst/>
              </a:prstGeom>
              <a:solidFill>
                <a:srgbClr val="3D56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" name="Rectangle 1375">
                <a:extLst>
                  <a:ext uri="{FF2B5EF4-FFF2-40B4-BE49-F238E27FC236}">
                    <a16:creationId xmlns:a16="http://schemas.microsoft.com/office/drawing/2014/main" id="{7195083E-89D0-4A38-B4C2-418048328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6168" y="6351588"/>
                <a:ext cx="161925" cy="14288"/>
              </a:xfrm>
              <a:prstGeom prst="rect">
                <a:avLst/>
              </a:prstGeom>
              <a:solidFill>
                <a:srgbClr val="3D56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" name="Rectangle 1376">
                <a:extLst>
                  <a:ext uri="{FF2B5EF4-FFF2-40B4-BE49-F238E27FC236}">
                    <a16:creationId xmlns:a16="http://schemas.microsoft.com/office/drawing/2014/main" id="{F1C31B71-9322-45D9-A313-DF6873D302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6168" y="6311900"/>
                <a:ext cx="169863" cy="15875"/>
              </a:xfrm>
              <a:prstGeom prst="rect">
                <a:avLst/>
              </a:prstGeom>
              <a:solidFill>
                <a:srgbClr val="3D56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" name="Freeform 1377">
                <a:extLst>
                  <a:ext uri="{FF2B5EF4-FFF2-40B4-BE49-F238E27FC236}">
                    <a16:creationId xmlns:a16="http://schemas.microsoft.com/office/drawing/2014/main" id="{4C41A3C2-0798-4E90-BA63-B41C0B359D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531" y="6311900"/>
                <a:ext cx="231775" cy="209550"/>
              </a:xfrm>
              <a:custGeom>
                <a:avLst/>
                <a:gdLst>
                  <a:gd name="T0" fmla="*/ 2 w 30"/>
                  <a:gd name="T1" fmla="*/ 27 h 27"/>
                  <a:gd name="T2" fmla="*/ 3 w 30"/>
                  <a:gd name="T3" fmla="*/ 22 h 27"/>
                  <a:gd name="T4" fmla="*/ 2 w 30"/>
                  <a:gd name="T5" fmla="*/ 22 h 27"/>
                  <a:gd name="T6" fmla="*/ 0 w 30"/>
                  <a:gd name="T7" fmla="*/ 20 h 27"/>
                  <a:gd name="T8" fmla="*/ 0 w 30"/>
                  <a:gd name="T9" fmla="*/ 2 h 27"/>
                  <a:gd name="T10" fmla="*/ 2 w 30"/>
                  <a:gd name="T11" fmla="*/ 0 h 27"/>
                  <a:gd name="T12" fmla="*/ 29 w 30"/>
                  <a:gd name="T13" fmla="*/ 0 h 27"/>
                  <a:gd name="T14" fmla="*/ 30 w 30"/>
                  <a:gd name="T15" fmla="*/ 2 h 27"/>
                  <a:gd name="T16" fmla="*/ 30 w 30"/>
                  <a:gd name="T17" fmla="*/ 20 h 27"/>
                  <a:gd name="T18" fmla="*/ 30 w 30"/>
                  <a:gd name="T19" fmla="*/ 22 h 27"/>
                  <a:gd name="T20" fmla="*/ 29 w 30"/>
                  <a:gd name="T21" fmla="*/ 22 h 27"/>
                  <a:gd name="T22" fmla="*/ 2 w 30"/>
                  <a:gd name="T2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27">
                    <a:moveTo>
                      <a:pt x="2" y="27"/>
                    </a:moveTo>
                    <a:cubicBezTo>
                      <a:pt x="2" y="25"/>
                      <a:pt x="3" y="24"/>
                      <a:pt x="3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0" y="21"/>
                      <a:pt x="0" y="2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1" y="0"/>
                      <a:pt x="20" y="0"/>
                      <a:pt x="29" y="0"/>
                    </a:cubicBezTo>
                    <a:cubicBezTo>
                      <a:pt x="30" y="0"/>
                      <a:pt x="30" y="1"/>
                      <a:pt x="30" y="2"/>
                    </a:cubicBezTo>
                    <a:cubicBezTo>
                      <a:pt x="30" y="6"/>
                      <a:pt x="30" y="16"/>
                      <a:pt x="30" y="20"/>
                    </a:cubicBezTo>
                    <a:cubicBezTo>
                      <a:pt x="30" y="21"/>
                      <a:pt x="30" y="21"/>
                      <a:pt x="30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0" y="22"/>
                      <a:pt x="7" y="21"/>
                      <a:pt x="2" y="27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" name="Freeform 1378">
                <a:extLst>
                  <a:ext uri="{FF2B5EF4-FFF2-40B4-BE49-F238E27FC236}">
                    <a16:creationId xmlns:a16="http://schemas.microsoft.com/office/drawing/2014/main" id="{D58851D9-74EF-4C9B-9581-072127163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0593" y="6303963"/>
                <a:ext cx="255588" cy="249238"/>
              </a:xfrm>
              <a:custGeom>
                <a:avLst/>
                <a:gdLst>
                  <a:gd name="T0" fmla="*/ 33 w 33"/>
                  <a:gd name="T1" fmla="*/ 22 h 32"/>
                  <a:gd name="T2" fmla="*/ 33 w 33"/>
                  <a:gd name="T3" fmla="*/ 2 h 32"/>
                  <a:gd name="T4" fmla="*/ 31 w 33"/>
                  <a:gd name="T5" fmla="*/ 0 h 32"/>
                  <a:gd name="T6" fmla="*/ 2 w 33"/>
                  <a:gd name="T7" fmla="*/ 0 h 32"/>
                  <a:gd name="T8" fmla="*/ 0 w 33"/>
                  <a:gd name="T9" fmla="*/ 2 h 32"/>
                  <a:gd name="T10" fmla="*/ 0 w 33"/>
                  <a:gd name="T11" fmla="*/ 22 h 32"/>
                  <a:gd name="T12" fmla="*/ 2 w 33"/>
                  <a:gd name="T13" fmla="*/ 24 h 32"/>
                  <a:gd name="T14" fmla="*/ 2 w 33"/>
                  <a:gd name="T15" fmla="*/ 24 h 32"/>
                  <a:gd name="T16" fmla="*/ 2 w 33"/>
                  <a:gd name="T17" fmla="*/ 32 h 32"/>
                  <a:gd name="T18" fmla="*/ 4 w 33"/>
                  <a:gd name="T19" fmla="*/ 29 h 32"/>
                  <a:gd name="T20" fmla="*/ 31 w 33"/>
                  <a:gd name="T21" fmla="*/ 25 h 32"/>
                  <a:gd name="T22" fmla="*/ 32 w 33"/>
                  <a:gd name="T23" fmla="*/ 24 h 32"/>
                  <a:gd name="T24" fmla="*/ 33 w 33"/>
                  <a:gd name="T25" fmla="*/ 2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32">
                    <a:moveTo>
                      <a:pt x="33" y="22"/>
                    </a:moveTo>
                    <a:cubicBezTo>
                      <a:pt x="33" y="17"/>
                      <a:pt x="33" y="7"/>
                      <a:pt x="33" y="2"/>
                    </a:cubicBezTo>
                    <a:cubicBezTo>
                      <a:pt x="33" y="1"/>
                      <a:pt x="32" y="0"/>
                      <a:pt x="31" y="0"/>
                    </a:cubicBezTo>
                    <a:cubicBezTo>
                      <a:pt x="21" y="0"/>
                      <a:pt x="1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1" y="27"/>
                      <a:pt x="2" y="29"/>
                      <a:pt x="2" y="32"/>
                    </a:cubicBezTo>
                    <a:cubicBezTo>
                      <a:pt x="3" y="31"/>
                      <a:pt x="3" y="30"/>
                      <a:pt x="4" y="29"/>
                    </a:cubicBezTo>
                    <a:cubicBezTo>
                      <a:pt x="10" y="23"/>
                      <a:pt x="22" y="24"/>
                      <a:pt x="31" y="25"/>
                    </a:cubicBezTo>
                    <a:cubicBezTo>
                      <a:pt x="31" y="25"/>
                      <a:pt x="32" y="24"/>
                      <a:pt x="32" y="24"/>
                    </a:cubicBezTo>
                    <a:cubicBezTo>
                      <a:pt x="33" y="24"/>
                      <a:pt x="33" y="23"/>
                      <a:pt x="33" y="22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" name="Rectangle 1379">
                <a:extLst>
                  <a:ext uri="{FF2B5EF4-FFF2-40B4-BE49-F238E27FC236}">
                    <a16:creationId xmlns:a16="http://schemas.microsoft.com/office/drawing/2014/main" id="{C658E508-4074-476A-9869-AE16F2A34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8693" y="6429375"/>
                <a:ext cx="117475" cy="14288"/>
              </a:xfrm>
              <a:prstGeom prst="rect">
                <a:avLst/>
              </a:prstGeom>
              <a:solidFill>
                <a:srgbClr val="2C3E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" name="Rectangle 1380">
                <a:extLst>
                  <a:ext uri="{FF2B5EF4-FFF2-40B4-BE49-F238E27FC236}">
                    <a16:creationId xmlns:a16="http://schemas.microsoft.com/office/drawing/2014/main" id="{C91ADFC6-4BE0-47FE-B3EA-F2532CA67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8693" y="6381750"/>
                <a:ext cx="171450" cy="15875"/>
              </a:xfrm>
              <a:prstGeom prst="rect">
                <a:avLst/>
              </a:prstGeom>
              <a:solidFill>
                <a:srgbClr val="2C3E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" name="Rectangle 1381">
                <a:extLst>
                  <a:ext uri="{FF2B5EF4-FFF2-40B4-BE49-F238E27FC236}">
                    <a16:creationId xmlns:a16="http://schemas.microsoft.com/office/drawing/2014/main" id="{F618C7FB-8F92-4628-A0C0-6C581137E6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8693" y="6343650"/>
                <a:ext cx="155575" cy="14288"/>
              </a:xfrm>
              <a:prstGeom prst="rect">
                <a:avLst/>
              </a:prstGeom>
              <a:solidFill>
                <a:srgbClr val="2C3E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4" name="组合 113">
              <a:extLst>
                <a:ext uri="{FF2B5EF4-FFF2-40B4-BE49-F238E27FC236}">
                  <a16:creationId xmlns:a16="http://schemas.microsoft.com/office/drawing/2014/main" id="{63D6DC2D-3E73-4230-9FAF-E573B14DCC86}"/>
                </a:ext>
              </a:extLst>
            </p:cNvPr>
            <p:cNvGrpSpPr/>
            <p:nvPr/>
          </p:nvGrpSpPr>
          <p:grpSpPr>
            <a:xfrm>
              <a:off x="6908182" y="5040228"/>
              <a:ext cx="1074367" cy="615781"/>
              <a:chOff x="3921963" y="806351"/>
              <a:chExt cx="2020976" cy="1158337"/>
            </a:xfrm>
          </p:grpSpPr>
          <p:sp>
            <p:nvSpPr>
              <p:cNvPr id="115" name="îŝḷîḓé-文本框 29">
                <a:extLst>
                  <a:ext uri="{FF2B5EF4-FFF2-40B4-BE49-F238E27FC236}">
                    <a16:creationId xmlns:a16="http://schemas.microsoft.com/office/drawing/2014/main" id="{E1881DAA-A2AF-4CC6-9299-D38DCE54EE79}"/>
                  </a:ext>
                </a:extLst>
              </p:cNvPr>
              <p:cNvSpPr txBox="1"/>
              <p:nvPr/>
            </p:nvSpPr>
            <p:spPr>
              <a:xfrm>
                <a:off x="3921964" y="1338042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循环处理：导出每一起工程应通知人员与通知信息文件</a:t>
                </a:r>
                <a:endParaRPr lang="zh-CN" altLang="en-US" sz="10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116" name="îŝḷîḓé-Rectangle 22">
                <a:extLst>
                  <a:ext uri="{FF2B5EF4-FFF2-40B4-BE49-F238E27FC236}">
                    <a16:creationId xmlns:a16="http://schemas.microsoft.com/office/drawing/2014/main" id="{F75847E6-DAD0-44C5-9CA3-45B23066F279}"/>
                  </a:ext>
                </a:extLst>
              </p:cNvPr>
              <p:cNvSpPr/>
              <p:nvPr/>
            </p:nvSpPr>
            <p:spPr>
              <a:xfrm>
                <a:off x="3921963" y="806351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1200" b="1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导出通知信息</a:t>
                </a:r>
                <a:endParaRPr lang="zh-CN" altLang="en-US" sz="12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1A493DB2-5CA1-440D-BEA1-625304DF7AE9}"/>
              </a:ext>
            </a:extLst>
          </p:cNvPr>
          <p:cNvGrpSpPr/>
          <p:nvPr/>
        </p:nvGrpSpPr>
        <p:grpSpPr>
          <a:xfrm>
            <a:off x="9756468" y="4962356"/>
            <a:ext cx="1074367" cy="1582162"/>
            <a:chOff x="10029595" y="4798635"/>
            <a:chExt cx="1074367" cy="1582162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1F884C9A-3D3A-4C3E-B80B-DF6160555A4B}"/>
                </a:ext>
              </a:extLst>
            </p:cNvPr>
            <p:cNvGrpSpPr/>
            <p:nvPr/>
          </p:nvGrpSpPr>
          <p:grpSpPr>
            <a:xfrm>
              <a:off x="10243723" y="4798635"/>
              <a:ext cx="646112" cy="646113"/>
              <a:chOff x="11454606" y="4368800"/>
              <a:chExt cx="646112" cy="646113"/>
            </a:xfrm>
          </p:grpSpPr>
          <p:sp>
            <p:nvSpPr>
              <p:cNvPr id="117" name="Oval 229">
                <a:extLst>
                  <a:ext uri="{FF2B5EF4-FFF2-40B4-BE49-F238E27FC236}">
                    <a16:creationId xmlns:a16="http://schemas.microsoft.com/office/drawing/2014/main" id="{1BA53919-38BF-4692-B2E4-06A923E5AB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54606" y="4368800"/>
                <a:ext cx="646112" cy="646113"/>
              </a:xfrm>
              <a:prstGeom prst="ellipse">
                <a:avLst/>
              </a:prstGeom>
              <a:solidFill>
                <a:srgbClr val="50BF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" name="Freeform 230">
                <a:extLst>
                  <a:ext uri="{FF2B5EF4-FFF2-40B4-BE49-F238E27FC236}">
                    <a16:creationId xmlns:a16="http://schemas.microsoft.com/office/drawing/2014/main" id="{EA6B69C9-B9EF-4E5B-BAB6-AC4F91C77D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57818" y="4368800"/>
                <a:ext cx="342900" cy="334963"/>
              </a:xfrm>
              <a:custGeom>
                <a:avLst/>
                <a:gdLst>
                  <a:gd name="T0" fmla="*/ 5 w 44"/>
                  <a:gd name="T1" fmla="*/ 0 h 43"/>
                  <a:gd name="T2" fmla="*/ 0 w 44"/>
                  <a:gd name="T3" fmla="*/ 0 h 43"/>
                  <a:gd name="T4" fmla="*/ 3 w 44"/>
                  <a:gd name="T5" fmla="*/ 0 h 43"/>
                  <a:gd name="T6" fmla="*/ 5 w 44"/>
                  <a:gd name="T7" fmla="*/ 0 h 43"/>
                  <a:gd name="T8" fmla="*/ 44 w 44"/>
                  <a:gd name="T9" fmla="*/ 43 h 43"/>
                  <a:gd name="T10" fmla="*/ 44 w 44"/>
                  <a:gd name="T11" fmla="*/ 40 h 43"/>
                  <a:gd name="T12" fmla="*/ 44 w 44"/>
                  <a:gd name="T13" fmla="*/ 41 h 43"/>
                  <a:gd name="T14" fmla="*/ 44 w 44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43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lose/>
                    <a:moveTo>
                      <a:pt x="44" y="43"/>
                    </a:move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1"/>
                      <a:pt x="44" y="41"/>
                      <a:pt x="44" y="41"/>
                    </a:cubicBezTo>
                    <a:cubicBezTo>
                      <a:pt x="44" y="42"/>
                      <a:pt x="44" y="42"/>
                      <a:pt x="44" y="43"/>
                    </a:cubicBezTo>
                    <a:close/>
                  </a:path>
                </a:pathLst>
              </a:custGeom>
              <a:solidFill>
                <a:srgbClr val="40A5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" name="Freeform 857">
                <a:extLst>
                  <a:ext uri="{FF2B5EF4-FFF2-40B4-BE49-F238E27FC236}">
                    <a16:creationId xmlns:a16="http://schemas.microsoft.com/office/drawing/2014/main" id="{80611330-80C6-465B-BD33-390C0840A9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7806" y="4548187"/>
                <a:ext cx="434975" cy="458788"/>
              </a:xfrm>
              <a:custGeom>
                <a:avLst/>
                <a:gdLst>
                  <a:gd name="T0" fmla="*/ 23 w 56"/>
                  <a:gd name="T1" fmla="*/ 59 h 59"/>
                  <a:gd name="T2" fmla="*/ 1 w 56"/>
                  <a:gd name="T3" fmla="*/ 36 h 59"/>
                  <a:gd name="T4" fmla="*/ 0 w 56"/>
                  <a:gd name="T5" fmla="*/ 36 h 59"/>
                  <a:gd name="T6" fmla="*/ 0 w 56"/>
                  <a:gd name="T7" fmla="*/ 36 h 59"/>
                  <a:gd name="T8" fmla="*/ 0 w 56"/>
                  <a:gd name="T9" fmla="*/ 36 h 59"/>
                  <a:gd name="T10" fmla="*/ 0 w 56"/>
                  <a:gd name="T11" fmla="*/ 35 h 59"/>
                  <a:gd name="T12" fmla="*/ 0 w 56"/>
                  <a:gd name="T13" fmla="*/ 35 h 59"/>
                  <a:gd name="T14" fmla="*/ 0 w 56"/>
                  <a:gd name="T15" fmla="*/ 29 h 59"/>
                  <a:gd name="T16" fmla="*/ 0 w 56"/>
                  <a:gd name="T17" fmla="*/ 29 h 59"/>
                  <a:gd name="T18" fmla="*/ 0 w 56"/>
                  <a:gd name="T19" fmla="*/ 29 h 59"/>
                  <a:gd name="T20" fmla="*/ 0 w 56"/>
                  <a:gd name="T21" fmla="*/ 28 h 59"/>
                  <a:gd name="T22" fmla="*/ 0 w 56"/>
                  <a:gd name="T23" fmla="*/ 28 h 59"/>
                  <a:gd name="T24" fmla="*/ 1 w 56"/>
                  <a:gd name="T25" fmla="*/ 28 h 59"/>
                  <a:gd name="T26" fmla="*/ 1 w 56"/>
                  <a:gd name="T27" fmla="*/ 27 h 59"/>
                  <a:gd name="T28" fmla="*/ 1 w 56"/>
                  <a:gd name="T29" fmla="*/ 27 h 59"/>
                  <a:gd name="T30" fmla="*/ 2 w 56"/>
                  <a:gd name="T31" fmla="*/ 27 h 59"/>
                  <a:gd name="T32" fmla="*/ 5 w 56"/>
                  <a:gd name="T33" fmla="*/ 27 h 59"/>
                  <a:gd name="T34" fmla="*/ 1 w 56"/>
                  <a:gd name="T35" fmla="*/ 23 h 59"/>
                  <a:gd name="T36" fmla="*/ 0 w 56"/>
                  <a:gd name="T37" fmla="*/ 23 h 59"/>
                  <a:gd name="T38" fmla="*/ 0 w 56"/>
                  <a:gd name="T39" fmla="*/ 22 h 59"/>
                  <a:gd name="T40" fmla="*/ 0 w 56"/>
                  <a:gd name="T41" fmla="*/ 22 h 59"/>
                  <a:gd name="T42" fmla="*/ 0 w 56"/>
                  <a:gd name="T43" fmla="*/ 22 h 59"/>
                  <a:gd name="T44" fmla="*/ 0 w 56"/>
                  <a:gd name="T45" fmla="*/ 21 h 59"/>
                  <a:gd name="T46" fmla="*/ 0 w 56"/>
                  <a:gd name="T47" fmla="*/ 16 h 59"/>
                  <a:gd name="T48" fmla="*/ 0 w 56"/>
                  <a:gd name="T49" fmla="*/ 15 h 59"/>
                  <a:gd name="T50" fmla="*/ 0 w 56"/>
                  <a:gd name="T51" fmla="*/ 15 h 59"/>
                  <a:gd name="T52" fmla="*/ 0 w 56"/>
                  <a:gd name="T53" fmla="*/ 15 h 59"/>
                  <a:gd name="T54" fmla="*/ 0 w 56"/>
                  <a:gd name="T55" fmla="*/ 14 h 59"/>
                  <a:gd name="T56" fmla="*/ 1 w 56"/>
                  <a:gd name="T57" fmla="*/ 14 h 59"/>
                  <a:gd name="T58" fmla="*/ 1 w 56"/>
                  <a:gd name="T59" fmla="*/ 14 h 59"/>
                  <a:gd name="T60" fmla="*/ 1 w 56"/>
                  <a:gd name="T61" fmla="*/ 14 h 59"/>
                  <a:gd name="T62" fmla="*/ 2 w 56"/>
                  <a:gd name="T63" fmla="*/ 14 h 59"/>
                  <a:gd name="T64" fmla="*/ 5 w 56"/>
                  <a:gd name="T65" fmla="*/ 14 h 59"/>
                  <a:gd name="T66" fmla="*/ 0 w 56"/>
                  <a:gd name="T67" fmla="*/ 9 h 59"/>
                  <a:gd name="T68" fmla="*/ 0 w 56"/>
                  <a:gd name="T69" fmla="*/ 9 h 59"/>
                  <a:gd name="T70" fmla="*/ 0 w 56"/>
                  <a:gd name="T71" fmla="*/ 9 h 59"/>
                  <a:gd name="T72" fmla="*/ 0 w 56"/>
                  <a:gd name="T73" fmla="*/ 8 h 59"/>
                  <a:gd name="T74" fmla="*/ 0 w 56"/>
                  <a:gd name="T75" fmla="*/ 8 h 59"/>
                  <a:gd name="T76" fmla="*/ 0 w 56"/>
                  <a:gd name="T77" fmla="*/ 2 h 59"/>
                  <a:gd name="T78" fmla="*/ 0 w 56"/>
                  <a:gd name="T79" fmla="*/ 2 h 59"/>
                  <a:gd name="T80" fmla="*/ 0 w 56"/>
                  <a:gd name="T81" fmla="*/ 2 h 59"/>
                  <a:gd name="T82" fmla="*/ 0 w 56"/>
                  <a:gd name="T83" fmla="*/ 1 h 59"/>
                  <a:gd name="T84" fmla="*/ 0 w 56"/>
                  <a:gd name="T85" fmla="*/ 1 h 59"/>
                  <a:gd name="T86" fmla="*/ 1 w 56"/>
                  <a:gd name="T87" fmla="*/ 1 h 59"/>
                  <a:gd name="T88" fmla="*/ 1 w 56"/>
                  <a:gd name="T89" fmla="*/ 0 h 59"/>
                  <a:gd name="T90" fmla="*/ 1 w 56"/>
                  <a:gd name="T91" fmla="*/ 0 h 59"/>
                  <a:gd name="T92" fmla="*/ 2 w 56"/>
                  <a:gd name="T93" fmla="*/ 0 h 59"/>
                  <a:gd name="T94" fmla="*/ 16 w 56"/>
                  <a:gd name="T95" fmla="*/ 0 h 59"/>
                  <a:gd name="T96" fmla="*/ 30 w 56"/>
                  <a:gd name="T97" fmla="*/ 0 h 59"/>
                  <a:gd name="T98" fmla="*/ 30 w 56"/>
                  <a:gd name="T99" fmla="*/ 0 h 59"/>
                  <a:gd name="T100" fmla="*/ 30 w 56"/>
                  <a:gd name="T101" fmla="*/ 0 h 59"/>
                  <a:gd name="T102" fmla="*/ 30 w 56"/>
                  <a:gd name="T103" fmla="*/ 0 h 59"/>
                  <a:gd name="T104" fmla="*/ 30 w 56"/>
                  <a:gd name="T105" fmla="*/ 0 h 59"/>
                  <a:gd name="T106" fmla="*/ 30 w 56"/>
                  <a:gd name="T107" fmla="*/ 0 h 59"/>
                  <a:gd name="T108" fmla="*/ 30 w 56"/>
                  <a:gd name="T109" fmla="*/ 1 h 59"/>
                  <a:gd name="T110" fmla="*/ 31 w 56"/>
                  <a:gd name="T111" fmla="*/ 1 h 59"/>
                  <a:gd name="T112" fmla="*/ 31 w 56"/>
                  <a:gd name="T113" fmla="*/ 1 h 59"/>
                  <a:gd name="T114" fmla="*/ 31 w 56"/>
                  <a:gd name="T115" fmla="*/ 1 h 59"/>
                  <a:gd name="T116" fmla="*/ 31 w 56"/>
                  <a:gd name="T117" fmla="*/ 1 h 59"/>
                  <a:gd name="T118" fmla="*/ 31 w 56"/>
                  <a:gd name="T119" fmla="*/ 1 h 59"/>
                  <a:gd name="T120" fmla="*/ 56 w 56"/>
                  <a:gd name="T121" fmla="*/ 26 h 59"/>
                  <a:gd name="T122" fmla="*/ 23 w 56"/>
                  <a:gd name="T12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6" h="59">
                    <a:moveTo>
                      <a:pt x="23" y="59"/>
                    </a:moveTo>
                    <a:cubicBezTo>
                      <a:pt x="1" y="36"/>
                      <a:pt x="1" y="36"/>
                      <a:pt x="1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3" y="43"/>
                      <a:pt x="40" y="56"/>
                      <a:pt x="23" y="59"/>
                    </a:cubicBezTo>
                    <a:close/>
                  </a:path>
                </a:pathLst>
              </a:custGeom>
              <a:solidFill>
                <a:srgbClr val="40A5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Freeform 1144">
                <a:extLst>
                  <a:ext uri="{FF2B5EF4-FFF2-40B4-BE49-F238E27FC236}">
                    <a16:creationId xmlns:a16="http://schemas.microsoft.com/office/drawing/2014/main" id="{337BBB62-D1E4-4CA7-B49C-AA5C8E3D22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57805" y="4548187"/>
                <a:ext cx="247650" cy="287338"/>
              </a:xfrm>
              <a:custGeom>
                <a:avLst/>
                <a:gdLst>
                  <a:gd name="T0" fmla="*/ 30 w 32"/>
                  <a:gd name="T1" fmla="*/ 14 h 37"/>
                  <a:gd name="T2" fmla="*/ 2 w 32"/>
                  <a:gd name="T3" fmla="*/ 14 h 37"/>
                  <a:gd name="T4" fmla="*/ 0 w 32"/>
                  <a:gd name="T5" fmla="*/ 16 h 37"/>
                  <a:gd name="T6" fmla="*/ 0 w 32"/>
                  <a:gd name="T7" fmla="*/ 21 h 37"/>
                  <a:gd name="T8" fmla="*/ 2 w 32"/>
                  <a:gd name="T9" fmla="*/ 23 h 37"/>
                  <a:gd name="T10" fmla="*/ 30 w 32"/>
                  <a:gd name="T11" fmla="*/ 23 h 37"/>
                  <a:gd name="T12" fmla="*/ 32 w 32"/>
                  <a:gd name="T13" fmla="*/ 21 h 37"/>
                  <a:gd name="T14" fmla="*/ 32 w 32"/>
                  <a:gd name="T15" fmla="*/ 16 h 37"/>
                  <a:gd name="T16" fmla="*/ 30 w 32"/>
                  <a:gd name="T17" fmla="*/ 14 h 37"/>
                  <a:gd name="T18" fmla="*/ 30 w 32"/>
                  <a:gd name="T19" fmla="*/ 10 h 37"/>
                  <a:gd name="T20" fmla="*/ 2 w 32"/>
                  <a:gd name="T21" fmla="*/ 10 h 37"/>
                  <a:gd name="T22" fmla="*/ 0 w 32"/>
                  <a:gd name="T23" fmla="*/ 8 h 37"/>
                  <a:gd name="T24" fmla="*/ 0 w 32"/>
                  <a:gd name="T25" fmla="*/ 2 h 37"/>
                  <a:gd name="T26" fmla="*/ 2 w 32"/>
                  <a:gd name="T27" fmla="*/ 0 h 37"/>
                  <a:gd name="T28" fmla="*/ 30 w 32"/>
                  <a:gd name="T29" fmla="*/ 0 h 37"/>
                  <a:gd name="T30" fmla="*/ 32 w 32"/>
                  <a:gd name="T31" fmla="*/ 2 h 37"/>
                  <a:gd name="T32" fmla="*/ 32 w 32"/>
                  <a:gd name="T33" fmla="*/ 8 h 37"/>
                  <a:gd name="T34" fmla="*/ 30 w 32"/>
                  <a:gd name="T35" fmla="*/ 10 h 37"/>
                  <a:gd name="T36" fmla="*/ 30 w 32"/>
                  <a:gd name="T37" fmla="*/ 27 h 37"/>
                  <a:gd name="T38" fmla="*/ 2 w 32"/>
                  <a:gd name="T39" fmla="*/ 27 h 37"/>
                  <a:gd name="T40" fmla="*/ 0 w 32"/>
                  <a:gd name="T41" fmla="*/ 29 h 37"/>
                  <a:gd name="T42" fmla="*/ 0 w 32"/>
                  <a:gd name="T43" fmla="*/ 35 h 37"/>
                  <a:gd name="T44" fmla="*/ 2 w 32"/>
                  <a:gd name="T45" fmla="*/ 37 h 37"/>
                  <a:gd name="T46" fmla="*/ 29 w 32"/>
                  <a:gd name="T47" fmla="*/ 37 h 37"/>
                  <a:gd name="T48" fmla="*/ 31 w 32"/>
                  <a:gd name="T49" fmla="*/ 35 h 37"/>
                  <a:gd name="T50" fmla="*/ 32 w 32"/>
                  <a:gd name="T51" fmla="*/ 29 h 37"/>
                  <a:gd name="T52" fmla="*/ 30 w 32"/>
                  <a:gd name="T53" fmla="*/ 2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" h="37">
                    <a:moveTo>
                      <a:pt x="30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5"/>
                      <a:pt x="0" y="1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1" y="23"/>
                      <a:pt x="2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1" y="23"/>
                      <a:pt x="32" y="22"/>
                      <a:pt x="32" y="21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5"/>
                      <a:pt x="31" y="14"/>
                      <a:pt x="30" y="14"/>
                    </a:cubicBezTo>
                    <a:close/>
                    <a:moveTo>
                      <a:pt x="30" y="1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2" y="1"/>
                      <a:pt x="32" y="2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9"/>
                      <a:pt x="31" y="10"/>
                      <a:pt x="30" y="10"/>
                    </a:cubicBezTo>
                    <a:close/>
                    <a:moveTo>
                      <a:pt x="30" y="27"/>
                    </a:moveTo>
                    <a:cubicBezTo>
                      <a:pt x="2" y="27"/>
                      <a:pt x="2" y="27"/>
                      <a:pt x="2" y="27"/>
                    </a:cubicBezTo>
                    <a:cubicBezTo>
                      <a:pt x="1" y="27"/>
                      <a:pt x="0" y="28"/>
                      <a:pt x="0" y="29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1" y="37"/>
                      <a:pt x="2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31" y="37"/>
                      <a:pt x="31" y="36"/>
                      <a:pt x="31" y="35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8"/>
                      <a:pt x="31" y="27"/>
                      <a:pt x="30" y="27"/>
                    </a:cubicBezTo>
                    <a:close/>
                  </a:path>
                </a:pathLst>
              </a:custGeom>
              <a:solidFill>
                <a:srgbClr val="3D56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1145">
                <a:extLst>
                  <a:ext uri="{FF2B5EF4-FFF2-40B4-BE49-F238E27FC236}">
                    <a16:creationId xmlns:a16="http://schemas.microsoft.com/office/drawing/2014/main" id="{6F34F399-C00E-492F-BA76-BBA0E8F0DB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81630" y="4548187"/>
                <a:ext cx="123825" cy="287338"/>
              </a:xfrm>
              <a:custGeom>
                <a:avLst/>
                <a:gdLst>
                  <a:gd name="T0" fmla="*/ 14 w 16"/>
                  <a:gd name="T1" fmla="*/ 14 h 37"/>
                  <a:gd name="T2" fmla="*/ 0 w 16"/>
                  <a:gd name="T3" fmla="*/ 14 h 37"/>
                  <a:gd name="T4" fmla="*/ 0 w 16"/>
                  <a:gd name="T5" fmla="*/ 23 h 37"/>
                  <a:gd name="T6" fmla="*/ 14 w 16"/>
                  <a:gd name="T7" fmla="*/ 23 h 37"/>
                  <a:gd name="T8" fmla="*/ 16 w 16"/>
                  <a:gd name="T9" fmla="*/ 21 h 37"/>
                  <a:gd name="T10" fmla="*/ 16 w 16"/>
                  <a:gd name="T11" fmla="*/ 16 h 37"/>
                  <a:gd name="T12" fmla="*/ 14 w 16"/>
                  <a:gd name="T13" fmla="*/ 14 h 37"/>
                  <a:gd name="T14" fmla="*/ 0 w 16"/>
                  <a:gd name="T15" fmla="*/ 37 h 37"/>
                  <a:gd name="T16" fmla="*/ 0 w 16"/>
                  <a:gd name="T17" fmla="*/ 27 h 37"/>
                  <a:gd name="T18" fmla="*/ 14 w 16"/>
                  <a:gd name="T19" fmla="*/ 27 h 37"/>
                  <a:gd name="T20" fmla="*/ 16 w 16"/>
                  <a:gd name="T21" fmla="*/ 29 h 37"/>
                  <a:gd name="T22" fmla="*/ 15 w 16"/>
                  <a:gd name="T23" fmla="*/ 35 h 37"/>
                  <a:gd name="T24" fmla="*/ 13 w 16"/>
                  <a:gd name="T25" fmla="*/ 37 h 37"/>
                  <a:gd name="T26" fmla="*/ 0 w 16"/>
                  <a:gd name="T27" fmla="*/ 37 h 37"/>
                  <a:gd name="T28" fmla="*/ 0 w 16"/>
                  <a:gd name="T29" fmla="*/ 10 h 37"/>
                  <a:gd name="T30" fmla="*/ 0 w 16"/>
                  <a:gd name="T31" fmla="*/ 0 h 37"/>
                  <a:gd name="T32" fmla="*/ 14 w 16"/>
                  <a:gd name="T33" fmla="*/ 0 h 37"/>
                  <a:gd name="T34" fmla="*/ 16 w 16"/>
                  <a:gd name="T35" fmla="*/ 2 h 37"/>
                  <a:gd name="T36" fmla="*/ 16 w 16"/>
                  <a:gd name="T37" fmla="*/ 8 h 37"/>
                  <a:gd name="T38" fmla="*/ 14 w 16"/>
                  <a:gd name="T39" fmla="*/ 10 h 37"/>
                  <a:gd name="T40" fmla="*/ 0 w 16"/>
                  <a:gd name="T41" fmla="*/ 1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" h="37">
                    <a:moveTo>
                      <a:pt x="14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5" y="23"/>
                      <a:pt x="16" y="22"/>
                      <a:pt x="16" y="21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5"/>
                      <a:pt x="15" y="14"/>
                      <a:pt x="14" y="14"/>
                    </a:cubicBezTo>
                    <a:close/>
                    <a:moveTo>
                      <a:pt x="0" y="37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5" y="27"/>
                      <a:pt x="16" y="28"/>
                      <a:pt x="16" y="29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6"/>
                      <a:pt x="15" y="37"/>
                      <a:pt x="13" y="37"/>
                    </a:cubicBezTo>
                    <a:cubicBezTo>
                      <a:pt x="0" y="37"/>
                      <a:pt x="0" y="37"/>
                      <a:pt x="0" y="37"/>
                    </a:cubicBezTo>
                    <a:close/>
                    <a:moveTo>
                      <a:pt x="0" y="1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0"/>
                      <a:pt x="16" y="1"/>
                      <a:pt x="16" y="2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9"/>
                      <a:pt x="15" y="10"/>
                      <a:pt x="14" y="1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C3E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1146">
                <a:extLst>
                  <a:ext uri="{FF2B5EF4-FFF2-40B4-BE49-F238E27FC236}">
                    <a16:creationId xmlns:a16="http://schemas.microsoft.com/office/drawing/2014/main" id="{EB06DB48-74BA-4E37-816F-7D9EC93BBE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67355" y="4586287"/>
                <a:ext cx="15875" cy="23813"/>
              </a:xfrm>
              <a:prstGeom prst="rect">
                <a:avLst/>
              </a:prstGeom>
              <a:solidFill>
                <a:srgbClr val="FFC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Rectangle 1147">
                <a:extLst>
                  <a:ext uri="{FF2B5EF4-FFF2-40B4-BE49-F238E27FC236}">
                    <a16:creationId xmlns:a16="http://schemas.microsoft.com/office/drawing/2014/main" id="{08E25A51-227E-43C4-A774-20547440DD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67355" y="4695825"/>
                <a:ext cx="15875" cy="15875"/>
              </a:xfrm>
              <a:prstGeom prst="rect">
                <a:avLst/>
              </a:prstGeom>
              <a:solidFill>
                <a:srgbClr val="FFC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Rectangle 1148">
                <a:extLst>
                  <a:ext uri="{FF2B5EF4-FFF2-40B4-BE49-F238E27FC236}">
                    <a16:creationId xmlns:a16="http://schemas.microsoft.com/office/drawing/2014/main" id="{278448D5-FA60-49F6-BCE9-243925750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67355" y="4795837"/>
                <a:ext cx="15875" cy="23813"/>
              </a:xfrm>
              <a:prstGeom prst="rect">
                <a:avLst/>
              </a:prstGeom>
              <a:solidFill>
                <a:srgbClr val="FFC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25" name="组合 124">
              <a:extLst>
                <a:ext uri="{FF2B5EF4-FFF2-40B4-BE49-F238E27FC236}">
                  <a16:creationId xmlns:a16="http://schemas.microsoft.com/office/drawing/2014/main" id="{EA665116-2932-4F4E-846C-6A06DC683336}"/>
                </a:ext>
              </a:extLst>
            </p:cNvPr>
            <p:cNvGrpSpPr/>
            <p:nvPr/>
          </p:nvGrpSpPr>
          <p:grpSpPr>
            <a:xfrm>
              <a:off x="10029595" y="5765016"/>
              <a:ext cx="1074367" cy="615781"/>
              <a:chOff x="3921963" y="806351"/>
              <a:chExt cx="2020976" cy="1158337"/>
            </a:xfrm>
          </p:grpSpPr>
          <p:sp>
            <p:nvSpPr>
              <p:cNvPr id="126" name="îŝḷîḓé-文本框 29">
                <a:extLst>
                  <a:ext uri="{FF2B5EF4-FFF2-40B4-BE49-F238E27FC236}">
                    <a16:creationId xmlns:a16="http://schemas.microsoft.com/office/drawing/2014/main" id="{960E38D4-65C7-4235-9F49-65DDF8E6BC25}"/>
                  </a:ext>
                </a:extLst>
              </p:cNvPr>
              <p:cNvSpPr txBox="1"/>
              <p:nvPr/>
            </p:nvSpPr>
            <p:spPr>
              <a:xfrm>
                <a:off x="3921964" y="1338042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读取导出的文件，分电路和通知汇总到不同数据库表</a:t>
                </a:r>
                <a:endParaRPr lang="zh-CN" altLang="en-US" sz="10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127" name="îŝḷîḓé-Rectangle 22">
                <a:extLst>
                  <a:ext uri="{FF2B5EF4-FFF2-40B4-BE49-F238E27FC236}">
                    <a16:creationId xmlns:a16="http://schemas.microsoft.com/office/drawing/2014/main" id="{A5033055-1327-403D-9CE8-381B294FB6F8}"/>
                  </a:ext>
                </a:extLst>
              </p:cNvPr>
              <p:cNvSpPr/>
              <p:nvPr/>
            </p:nvSpPr>
            <p:spPr>
              <a:xfrm>
                <a:off x="3921963" y="806351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1200" b="1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读取文件汇总</a:t>
                </a:r>
                <a:endParaRPr lang="zh-CN" altLang="en-US" sz="12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</p:grpSp>
      <p:sp>
        <p:nvSpPr>
          <p:cNvPr id="16" name="箭头: 右 15">
            <a:extLst>
              <a:ext uri="{FF2B5EF4-FFF2-40B4-BE49-F238E27FC236}">
                <a16:creationId xmlns:a16="http://schemas.microsoft.com/office/drawing/2014/main" id="{38A5A0FC-5C4B-4D3D-8C5A-1A33AE736F5C}"/>
              </a:ext>
            </a:extLst>
          </p:cNvPr>
          <p:cNvSpPr/>
          <p:nvPr/>
        </p:nvSpPr>
        <p:spPr>
          <a:xfrm rot="1474668">
            <a:off x="7561439" y="2458257"/>
            <a:ext cx="1451852" cy="464488"/>
          </a:xfrm>
          <a:prstGeom prst="rightArrow">
            <a:avLst>
              <a:gd name="adj1" fmla="val 31357"/>
              <a:gd name="adj2" fmla="val 55085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箭头: 右 127">
            <a:extLst>
              <a:ext uri="{FF2B5EF4-FFF2-40B4-BE49-F238E27FC236}">
                <a16:creationId xmlns:a16="http://schemas.microsoft.com/office/drawing/2014/main" id="{3463D5A0-0CA3-45DC-9F49-F29516916084}"/>
              </a:ext>
            </a:extLst>
          </p:cNvPr>
          <p:cNvSpPr/>
          <p:nvPr/>
        </p:nvSpPr>
        <p:spPr>
          <a:xfrm rot="3466877">
            <a:off x="6778214" y="3573065"/>
            <a:ext cx="728209" cy="392606"/>
          </a:xfrm>
          <a:prstGeom prst="rightArrow">
            <a:avLst>
              <a:gd name="adj1" fmla="val 28477"/>
              <a:gd name="adj2" fmla="val 46225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箭头: 右 128">
            <a:extLst>
              <a:ext uri="{FF2B5EF4-FFF2-40B4-BE49-F238E27FC236}">
                <a16:creationId xmlns:a16="http://schemas.microsoft.com/office/drawing/2014/main" id="{E874B30C-2607-4B37-8C6C-B4999D25FB6D}"/>
              </a:ext>
            </a:extLst>
          </p:cNvPr>
          <p:cNvSpPr/>
          <p:nvPr/>
        </p:nvSpPr>
        <p:spPr>
          <a:xfrm rot="1474668">
            <a:off x="8078048" y="4741278"/>
            <a:ext cx="1451852" cy="464488"/>
          </a:xfrm>
          <a:prstGeom prst="rightArrow">
            <a:avLst>
              <a:gd name="adj1" fmla="val 31357"/>
              <a:gd name="adj2" fmla="val 55085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箭头: 右 129">
            <a:extLst>
              <a:ext uri="{FF2B5EF4-FFF2-40B4-BE49-F238E27FC236}">
                <a16:creationId xmlns:a16="http://schemas.microsoft.com/office/drawing/2014/main" id="{F7752ACB-CAAB-46E2-BF2E-F2966DE255CE}"/>
              </a:ext>
            </a:extLst>
          </p:cNvPr>
          <p:cNvSpPr/>
          <p:nvPr/>
        </p:nvSpPr>
        <p:spPr>
          <a:xfrm rot="3466877">
            <a:off x="9753200" y="4231581"/>
            <a:ext cx="728209" cy="392606"/>
          </a:xfrm>
          <a:prstGeom prst="rightArrow">
            <a:avLst>
              <a:gd name="adj1" fmla="val 28477"/>
              <a:gd name="adj2" fmla="val 46225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60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8ED63A-3878-C846-A2FE-A0C6EA24B4F0}"/>
              </a:ext>
            </a:extLst>
          </p:cNvPr>
          <p:cNvSpPr/>
          <p:nvPr/>
        </p:nvSpPr>
        <p:spPr>
          <a:xfrm>
            <a:off x="726441" y="1750545"/>
            <a:ext cx="428625" cy="1468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b="1">
                <a:latin typeface="PingFang SC" panose="020B0400000000000000" pitchFamily="34" charset="-122"/>
                <a:ea typeface="PingFang SC" panose="020B0400000000000000" pitchFamily="34" charset="-122"/>
              </a:rPr>
              <a:t>机器人部署前</a:t>
            </a:r>
            <a:endParaRPr kumimoji="1" lang="zh-CN" altLang="en-US" sz="1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F54DDDC-0F97-5247-8255-1D822CE8DB00}"/>
              </a:ext>
            </a:extLst>
          </p:cNvPr>
          <p:cNvSpPr/>
          <p:nvPr/>
        </p:nvSpPr>
        <p:spPr>
          <a:xfrm>
            <a:off x="726441" y="3639181"/>
            <a:ext cx="428625" cy="2859273"/>
          </a:xfrm>
          <a:prstGeom prst="rect">
            <a:avLst/>
          </a:prstGeom>
          <a:solidFill>
            <a:srgbClr val="00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机器人部署后</a:t>
            </a:r>
            <a:endParaRPr kumimoji="1" lang="zh-CN" altLang="en-US" sz="1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955931B-977E-8144-89D7-09510B6984BF}"/>
              </a:ext>
            </a:extLst>
          </p:cNvPr>
          <p:cNvSpPr txBox="1"/>
          <p:nvPr/>
        </p:nvSpPr>
        <p:spPr>
          <a:xfrm>
            <a:off x="1894714" y="1750545"/>
            <a:ext cx="7845550" cy="1346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无法实现数字化、自动化管理</a:t>
            </a:r>
            <a:endParaRPr kumimoji="1" lang="en-US" altLang="zh-CN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	</a:t>
            </a:r>
            <a:r>
              <a:rPr kumimoji="1"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在本案例部署前，由于工单管理系统较为老旧的架构，无法实现割接工单相关信息的数字化、自动化管理，相关事务依赖人员每天手动登录查询，难以实现事前流程合格检查，在需要紧急查询相关信息时，人工也难以在短时间内实现信息查询整合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91131CB-23F3-E840-8849-944B1A0360B8}"/>
              </a:ext>
            </a:extLst>
          </p:cNvPr>
          <p:cNvSpPr txBox="1"/>
          <p:nvPr/>
        </p:nvSpPr>
        <p:spPr>
          <a:xfrm>
            <a:off x="1894714" y="3431276"/>
            <a:ext cx="5264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b="1">
                <a:solidFill>
                  <a:srgbClr val="92D050"/>
                </a:solidFill>
                <a:latin typeface="微软雅黑" panose="020B0503020204020204" charset="-122"/>
                <a:ea typeface="微软雅黑" panose="020B0503020204020204" charset="-122"/>
              </a:rPr>
              <a:t>机器人自动完成导出清单、抓取电路和通知，存库并推送</a:t>
            </a:r>
            <a:endParaRPr kumimoji="1" lang="zh-CN" altLang="en-US" sz="1400" b="1" dirty="0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31EB3912-9BFA-469D-B852-20855A2A319E}"/>
              </a:ext>
            </a:extLst>
          </p:cNvPr>
          <p:cNvSpPr txBox="1"/>
          <p:nvPr/>
        </p:nvSpPr>
        <p:spPr>
          <a:xfrm>
            <a:off x="4174609" y="268711"/>
            <a:ext cx="4733722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工程单据信息自动抓取</a:t>
            </a:r>
          </a:p>
        </p:txBody>
      </p:sp>
      <p:pic>
        <p:nvPicPr>
          <p:cNvPr id="71" name="图片 70">
            <a:extLst>
              <a:ext uri="{FF2B5EF4-FFF2-40B4-BE49-F238E27FC236}">
                <a16:creationId xmlns:a16="http://schemas.microsoft.com/office/drawing/2014/main" id="{4BF448C2-65AF-46D1-90A0-2124625F6C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5" t="5983" r="7558"/>
          <a:stretch/>
        </p:blipFill>
        <p:spPr>
          <a:xfrm>
            <a:off x="1464814" y="4266631"/>
            <a:ext cx="859799" cy="1207566"/>
          </a:xfrm>
          <a:prstGeom prst="rect">
            <a:avLst/>
          </a:prstGeom>
        </p:spPr>
      </p:pic>
      <p:grpSp>
        <p:nvGrpSpPr>
          <p:cNvPr id="74" name="组合 73">
            <a:extLst>
              <a:ext uri="{FF2B5EF4-FFF2-40B4-BE49-F238E27FC236}">
                <a16:creationId xmlns:a16="http://schemas.microsoft.com/office/drawing/2014/main" id="{80A537C6-EE4A-4D93-AF4B-3FF657BFF59E}"/>
              </a:ext>
            </a:extLst>
          </p:cNvPr>
          <p:cNvGrpSpPr/>
          <p:nvPr/>
        </p:nvGrpSpPr>
        <p:grpSpPr>
          <a:xfrm>
            <a:off x="2544044" y="3803477"/>
            <a:ext cx="3287740" cy="1384995"/>
            <a:chOff x="2853538" y="4089202"/>
            <a:chExt cx="3287740" cy="138499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B172BC6-F968-4E8D-BF26-8B757345D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6519" y="4089202"/>
              <a:ext cx="2954759" cy="1384995"/>
            </a:xfrm>
            <a:prstGeom prst="rect">
              <a:avLst/>
            </a:prstGeom>
            <a:ln w="9525">
              <a:solidFill>
                <a:srgbClr val="01A8FF"/>
              </a:solidFill>
            </a:ln>
          </p:spPr>
        </p:pic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EB987CEC-5221-476D-BDDB-1710089266A6}"/>
                </a:ext>
              </a:extLst>
            </p:cNvPr>
            <p:cNvSpPr txBox="1"/>
            <p:nvPr/>
          </p:nvSpPr>
          <p:spPr>
            <a:xfrm>
              <a:off x="2853538" y="4089202"/>
              <a:ext cx="332981" cy="1384995"/>
            </a:xfrm>
            <a:prstGeom prst="rect">
              <a:avLst/>
            </a:prstGeom>
            <a:solidFill>
              <a:srgbClr val="00B0F0"/>
            </a:solidFill>
            <a:ln w="95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zh-CN" altLang="en-US"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导出割接清单</a:t>
              </a:r>
              <a:endParaRPr kumimoji="1"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73" name="图片 72">
            <a:extLst>
              <a:ext uri="{FF2B5EF4-FFF2-40B4-BE49-F238E27FC236}">
                <a16:creationId xmlns:a16="http://schemas.microsoft.com/office/drawing/2014/main" id="{B16D0648-8DFD-4601-BB94-F2A6EF4F7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9531" y="5277631"/>
            <a:ext cx="2822324" cy="1367364"/>
          </a:xfrm>
          <a:prstGeom prst="rect">
            <a:avLst/>
          </a:prstGeom>
        </p:spPr>
      </p:pic>
      <p:grpSp>
        <p:nvGrpSpPr>
          <p:cNvPr id="76" name="组合 75">
            <a:extLst>
              <a:ext uri="{FF2B5EF4-FFF2-40B4-BE49-F238E27FC236}">
                <a16:creationId xmlns:a16="http://schemas.microsoft.com/office/drawing/2014/main" id="{6AD7A020-A463-4AD5-BFBA-81B254D4E831}"/>
              </a:ext>
            </a:extLst>
          </p:cNvPr>
          <p:cNvGrpSpPr/>
          <p:nvPr/>
        </p:nvGrpSpPr>
        <p:grpSpPr>
          <a:xfrm>
            <a:off x="3356148" y="5277631"/>
            <a:ext cx="3361848" cy="1384995"/>
            <a:chOff x="3355831" y="5460359"/>
            <a:chExt cx="3552579" cy="1384995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F488FD32-C0AD-402D-838E-3F3673E07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88812" y="5469174"/>
              <a:ext cx="3219598" cy="1367364"/>
            </a:xfrm>
            <a:prstGeom prst="rect">
              <a:avLst/>
            </a:prstGeom>
            <a:ln>
              <a:solidFill>
                <a:srgbClr val="01A8FF"/>
              </a:solidFill>
            </a:ln>
          </p:spPr>
        </p:pic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FA1789CE-4E4A-4222-AB85-BA84A8654935}"/>
                </a:ext>
              </a:extLst>
            </p:cNvPr>
            <p:cNvSpPr txBox="1"/>
            <p:nvPr/>
          </p:nvSpPr>
          <p:spPr>
            <a:xfrm>
              <a:off x="3355831" y="5460359"/>
              <a:ext cx="332981" cy="1384995"/>
            </a:xfrm>
            <a:prstGeom prst="rect">
              <a:avLst/>
            </a:prstGeom>
            <a:solidFill>
              <a:srgbClr val="00B0F0"/>
            </a:solidFill>
            <a:ln w="95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zh-CN" altLang="en-US"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导出电路文件</a:t>
              </a:r>
              <a:endParaRPr kumimoji="1"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156F6B5F-5678-4972-9B02-51380B854224}"/>
              </a:ext>
            </a:extLst>
          </p:cNvPr>
          <p:cNvGrpSpPr/>
          <p:nvPr/>
        </p:nvGrpSpPr>
        <p:grpSpPr>
          <a:xfrm>
            <a:off x="6537344" y="3801926"/>
            <a:ext cx="3291633" cy="1386546"/>
            <a:chOff x="7159097" y="4007752"/>
            <a:chExt cx="3291633" cy="1386546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1BF902D-BD29-4F13-957E-A9CFA9573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95971" y="4009303"/>
              <a:ext cx="2954759" cy="1384995"/>
            </a:xfrm>
            <a:prstGeom prst="rect">
              <a:avLst/>
            </a:prstGeom>
          </p:spPr>
        </p:pic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F428BB06-455E-4149-954A-5AB9B0C4B893}"/>
                </a:ext>
              </a:extLst>
            </p:cNvPr>
            <p:cNvSpPr txBox="1"/>
            <p:nvPr/>
          </p:nvSpPr>
          <p:spPr>
            <a:xfrm>
              <a:off x="7159097" y="4007752"/>
              <a:ext cx="332981" cy="1384995"/>
            </a:xfrm>
            <a:prstGeom prst="rect">
              <a:avLst/>
            </a:prstGeom>
            <a:solidFill>
              <a:srgbClr val="00B0F0"/>
            </a:solidFill>
            <a:ln w="95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zh-CN" altLang="en-US"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导出通知文件</a:t>
              </a:r>
              <a:endParaRPr kumimoji="1"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79" name="图片 78">
            <a:extLst>
              <a:ext uri="{FF2B5EF4-FFF2-40B4-BE49-F238E27FC236}">
                <a16:creationId xmlns:a16="http://schemas.microsoft.com/office/drawing/2014/main" id="{534D1037-5535-4616-B362-D944BE5C28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5529" y="5472739"/>
            <a:ext cx="2913903" cy="1269949"/>
          </a:xfrm>
          <a:prstGeom prst="rect">
            <a:avLst/>
          </a:prstGeom>
        </p:spPr>
      </p:pic>
      <p:sp>
        <p:nvSpPr>
          <p:cNvPr id="81" name="文本框 80">
            <a:extLst>
              <a:ext uri="{FF2B5EF4-FFF2-40B4-BE49-F238E27FC236}">
                <a16:creationId xmlns:a16="http://schemas.microsoft.com/office/drawing/2014/main" id="{DA8DDB17-06D7-48F8-AF5E-9D7B6FF289CC}"/>
              </a:ext>
            </a:extLst>
          </p:cNvPr>
          <p:cNvSpPr txBox="1"/>
          <p:nvPr/>
        </p:nvSpPr>
        <p:spPr>
          <a:xfrm>
            <a:off x="7416550" y="5277631"/>
            <a:ext cx="332981" cy="1384995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kumimoji="1"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读取文件入库</a:t>
            </a:r>
            <a:endParaRPr kumimoji="1"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3" name="箭头: 直角上 82">
            <a:extLst>
              <a:ext uri="{FF2B5EF4-FFF2-40B4-BE49-F238E27FC236}">
                <a16:creationId xmlns:a16="http://schemas.microsoft.com/office/drawing/2014/main" id="{BB8363A2-9C53-4D9A-A382-A00694FE565A}"/>
              </a:ext>
            </a:extLst>
          </p:cNvPr>
          <p:cNvSpPr/>
          <p:nvPr/>
        </p:nvSpPr>
        <p:spPr>
          <a:xfrm rot="5400000">
            <a:off x="2591550" y="5345340"/>
            <a:ext cx="923015" cy="606179"/>
          </a:xfrm>
          <a:prstGeom prst="bentUpArrow">
            <a:avLst>
              <a:gd name="adj1" fmla="val 21714"/>
              <a:gd name="adj2" fmla="val 25000"/>
              <a:gd name="adj3" fmla="val 25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箭头: 右 83">
            <a:extLst>
              <a:ext uri="{FF2B5EF4-FFF2-40B4-BE49-F238E27FC236}">
                <a16:creationId xmlns:a16="http://schemas.microsoft.com/office/drawing/2014/main" id="{2EDF7EAC-69CA-452C-86D9-02EB7C0DF243}"/>
              </a:ext>
            </a:extLst>
          </p:cNvPr>
          <p:cNvSpPr/>
          <p:nvPr/>
        </p:nvSpPr>
        <p:spPr>
          <a:xfrm>
            <a:off x="5831784" y="4266631"/>
            <a:ext cx="705560" cy="243225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箭头: 右 84">
            <a:extLst>
              <a:ext uri="{FF2B5EF4-FFF2-40B4-BE49-F238E27FC236}">
                <a16:creationId xmlns:a16="http://schemas.microsoft.com/office/drawing/2014/main" id="{224D0307-231A-4E7B-9022-E648DF62CE06}"/>
              </a:ext>
            </a:extLst>
          </p:cNvPr>
          <p:cNvSpPr/>
          <p:nvPr/>
        </p:nvSpPr>
        <p:spPr>
          <a:xfrm>
            <a:off x="6727772" y="5841507"/>
            <a:ext cx="688778" cy="282509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箭头: 直角上 85">
            <a:extLst>
              <a:ext uri="{FF2B5EF4-FFF2-40B4-BE49-F238E27FC236}">
                <a16:creationId xmlns:a16="http://schemas.microsoft.com/office/drawing/2014/main" id="{06F8F1FF-3E04-4A4E-B20C-0135556E3BA9}"/>
              </a:ext>
            </a:extLst>
          </p:cNvPr>
          <p:cNvSpPr/>
          <p:nvPr/>
        </p:nvSpPr>
        <p:spPr>
          <a:xfrm flipV="1">
            <a:off x="9828977" y="4148024"/>
            <a:ext cx="923015" cy="1104871"/>
          </a:xfrm>
          <a:prstGeom prst="bentUpArrow">
            <a:avLst>
              <a:gd name="adj1" fmla="val 14981"/>
              <a:gd name="adj2" fmla="val 21634"/>
              <a:gd name="adj3" fmla="val 2019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762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流程调度与日志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Process scheduling and logging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9969EC4-8CE5-4DE7-B3BD-EFB1AE284F5B}"/>
              </a:ext>
            </a:extLst>
          </p:cNvPr>
          <p:cNvSpPr txBox="1"/>
          <p:nvPr/>
        </p:nvSpPr>
        <p:spPr>
          <a:xfrm>
            <a:off x="4174609" y="268711"/>
            <a:ext cx="4733722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工程单据信息自动抓取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83B86CD-E779-4243-8D0D-59486D902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112" y="1585930"/>
            <a:ext cx="4551498" cy="2023925"/>
          </a:xfrm>
          <a:prstGeom prst="rect">
            <a:avLst/>
          </a:prstGeom>
          <a:ln>
            <a:solidFill>
              <a:srgbClr val="01A8FF"/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8AA345D-2A67-4212-B4CC-BA5CD041163F}"/>
              </a:ext>
            </a:extLst>
          </p:cNvPr>
          <p:cNvSpPr txBox="1"/>
          <p:nvPr/>
        </p:nvSpPr>
        <p:spPr>
          <a:xfrm>
            <a:off x="412144" y="1585930"/>
            <a:ext cx="2970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任务调度由</a:t>
            </a:r>
            <a:r>
              <a:rPr kumimoji="1" lang="en-US" altLang="zh-CN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AiSee</a:t>
            </a:r>
            <a:r>
              <a:rPr kumimoji="1"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平台任务管家统一调度，支持定时触发或手动触发，并可支持对外提供服务接口，正确调用接口可触发任务</a:t>
            </a:r>
            <a:endParaRPr kumimoji="1"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973B0B5-E6E5-4667-B858-9E12D490CE2C}"/>
              </a:ext>
            </a:extLst>
          </p:cNvPr>
          <p:cNvSpPr txBox="1"/>
          <p:nvPr/>
        </p:nvSpPr>
        <p:spPr>
          <a:xfrm>
            <a:off x="412144" y="4552823"/>
            <a:ext cx="2970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流程运行于</a:t>
            </a:r>
            <a:r>
              <a:rPr kumimoji="1" lang="en-US" altLang="zh-CN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AiSee</a:t>
            </a:r>
            <a:r>
              <a:rPr kumimoji="1"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服务器后台，而非用户电脑，触发任务时不影响个人电脑使用。流程日志记录提供轨迹图与全日志记录</a:t>
            </a:r>
            <a:endParaRPr kumimoji="1"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6341C7E-A46F-4F47-A610-700DB7E98EDC}"/>
              </a:ext>
            </a:extLst>
          </p:cNvPr>
          <p:cNvSpPr txBox="1"/>
          <p:nvPr/>
        </p:nvSpPr>
        <p:spPr>
          <a:xfrm>
            <a:off x="8908331" y="2444003"/>
            <a:ext cx="2206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b="1">
                <a:solidFill>
                  <a:srgbClr val="92D050"/>
                </a:solidFill>
                <a:latin typeface="微软雅黑" panose="020B0503020204020204" charset="-122"/>
                <a:ea typeface="微软雅黑" panose="020B0503020204020204" charset="-122"/>
              </a:rPr>
              <a:t>任务管家配置页</a:t>
            </a:r>
            <a:endParaRPr kumimoji="1" lang="zh-CN" altLang="en-US" sz="1400" b="1" dirty="0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69780DA-CA20-485B-805D-5A9090394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112" y="4005864"/>
            <a:ext cx="4551497" cy="253241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77ADC51-6893-4EFB-BFBF-C23EDDAF17D7}"/>
              </a:ext>
            </a:extLst>
          </p:cNvPr>
          <p:cNvSpPr txBox="1"/>
          <p:nvPr/>
        </p:nvSpPr>
        <p:spPr>
          <a:xfrm>
            <a:off x="8908331" y="5029877"/>
            <a:ext cx="1638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b="1">
                <a:solidFill>
                  <a:srgbClr val="92D050"/>
                </a:solidFill>
                <a:latin typeface="微软雅黑" panose="020B0503020204020204" charset="-122"/>
                <a:ea typeface="微软雅黑" panose="020B0503020204020204" charset="-122"/>
              </a:rPr>
              <a:t>流程运行轨迹图</a:t>
            </a:r>
            <a:endParaRPr kumimoji="1" lang="zh-CN" altLang="en-US" sz="1400" b="1" dirty="0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9293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2">
            <a:extLst>
              <a:ext uri="{FF2B5EF4-FFF2-40B4-BE49-F238E27FC236}">
                <a16:creationId xmlns:a16="http://schemas.microsoft.com/office/drawing/2014/main" id="{16069208-4140-F24C-AA02-8A2885F9B8F5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A4FBD5B7-1CE9-F84D-AFD6-A529500E0885}"/>
              </a:ext>
            </a:extLst>
          </p:cNvPr>
          <p:cNvSpPr txBox="1"/>
          <p:nvPr/>
        </p:nvSpPr>
        <p:spPr>
          <a:xfrm>
            <a:off x="292499" y="304158"/>
            <a:ext cx="5535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和技术创新性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Mode and Technological Innovation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672DF0E-E48D-48BA-A2B1-99EDD3030692}"/>
              </a:ext>
            </a:extLst>
          </p:cNvPr>
          <p:cNvSpPr txBox="1"/>
          <p:nvPr/>
        </p:nvSpPr>
        <p:spPr>
          <a:xfrm>
            <a:off x="4174609" y="268711"/>
            <a:ext cx="4733722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工程单据信息自动抓取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A75C5AD-2FA5-4082-B790-69B32440CACB}"/>
              </a:ext>
            </a:extLst>
          </p:cNvPr>
          <p:cNvSpPr txBox="1"/>
          <p:nvPr/>
        </p:nvSpPr>
        <p:spPr>
          <a:xfrm>
            <a:off x="864633" y="2028842"/>
            <a:ext cx="4257511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模式：</a:t>
            </a:r>
            <a:r>
              <a:rPr kumimoji="1" lang="en-US" altLang="zh-CN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RPA</a:t>
            </a:r>
            <a:r>
              <a:rPr kumimoji="1"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服务端模式，不运行于个人电脑，而是运行在服务器后台，利于资源统一管理，减少资源浪费</a:t>
            </a:r>
            <a:endParaRPr kumimoji="1"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09" name="组合 308">
            <a:extLst>
              <a:ext uri="{FF2B5EF4-FFF2-40B4-BE49-F238E27FC236}">
                <a16:creationId xmlns:a16="http://schemas.microsoft.com/office/drawing/2014/main" id="{129C843D-C19C-4BE6-B7CC-19FA38339A57}"/>
              </a:ext>
            </a:extLst>
          </p:cNvPr>
          <p:cNvGrpSpPr/>
          <p:nvPr/>
        </p:nvGrpSpPr>
        <p:grpSpPr>
          <a:xfrm>
            <a:off x="5985661" y="1589899"/>
            <a:ext cx="1455738" cy="1455738"/>
            <a:chOff x="5985661" y="1589899"/>
            <a:chExt cx="1455738" cy="1455738"/>
          </a:xfrm>
        </p:grpSpPr>
        <p:sp>
          <p:nvSpPr>
            <p:cNvPr id="19" name="Rectangle 15">
              <a:extLst>
                <a:ext uri="{FF2B5EF4-FFF2-40B4-BE49-F238E27FC236}">
                  <a16:creationId xmlns:a16="http://schemas.microsoft.com/office/drawing/2014/main" id="{ABB21FA5-C7A8-4393-B753-E5E92CB7A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5661" y="1589899"/>
              <a:ext cx="1455738" cy="1455738"/>
            </a:xfrm>
            <a:prstGeom prst="rect">
              <a:avLst/>
            </a:pr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837">
              <a:extLst>
                <a:ext uri="{FF2B5EF4-FFF2-40B4-BE49-F238E27FC236}">
                  <a16:creationId xmlns:a16="http://schemas.microsoft.com/office/drawing/2014/main" id="{DAC66301-787E-44E9-A95D-94D667CDE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4461" y="1993918"/>
              <a:ext cx="269875" cy="539750"/>
            </a:xfrm>
            <a:custGeom>
              <a:avLst/>
              <a:gdLst>
                <a:gd name="T0" fmla="*/ 0 w 185"/>
                <a:gd name="T1" fmla="*/ 370 h 370"/>
                <a:gd name="T2" fmla="*/ 185 w 185"/>
                <a:gd name="T3" fmla="*/ 185 h 370"/>
                <a:gd name="T4" fmla="*/ 0 w 185"/>
                <a:gd name="T5" fmla="*/ 0 h 370"/>
                <a:gd name="T6" fmla="*/ 0 w 185"/>
                <a:gd name="T7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5" h="370">
                  <a:moveTo>
                    <a:pt x="0" y="370"/>
                  </a:moveTo>
                  <a:cubicBezTo>
                    <a:pt x="102" y="370"/>
                    <a:pt x="185" y="287"/>
                    <a:pt x="185" y="185"/>
                  </a:cubicBezTo>
                  <a:cubicBezTo>
                    <a:pt x="185" y="83"/>
                    <a:pt x="102" y="0"/>
                    <a:pt x="0" y="0"/>
                  </a:cubicBezTo>
                  <a:lnTo>
                    <a:pt x="0" y="370"/>
                  </a:ln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838">
              <a:extLst>
                <a:ext uri="{FF2B5EF4-FFF2-40B4-BE49-F238E27FC236}">
                  <a16:creationId xmlns:a16="http://schemas.microsoft.com/office/drawing/2014/main" id="{25878FEC-72C0-4ECF-97D3-234C3F74D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4586" y="1993918"/>
              <a:ext cx="269875" cy="539750"/>
            </a:xfrm>
            <a:custGeom>
              <a:avLst/>
              <a:gdLst>
                <a:gd name="T0" fmla="*/ 185 w 185"/>
                <a:gd name="T1" fmla="*/ 0 h 370"/>
                <a:gd name="T2" fmla="*/ 0 w 185"/>
                <a:gd name="T3" fmla="*/ 185 h 370"/>
                <a:gd name="T4" fmla="*/ 185 w 185"/>
                <a:gd name="T5" fmla="*/ 370 h 370"/>
                <a:gd name="T6" fmla="*/ 185 w 185"/>
                <a:gd name="T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5" h="370">
                  <a:moveTo>
                    <a:pt x="185" y="0"/>
                  </a:moveTo>
                  <a:cubicBezTo>
                    <a:pt x="83" y="0"/>
                    <a:pt x="0" y="83"/>
                    <a:pt x="0" y="185"/>
                  </a:cubicBezTo>
                  <a:cubicBezTo>
                    <a:pt x="0" y="287"/>
                    <a:pt x="83" y="370"/>
                    <a:pt x="185" y="370"/>
                  </a:cubicBezTo>
                  <a:lnTo>
                    <a:pt x="185" y="0"/>
                  </a:lnTo>
                  <a:close/>
                </a:path>
              </a:pathLst>
            </a:custGeom>
            <a:solidFill>
              <a:srgbClr val="F6F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839">
              <a:extLst>
                <a:ext uri="{FF2B5EF4-FFF2-40B4-BE49-F238E27FC236}">
                  <a16:creationId xmlns:a16="http://schemas.microsoft.com/office/drawing/2014/main" id="{29A56BF0-B158-413F-BAB6-9079A1D48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7186" y="2336818"/>
              <a:ext cx="47625" cy="68263"/>
            </a:xfrm>
            <a:custGeom>
              <a:avLst/>
              <a:gdLst>
                <a:gd name="T0" fmla="*/ 31 w 32"/>
                <a:gd name="T1" fmla="*/ 0 h 47"/>
                <a:gd name="T2" fmla="*/ 26 w 32"/>
                <a:gd name="T3" fmla="*/ 2 h 47"/>
                <a:gd name="T4" fmla="*/ 21 w 32"/>
                <a:gd name="T5" fmla="*/ 5 h 47"/>
                <a:gd name="T6" fmla="*/ 17 w 32"/>
                <a:gd name="T7" fmla="*/ 10 h 47"/>
                <a:gd name="T8" fmla="*/ 13 w 32"/>
                <a:gd name="T9" fmla="*/ 11 h 47"/>
                <a:gd name="T10" fmla="*/ 10 w 32"/>
                <a:gd name="T11" fmla="*/ 14 h 47"/>
                <a:gd name="T12" fmla="*/ 9 w 32"/>
                <a:gd name="T13" fmla="*/ 14 h 47"/>
                <a:gd name="T14" fmla="*/ 7 w 32"/>
                <a:gd name="T15" fmla="*/ 15 h 47"/>
                <a:gd name="T16" fmla="*/ 6 w 32"/>
                <a:gd name="T17" fmla="*/ 17 h 47"/>
                <a:gd name="T18" fmla="*/ 1 w 32"/>
                <a:gd name="T19" fmla="*/ 24 h 47"/>
                <a:gd name="T20" fmla="*/ 0 w 32"/>
                <a:gd name="T21" fmla="*/ 31 h 47"/>
                <a:gd name="T22" fmla="*/ 1 w 32"/>
                <a:gd name="T23" fmla="*/ 37 h 47"/>
                <a:gd name="T24" fmla="*/ 2 w 32"/>
                <a:gd name="T25" fmla="*/ 38 h 47"/>
                <a:gd name="T26" fmla="*/ 2 w 32"/>
                <a:gd name="T27" fmla="*/ 42 h 47"/>
                <a:gd name="T28" fmla="*/ 4 w 32"/>
                <a:gd name="T29" fmla="*/ 47 h 47"/>
                <a:gd name="T30" fmla="*/ 11 w 32"/>
                <a:gd name="T31" fmla="*/ 45 h 47"/>
                <a:gd name="T32" fmla="*/ 13 w 32"/>
                <a:gd name="T33" fmla="*/ 44 h 47"/>
                <a:gd name="T34" fmla="*/ 32 w 32"/>
                <a:gd name="T35" fmla="*/ 0 h 47"/>
                <a:gd name="T36" fmla="*/ 31 w 32"/>
                <a:gd name="T3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47">
                  <a:moveTo>
                    <a:pt x="31" y="0"/>
                  </a:moveTo>
                  <a:cubicBezTo>
                    <a:pt x="29" y="0"/>
                    <a:pt x="26" y="1"/>
                    <a:pt x="26" y="2"/>
                  </a:cubicBezTo>
                  <a:cubicBezTo>
                    <a:pt x="26" y="3"/>
                    <a:pt x="22" y="4"/>
                    <a:pt x="21" y="5"/>
                  </a:cubicBezTo>
                  <a:cubicBezTo>
                    <a:pt x="20" y="5"/>
                    <a:pt x="18" y="9"/>
                    <a:pt x="17" y="10"/>
                  </a:cubicBezTo>
                  <a:cubicBezTo>
                    <a:pt x="17" y="11"/>
                    <a:pt x="14" y="11"/>
                    <a:pt x="13" y="11"/>
                  </a:cubicBezTo>
                  <a:cubicBezTo>
                    <a:pt x="12" y="12"/>
                    <a:pt x="10" y="13"/>
                    <a:pt x="10" y="14"/>
                  </a:cubicBezTo>
                  <a:cubicBezTo>
                    <a:pt x="10" y="15"/>
                    <a:pt x="10" y="15"/>
                    <a:pt x="9" y="14"/>
                  </a:cubicBezTo>
                  <a:cubicBezTo>
                    <a:pt x="9" y="14"/>
                    <a:pt x="9" y="14"/>
                    <a:pt x="7" y="15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20"/>
                    <a:pt x="2" y="24"/>
                    <a:pt x="1" y="24"/>
                  </a:cubicBezTo>
                  <a:cubicBezTo>
                    <a:pt x="0" y="24"/>
                    <a:pt x="0" y="29"/>
                    <a:pt x="0" y="31"/>
                  </a:cubicBezTo>
                  <a:cubicBezTo>
                    <a:pt x="0" y="33"/>
                    <a:pt x="1" y="36"/>
                    <a:pt x="1" y="37"/>
                  </a:cubicBezTo>
                  <a:cubicBezTo>
                    <a:pt x="1" y="37"/>
                    <a:pt x="1" y="37"/>
                    <a:pt x="2" y="38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4"/>
                    <a:pt x="3" y="46"/>
                    <a:pt x="4" y="47"/>
                  </a:cubicBezTo>
                  <a:cubicBezTo>
                    <a:pt x="4" y="47"/>
                    <a:pt x="9" y="46"/>
                    <a:pt x="11" y="45"/>
                  </a:cubicBezTo>
                  <a:cubicBezTo>
                    <a:pt x="12" y="45"/>
                    <a:pt x="12" y="45"/>
                    <a:pt x="13" y="44"/>
                  </a:cubicBezTo>
                  <a:cubicBezTo>
                    <a:pt x="21" y="31"/>
                    <a:pt x="28" y="16"/>
                    <a:pt x="32" y="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5F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840">
              <a:extLst>
                <a:ext uri="{FF2B5EF4-FFF2-40B4-BE49-F238E27FC236}">
                  <a16:creationId xmlns:a16="http://schemas.microsoft.com/office/drawing/2014/main" id="{77C78C9E-EA87-495F-BDEF-6E6740F44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6174" y="2068530"/>
              <a:ext cx="174625" cy="400050"/>
            </a:xfrm>
            <a:custGeom>
              <a:avLst/>
              <a:gdLst>
                <a:gd name="T0" fmla="*/ 65 w 119"/>
                <a:gd name="T1" fmla="*/ 202 h 274"/>
                <a:gd name="T2" fmla="*/ 65 w 119"/>
                <a:gd name="T3" fmla="*/ 219 h 274"/>
                <a:gd name="T4" fmla="*/ 64 w 119"/>
                <a:gd name="T5" fmla="*/ 243 h 274"/>
                <a:gd name="T6" fmla="*/ 64 w 119"/>
                <a:gd name="T7" fmla="*/ 260 h 274"/>
                <a:gd name="T8" fmla="*/ 69 w 119"/>
                <a:gd name="T9" fmla="*/ 273 h 274"/>
                <a:gd name="T10" fmla="*/ 77 w 119"/>
                <a:gd name="T11" fmla="*/ 272 h 274"/>
                <a:gd name="T12" fmla="*/ 78 w 119"/>
                <a:gd name="T13" fmla="*/ 259 h 274"/>
                <a:gd name="T14" fmla="*/ 81 w 119"/>
                <a:gd name="T15" fmla="*/ 242 h 274"/>
                <a:gd name="T16" fmla="*/ 91 w 119"/>
                <a:gd name="T17" fmla="*/ 229 h 274"/>
                <a:gd name="T18" fmla="*/ 98 w 119"/>
                <a:gd name="T19" fmla="*/ 220 h 274"/>
                <a:gd name="T20" fmla="*/ 108 w 119"/>
                <a:gd name="T21" fmla="*/ 208 h 274"/>
                <a:gd name="T22" fmla="*/ 114 w 119"/>
                <a:gd name="T23" fmla="*/ 190 h 274"/>
                <a:gd name="T24" fmla="*/ 119 w 119"/>
                <a:gd name="T25" fmla="*/ 178 h 274"/>
                <a:gd name="T26" fmla="*/ 116 w 119"/>
                <a:gd name="T27" fmla="*/ 170 h 274"/>
                <a:gd name="T28" fmla="*/ 101 w 119"/>
                <a:gd name="T29" fmla="*/ 164 h 274"/>
                <a:gd name="T30" fmla="*/ 84 w 119"/>
                <a:gd name="T31" fmla="*/ 149 h 274"/>
                <a:gd name="T32" fmla="*/ 69 w 119"/>
                <a:gd name="T33" fmla="*/ 140 h 274"/>
                <a:gd name="T34" fmla="*/ 60 w 119"/>
                <a:gd name="T35" fmla="*/ 139 h 274"/>
                <a:gd name="T36" fmla="*/ 48 w 119"/>
                <a:gd name="T37" fmla="*/ 144 h 274"/>
                <a:gd name="T38" fmla="*/ 40 w 119"/>
                <a:gd name="T39" fmla="*/ 125 h 274"/>
                <a:gd name="T40" fmla="*/ 24 w 119"/>
                <a:gd name="T41" fmla="*/ 119 h 274"/>
                <a:gd name="T42" fmla="*/ 40 w 119"/>
                <a:gd name="T43" fmla="*/ 108 h 274"/>
                <a:gd name="T44" fmla="*/ 52 w 119"/>
                <a:gd name="T45" fmla="*/ 111 h 274"/>
                <a:gd name="T46" fmla="*/ 59 w 119"/>
                <a:gd name="T47" fmla="*/ 94 h 274"/>
                <a:gd name="T48" fmla="*/ 68 w 119"/>
                <a:gd name="T49" fmla="*/ 83 h 274"/>
                <a:gd name="T50" fmla="*/ 77 w 119"/>
                <a:gd name="T51" fmla="*/ 76 h 274"/>
                <a:gd name="T52" fmla="*/ 81 w 119"/>
                <a:gd name="T53" fmla="*/ 67 h 274"/>
                <a:gd name="T54" fmla="*/ 88 w 119"/>
                <a:gd name="T55" fmla="*/ 67 h 274"/>
                <a:gd name="T56" fmla="*/ 94 w 119"/>
                <a:gd name="T57" fmla="*/ 71 h 274"/>
                <a:gd name="T58" fmla="*/ 92 w 119"/>
                <a:gd name="T59" fmla="*/ 57 h 274"/>
                <a:gd name="T60" fmla="*/ 86 w 119"/>
                <a:gd name="T61" fmla="*/ 46 h 274"/>
                <a:gd name="T62" fmla="*/ 77 w 119"/>
                <a:gd name="T63" fmla="*/ 41 h 274"/>
                <a:gd name="T64" fmla="*/ 68 w 119"/>
                <a:gd name="T65" fmla="*/ 33 h 274"/>
                <a:gd name="T66" fmla="*/ 60 w 119"/>
                <a:gd name="T67" fmla="*/ 48 h 274"/>
                <a:gd name="T68" fmla="*/ 56 w 119"/>
                <a:gd name="T69" fmla="*/ 53 h 274"/>
                <a:gd name="T70" fmla="*/ 46 w 119"/>
                <a:gd name="T71" fmla="*/ 46 h 274"/>
                <a:gd name="T72" fmla="*/ 47 w 119"/>
                <a:gd name="T73" fmla="*/ 35 h 274"/>
                <a:gd name="T74" fmla="*/ 60 w 119"/>
                <a:gd name="T75" fmla="*/ 23 h 274"/>
                <a:gd name="T76" fmla="*/ 65 w 119"/>
                <a:gd name="T77" fmla="*/ 13 h 274"/>
                <a:gd name="T78" fmla="*/ 74 w 119"/>
                <a:gd name="T79" fmla="*/ 19 h 274"/>
                <a:gd name="T80" fmla="*/ 80 w 119"/>
                <a:gd name="T81" fmla="*/ 33 h 274"/>
                <a:gd name="T82" fmla="*/ 86 w 119"/>
                <a:gd name="T83" fmla="*/ 25 h 274"/>
                <a:gd name="T84" fmla="*/ 88 w 119"/>
                <a:gd name="T85" fmla="*/ 19 h 274"/>
                <a:gd name="T86" fmla="*/ 82 w 119"/>
                <a:gd name="T87" fmla="*/ 9 h 274"/>
                <a:gd name="T88" fmla="*/ 69 w 119"/>
                <a:gd name="T89" fmla="*/ 4 h 274"/>
                <a:gd name="T90" fmla="*/ 55 w 119"/>
                <a:gd name="T91" fmla="*/ 8 h 274"/>
                <a:gd name="T92" fmla="*/ 55 w 119"/>
                <a:gd name="T93" fmla="*/ 16 h 274"/>
                <a:gd name="T94" fmla="*/ 46 w 119"/>
                <a:gd name="T95" fmla="*/ 11 h 274"/>
                <a:gd name="T96" fmla="*/ 42 w 119"/>
                <a:gd name="T97" fmla="*/ 15 h 274"/>
                <a:gd name="T98" fmla="*/ 6 w 119"/>
                <a:gd name="T99" fmla="*/ 118 h 274"/>
                <a:gd name="T100" fmla="*/ 11 w 119"/>
                <a:gd name="T101" fmla="*/ 118 h 274"/>
                <a:gd name="T102" fmla="*/ 32 w 119"/>
                <a:gd name="T103" fmla="*/ 137 h 274"/>
                <a:gd name="T104" fmla="*/ 41 w 119"/>
                <a:gd name="T105" fmla="*/ 145 h 274"/>
                <a:gd name="T106" fmla="*/ 52 w 119"/>
                <a:gd name="T107" fmla="*/ 152 h 274"/>
                <a:gd name="T108" fmla="*/ 48 w 119"/>
                <a:gd name="T109" fmla="*/ 171 h 274"/>
                <a:gd name="T110" fmla="*/ 53 w 119"/>
                <a:gd name="T111" fmla="*/ 18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9" h="274">
                  <a:moveTo>
                    <a:pt x="56" y="189"/>
                  </a:moveTo>
                  <a:cubicBezTo>
                    <a:pt x="55" y="189"/>
                    <a:pt x="59" y="193"/>
                    <a:pt x="60" y="194"/>
                  </a:cubicBezTo>
                  <a:cubicBezTo>
                    <a:pt x="61" y="195"/>
                    <a:pt x="64" y="201"/>
                    <a:pt x="65" y="202"/>
                  </a:cubicBezTo>
                  <a:cubicBezTo>
                    <a:pt x="65" y="204"/>
                    <a:pt x="65" y="207"/>
                    <a:pt x="65" y="208"/>
                  </a:cubicBezTo>
                  <a:cubicBezTo>
                    <a:pt x="64" y="209"/>
                    <a:pt x="65" y="210"/>
                    <a:pt x="65" y="211"/>
                  </a:cubicBezTo>
                  <a:cubicBezTo>
                    <a:pt x="65" y="211"/>
                    <a:pt x="64" y="217"/>
                    <a:pt x="65" y="219"/>
                  </a:cubicBezTo>
                  <a:cubicBezTo>
                    <a:pt x="65" y="221"/>
                    <a:pt x="62" y="228"/>
                    <a:pt x="62" y="232"/>
                  </a:cubicBezTo>
                  <a:cubicBezTo>
                    <a:pt x="62" y="235"/>
                    <a:pt x="64" y="239"/>
                    <a:pt x="64" y="239"/>
                  </a:cubicBezTo>
                  <a:cubicBezTo>
                    <a:pt x="65" y="239"/>
                    <a:pt x="65" y="242"/>
                    <a:pt x="64" y="243"/>
                  </a:cubicBezTo>
                  <a:cubicBezTo>
                    <a:pt x="63" y="243"/>
                    <a:pt x="62" y="246"/>
                    <a:pt x="63" y="246"/>
                  </a:cubicBezTo>
                  <a:cubicBezTo>
                    <a:pt x="63" y="246"/>
                    <a:pt x="62" y="249"/>
                    <a:pt x="63" y="250"/>
                  </a:cubicBezTo>
                  <a:cubicBezTo>
                    <a:pt x="63" y="251"/>
                    <a:pt x="64" y="258"/>
                    <a:pt x="64" y="260"/>
                  </a:cubicBezTo>
                  <a:cubicBezTo>
                    <a:pt x="64" y="261"/>
                    <a:pt x="67" y="266"/>
                    <a:pt x="67" y="267"/>
                  </a:cubicBezTo>
                  <a:cubicBezTo>
                    <a:pt x="68" y="268"/>
                    <a:pt x="68" y="271"/>
                    <a:pt x="68" y="272"/>
                  </a:cubicBezTo>
                  <a:cubicBezTo>
                    <a:pt x="69" y="272"/>
                    <a:pt x="69" y="272"/>
                    <a:pt x="69" y="273"/>
                  </a:cubicBezTo>
                  <a:cubicBezTo>
                    <a:pt x="69" y="273"/>
                    <a:pt x="71" y="273"/>
                    <a:pt x="72" y="274"/>
                  </a:cubicBezTo>
                  <a:cubicBezTo>
                    <a:pt x="72" y="274"/>
                    <a:pt x="76" y="274"/>
                    <a:pt x="77" y="274"/>
                  </a:cubicBezTo>
                  <a:cubicBezTo>
                    <a:pt x="79" y="273"/>
                    <a:pt x="77" y="272"/>
                    <a:pt x="77" y="272"/>
                  </a:cubicBezTo>
                  <a:cubicBezTo>
                    <a:pt x="76" y="271"/>
                    <a:pt x="76" y="268"/>
                    <a:pt x="75" y="267"/>
                  </a:cubicBezTo>
                  <a:cubicBezTo>
                    <a:pt x="74" y="267"/>
                    <a:pt x="74" y="263"/>
                    <a:pt x="75" y="262"/>
                  </a:cubicBezTo>
                  <a:cubicBezTo>
                    <a:pt x="75" y="261"/>
                    <a:pt x="78" y="260"/>
                    <a:pt x="78" y="259"/>
                  </a:cubicBezTo>
                  <a:cubicBezTo>
                    <a:pt x="78" y="258"/>
                    <a:pt x="78" y="255"/>
                    <a:pt x="78" y="255"/>
                  </a:cubicBezTo>
                  <a:cubicBezTo>
                    <a:pt x="77" y="254"/>
                    <a:pt x="78" y="250"/>
                    <a:pt x="77" y="248"/>
                  </a:cubicBezTo>
                  <a:cubicBezTo>
                    <a:pt x="77" y="246"/>
                    <a:pt x="81" y="244"/>
                    <a:pt x="81" y="242"/>
                  </a:cubicBezTo>
                  <a:cubicBezTo>
                    <a:pt x="82" y="240"/>
                    <a:pt x="86" y="239"/>
                    <a:pt x="87" y="238"/>
                  </a:cubicBezTo>
                  <a:cubicBezTo>
                    <a:pt x="88" y="237"/>
                    <a:pt x="89" y="232"/>
                    <a:pt x="88" y="231"/>
                  </a:cubicBezTo>
                  <a:cubicBezTo>
                    <a:pt x="88" y="230"/>
                    <a:pt x="90" y="229"/>
                    <a:pt x="91" y="229"/>
                  </a:cubicBezTo>
                  <a:cubicBezTo>
                    <a:pt x="92" y="229"/>
                    <a:pt x="93" y="229"/>
                    <a:pt x="93" y="229"/>
                  </a:cubicBezTo>
                  <a:cubicBezTo>
                    <a:pt x="94" y="229"/>
                    <a:pt x="95" y="227"/>
                    <a:pt x="95" y="226"/>
                  </a:cubicBezTo>
                  <a:cubicBezTo>
                    <a:pt x="96" y="226"/>
                    <a:pt x="97" y="221"/>
                    <a:pt x="98" y="220"/>
                  </a:cubicBezTo>
                  <a:cubicBezTo>
                    <a:pt x="100" y="219"/>
                    <a:pt x="100" y="216"/>
                    <a:pt x="100" y="215"/>
                  </a:cubicBezTo>
                  <a:cubicBezTo>
                    <a:pt x="100" y="214"/>
                    <a:pt x="102" y="211"/>
                    <a:pt x="103" y="211"/>
                  </a:cubicBezTo>
                  <a:cubicBezTo>
                    <a:pt x="103" y="210"/>
                    <a:pt x="107" y="208"/>
                    <a:pt x="108" y="208"/>
                  </a:cubicBezTo>
                  <a:cubicBezTo>
                    <a:pt x="109" y="207"/>
                    <a:pt x="110" y="201"/>
                    <a:pt x="110" y="198"/>
                  </a:cubicBezTo>
                  <a:cubicBezTo>
                    <a:pt x="111" y="196"/>
                    <a:pt x="112" y="193"/>
                    <a:pt x="112" y="192"/>
                  </a:cubicBezTo>
                  <a:cubicBezTo>
                    <a:pt x="112" y="191"/>
                    <a:pt x="113" y="190"/>
                    <a:pt x="114" y="190"/>
                  </a:cubicBezTo>
                  <a:cubicBezTo>
                    <a:pt x="114" y="190"/>
                    <a:pt x="115" y="187"/>
                    <a:pt x="115" y="186"/>
                  </a:cubicBezTo>
                  <a:cubicBezTo>
                    <a:pt x="116" y="185"/>
                    <a:pt x="118" y="183"/>
                    <a:pt x="118" y="182"/>
                  </a:cubicBezTo>
                  <a:cubicBezTo>
                    <a:pt x="119" y="181"/>
                    <a:pt x="119" y="180"/>
                    <a:pt x="119" y="178"/>
                  </a:cubicBezTo>
                  <a:cubicBezTo>
                    <a:pt x="119" y="178"/>
                    <a:pt x="119" y="178"/>
                    <a:pt x="119" y="177"/>
                  </a:cubicBezTo>
                  <a:cubicBezTo>
                    <a:pt x="119" y="174"/>
                    <a:pt x="119" y="174"/>
                    <a:pt x="119" y="174"/>
                  </a:cubicBezTo>
                  <a:cubicBezTo>
                    <a:pt x="119" y="172"/>
                    <a:pt x="116" y="169"/>
                    <a:pt x="116" y="170"/>
                  </a:cubicBezTo>
                  <a:cubicBezTo>
                    <a:pt x="115" y="171"/>
                    <a:pt x="113" y="168"/>
                    <a:pt x="111" y="168"/>
                  </a:cubicBezTo>
                  <a:cubicBezTo>
                    <a:pt x="110" y="167"/>
                    <a:pt x="107" y="167"/>
                    <a:pt x="106" y="167"/>
                  </a:cubicBezTo>
                  <a:cubicBezTo>
                    <a:pt x="105" y="167"/>
                    <a:pt x="102" y="164"/>
                    <a:pt x="101" y="164"/>
                  </a:cubicBezTo>
                  <a:cubicBezTo>
                    <a:pt x="100" y="164"/>
                    <a:pt x="96" y="163"/>
                    <a:pt x="96" y="163"/>
                  </a:cubicBezTo>
                  <a:cubicBezTo>
                    <a:pt x="95" y="162"/>
                    <a:pt x="94" y="157"/>
                    <a:pt x="92" y="156"/>
                  </a:cubicBezTo>
                  <a:cubicBezTo>
                    <a:pt x="89" y="154"/>
                    <a:pt x="84" y="151"/>
                    <a:pt x="84" y="149"/>
                  </a:cubicBezTo>
                  <a:cubicBezTo>
                    <a:pt x="83" y="148"/>
                    <a:pt x="78" y="145"/>
                    <a:pt x="77" y="144"/>
                  </a:cubicBezTo>
                  <a:cubicBezTo>
                    <a:pt x="75" y="143"/>
                    <a:pt x="73" y="143"/>
                    <a:pt x="73" y="143"/>
                  </a:cubicBezTo>
                  <a:cubicBezTo>
                    <a:pt x="72" y="144"/>
                    <a:pt x="70" y="141"/>
                    <a:pt x="69" y="140"/>
                  </a:cubicBezTo>
                  <a:cubicBezTo>
                    <a:pt x="68" y="139"/>
                    <a:pt x="65" y="138"/>
                    <a:pt x="65" y="139"/>
                  </a:cubicBezTo>
                  <a:cubicBezTo>
                    <a:pt x="65" y="140"/>
                    <a:pt x="63" y="139"/>
                    <a:pt x="63" y="139"/>
                  </a:cubicBezTo>
                  <a:cubicBezTo>
                    <a:pt x="62" y="138"/>
                    <a:pt x="60" y="139"/>
                    <a:pt x="60" y="139"/>
                  </a:cubicBezTo>
                  <a:cubicBezTo>
                    <a:pt x="59" y="140"/>
                    <a:pt x="56" y="143"/>
                    <a:pt x="55" y="144"/>
                  </a:cubicBezTo>
                  <a:cubicBezTo>
                    <a:pt x="54" y="145"/>
                    <a:pt x="53" y="143"/>
                    <a:pt x="52" y="143"/>
                  </a:cubicBezTo>
                  <a:cubicBezTo>
                    <a:pt x="51" y="143"/>
                    <a:pt x="48" y="144"/>
                    <a:pt x="48" y="144"/>
                  </a:cubicBezTo>
                  <a:cubicBezTo>
                    <a:pt x="47" y="145"/>
                    <a:pt x="45" y="140"/>
                    <a:pt x="45" y="138"/>
                  </a:cubicBezTo>
                  <a:cubicBezTo>
                    <a:pt x="46" y="136"/>
                    <a:pt x="43" y="132"/>
                    <a:pt x="42" y="132"/>
                  </a:cubicBezTo>
                  <a:cubicBezTo>
                    <a:pt x="40" y="131"/>
                    <a:pt x="39" y="127"/>
                    <a:pt x="40" y="125"/>
                  </a:cubicBezTo>
                  <a:cubicBezTo>
                    <a:pt x="40" y="124"/>
                    <a:pt x="36" y="123"/>
                    <a:pt x="36" y="123"/>
                  </a:cubicBezTo>
                  <a:cubicBezTo>
                    <a:pt x="35" y="122"/>
                    <a:pt x="32" y="125"/>
                    <a:pt x="32" y="126"/>
                  </a:cubicBezTo>
                  <a:cubicBezTo>
                    <a:pt x="32" y="127"/>
                    <a:pt x="23" y="124"/>
                    <a:pt x="24" y="119"/>
                  </a:cubicBezTo>
                  <a:cubicBezTo>
                    <a:pt x="25" y="115"/>
                    <a:pt x="29" y="109"/>
                    <a:pt x="30" y="109"/>
                  </a:cubicBezTo>
                  <a:cubicBezTo>
                    <a:pt x="31" y="108"/>
                    <a:pt x="36" y="108"/>
                    <a:pt x="38" y="109"/>
                  </a:cubicBezTo>
                  <a:cubicBezTo>
                    <a:pt x="39" y="109"/>
                    <a:pt x="40" y="109"/>
                    <a:pt x="40" y="108"/>
                  </a:cubicBezTo>
                  <a:cubicBezTo>
                    <a:pt x="40" y="108"/>
                    <a:pt x="44" y="108"/>
                    <a:pt x="46" y="109"/>
                  </a:cubicBezTo>
                  <a:cubicBezTo>
                    <a:pt x="47" y="109"/>
                    <a:pt x="49" y="114"/>
                    <a:pt x="50" y="115"/>
                  </a:cubicBezTo>
                  <a:cubicBezTo>
                    <a:pt x="52" y="116"/>
                    <a:pt x="52" y="112"/>
                    <a:pt x="52" y="111"/>
                  </a:cubicBezTo>
                  <a:cubicBezTo>
                    <a:pt x="52" y="110"/>
                    <a:pt x="52" y="108"/>
                    <a:pt x="51" y="107"/>
                  </a:cubicBezTo>
                  <a:cubicBezTo>
                    <a:pt x="51" y="106"/>
                    <a:pt x="53" y="100"/>
                    <a:pt x="55" y="99"/>
                  </a:cubicBezTo>
                  <a:cubicBezTo>
                    <a:pt x="57" y="98"/>
                    <a:pt x="60" y="95"/>
                    <a:pt x="59" y="94"/>
                  </a:cubicBezTo>
                  <a:cubicBezTo>
                    <a:pt x="59" y="94"/>
                    <a:pt x="61" y="93"/>
                    <a:pt x="61" y="93"/>
                  </a:cubicBezTo>
                  <a:cubicBezTo>
                    <a:pt x="62" y="93"/>
                    <a:pt x="61" y="88"/>
                    <a:pt x="62" y="87"/>
                  </a:cubicBezTo>
                  <a:cubicBezTo>
                    <a:pt x="63" y="86"/>
                    <a:pt x="67" y="83"/>
                    <a:pt x="68" y="83"/>
                  </a:cubicBezTo>
                  <a:cubicBezTo>
                    <a:pt x="69" y="82"/>
                    <a:pt x="70" y="79"/>
                    <a:pt x="70" y="79"/>
                  </a:cubicBezTo>
                  <a:cubicBezTo>
                    <a:pt x="69" y="78"/>
                    <a:pt x="73" y="75"/>
                    <a:pt x="74" y="75"/>
                  </a:cubicBezTo>
                  <a:cubicBezTo>
                    <a:pt x="76" y="74"/>
                    <a:pt x="78" y="76"/>
                    <a:pt x="77" y="76"/>
                  </a:cubicBezTo>
                  <a:cubicBezTo>
                    <a:pt x="78" y="76"/>
                    <a:pt x="80" y="75"/>
                    <a:pt x="81" y="74"/>
                  </a:cubicBezTo>
                  <a:cubicBezTo>
                    <a:pt x="83" y="73"/>
                    <a:pt x="81" y="71"/>
                    <a:pt x="81" y="70"/>
                  </a:cubicBezTo>
                  <a:cubicBezTo>
                    <a:pt x="80" y="69"/>
                    <a:pt x="80" y="67"/>
                    <a:pt x="81" y="67"/>
                  </a:cubicBezTo>
                  <a:cubicBezTo>
                    <a:pt x="82" y="66"/>
                    <a:pt x="83" y="64"/>
                    <a:pt x="83" y="64"/>
                  </a:cubicBezTo>
                  <a:cubicBezTo>
                    <a:pt x="83" y="63"/>
                    <a:pt x="87" y="64"/>
                    <a:pt x="88" y="63"/>
                  </a:cubicBezTo>
                  <a:cubicBezTo>
                    <a:pt x="90" y="61"/>
                    <a:pt x="89" y="66"/>
                    <a:pt x="88" y="67"/>
                  </a:cubicBezTo>
                  <a:cubicBezTo>
                    <a:pt x="87" y="69"/>
                    <a:pt x="89" y="70"/>
                    <a:pt x="89" y="70"/>
                  </a:cubicBezTo>
                  <a:cubicBezTo>
                    <a:pt x="90" y="70"/>
                    <a:pt x="91" y="71"/>
                    <a:pt x="91" y="71"/>
                  </a:cubicBezTo>
                  <a:cubicBezTo>
                    <a:pt x="91" y="72"/>
                    <a:pt x="93" y="71"/>
                    <a:pt x="94" y="71"/>
                  </a:cubicBezTo>
                  <a:cubicBezTo>
                    <a:pt x="95" y="72"/>
                    <a:pt x="96" y="70"/>
                    <a:pt x="96" y="69"/>
                  </a:cubicBezTo>
                  <a:cubicBezTo>
                    <a:pt x="96" y="68"/>
                    <a:pt x="93" y="66"/>
                    <a:pt x="93" y="65"/>
                  </a:cubicBezTo>
                  <a:cubicBezTo>
                    <a:pt x="92" y="64"/>
                    <a:pt x="92" y="58"/>
                    <a:pt x="92" y="57"/>
                  </a:cubicBezTo>
                  <a:cubicBezTo>
                    <a:pt x="92" y="55"/>
                    <a:pt x="90" y="53"/>
                    <a:pt x="90" y="54"/>
                  </a:cubicBezTo>
                  <a:cubicBezTo>
                    <a:pt x="89" y="54"/>
                    <a:pt x="88" y="50"/>
                    <a:pt x="87" y="49"/>
                  </a:cubicBezTo>
                  <a:cubicBezTo>
                    <a:pt x="86" y="49"/>
                    <a:pt x="86" y="47"/>
                    <a:pt x="86" y="46"/>
                  </a:cubicBezTo>
                  <a:cubicBezTo>
                    <a:pt x="86" y="46"/>
                    <a:pt x="83" y="43"/>
                    <a:pt x="82" y="41"/>
                  </a:cubicBezTo>
                  <a:cubicBezTo>
                    <a:pt x="82" y="40"/>
                    <a:pt x="81" y="40"/>
                    <a:pt x="81" y="41"/>
                  </a:cubicBezTo>
                  <a:cubicBezTo>
                    <a:pt x="80" y="41"/>
                    <a:pt x="78" y="41"/>
                    <a:pt x="77" y="41"/>
                  </a:cubicBezTo>
                  <a:cubicBezTo>
                    <a:pt x="77" y="41"/>
                    <a:pt x="76" y="38"/>
                    <a:pt x="76" y="36"/>
                  </a:cubicBezTo>
                  <a:cubicBezTo>
                    <a:pt x="76" y="35"/>
                    <a:pt x="72" y="35"/>
                    <a:pt x="71" y="34"/>
                  </a:cubicBezTo>
                  <a:cubicBezTo>
                    <a:pt x="71" y="33"/>
                    <a:pt x="68" y="33"/>
                    <a:pt x="68" y="33"/>
                  </a:cubicBezTo>
                  <a:cubicBezTo>
                    <a:pt x="67" y="32"/>
                    <a:pt x="65" y="31"/>
                    <a:pt x="64" y="32"/>
                  </a:cubicBezTo>
                  <a:cubicBezTo>
                    <a:pt x="64" y="32"/>
                    <a:pt x="64" y="41"/>
                    <a:pt x="64" y="44"/>
                  </a:cubicBezTo>
                  <a:cubicBezTo>
                    <a:pt x="63" y="46"/>
                    <a:pt x="61" y="48"/>
                    <a:pt x="60" y="48"/>
                  </a:cubicBezTo>
                  <a:cubicBezTo>
                    <a:pt x="60" y="48"/>
                    <a:pt x="60" y="50"/>
                    <a:pt x="61" y="50"/>
                  </a:cubicBezTo>
                  <a:cubicBezTo>
                    <a:pt x="61" y="50"/>
                    <a:pt x="59" y="52"/>
                    <a:pt x="59" y="54"/>
                  </a:cubicBezTo>
                  <a:cubicBezTo>
                    <a:pt x="59" y="56"/>
                    <a:pt x="57" y="54"/>
                    <a:pt x="56" y="53"/>
                  </a:cubicBezTo>
                  <a:cubicBezTo>
                    <a:pt x="56" y="51"/>
                    <a:pt x="54" y="48"/>
                    <a:pt x="54" y="49"/>
                  </a:cubicBezTo>
                  <a:cubicBezTo>
                    <a:pt x="54" y="50"/>
                    <a:pt x="52" y="48"/>
                    <a:pt x="52" y="49"/>
                  </a:cubicBezTo>
                  <a:cubicBezTo>
                    <a:pt x="51" y="49"/>
                    <a:pt x="48" y="47"/>
                    <a:pt x="46" y="46"/>
                  </a:cubicBezTo>
                  <a:cubicBezTo>
                    <a:pt x="45" y="45"/>
                    <a:pt x="44" y="41"/>
                    <a:pt x="43" y="40"/>
                  </a:cubicBezTo>
                  <a:cubicBezTo>
                    <a:pt x="42" y="40"/>
                    <a:pt x="43" y="39"/>
                    <a:pt x="43" y="39"/>
                  </a:cubicBezTo>
                  <a:cubicBezTo>
                    <a:pt x="43" y="38"/>
                    <a:pt x="46" y="36"/>
                    <a:pt x="47" y="35"/>
                  </a:cubicBezTo>
                  <a:cubicBezTo>
                    <a:pt x="47" y="34"/>
                    <a:pt x="50" y="30"/>
                    <a:pt x="52" y="29"/>
                  </a:cubicBezTo>
                  <a:cubicBezTo>
                    <a:pt x="53" y="28"/>
                    <a:pt x="54" y="26"/>
                    <a:pt x="54" y="25"/>
                  </a:cubicBezTo>
                  <a:cubicBezTo>
                    <a:pt x="53" y="25"/>
                    <a:pt x="59" y="23"/>
                    <a:pt x="60" y="23"/>
                  </a:cubicBezTo>
                  <a:cubicBezTo>
                    <a:pt x="62" y="22"/>
                    <a:pt x="63" y="18"/>
                    <a:pt x="63" y="17"/>
                  </a:cubicBezTo>
                  <a:cubicBezTo>
                    <a:pt x="63" y="16"/>
                    <a:pt x="62" y="13"/>
                    <a:pt x="62" y="13"/>
                  </a:cubicBezTo>
                  <a:cubicBezTo>
                    <a:pt x="61" y="13"/>
                    <a:pt x="64" y="13"/>
                    <a:pt x="65" y="13"/>
                  </a:cubicBezTo>
                  <a:cubicBezTo>
                    <a:pt x="65" y="14"/>
                    <a:pt x="68" y="12"/>
                    <a:pt x="69" y="13"/>
                  </a:cubicBezTo>
                  <a:cubicBezTo>
                    <a:pt x="70" y="14"/>
                    <a:pt x="73" y="15"/>
                    <a:pt x="74" y="16"/>
                  </a:cubicBezTo>
                  <a:cubicBezTo>
                    <a:pt x="74" y="16"/>
                    <a:pt x="74" y="16"/>
                    <a:pt x="74" y="19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69" y="26"/>
                    <a:pt x="68" y="29"/>
                    <a:pt x="69" y="29"/>
                  </a:cubicBezTo>
                  <a:cubicBezTo>
                    <a:pt x="71" y="29"/>
                    <a:pt x="78" y="32"/>
                    <a:pt x="80" y="33"/>
                  </a:cubicBezTo>
                  <a:cubicBezTo>
                    <a:pt x="81" y="34"/>
                    <a:pt x="82" y="31"/>
                    <a:pt x="83" y="30"/>
                  </a:cubicBezTo>
                  <a:cubicBezTo>
                    <a:pt x="83" y="29"/>
                    <a:pt x="83" y="26"/>
                    <a:pt x="83" y="25"/>
                  </a:cubicBezTo>
                  <a:cubicBezTo>
                    <a:pt x="82" y="24"/>
                    <a:pt x="85" y="24"/>
                    <a:pt x="86" y="25"/>
                  </a:cubicBezTo>
                  <a:cubicBezTo>
                    <a:pt x="86" y="26"/>
                    <a:pt x="87" y="24"/>
                    <a:pt x="88" y="24"/>
                  </a:cubicBezTo>
                  <a:cubicBezTo>
                    <a:pt x="88" y="24"/>
                    <a:pt x="89" y="21"/>
                    <a:pt x="89" y="21"/>
                  </a:cubicBezTo>
                  <a:cubicBezTo>
                    <a:pt x="89" y="20"/>
                    <a:pt x="88" y="19"/>
                    <a:pt x="88" y="19"/>
                  </a:cubicBezTo>
                  <a:cubicBezTo>
                    <a:pt x="88" y="18"/>
                    <a:pt x="84" y="17"/>
                    <a:pt x="84" y="16"/>
                  </a:cubicBezTo>
                  <a:cubicBezTo>
                    <a:pt x="82" y="16"/>
                    <a:pt x="82" y="14"/>
                    <a:pt x="83" y="13"/>
                  </a:cubicBezTo>
                  <a:cubicBezTo>
                    <a:pt x="83" y="13"/>
                    <a:pt x="82" y="10"/>
                    <a:pt x="82" y="9"/>
                  </a:cubicBezTo>
                  <a:cubicBezTo>
                    <a:pt x="81" y="8"/>
                    <a:pt x="78" y="8"/>
                    <a:pt x="77" y="8"/>
                  </a:cubicBezTo>
                  <a:cubicBezTo>
                    <a:pt x="76" y="8"/>
                    <a:pt x="75" y="5"/>
                    <a:pt x="74" y="5"/>
                  </a:cubicBezTo>
                  <a:cubicBezTo>
                    <a:pt x="74" y="5"/>
                    <a:pt x="70" y="4"/>
                    <a:pt x="69" y="4"/>
                  </a:cubicBezTo>
                  <a:cubicBezTo>
                    <a:pt x="68" y="5"/>
                    <a:pt x="66" y="1"/>
                    <a:pt x="64" y="2"/>
                  </a:cubicBezTo>
                  <a:cubicBezTo>
                    <a:pt x="62" y="3"/>
                    <a:pt x="61" y="1"/>
                    <a:pt x="60" y="1"/>
                  </a:cubicBezTo>
                  <a:cubicBezTo>
                    <a:pt x="59" y="0"/>
                    <a:pt x="55" y="5"/>
                    <a:pt x="55" y="8"/>
                  </a:cubicBezTo>
                  <a:cubicBezTo>
                    <a:pt x="55" y="11"/>
                    <a:pt x="57" y="14"/>
                    <a:pt x="57" y="14"/>
                  </a:cubicBezTo>
                  <a:cubicBezTo>
                    <a:pt x="58" y="14"/>
                    <a:pt x="57" y="17"/>
                    <a:pt x="56" y="17"/>
                  </a:cubicBezTo>
                  <a:cubicBezTo>
                    <a:pt x="56" y="18"/>
                    <a:pt x="54" y="17"/>
                    <a:pt x="55" y="16"/>
                  </a:cubicBezTo>
                  <a:cubicBezTo>
                    <a:pt x="55" y="15"/>
                    <a:pt x="53" y="12"/>
                    <a:pt x="52" y="11"/>
                  </a:cubicBezTo>
                  <a:cubicBezTo>
                    <a:pt x="52" y="10"/>
                    <a:pt x="49" y="9"/>
                    <a:pt x="48" y="8"/>
                  </a:cubicBezTo>
                  <a:cubicBezTo>
                    <a:pt x="47" y="9"/>
                    <a:pt x="46" y="10"/>
                    <a:pt x="46" y="11"/>
                  </a:cubicBezTo>
                  <a:cubicBezTo>
                    <a:pt x="46" y="12"/>
                    <a:pt x="46" y="14"/>
                    <a:pt x="46" y="15"/>
                  </a:cubicBezTo>
                  <a:cubicBezTo>
                    <a:pt x="45" y="17"/>
                    <a:pt x="44" y="17"/>
                    <a:pt x="44" y="16"/>
                  </a:cubicBezTo>
                  <a:cubicBezTo>
                    <a:pt x="44" y="16"/>
                    <a:pt x="43" y="15"/>
                    <a:pt x="42" y="15"/>
                  </a:cubicBezTo>
                  <a:cubicBezTo>
                    <a:pt x="20" y="42"/>
                    <a:pt x="5" y="76"/>
                    <a:pt x="0" y="112"/>
                  </a:cubicBezTo>
                  <a:cubicBezTo>
                    <a:pt x="1" y="113"/>
                    <a:pt x="2" y="114"/>
                    <a:pt x="3" y="115"/>
                  </a:cubicBezTo>
                  <a:cubicBezTo>
                    <a:pt x="3" y="117"/>
                    <a:pt x="6" y="118"/>
                    <a:pt x="6" y="118"/>
                  </a:cubicBezTo>
                  <a:cubicBezTo>
                    <a:pt x="7" y="119"/>
                    <a:pt x="7" y="115"/>
                    <a:pt x="7" y="114"/>
                  </a:cubicBezTo>
                  <a:cubicBezTo>
                    <a:pt x="6" y="113"/>
                    <a:pt x="7" y="113"/>
                    <a:pt x="7" y="113"/>
                  </a:cubicBezTo>
                  <a:cubicBezTo>
                    <a:pt x="7" y="114"/>
                    <a:pt x="10" y="117"/>
                    <a:pt x="11" y="118"/>
                  </a:cubicBezTo>
                  <a:cubicBezTo>
                    <a:pt x="12" y="119"/>
                    <a:pt x="13" y="126"/>
                    <a:pt x="14" y="128"/>
                  </a:cubicBezTo>
                  <a:cubicBezTo>
                    <a:pt x="14" y="129"/>
                    <a:pt x="23" y="133"/>
                    <a:pt x="25" y="133"/>
                  </a:cubicBezTo>
                  <a:cubicBezTo>
                    <a:pt x="28" y="134"/>
                    <a:pt x="31" y="137"/>
                    <a:pt x="32" y="137"/>
                  </a:cubicBezTo>
                  <a:cubicBezTo>
                    <a:pt x="32" y="138"/>
                    <a:pt x="36" y="139"/>
                    <a:pt x="36" y="139"/>
                  </a:cubicBezTo>
                  <a:cubicBezTo>
                    <a:pt x="37" y="139"/>
                    <a:pt x="39" y="142"/>
                    <a:pt x="40" y="142"/>
                  </a:cubicBezTo>
                  <a:cubicBezTo>
                    <a:pt x="40" y="143"/>
                    <a:pt x="41" y="144"/>
                    <a:pt x="41" y="145"/>
                  </a:cubicBezTo>
                  <a:cubicBezTo>
                    <a:pt x="41" y="145"/>
                    <a:pt x="46" y="147"/>
                    <a:pt x="47" y="148"/>
                  </a:cubicBezTo>
                  <a:cubicBezTo>
                    <a:pt x="48" y="149"/>
                    <a:pt x="50" y="149"/>
                    <a:pt x="50" y="148"/>
                  </a:cubicBezTo>
                  <a:cubicBezTo>
                    <a:pt x="50" y="148"/>
                    <a:pt x="51" y="151"/>
                    <a:pt x="52" y="152"/>
                  </a:cubicBezTo>
                  <a:cubicBezTo>
                    <a:pt x="52" y="153"/>
                    <a:pt x="52" y="155"/>
                    <a:pt x="52" y="156"/>
                  </a:cubicBezTo>
                  <a:cubicBezTo>
                    <a:pt x="52" y="156"/>
                    <a:pt x="51" y="161"/>
                    <a:pt x="50" y="162"/>
                  </a:cubicBezTo>
                  <a:cubicBezTo>
                    <a:pt x="49" y="163"/>
                    <a:pt x="48" y="169"/>
                    <a:pt x="48" y="171"/>
                  </a:cubicBezTo>
                  <a:cubicBezTo>
                    <a:pt x="48" y="172"/>
                    <a:pt x="51" y="175"/>
                    <a:pt x="52" y="175"/>
                  </a:cubicBezTo>
                  <a:cubicBezTo>
                    <a:pt x="52" y="176"/>
                    <a:pt x="52" y="177"/>
                    <a:pt x="51" y="177"/>
                  </a:cubicBezTo>
                  <a:cubicBezTo>
                    <a:pt x="51" y="177"/>
                    <a:pt x="51" y="184"/>
                    <a:pt x="53" y="185"/>
                  </a:cubicBezTo>
                  <a:cubicBezTo>
                    <a:pt x="54" y="185"/>
                    <a:pt x="56" y="188"/>
                    <a:pt x="56" y="189"/>
                  </a:cubicBezTo>
                  <a:close/>
                </a:path>
              </a:pathLst>
            </a:custGeom>
            <a:solidFill>
              <a:srgbClr val="5F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841">
              <a:extLst>
                <a:ext uri="{FF2B5EF4-FFF2-40B4-BE49-F238E27FC236}">
                  <a16:creationId xmlns:a16="http://schemas.microsoft.com/office/drawing/2014/main" id="{D72684A0-7865-4C37-8F51-D1FECA65A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8886" y="21796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842">
              <a:extLst>
                <a:ext uri="{FF2B5EF4-FFF2-40B4-BE49-F238E27FC236}">
                  <a16:creationId xmlns:a16="http://schemas.microsoft.com/office/drawing/2014/main" id="{6F159CD4-6628-4154-8C3D-78DCCEDBF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899" y="2027255"/>
              <a:ext cx="53975" cy="39688"/>
            </a:xfrm>
            <a:custGeom>
              <a:avLst/>
              <a:gdLst>
                <a:gd name="T0" fmla="*/ 7 w 38"/>
                <a:gd name="T1" fmla="*/ 26 h 27"/>
                <a:gd name="T2" fmla="*/ 13 w 38"/>
                <a:gd name="T3" fmla="*/ 24 h 27"/>
                <a:gd name="T4" fmla="*/ 13 w 38"/>
                <a:gd name="T5" fmla="*/ 22 h 27"/>
                <a:gd name="T6" fmla="*/ 14 w 38"/>
                <a:gd name="T7" fmla="*/ 22 h 27"/>
                <a:gd name="T8" fmla="*/ 17 w 38"/>
                <a:gd name="T9" fmla="*/ 16 h 27"/>
                <a:gd name="T10" fmla="*/ 24 w 38"/>
                <a:gd name="T11" fmla="*/ 13 h 27"/>
                <a:gd name="T12" fmla="*/ 29 w 38"/>
                <a:gd name="T13" fmla="*/ 9 h 27"/>
                <a:gd name="T14" fmla="*/ 31 w 38"/>
                <a:gd name="T15" fmla="*/ 6 h 27"/>
                <a:gd name="T16" fmla="*/ 36 w 38"/>
                <a:gd name="T17" fmla="*/ 3 h 27"/>
                <a:gd name="T18" fmla="*/ 38 w 38"/>
                <a:gd name="T19" fmla="*/ 0 h 27"/>
                <a:gd name="T20" fmla="*/ 22 w 38"/>
                <a:gd name="T21" fmla="*/ 8 h 27"/>
                <a:gd name="T22" fmla="*/ 0 w 38"/>
                <a:gd name="T23" fmla="*/ 27 h 27"/>
                <a:gd name="T24" fmla="*/ 7 w 38"/>
                <a:gd name="T2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27">
                  <a:moveTo>
                    <a:pt x="7" y="26"/>
                  </a:moveTo>
                  <a:cubicBezTo>
                    <a:pt x="9" y="26"/>
                    <a:pt x="13" y="25"/>
                    <a:pt x="13" y="24"/>
                  </a:cubicBezTo>
                  <a:cubicBezTo>
                    <a:pt x="13" y="24"/>
                    <a:pt x="13" y="22"/>
                    <a:pt x="13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5" y="22"/>
                    <a:pt x="16" y="17"/>
                    <a:pt x="17" y="16"/>
                  </a:cubicBezTo>
                  <a:cubicBezTo>
                    <a:pt x="18" y="15"/>
                    <a:pt x="23" y="13"/>
                    <a:pt x="24" y="13"/>
                  </a:cubicBezTo>
                  <a:cubicBezTo>
                    <a:pt x="25" y="12"/>
                    <a:pt x="28" y="9"/>
                    <a:pt x="29" y="9"/>
                  </a:cubicBezTo>
                  <a:cubicBezTo>
                    <a:pt x="30" y="9"/>
                    <a:pt x="31" y="6"/>
                    <a:pt x="31" y="6"/>
                  </a:cubicBezTo>
                  <a:cubicBezTo>
                    <a:pt x="31" y="6"/>
                    <a:pt x="35" y="3"/>
                    <a:pt x="36" y="3"/>
                  </a:cubicBezTo>
                  <a:cubicBezTo>
                    <a:pt x="37" y="2"/>
                    <a:pt x="38" y="1"/>
                    <a:pt x="38" y="0"/>
                  </a:cubicBezTo>
                  <a:cubicBezTo>
                    <a:pt x="37" y="0"/>
                    <a:pt x="30" y="4"/>
                    <a:pt x="22" y="8"/>
                  </a:cubicBezTo>
                  <a:cubicBezTo>
                    <a:pt x="14" y="14"/>
                    <a:pt x="7" y="20"/>
                    <a:pt x="0" y="27"/>
                  </a:cubicBezTo>
                  <a:cubicBezTo>
                    <a:pt x="2" y="27"/>
                    <a:pt x="5" y="26"/>
                    <a:pt x="7" y="26"/>
                  </a:cubicBezTo>
                  <a:close/>
                </a:path>
              </a:pathLst>
            </a:custGeom>
            <a:solidFill>
              <a:srgbClr val="5F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843">
              <a:extLst>
                <a:ext uri="{FF2B5EF4-FFF2-40B4-BE49-F238E27FC236}">
                  <a16:creationId xmlns:a16="http://schemas.microsoft.com/office/drawing/2014/main" id="{426B3328-BAD1-4CC9-AB7A-1CD2D32DD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3024" y="2052655"/>
              <a:ext cx="327025" cy="350838"/>
            </a:xfrm>
            <a:custGeom>
              <a:avLst/>
              <a:gdLst>
                <a:gd name="T0" fmla="*/ 77 w 224"/>
                <a:gd name="T1" fmla="*/ 221 h 241"/>
                <a:gd name="T2" fmla="*/ 92 w 224"/>
                <a:gd name="T3" fmla="*/ 174 h 241"/>
                <a:gd name="T4" fmla="*/ 93 w 224"/>
                <a:gd name="T5" fmla="*/ 153 h 241"/>
                <a:gd name="T6" fmla="*/ 79 w 224"/>
                <a:gd name="T7" fmla="*/ 127 h 241"/>
                <a:gd name="T8" fmla="*/ 102 w 224"/>
                <a:gd name="T9" fmla="*/ 147 h 241"/>
                <a:gd name="T10" fmla="*/ 113 w 224"/>
                <a:gd name="T11" fmla="*/ 129 h 241"/>
                <a:gd name="T12" fmla="*/ 103 w 224"/>
                <a:gd name="T13" fmla="*/ 117 h 241"/>
                <a:gd name="T14" fmla="*/ 121 w 224"/>
                <a:gd name="T15" fmla="*/ 129 h 241"/>
                <a:gd name="T16" fmla="*/ 132 w 224"/>
                <a:gd name="T17" fmla="*/ 135 h 241"/>
                <a:gd name="T18" fmla="*/ 141 w 224"/>
                <a:gd name="T19" fmla="*/ 157 h 241"/>
                <a:gd name="T20" fmla="*/ 151 w 224"/>
                <a:gd name="T21" fmla="*/ 144 h 241"/>
                <a:gd name="T22" fmla="*/ 166 w 224"/>
                <a:gd name="T23" fmla="*/ 137 h 241"/>
                <a:gd name="T24" fmla="*/ 175 w 224"/>
                <a:gd name="T25" fmla="*/ 152 h 241"/>
                <a:gd name="T26" fmla="*/ 184 w 224"/>
                <a:gd name="T27" fmla="*/ 164 h 241"/>
                <a:gd name="T28" fmla="*/ 184 w 224"/>
                <a:gd name="T29" fmla="*/ 157 h 241"/>
                <a:gd name="T30" fmla="*/ 195 w 224"/>
                <a:gd name="T31" fmla="*/ 135 h 241"/>
                <a:gd name="T32" fmla="*/ 207 w 224"/>
                <a:gd name="T33" fmla="*/ 111 h 241"/>
                <a:gd name="T34" fmla="*/ 208 w 224"/>
                <a:gd name="T35" fmla="*/ 99 h 241"/>
                <a:gd name="T36" fmla="*/ 220 w 224"/>
                <a:gd name="T37" fmla="*/ 90 h 241"/>
                <a:gd name="T38" fmla="*/ 176 w 224"/>
                <a:gd name="T39" fmla="*/ 12 h 241"/>
                <a:gd name="T40" fmla="*/ 165 w 224"/>
                <a:gd name="T41" fmla="*/ 3 h 241"/>
                <a:gd name="T42" fmla="*/ 149 w 224"/>
                <a:gd name="T43" fmla="*/ 6 h 241"/>
                <a:gd name="T44" fmla="*/ 133 w 224"/>
                <a:gd name="T45" fmla="*/ 14 h 241"/>
                <a:gd name="T46" fmla="*/ 126 w 224"/>
                <a:gd name="T47" fmla="*/ 18 h 241"/>
                <a:gd name="T48" fmla="*/ 106 w 224"/>
                <a:gd name="T49" fmla="*/ 22 h 241"/>
                <a:gd name="T50" fmla="*/ 89 w 224"/>
                <a:gd name="T51" fmla="*/ 28 h 241"/>
                <a:gd name="T52" fmla="*/ 70 w 224"/>
                <a:gd name="T53" fmla="*/ 23 h 241"/>
                <a:gd name="T54" fmla="*/ 53 w 224"/>
                <a:gd name="T55" fmla="*/ 22 h 241"/>
                <a:gd name="T56" fmla="*/ 38 w 224"/>
                <a:gd name="T57" fmla="*/ 39 h 241"/>
                <a:gd name="T58" fmla="*/ 37 w 224"/>
                <a:gd name="T59" fmla="*/ 60 h 241"/>
                <a:gd name="T60" fmla="*/ 27 w 224"/>
                <a:gd name="T61" fmla="*/ 70 h 241"/>
                <a:gd name="T62" fmla="*/ 22 w 224"/>
                <a:gd name="T63" fmla="*/ 54 h 241"/>
                <a:gd name="T64" fmla="*/ 20 w 224"/>
                <a:gd name="T65" fmla="*/ 62 h 241"/>
                <a:gd name="T66" fmla="*/ 22 w 224"/>
                <a:gd name="T67" fmla="*/ 73 h 241"/>
                <a:gd name="T68" fmla="*/ 20 w 224"/>
                <a:gd name="T69" fmla="*/ 81 h 241"/>
                <a:gd name="T70" fmla="*/ 11 w 224"/>
                <a:gd name="T71" fmla="*/ 94 h 241"/>
                <a:gd name="T72" fmla="*/ 26 w 224"/>
                <a:gd name="T73" fmla="*/ 98 h 241"/>
                <a:gd name="T74" fmla="*/ 42 w 224"/>
                <a:gd name="T75" fmla="*/ 95 h 241"/>
                <a:gd name="T76" fmla="*/ 47 w 224"/>
                <a:gd name="T77" fmla="*/ 102 h 241"/>
                <a:gd name="T78" fmla="*/ 49 w 224"/>
                <a:gd name="T79" fmla="*/ 89 h 241"/>
                <a:gd name="T80" fmla="*/ 56 w 224"/>
                <a:gd name="T81" fmla="*/ 97 h 241"/>
                <a:gd name="T82" fmla="*/ 62 w 224"/>
                <a:gd name="T83" fmla="*/ 107 h 241"/>
                <a:gd name="T84" fmla="*/ 63 w 224"/>
                <a:gd name="T85" fmla="*/ 100 h 241"/>
                <a:gd name="T86" fmla="*/ 75 w 224"/>
                <a:gd name="T87" fmla="*/ 106 h 241"/>
                <a:gd name="T88" fmla="*/ 64 w 224"/>
                <a:gd name="T89" fmla="*/ 112 h 241"/>
                <a:gd name="T90" fmla="*/ 43 w 224"/>
                <a:gd name="T91" fmla="*/ 103 h 241"/>
                <a:gd name="T92" fmla="*/ 14 w 224"/>
                <a:gd name="T93" fmla="*/ 108 h 241"/>
                <a:gd name="T94" fmla="*/ 2 w 224"/>
                <a:gd name="T95" fmla="*/ 132 h 241"/>
                <a:gd name="T96" fmla="*/ 20 w 224"/>
                <a:gd name="T97" fmla="*/ 167 h 241"/>
                <a:gd name="T98" fmla="*/ 33 w 224"/>
                <a:gd name="T99" fmla="*/ 166 h 241"/>
                <a:gd name="T100" fmla="*/ 44 w 224"/>
                <a:gd name="T101" fmla="*/ 196 h 241"/>
                <a:gd name="T102" fmla="*/ 52 w 224"/>
                <a:gd name="T103" fmla="*/ 23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4" h="241">
                  <a:moveTo>
                    <a:pt x="64" y="239"/>
                  </a:moveTo>
                  <a:cubicBezTo>
                    <a:pt x="66" y="238"/>
                    <a:pt x="70" y="232"/>
                    <a:pt x="71" y="231"/>
                  </a:cubicBezTo>
                  <a:cubicBezTo>
                    <a:pt x="73" y="230"/>
                    <a:pt x="74" y="225"/>
                    <a:pt x="74" y="224"/>
                  </a:cubicBezTo>
                  <a:cubicBezTo>
                    <a:pt x="74" y="223"/>
                    <a:pt x="76" y="221"/>
                    <a:pt x="77" y="221"/>
                  </a:cubicBezTo>
                  <a:cubicBezTo>
                    <a:pt x="78" y="221"/>
                    <a:pt x="80" y="211"/>
                    <a:pt x="82" y="209"/>
                  </a:cubicBezTo>
                  <a:cubicBezTo>
                    <a:pt x="84" y="207"/>
                    <a:pt x="87" y="196"/>
                    <a:pt x="87" y="192"/>
                  </a:cubicBezTo>
                  <a:cubicBezTo>
                    <a:pt x="86" y="189"/>
                    <a:pt x="88" y="181"/>
                    <a:pt x="88" y="180"/>
                  </a:cubicBezTo>
                  <a:cubicBezTo>
                    <a:pt x="89" y="178"/>
                    <a:pt x="92" y="175"/>
                    <a:pt x="92" y="174"/>
                  </a:cubicBezTo>
                  <a:cubicBezTo>
                    <a:pt x="93" y="173"/>
                    <a:pt x="98" y="166"/>
                    <a:pt x="100" y="163"/>
                  </a:cubicBezTo>
                  <a:cubicBezTo>
                    <a:pt x="102" y="161"/>
                    <a:pt x="103" y="155"/>
                    <a:pt x="103" y="153"/>
                  </a:cubicBezTo>
                  <a:cubicBezTo>
                    <a:pt x="103" y="152"/>
                    <a:pt x="99" y="151"/>
                    <a:pt x="98" y="152"/>
                  </a:cubicBezTo>
                  <a:cubicBezTo>
                    <a:pt x="98" y="152"/>
                    <a:pt x="94" y="153"/>
                    <a:pt x="93" y="153"/>
                  </a:cubicBezTo>
                  <a:cubicBezTo>
                    <a:pt x="92" y="153"/>
                    <a:pt x="90" y="147"/>
                    <a:pt x="88" y="146"/>
                  </a:cubicBezTo>
                  <a:cubicBezTo>
                    <a:pt x="87" y="145"/>
                    <a:pt x="85" y="138"/>
                    <a:pt x="84" y="137"/>
                  </a:cubicBezTo>
                  <a:cubicBezTo>
                    <a:pt x="84" y="136"/>
                    <a:pt x="81" y="133"/>
                    <a:pt x="80" y="132"/>
                  </a:cubicBezTo>
                  <a:cubicBezTo>
                    <a:pt x="80" y="131"/>
                    <a:pt x="79" y="128"/>
                    <a:pt x="79" y="127"/>
                  </a:cubicBezTo>
                  <a:cubicBezTo>
                    <a:pt x="79" y="126"/>
                    <a:pt x="81" y="127"/>
                    <a:pt x="81" y="129"/>
                  </a:cubicBezTo>
                  <a:cubicBezTo>
                    <a:pt x="81" y="130"/>
                    <a:pt x="85" y="136"/>
                    <a:pt x="86" y="138"/>
                  </a:cubicBezTo>
                  <a:cubicBezTo>
                    <a:pt x="88" y="139"/>
                    <a:pt x="91" y="145"/>
                    <a:pt x="92" y="147"/>
                  </a:cubicBezTo>
                  <a:cubicBezTo>
                    <a:pt x="93" y="149"/>
                    <a:pt x="100" y="148"/>
                    <a:pt x="102" y="147"/>
                  </a:cubicBezTo>
                  <a:cubicBezTo>
                    <a:pt x="104" y="146"/>
                    <a:pt x="107" y="144"/>
                    <a:pt x="107" y="144"/>
                  </a:cubicBezTo>
                  <a:cubicBezTo>
                    <a:pt x="107" y="143"/>
                    <a:pt x="111" y="141"/>
                    <a:pt x="112" y="140"/>
                  </a:cubicBezTo>
                  <a:cubicBezTo>
                    <a:pt x="113" y="140"/>
                    <a:pt x="114" y="135"/>
                    <a:pt x="115" y="135"/>
                  </a:cubicBezTo>
                  <a:cubicBezTo>
                    <a:pt x="115" y="134"/>
                    <a:pt x="114" y="130"/>
                    <a:pt x="113" y="129"/>
                  </a:cubicBezTo>
                  <a:cubicBezTo>
                    <a:pt x="113" y="127"/>
                    <a:pt x="109" y="126"/>
                    <a:pt x="108" y="127"/>
                  </a:cubicBezTo>
                  <a:cubicBezTo>
                    <a:pt x="107" y="127"/>
                    <a:pt x="106" y="124"/>
                    <a:pt x="105" y="123"/>
                  </a:cubicBezTo>
                  <a:cubicBezTo>
                    <a:pt x="105" y="122"/>
                    <a:pt x="102" y="120"/>
                    <a:pt x="102" y="120"/>
                  </a:cubicBezTo>
                  <a:cubicBezTo>
                    <a:pt x="101" y="119"/>
                    <a:pt x="102" y="117"/>
                    <a:pt x="103" y="117"/>
                  </a:cubicBezTo>
                  <a:cubicBezTo>
                    <a:pt x="103" y="117"/>
                    <a:pt x="108" y="121"/>
                    <a:pt x="110" y="122"/>
                  </a:cubicBezTo>
                  <a:cubicBezTo>
                    <a:pt x="111" y="124"/>
                    <a:pt x="113" y="128"/>
                    <a:pt x="113" y="128"/>
                  </a:cubicBezTo>
                  <a:cubicBezTo>
                    <a:pt x="114" y="129"/>
                    <a:pt x="118" y="129"/>
                    <a:pt x="119" y="128"/>
                  </a:cubicBezTo>
                  <a:cubicBezTo>
                    <a:pt x="120" y="128"/>
                    <a:pt x="121" y="128"/>
                    <a:pt x="121" y="129"/>
                  </a:cubicBezTo>
                  <a:cubicBezTo>
                    <a:pt x="121" y="129"/>
                    <a:pt x="121" y="129"/>
                    <a:pt x="122" y="128"/>
                  </a:cubicBezTo>
                  <a:cubicBezTo>
                    <a:pt x="127" y="128"/>
                    <a:pt x="127" y="128"/>
                    <a:pt x="127" y="128"/>
                  </a:cubicBezTo>
                  <a:cubicBezTo>
                    <a:pt x="129" y="130"/>
                    <a:pt x="130" y="132"/>
                    <a:pt x="130" y="133"/>
                  </a:cubicBezTo>
                  <a:cubicBezTo>
                    <a:pt x="129" y="133"/>
                    <a:pt x="131" y="135"/>
                    <a:pt x="132" y="135"/>
                  </a:cubicBezTo>
                  <a:cubicBezTo>
                    <a:pt x="133" y="135"/>
                    <a:pt x="133" y="138"/>
                    <a:pt x="133" y="139"/>
                  </a:cubicBezTo>
                  <a:cubicBezTo>
                    <a:pt x="134" y="140"/>
                    <a:pt x="136" y="144"/>
                    <a:pt x="137" y="146"/>
                  </a:cubicBezTo>
                  <a:cubicBezTo>
                    <a:pt x="137" y="148"/>
                    <a:pt x="140" y="151"/>
                    <a:pt x="140" y="152"/>
                  </a:cubicBezTo>
                  <a:cubicBezTo>
                    <a:pt x="141" y="153"/>
                    <a:pt x="141" y="156"/>
                    <a:pt x="141" y="157"/>
                  </a:cubicBezTo>
                  <a:cubicBezTo>
                    <a:pt x="141" y="158"/>
                    <a:pt x="143" y="159"/>
                    <a:pt x="144" y="159"/>
                  </a:cubicBezTo>
                  <a:cubicBezTo>
                    <a:pt x="145" y="159"/>
                    <a:pt x="147" y="153"/>
                    <a:pt x="147" y="150"/>
                  </a:cubicBezTo>
                  <a:cubicBezTo>
                    <a:pt x="148" y="148"/>
                    <a:pt x="149" y="146"/>
                    <a:pt x="150" y="146"/>
                  </a:cubicBezTo>
                  <a:cubicBezTo>
                    <a:pt x="150" y="146"/>
                    <a:pt x="151" y="145"/>
                    <a:pt x="151" y="144"/>
                  </a:cubicBezTo>
                  <a:cubicBezTo>
                    <a:pt x="151" y="144"/>
                    <a:pt x="153" y="144"/>
                    <a:pt x="154" y="143"/>
                  </a:cubicBezTo>
                  <a:cubicBezTo>
                    <a:pt x="154" y="142"/>
                    <a:pt x="155" y="138"/>
                    <a:pt x="156" y="137"/>
                  </a:cubicBezTo>
                  <a:cubicBezTo>
                    <a:pt x="156" y="137"/>
                    <a:pt x="160" y="135"/>
                    <a:pt x="161" y="134"/>
                  </a:cubicBezTo>
                  <a:cubicBezTo>
                    <a:pt x="162" y="134"/>
                    <a:pt x="165" y="136"/>
                    <a:pt x="166" y="137"/>
                  </a:cubicBezTo>
                  <a:cubicBezTo>
                    <a:pt x="166" y="139"/>
                    <a:pt x="167" y="142"/>
                    <a:pt x="167" y="142"/>
                  </a:cubicBezTo>
                  <a:cubicBezTo>
                    <a:pt x="166" y="143"/>
                    <a:pt x="168" y="145"/>
                    <a:pt x="170" y="145"/>
                  </a:cubicBezTo>
                  <a:cubicBezTo>
                    <a:pt x="171" y="145"/>
                    <a:pt x="172" y="147"/>
                    <a:pt x="172" y="148"/>
                  </a:cubicBezTo>
                  <a:cubicBezTo>
                    <a:pt x="172" y="149"/>
                    <a:pt x="174" y="151"/>
                    <a:pt x="175" y="152"/>
                  </a:cubicBezTo>
                  <a:cubicBezTo>
                    <a:pt x="175" y="153"/>
                    <a:pt x="175" y="155"/>
                    <a:pt x="175" y="156"/>
                  </a:cubicBezTo>
                  <a:cubicBezTo>
                    <a:pt x="174" y="156"/>
                    <a:pt x="174" y="160"/>
                    <a:pt x="175" y="161"/>
                  </a:cubicBezTo>
                  <a:cubicBezTo>
                    <a:pt x="175" y="162"/>
                    <a:pt x="180" y="167"/>
                    <a:pt x="182" y="168"/>
                  </a:cubicBezTo>
                  <a:cubicBezTo>
                    <a:pt x="184" y="170"/>
                    <a:pt x="184" y="165"/>
                    <a:pt x="184" y="164"/>
                  </a:cubicBezTo>
                  <a:cubicBezTo>
                    <a:pt x="183" y="162"/>
                    <a:pt x="179" y="159"/>
                    <a:pt x="179" y="158"/>
                  </a:cubicBezTo>
                  <a:cubicBezTo>
                    <a:pt x="178" y="157"/>
                    <a:pt x="178" y="153"/>
                    <a:pt x="178" y="152"/>
                  </a:cubicBezTo>
                  <a:cubicBezTo>
                    <a:pt x="178" y="151"/>
                    <a:pt x="181" y="153"/>
                    <a:pt x="182" y="153"/>
                  </a:cubicBezTo>
                  <a:cubicBezTo>
                    <a:pt x="183" y="154"/>
                    <a:pt x="184" y="156"/>
                    <a:pt x="184" y="157"/>
                  </a:cubicBezTo>
                  <a:cubicBezTo>
                    <a:pt x="184" y="157"/>
                    <a:pt x="191" y="154"/>
                    <a:pt x="191" y="150"/>
                  </a:cubicBezTo>
                  <a:cubicBezTo>
                    <a:pt x="191" y="146"/>
                    <a:pt x="193" y="141"/>
                    <a:pt x="194" y="140"/>
                  </a:cubicBezTo>
                  <a:cubicBezTo>
                    <a:pt x="194" y="139"/>
                    <a:pt x="193" y="138"/>
                    <a:pt x="193" y="138"/>
                  </a:cubicBezTo>
                  <a:cubicBezTo>
                    <a:pt x="192" y="138"/>
                    <a:pt x="193" y="135"/>
                    <a:pt x="195" y="135"/>
                  </a:cubicBezTo>
                  <a:cubicBezTo>
                    <a:pt x="197" y="135"/>
                    <a:pt x="202" y="130"/>
                    <a:pt x="203" y="128"/>
                  </a:cubicBezTo>
                  <a:cubicBezTo>
                    <a:pt x="204" y="126"/>
                    <a:pt x="206" y="124"/>
                    <a:pt x="206" y="124"/>
                  </a:cubicBezTo>
                  <a:cubicBezTo>
                    <a:pt x="206" y="124"/>
                    <a:pt x="208" y="119"/>
                    <a:pt x="208" y="117"/>
                  </a:cubicBezTo>
                  <a:cubicBezTo>
                    <a:pt x="208" y="115"/>
                    <a:pt x="207" y="112"/>
                    <a:pt x="207" y="111"/>
                  </a:cubicBezTo>
                  <a:cubicBezTo>
                    <a:pt x="207" y="111"/>
                    <a:pt x="205" y="108"/>
                    <a:pt x="205" y="108"/>
                  </a:cubicBezTo>
                  <a:cubicBezTo>
                    <a:pt x="204" y="107"/>
                    <a:pt x="204" y="104"/>
                    <a:pt x="204" y="104"/>
                  </a:cubicBezTo>
                  <a:cubicBezTo>
                    <a:pt x="204" y="103"/>
                    <a:pt x="206" y="103"/>
                    <a:pt x="206" y="102"/>
                  </a:cubicBezTo>
                  <a:cubicBezTo>
                    <a:pt x="206" y="102"/>
                    <a:pt x="208" y="100"/>
                    <a:pt x="208" y="99"/>
                  </a:cubicBezTo>
                  <a:cubicBezTo>
                    <a:pt x="208" y="98"/>
                    <a:pt x="209" y="100"/>
                    <a:pt x="210" y="101"/>
                  </a:cubicBezTo>
                  <a:cubicBezTo>
                    <a:pt x="211" y="101"/>
                    <a:pt x="212" y="106"/>
                    <a:pt x="213" y="107"/>
                  </a:cubicBezTo>
                  <a:cubicBezTo>
                    <a:pt x="214" y="107"/>
                    <a:pt x="218" y="102"/>
                    <a:pt x="218" y="98"/>
                  </a:cubicBezTo>
                  <a:cubicBezTo>
                    <a:pt x="217" y="95"/>
                    <a:pt x="219" y="90"/>
                    <a:pt x="220" y="90"/>
                  </a:cubicBezTo>
                  <a:cubicBezTo>
                    <a:pt x="221" y="89"/>
                    <a:pt x="223" y="86"/>
                    <a:pt x="224" y="84"/>
                  </a:cubicBezTo>
                  <a:cubicBezTo>
                    <a:pt x="215" y="57"/>
                    <a:pt x="199" y="32"/>
                    <a:pt x="179" y="12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74" y="12"/>
                    <a:pt x="172" y="9"/>
                    <a:pt x="173" y="8"/>
                  </a:cubicBezTo>
                  <a:cubicBezTo>
                    <a:pt x="173" y="8"/>
                    <a:pt x="173" y="7"/>
                    <a:pt x="173" y="7"/>
                  </a:cubicBezTo>
                  <a:cubicBezTo>
                    <a:pt x="171" y="5"/>
                    <a:pt x="170" y="4"/>
                    <a:pt x="168" y="3"/>
                  </a:cubicBezTo>
                  <a:cubicBezTo>
                    <a:pt x="167" y="3"/>
                    <a:pt x="165" y="3"/>
                    <a:pt x="165" y="3"/>
                  </a:cubicBezTo>
                  <a:cubicBezTo>
                    <a:pt x="163" y="3"/>
                    <a:pt x="160" y="2"/>
                    <a:pt x="159" y="1"/>
                  </a:cubicBezTo>
                  <a:cubicBezTo>
                    <a:pt x="158" y="0"/>
                    <a:pt x="156" y="2"/>
                    <a:pt x="156" y="3"/>
                  </a:cubicBezTo>
                  <a:cubicBezTo>
                    <a:pt x="156" y="4"/>
                    <a:pt x="152" y="4"/>
                    <a:pt x="152" y="5"/>
                  </a:cubicBezTo>
                  <a:cubicBezTo>
                    <a:pt x="152" y="6"/>
                    <a:pt x="150" y="6"/>
                    <a:pt x="149" y="6"/>
                  </a:cubicBezTo>
                  <a:cubicBezTo>
                    <a:pt x="149" y="5"/>
                    <a:pt x="146" y="7"/>
                    <a:pt x="144" y="7"/>
                  </a:cubicBezTo>
                  <a:cubicBezTo>
                    <a:pt x="142" y="7"/>
                    <a:pt x="139" y="9"/>
                    <a:pt x="139" y="9"/>
                  </a:cubicBezTo>
                  <a:cubicBezTo>
                    <a:pt x="138" y="9"/>
                    <a:pt x="136" y="11"/>
                    <a:pt x="136" y="12"/>
                  </a:cubicBezTo>
                  <a:cubicBezTo>
                    <a:pt x="135" y="13"/>
                    <a:pt x="133" y="14"/>
                    <a:pt x="133" y="14"/>
                  </a:cubicBezTo>
                  <a:cubicBezTo>
                    <a:pt x="132" y="14"/>
                    <a:pt x="132" y="17"/>
                    <a:pt x="133" y="18"/>
                  </a:cubicBezTo>
                  <a:cubicBezTo>
                    <a:pt x="134" y="18"/>
                    <a:pt x="131" y="18"/>
                    <a:pt x="130" y="17"/>
                  </a:cubicBezTo>
                  <a:cubicBezTo>
                    <a:pt x="129" y="16"/>
                    <a:pt x="128" y="18"/>
                    <a:pt x="127" y="19"/>
                  </a:cubicBezTo>
                  <a:cubicBezTo>
                    <a:pt x="127" y="20"/>
                    <a:pt x="126" y="19"/>
                    <a:pt x="126" y="18"/>
                  </a:cubicBezTo>
                  <a:cubicBezTo>
                    <a:pt x="126" y="17"/>
                    <a:pt x="123" y="16"/>
                    <a:pt x="123" y="17"/>
                  </a:cubicBezTo>
                  <a:cubicBezTo>
                    <a:pt x="123" y="17"/>
                    <a:pt x="121" y="16"/>
                    <a:pt x="120" y="16"/>
                  </a:cubicBezTo>
                  <a:cubicBezTo>
                    <a:pt x="119" y="16"/>
                    <a:pt x="116" y="19"/>
                    <a:pt x="114" y="21"/>
                  </a:cubicBezTo>
                  <a:cubicBezTo>
                    <a:pt x="113" y="22"/>
                    <a:pt x="107" y="23"/>
                    <a:pt x="106" y="22"/>
                  </a:cubicBezTo>
                  <a:cubicBezTo>
                    <a:pt x="105" y="22"/>
                    <a:pt x="103" y="25"/>
                    <a:pt x="104" y="25"/>
                  </a:cubicBezTo>
                  <a:cubicBezTo>
                    <a:pt x="105" y="25"/>
                    <a:pt x="102" y="25"/>
                    <a:pt x="100" y="25"/>
                  </a:cubicBezTo>
                  <a:cubicBezTo>
                    <a:pt x="98" y="26"/>
                    <a:pt x="92" y="28"/>
                    <a:pt x="91" y="29"/>
                  </a:cubicBezTo>
                  <a:cubicBezTo>
                    <a:pt x="90" y="30"/>
                    <a:pt x="89" y="29"/>
                    <a:pt x="89" y="28"/>
                  </a:cubicBezTo>
                  <a:cubicBezTo>
                    <a:pt x="89" y="27"/>
                    <a:pt x="87" y="26"/>
                    <a:pt x="86" y="26"/>
                  </a:cubicBezTo>
                  <a:cubicBezTo>
                    <a:pt x="85" y="26"/>
                    <a:pt x="84" y="30"/>
                    <a:pt x="83" y="31"/>
                  </a:cubicBezTo>
                  <a:cubicBezTo>
                    <a:pt x="82" y="32"/>
                    <a:pt x="81" y="28"/>
                    <a:pt x="78" y="27"/>
                  </a:cubicBezTo>
                  <a:cubicBezTo>
                    <a:pt x="75" y="26"/>
                    <a:pt x="71" y="24"/>
                    <a:pt x="70" y="23"/>
                  </a:cubicBezTo>
                  <a:cubicBezTo>
                    <a:pt x="69" y="23"/>
                    <a:pt x="67" y="21"/>
                    <a:pt x="66" y="20"/>
                  </a:cubicBezTo>
                  <a:cubicBezTo>
                    <a:pt x="65" y="19"/>
                    <a:pt x="62" y="19"/>
                    <a:pt x="61" y="19"/>
                  </a:cubicBezTo>
                  <a:cubicBezTo>
                    <a:pt x="60" y="19"/>
                    <a:pt x="56" y="21"/>
                    <a:pt x="55" y="21"/>
                  </a:cubicBezTo>
                  <a:cubicBezTo>
                    <a:pt x="55" y="22"/>
                    <a:pt x="53" y="22"/>
                    <a:pt x="53" y="22"/>
                  </a:cubicBezTo>
                  <a:cubicBezTo>
                    <a:pt x="52" y="23"/>
                    <a:pt x="48" y="26"/>
                    <a:pt x="47" y="28"/>
                  </a:cubicBezTo>
                  <a:cubicBezTo>
                    <a:pt x="45" y="29"/>
                    <a:pt x="43" y="34"/>
                    <a:pt x="42" y="35"/>
                  </a:cubicBezTo>
                  <a:cubicBezTo>
                    <a:pt x="41" y="36"/>
                    <a:pt x="40" y="37"/>
                    <a:pt x="39" y="37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8" y="39"/>
                    <a:pt x="34" y="41"/>
                    <a:pt x="33" y="44"/>
                  </a:cubicBezTo>
                  <a:cubicBezTo>
                    <a:pt x="33" y="46"/>
                    <a:pt x="34" y="50"/>
                    <a:pt x="34" y="52"/>
                  </a:cubicBezTo>
                  <a:cubicBezTo>
                    <a:pt x="34" y="53"/>
                    <a:pt x="35" y="57"/>
                    <a:pt x="37" y="57"/>
                  </a:cubicBezTo>
                  <a:cubicBezTo>
                    <a:pt x="38" y="57"/>
                    <a:pt x="37" y="60"/>
                    <a:pt x="37" y="60"/>
                  </a:cubicBezTo>
                  <a:cubicBezTo>
                    <a:pt x="37" y="61"/>
                    <a:pt x="38" y="62"/>
                    <a:pt x="38" y="63"/>
                  </a:cubicBezTo>
                  <a:cubicBezTo>
                    <a:pt x="38" y="63"/>
                    <a:pt x="35" y="64"/>
                    <a:pt x="34" y="65"/>
                  </a:cubicBezTo>
                  <a:cubicBezTo>
                    <a:pt x="33" y="65"/>
                    <a:pt x="31" y="67"/>
                    <a:pt x="31" y="68"/>
                  </a:cubicBezTo>
                  <a:cubicBezTo>
                    <a:pt x="31" y="69"/>
                    <a:pt x="28" y="69"/>
                    <a:pt x="27" y="70"/>
                  </a:cubicBezTo>
                  <a:cubicBezTo>
                    <a:pt x="27" y="69"/>
                    <a:pt x="27" y="68"/>
                    <a:pt x="28" y="68"/>
                  </a:cubicBezTo>
                  <a:cubicBezTo>
                    <a:pt x="28" y="67"/>
                    <a:pt x="27" y="65"/>
                    <a:pt x="27" y="65"/>
                  </a:cubicBezTo>
                  <a:cubicBezTo>
                    <a:pt x="26" y="64"/>
                    <a:pt x="26" y="59"/>
                    <a:pt x="25" y="58"/>
                  </a:cubicBezTo>
                  <a:cubicBezTo>
                    <a:pt x="25" y="56"/>
                    <a:pt x="23" y="55"/>
                    <a:pt x="22" y="54"/>
                  </a:cubicBezTo>
                  <a:cubicBezTo>
                    <a:pt x="22" y="54"/>
                    <a:pt x="23" y="52"/>
                    <a:pt x="23" y="52"/>
                  </a:cubicBezTo>
                  <a:cubicBezTo>
                    <a:pt x="23" y="51"/>
                    <a:pt x="20" y="51"/>
                    <a:pt x="20" y="51"/>
                  </a:cubicBezTo>
                  <a:cubicBezTo>
                    <a:pt x="19" y="52"/>
                    <a:pt x="18" y="57"/>
                    <a:pt x="18" y="58"/>
                  </a:cubicBezTo>
                  <a:cubicBezTo>
                    <a:pt x="18" y="60"/>
                    <a:pt x="19" y="62"/>
                    <a:pt x="20" y="62"/>
                  </a:cubicBezTo>
                  <a:cubicBezTo>
                    <a:pt x="20" y="62"/>
                    <a:pt x="20" y="65"/>
                    <a:pt x="19" y="65"/>
                  </a:cubicBezTo>
                  <a:cubicBezTo>
                    <a:pt x="18" y="65"/>
                    <a:pt x="17" y="69"/>
                    <a:pt x="18" y="70"/>
                  </a:cubicBezTo>
                  <a:cubicBezTo>
                    <a:pt x="18" y="71"/>
                    <a:pt x="17" y="72"/>
                    <a:pt x="17" y="73"/>
                  </a:cubicBezTo>
                  <a:cubicBezTo>
                    <a:pt x="16" y="73"/>
                    <a:pt x="20" y="73"/>
                    <a:pt x="22" y="73"/>
                  </a:cubicBezTo>
                  <a:cubicBezTo>
                    <a:pt x="24" y="73"/>
                    <a:pt x="26" y="74"/>
                    <a:pt x="26" y="74"/>
                  </a:cubicBezTo>
                  <a:cubicBezTo>
                    <a:pt x="25" y="74"/>
                    <a:pt x="22" y="75"/>
                    <a:pt x="21" y="76"/>
                  </a:cubicBezTo>
                  <a:cubicBezTo>
                    <a:pt x="21" y="76"/>
                    <a:pt x="18" y="78"/>
                    <a:pt x="18" y="79"/>
                  </a:cubicBezTo>
                  <a:cubicBezTo>
                    <a:pt x="17" y="79"/>
                    <a:pt x="19" y="81"/>
                    <a:pt x="20" y="81"/>
                  </a:cubicBezTo>
                  <a:cubicBezTo>
                    <a:pt x="21" y="81"/>
                    <a:pt x="22" y="84"/>
                    <a:pt x="23" y="85"/>
                  </a:cubicBezTo>
                  <a:cubicBezTo>
                    <a:pt x="23" y="86"/>
                    <a:pt x="23" y="87"/>
                    <a:pt x="23" y="88"/>
                  </a:cubicBezTo>
                  <a:cubicBezTo>
                    <a:pt x="22" y="88"/>
                    <a:pt x="18" y="88"/>
                    <a:pt x="16" y="88"/>
                  </a:cubicBezTo>
                  <a:cubicBezTo>
                    <a:pt x="14" y="89"/>
                    <a:pt x="12" y="92"/>
                    <a:pt x="11" y="94"/>
                  </a:cubicBezTo>
                  <a:cubicBezTo>
                    <a:pt x="11" y="95"/>
                    <a:pt x="12" y="100"/>
                    <a:pt x="12" y="101"/>
                  </a:cubicBezTo>
                  <a:cubicBezTo>
                    <a:pt x="12" y="102"/>
                    <a:pt x="16" y="103"/>
                    <a:pt x="17" y="103"/>
                  </a:cubicBezTo>
                  <a:cubicBezTo>
                    <a:pt x="18" y="104"/>
                    <a:pt x="21" y="103"/>
                    <a:pt x="22" y="104"/>
                  </a:cubicBezTo>
                  <a:cubicBezTo>
                    <a:pt x="23" y="104"/>
                    <a:pt x="25" y="100"/>
                    <a:pt x="26" y="98"/>
                  </a:cubicBezTo>
                  <a:cubicBezTo>
                    <a:pt x="26" y="96"/>
                    <a:pt x="30" y="93"/>
                    <a:pt x="31" y="91"/>
                  </a:cubicBezTo>
                  <a:cubicBezTo>
                    <a:pt x="32" y="90"/>
                    <a:pt x="36" y="90"/>
                    <a:pt x="37" y="89"/>
                  </a:cubicBezTo>
                  <a:cubicBezTo>
                    <a:pt x="38" y="89"/>
                    <a:pt x="37" y="93"/>
                    <a:pt x="38" y="95"/>
                  </a:cubicBezTo>
                  <a:cubicBezTo>
                    <a:pt x="38" y="97"/>
                    <a:pt x="43" y="97"/>
                    <a:pt x="42" y="95"/>
                  </a:cubicBezTo>
                  <a:cubicBezTo>
                    <a:pt x="41" y="93"/>
                    <a:pt x="42" y="92"/>
                    <a:pt x="42" y="92"/>
                  </a:cubicBezTo>
                  <a:cubicBezTo>
                    <a:pt x="43" y="93"/>
                    <a:pt x="47" y="95"/>
                    <a:pt x="47" y="96"/>
                  </a:cubicBezTo>
                  <a:cubicBezTo>
                    <a:pt x="48" y="97"/>
                    <a:pt x="48" y="99"/>
                    <a:pt x="47" y="99"/>
                  </a:cubicBezTo>
                  <a:cubicBezTo>
                    <a:pt x="46" y="99"/>
                    <a:pt x="46" y="102"/>
                    <a:pt x="47" y="102"/>
                  </a:cubicBezTo>
                  <a:cubicBezTo>
                    <a:pt x="48" y="103"/>
                    <a:pt x="49" y="99"/>
                    <a:pt x="50" y="99"/>
                  </a:cubicBezTo>
                  <a:cubicBezTo>
                    <a:pt x="51" y="98"/>
                    <a:pt x="52" y="96"/>
                    <a:pt x="51" y="96"/>
                  </a:cubicBezTo>
                  <a:cubicBezTo>
                    <a:pt x="51" y="96"/>
                    <a:pt x="52" y="94"/>
                    <a:pt x="53" y="95"/>
                  </a:cubicBezTo>
                  <a:cubicBezTo>
                    <a:pt x="53" y="95"/>
                    <a:pt x="51" y="91"/>
                    <a:pt x="49" y="89"/>
                  </a:cubicBezTo>
                  <a:cubicBezTo>
                    <a:pt x="47" y="87"/>
                    <a:pt x="49" y="88"/>
                    <a:pt x="52" y="91"/>
                  </a:cubicBezTo>
                  <a:cubicBezTo>
                    <a:pt x="52" y="91"/>
                    <a:pt x="52" y="91"/>
                    <a:pt x="54" y="94"/>
                  </a:cubicBezTo>
                  <a:cubicBezTo>
                    <a:pt x="54" y="94"/>
                    <a:pt x="55" y="96"/>
                    <a:pt x="55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6" y="98"/>
                    <a:pt x="56" y="101"/>
                    <a:pt x="56" y="102"/>
                  </a:cubicBezTo>
                  <a:cubicBezTo>
                    <a:pt x="56" y="103"/>
                    <a:pt x="58" y="104"/>
                    <a:pt x="59" y="104"/>
                  </a:cubicBezTo>
                  <a:cubicBezTo>
                    <a:pt x="60" y="104"/>
                    <a:pt x="61" y="105"/>
                    <a:pt x="61" y="105"/>
                  </a:cubicBezTo>
                  <a:cubicBezTo>
                    <a:pt x="60" y="105"/>
                    <a:pt x="61" y="107"/>
                    <a:pt x="62" y="107"/>
                  </a:cubicBezTo>
                  <a:cubicBezTo>
                    <a:pt x="63" y="107"/>
                    <a:pt x="64" y="104"/>
                    <a:pt x="63" y="104"/>
                  </a:cubicBezTo>
                  <a:cubicBezTo>
                    <a:pt x="62" y="104"/>
                    <a:pt x="62" y="100"/>
                    <a:pt x="62" y="99"/>
                  </a:cubicBezTo>
                  <a:cubicBezTo>
                    <a:pt x="62" y="97"/>
                    <a:pt x="62" y="96"/>
                    <a:pt x="63" y="96"/>
                  </a:cubicBezTo>
                  <a:cubicBezTo>
                    <a:pt x="63" y="96"/>
                    <a:pt x="63" y="99"/>
                    <a:pt x="63" y="100"/>
                  </a:cubicBezTo>
                  <a:cubicBezTo>
                    <a:pt x="63" y="101"/>
                    <a:pt x="63" y="102"/>
                    <a:pt x="64" y="103"/>
                  </a:cubicBezTo>
                  <a:cubicBezTo>
                    <a:pt x="64" y="103"/>
                    <a:pt x="64" y="103"/>
                    <a:pt x="65" y="104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70" y="105"/>
                    <a:pt x="75" y="106"/>
                    <a:pt x="75" y="106"/>
                  </a:cubicBezTo>
                  <a:cubicBezTo>
                    <a:pt x="75" y="107"/>
                    <a:pt x="77" y="107"/>
                    <a:pt x="77" y="106"/>
                  </a:cubicBezTo>
                  <a:cubicBezTo>
                    <a:pt x="78" y="105"/>
                    <a:pt x="78" y="106"/>
                    <a:pt x="78" y="107"/>
                  </a:cubicBezTo>
                  <a:cubicBezTo>
                    <a:pt x="78" y="108"/>
                    <a:pt x="76" y="111"/>
                    <a:pt x="75" y="112"/>
                  </a:cubicBezTo>
                  <a:cubicBezTo>
                    <a:pt x="75" y="113"/>
                    <a:pt x="67" y="113"/>
                    <a:pt x="64" y="112"/>
                  </a:cubicBezTo>
                  <a:cubicBezTo>
                    <a:pt x="60" y="112"/>
                    <a:pt x="55" y="113"/>
                    <a:pt x="55" y="114"/>
                  </a:cubicBezTo>
                  <a:cubicBezTo>
                    <a:pt x="55" y="115"/>
                    <a:pt x="50" y="112"/>
                    <a:pt x="47" y="111"/>
                  </a:cubicBezTo>
                  <a:cubicBezTo>
                    <a:pt x="45" y="110"/>
                    <a:pt x="43" y="106"/>
                    <a:pt x="42" y="106"/>
                  </a:cubicBezTo>
                  <a:cubicBezTo>
                    <a:pt x="42" y="105"/>
                    <a:pt x="43" y="104"/>
                    <a:pt x="43" y="103"/>
                  </a:cubicBezTo>
                  <a:cubicBezTo>
                    <a:pt x="42" y="103"/>
                    <a:pt x="37" y="103"/>
                    <a:pt x="35" y="103"/>
                  </a:cubicBezTo>
                  <a:cubicBezTo>
                    <a:pt x="34" y="104"/>
                    <a:pt x="26" y="105"/>
                    <a:pt x="24" y="105"/>
                  </a:cubicBezTo>
                  <a:cubicBezTo>
                    <a:pt x="22" y="106"/>
                    <a:pt x="19" y="105"/>
                    <a:pt x="18" y="105"/>
                  </a:cubicBezTo>
                  <a:cubicBezTo>
                    <a:pt x="17" y="105"/>
                    <a:pt x="15" y="108"/>
                    <a:pt x="14" y="108"/>
                  </a:cubicBezTo>
                  <a:cubicBezTo>
                    <a:pt x="13" y="109"/>
                    <a:pt x="11" y="112"/>
                    <a:pt x="11" y="117"/>
                  </a:cubicBezTo>
                  <a:cubicBezTo>
                    <a:pt x="11" y="117"/>
                    <a:pt x="11" y="117"/>
                    <a:pt x="9" y="119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6" y="123"/>
                    <a:pt x="3" y="130"/>
                    <a:pt x="2" y="132"/>
                  </a:cubicBezTo>
                  <a:cubicBezTo>
                    <a:pt x="1" y="133"/>
                    <a:pt x="0" y="143"/>
                    <a:pt x="0" y="146"/>
                  </a:cubicBezTo>
                  <a:cubicBezTo>
                    <a:pt x="0" y="149"/>
                    <a:pt x="3" y="156"/>
                    <a:pt x="4" y="158"/>
                  </a:cubicBezTo>
                  <a:cubicBezTo>
                    <a:pt x="5" y="160"/>
                    <a:pt x="10" y="165"/>
                    <a:pt x="11" y="166"/>
                  </a:cubicBezTo>
                  <a:cubicBezTo>
                    <a:pt x="13" y="167"/>
                    <a:pt x="18" y="167"/>
                    <a:pt x="20" y="167"/>
                  </a:cubicBezTo>
                  <a:cubicBezTo>
                    <a:pt x="22" y="167"/>
                    <a:pt x="24" y="165"/>
                    <a:pt x="25" y="163"/>
                  </a:cubicBezTo>
                  <a:cubicBezTo>
                    <a:pt x="25" y="163"/>
                    <a:pt x="25" y="163"/>
                    <a:pt x="27" y="163"/>
                  </a:cubicBezTo>
                  <a:cubicBezTo>
                    <a:pt x="28" y="163"/>
                    <a:pt x="28" y="163"/>
                    <a:pt x="28" y="163"/>
                  </a:cubicBezTo>
                  <a:cubicBezTo>
                    <a:pt x="29" y="165"/>
                    <a:pt x="32" y="166"/>
                    <a:pt x="33" y="166"/>
                  </a:cubicBezTo>
                  <a:cubicBezTo>
                    <a:pt x="34" y="167"/>
                    <a:pt x="37" y="167"/>
                    <a:pt x="38" y="166"/>
                  </a:cubicBezTo>
                  <a:cubicBezTo>
                    <a:pt x="38" y="166"/>
                    <a:pt x="39" y="173"/>
                    <a:pt x="39" y="175"/>
                  </a:cubicBezTo>
                  <a:cubicBezTo>
                    <a:pt x="38" y="177"/>
                    <a:pt x="40" y="184"/>
                    <a:pt x="40" y="186"/>
                  </a:cubicBezTo>
                  <a:cubicBezTo>
                    <a:pt x="41" y="188"/>
                    <a:pt x="43" y="194"/>
                    <a:pt x="44" y="196"/>
                  </a:cubicBezTo>
                  <a:cubicBezTo>
                    <a:pt x="44" y="198"/>
                    <a:pt x="42" y="204"/>
                    <a:pt x="42" y="207"/>
                  </a:cubicBezTo>
                  <a:cubicBezTo>
                    <a:pt x="42" y="209"/>
                    <a:pt x="45" y="216"/>
                    <a:pt x="46" y="218"/>
                  </a:cubicBezTo>
                  <a:cubicBezTo>
                    <a:pt x="47" y="220"/>
                    <a:pt x="47" y="225"/>
                    <a:pt x="47" y="226"/>
                  </a:cubicBezTo>
                  <a:cubicBezTo>
                    <a:pt x="47" y="228"/>
                    <a:pt x="51" y="234"/>
                    <a:pt x="52" y="237"/>
                  </a:cubicBezTo>
                  <a:cubicBezTo>
                    <a:pt x="52" y="240"/>
                    <a:pt x="61" y="241"/>
                    <a:pt x="64" y="239"/>
                  </a:cubicBezTo>
                  <a:close/>
                </a:path>
              </a:pathLst>
            </a:custGeom>
            <a:solidFill>
              <a:srgbClr val="5F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844">
              <a:extLst>
                <a:ext uri="{FF2B5EF4-FFF2-40B4-BE49-F238E27FC236}">
                  <a16:creationId xmlns:a16="http://schemas.microsoft.com/office/drawing/2014/main" id="{3AEC7449-29A0-4841-9887-30045F360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174" y="2265380"/>
              <a:ext cx="12700" cy="14288"/>
            </a:xfrm>
            <a:custGeom>
              <a:avLst/>
              <a:gdLst>
                <a:gd name="T0" fmla="*/ 3 w 9"/>
                <a:gd name="T1" fmla="*/ 9 h 10"/>
                <a:gd name="T2" fmla="*/ 7 w 9"/>
                <a:gd name="T3" fmla="*/ 8 h 10"/>
                <a:gd name="T4" fmla="*/ 8 w 9"/>
                <a:gd name="T5" fmla="*/ 4 h 10"/>
                <a:gd name="T6" fmla="*/ 5 w 9"/>
                <a:gd name="T7" fmla="*/ 0 h 10"/>
                <a:gd name="T8" fmla="*/ 3 w 9"/>
                <a:gd name="T9" fmla="*/ 3 h 10"/>
                <a:gd name="T10" fmla="*/ 0 w 9"/>
                <a:gd name="T11" fmla="*/ 5 h 10"/>
                <a:gd name="T12" fmla="*/ 0 w 9"/>
                <a:gd name="T13" fmla="*/ 7 h 10"/>
                <a:gd name="T14" fmla="*/ 3 w 9"/>
                <a:gd name="T1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9"/>
                  </a:moveTo>
                  <a:cubicBezTo>
                    <a:pt x="4" y="10"/>
                    <a:pt x="6" y="8"/>
                    <a:pt x="7" y="8"/>
                  </a:cubicBezTo>
                  <a:cubicBezTo>
                    <a:pt x="8" y="8"/>
                    <a:pt x="9" y="4"/>
                    <a:pt x="8" y="4"/>
                  </a:cubicBezTo>
                  <a:cubicBezTo>
                    <a:pt x="7" y="4"/>
                    <a:pt x="6" y="1"/>
                    <a:pt x="5" y="0"/>
                  </a:cubicBezTo>
                  <a:cubicBezTo>
                    <a:pt x="4" y="0"/>
                    <a:pt x="3" y="2"/>
                    <a:pt x="3" y="3"/>
                  </a:cubicBezTo>
                  <a:cubicBezTo>
                    <a:pt x="3" y="4"/>
                    <a:pt x="1" y="4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3" y="9"/>
                    <a:pt x="3" y="9"/>
                  </a:cubicBezTo>
                  <a:close/>
                </a:path>
              </a:pathLst>
            </a:custGeom>
            <a:solidFill>
              <a:srgbClr val="5F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845">
              <a:extLst>
                <a:ext uri="{FF2B5EF4-FFF2-40B4-BE49-F238E27FC236}">
                  <a16:creationId xmlns:a16="http://schemas.microsoft.com/office/drawing/2014/main" id="{D808B7F3-B7A4-43F8-83CC-6234543C5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4649" y="2300305"/>
              <a:ext cx="11113" cy="15875"/>
            </a:xfrm>
            <a:custGeom>
              <a:avLst/>
              <a:gdLst>
                <a:gd name="T0" fmla="*/ 7 w 7"/>
                <a:gd name="T1" fmla="*/ 5 h 11"/>
                <a:gd name="T2" fmla="*/ 5 w 7"/>
                <a:gd name="T3" fmla="*/ 1 h 11"/>
                <a:gd name="T4" fmla="*/ 1 w 7"/>
                <a:gd name="T5" fmla="*/ 8 h 11"/>
                <a:gd name="T6" fmla="*/ 3 w 7"/>
                <a:gd name="T7" fmla="*/ 10 h 11"/>
                <a:gd name="T8" fmla="*/ 6 w 7"/>
                <a:gd name="T9" fmla="*/ 11 h 11"/>
                <a:gd name="T10" fmla="*/ 6 w 7"/>
                <a:gd name="T11" fmla="*/ 9 h 11"/>
                <a:gd name="T12" fmla="*/ 7 w 7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1">
                  <a:moveTo>
                    <a:pt x="7" y="5"/>
                  </a:moveTo>
                  <a:cubicBezTo>
                    <a:pt x="7" y="5"/>
                    <a:pt x="7" y="1"/>
                    <a:pt x="5" y="1"/>
                  </a:cubicBezTo>
                  <a:cubicBezTo>
                    <a:pt x="4" y="0"/>
                    <a:pt x="0" y="5"/>
                    <a:pt x="1" y="8"/>
                  </a:cubicBezTo>
                  <a:cubicBezTo>
                    <a:pt x="1" y="11"/>
                    <a:pt x="2" y="11"/>
                    <a:pt x="3" y="10"/>
                  </a:cubicBezTo>
                  <a:cubicBezTo>
                    <a:pt x="3" y="10"/>
                    <a:pt x="5" y="11"/>
                    <a:pt x="6" y="11"/>
                  </a:cubicBezTo>
                  <a:cubicBezTo>
                    <a:pt x="7" y="11"/>
                    <a:pt x="7" y="10"/>
                    <a:pt x="6" y="9"/>
                  </a:cubicBezTo>
                  <a:cubicBezTo>
                    <a:pt x="5" y="8"/>
                    <a:pt x="6" y="5"/>
                    <a:pt x="7" y="5"/>
                  </a:cubicBezTo>
                  <a:close/>
                </a:path>
              </a:pathLst>
            </a:custGeom>
            <a:solidFill>
              <a:srgbClr val="5F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846">
              <a:extLst>
                <a:ext uri="{FF2B5EF4-FFF2-40B4-BE49-F238E27FC236}">
                  <a16:creationId xmlns:a16="http://schemas.microsoft.com/office/drawing/2014/main" id="{B1A779EE-AAB3-4829-9EED-4B37AF2DB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2424" y="2287605"/>
              <a:ext cx="22225" cy="30163"/>
            </a:xfrm>
            <a:custGeom>
              <a:avLst/>
              <a:gdLst>
                <a:gd name="T0" fmla="*/ 14 w 15"/>
                <a:gd name="T1" fmla="*/ 10 h 21"/>
                <a:gd name="T2" fmla="*/ 15 w 15"/>
                <a:gd name="T3" fmla="*/ 4 h 21"/>
                <a:gd name="T4" fmla="*/ 11 w 15"/>
                <a:gd name="T5" fmla="*/ 1 h 21"/>
                <a:gd name="T6" fmla="*/ 4 w 15"/>
                <a:gd name="T7" fmla="*/ 10 h 21"/>
                <a:gd name="T8" fmla="*/ 1 w 15"/>
                <a:gd name="T9" fmla="*/ 18 h 21"/>
                <a:gd name="T10" fmla="*/ 8 w 15"/>
                <a:gd name="T11" fmla="*/ 20 h 21"/>
                <a:gd name="T12" fmla="*/ 11 w 15"/>
                <a:gd name="T13" fmla="*/ 20 h 21"/>
                <a:gd name="T14" fmla="*/ 11 w 15"/>
                <a:gd name="T15" fmla="*/ 19 h 21"/>
                <a:gd name="T16" fmla="*/ 13 w 15"/>
                <a:gd name="T17" fmla="*/ 15 h 21"/>
                <a:gd name="T18" fmla="*/ 14 w 15"/>
                <a:gd name="T1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21">
                  <a:moveTo>
                    <a:pt x="14" y="10"/>
                  </a:moveTo>
                  <a:cubicBezTo>
                    <a:pt x="14" y="9"/>
                    <a:pt x="14" y="5"/>
                    <a:pt x="15" y="4"/>
                  </a:cubicBezTo>
                  <a:cubicBezTo>
                    <a:pt x="15" y="4"/>
                    <a:pt x="12" y="1"/>
                    <a:pt x="11" y="1"/>
                  </a:cubicBezTo>
                  <a:cubicBezTo>
                    <a:pt x="10" y="0"/>
                    <a:pt x="6" y="9"/>
                    <a:pt x="4" y="10"/>
                  </a:cubicBezTo>
                  <a:cubicBezTo>
                    <a:pt x="1" y="11"/>
                    <a:pt x="0" y="16"/>
                    <a:pt x="1" y="18"/>
                  </a:cubicBezTo>
                  <a:cubicBezTo>
                    <a:pt x="2" y="19"/>
                    <a:pt x="7" y="19"/>
                    <a:pt x="8" y="20"/>
                  </a:cubicBezTo>
                  <a:cubicBezTo>
                    <a:pt x="9" y="21"/>
                    <a:pt x="10" y="20"/>
                    <a:pt x="11" y="20"/>
                  </a:cubicBezTo>
                  <a:cubicBezTo>
                    <a:pt x="11" y="20"/>
                    <a:pt x="11" y="19"/>
                    <a:pt x="11" y="19"/>
                  </a:cubicBezTo>
                  <a:cubicBezTo>
                    <a:pt x="11" y="19"/>
                    <a:pt x="13" y="17"/>
                    <a:pt x="13" y="15"/>
                  </a:cubicBezTo>
                  <a:cubicBezTo>
                    <a:pt x="13" y="14"/>
                    <a:pt x="14" y="12"/>
                    <a:pt x="14" y="10"/>
                  </a:cubicBezTo>
                  <a:close/>
                </a:path>
              </a:pathLst>
            </a:custGeom>
            <a:solidFill>
              <a:srgbClr val="5F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847">
              <a:extLst>
                <a:ext uri="{FF2B5EF4-FFF2-40B4-BE49-F238E27FC236}">
                  <a16:creationId xmlns:a16="http://schemas.microsoft.com/office/drawing/2014/main" id="{7175459D-7267-4257-BA34-EAAB4377A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4486" y="2320943"/>
              <a:ext cx="22225" cy="7938"/>
            </a:xfrm>
            <a:custGeom>
              <a:avLst/>
              <a:gdLst>
                <a:gd name="T0" fmla="*/ 5 w 15"/>
                <a:gd name="T1" fmla="*/ 1 h 6"/>
                <a:gd name="T2" fmla="*/ 0 w 15"/>
                <a:gd name="T3" fmla="*/ 2 h 6"/>
                <a:gd name="T4" fmla="*/ 11 w 15"/>
                <a:gd name="T5" fmla="*/ 5 h 6"/>
                <a:gd name="T6" fmla="*/ 15 w 15"/>
                <a:gd name="T7" fmla="*/ 5 h 6"/>
                <a:gd name="T8" fmla="*/ 5 w 1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5" y="1"/>
                  </a:moveTo>
                  <a:cubicBezTo>
                    <a:pt x="3" y="0"/>
                    <a:pt x="0" y="1"/>
                    <a:pt x="0" y="2"/>
                  </a:cubicBezTo>
                  <a:cubicBezTo>
                    <a:pt x="0" y="3"/>
                    <a:pt x="8" y="4"/>
                    <a:pt x="11" y="5"/>
                  </a:cubicBezTo>
                  <a:cubicBezTo>
                    <a:pt x="14" y="6"/>
                    <a:pt x="15" y="6"/>
                    <a:pt x="15" y="5"/>
                  </a:cubicBezTo>
                  <a:cubicBezTo>
                    <a:pt x="14" y="5"/>
                    <a:pt x="7" y="2"/>
                    <a:pt x="5" y="1"/>
                  </a:cubicBezTo>
                  <a:close/>
                </a:path>
              </a:pathLst>
            </a:custGeom>
            <a:solidFill>
              <a:srgbClr val="5F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848">
              <a:extLst>
                <a:ext uri="{FF2B5EF4-FFF2-40B4-BE49-F238E27FC236}">
                  <a16:creationId xmlns:a16="http://schemas.microsoft.com/office/drawing/2014/main" id="{D2EDF72F-AFB7-40D9-9D76-CC843390A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1474" y="2236805"/>
              <a:ext cx="4763" cy="7938"/>
            </a:xfrm>
            <a:custGeom>
              <a:avLst/>
              <a:gdLst>
                <a:gd name="T0" fmla="*/ 3 w 3"/>
                <a:gd name="T1" fmla="*/ 5 h 6"/>
                <a:gd name="T2" fmla="*/ 1 w 3"/>
                <a:gd name="T3" fmla="*/ 1 h 6"/>
                <a:gd name="T4" fmla="*/ 1 w 3"/>
                <a:gd name="T5" fmla="*/ 5 h 6"/>
                <a:gd name="T6" fmla="*/ 3 w 3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2" y="0"/>
                    <a:pt x="1" y="1"/>
                  </a:cubicBezTo>
                  <a:cubicBezTo>
                    <a:pt x="0" y="2"/>
                    <a:pt x="1" y="4"/>
                    <a:pt x="1" y="5"/>
                  </a:cubicBezTo>
                  <a:cubicBezTo>
                    <a:pt x="1" y="6"/>
                    <a:pt x="2" y="6"/>
                    <a:pt x="3" y="5"/>
                  </a:cubicBezTo>
                  <a:close/>
                </a:path>
              </a:pathLst>
            </a:custGeom>
            <a:solidFill>
              <a:srgbClr val="5F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849">
              <a:extLst>
                <a:ext uri="{FF2B5EF4-FFF2-40B4-BE49-F238E27FC236}">
                  <a16:creationId xmlns:a16="http://schemas.microsoft.com/office/drawing/2014/main" id="{522C9277-D1B7-427D-9114-3A6FF41B7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6236" y="2252680"/>
              <a:ext cx="7938" cy="9525"/>
            </a:xfrm>
            <a:custGeom>
              <a:avLst/>
              <a:gdLst>
                <a:gd name="T0" fmla="*/ 5 w 5"/>
                <a:gd name="T1" fmla="*/ 3 h 7"/>
                <a:gd name="T2" fmla="*/ 2 w 5"/>
                <a:gd name="T3" fmla="*/ 1 h 7"/>
                <a:gd name="T4" fmla="*/ 1 w 5"/>
                <a:gd name="T5" fmla="*/ 6 h 7"/>
                <a:gd name="T6" fmla="*/ 5 w 5"/>
                <a:gd name="T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cubicBezTo>
                    <a:pt x="5" y="2"/>
                    <a:pt x="4" y="1"/>
                    <a:pt x="2" y="1"/>
                  </a:cubicBezTo>
                  <a:cubicBezTo>
                    <a:pt x="0" y="0"/>
                    <a:pt x="1" y="6"/>
                    <a:pt x="1" y="6"/>
                  </a:cubicBezTo>
                  <a:cubicBezTo>
                    <a:pt x="2" y="7"/>
                    <a:pt x="4" y="4"/>
                    <a:pt x="5" y="3"/>
                  </a:cubicBezTo>
                  <a:close/>
                </a:path>
              </a:pathLst>
            </a:custGeom>
            <a:solidFill>
              <a:srgbClr val="5F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850">
              <a:extLst>
                <a:ext uri="{FF2B5EF4-FFF2-40B4-BE49-F238E27FC236}">
                  <a16:creationId xmlns:a16="http://schemas.microsoft.com/office/drawing/2014/main" id="{76363E06-D61A-4BFC-8DB8-2E616F4E3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6874" y="2300305"/>
              <a:ext cx="9525" cy="7938"/>
            </a:xfrm>
            <a:custGeom>
              <a:avLst/>
              <a:gdLst>
                <a:gd name="T0" fmla="*/ 0 w 7"/>
                <a:gd name="T1" fmla="*/ 4 h 5"/>
                <a:gd name="T2" fmla="*/ 7 w 7"/>
                <a:gd name="T3" fmla="*/ 2 h 5"/>
                <a:gd name="T4" fmla="*/ 0 w 7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cubicBezTo>
                    <a:pt x="2" y="5"/>
                    <a:pt x="7" y="4"/>
                    <a:pt x="7" y="2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5F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851">
              <a:extLst>
                <a:ext uri="{FF2B5EF4-FFF2-40B4-BE49-F238E27FC236}">
                  <a16:creationId xmlns:a16="http://schemas.microsoft.com/office/drawing/2014/main" id="{5D9DA76E-B864-4101-B16B-C126E47D3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111" y="2201880"/>
              <a:ext cx="17463" cy="17463"/>
            </a:xfrm>
            <a:custGeom>
              <a:avLst/>
              <a:gdLst>
                <a:gd name="T0" fmla="*/ 2 w 12"/>
                <a:gd name="T1" fmla="*/ 6 h 12"/>
                <a:gd name="T2" fmla="*/ 1 w 12"/>
                <a:gd name="T3" fmla="*/ 8 h 12"/>
                <a:gd name="T4" fmla="*/ 0 w 12"/>
                <a:gd name="T5" fmla="*/ 8 h 12"/>
                <a:gd name="T6" fmla="*/ 0 w 12"/>
                <a:gd name="T7" fmla="*/ 12 h 12"/>
                <a:gd name="T8" fmla="*/ 4 w 12"/>
                <a:gd name="T9" fmla="*/ 9 h 12"/>
                <a:gd name="T10" fmla="*/ 7 w 12"/>
                <a:gd name="T11" fmla="*/ 8 h 12"/>
                <a:gd name="T12" fmla="*/ 11 w 12"/>
                <a:gd name="T13" fmla="*/ 7 h 12"/>
                <a:gd name="T14" fmla="*/ 12 w 12"/>
                <a:gd name="T15" fmla="*/ 6 h 12"/>
                <a:gd name="T16" fmla="*/ 10 w 12"/>
                <a:gd name="T17" fmla="*/ 0 h 12"/>
                <a:gd name="T18" fmla="*/ 8 w 12"/>
                <a:gd name="T19" fmla="*/ 1 h 12"/>
                <a:gd name="T20" fmla="*/ 2 w 12"/>
                <a:gd name="T2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2">
                  <a:moveTo>
                    <a:pt x="2" y="6"/>
                  </a:moveTo>
                  <a:cubicBezTo>
                    <a:pt x="1" y="6"/>
                    <a:pt x="0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11"/>
                    <a:pt x="0" y="12"/>
                  </a:cubicBezTo>
                  <a:cubicBezTo>
                    <a:pt x="1" y="12"/>
                    <a:pt x="3" y="10"/>
                    <a:pt x="4" y="9"/>
                  </a:cubicBezTo>
                  <a:cubicBezTo>
                    <a:pt x="5" y="8"/>
                    <a:pt x="7" y="8"/>
                    <a:pt x="7" y="8"/>
                  </a:cubicBezTo>
                  <a:cubicBezTo>
                    <a:pt x="7" y="8"/>
                    <a:pt x="9" y="8"/>
                    <a:pt x="11" y="7"/>
                  </a:cubicBezTo>
                  <a:cubicBezTo>
                    <a:pt x="11" y="7"/>
                    <a:pt x="11" y="6"/>
                    <a:pt x="12" y="6"/>
                  </a:cubicBezTo>
                  <a:cubicBezTo>
                    <a:pt x="11" y="4"/>
                    <a:pt x="11" y="2"/>
                    <a:pt x="10" y="0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7" y="2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5F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852">
              <a:extLst>
                <a:ext uri="{FF2B5EF4-FFF2-40B4-BE49-F238E27FC236}">
                  <a16:creationId xmlns:a16="http://schemas.microsoft.com/office/drawing/2014/main" id="{F9C28239-A2BC-4F1E-9BDD-902B31C70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2261" y="229236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5F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853">
              <a:extLst>
                <a:ext uri="{FF2B5EF4-FFF2-40B4-BE49-F238E27FC236}">
                  <a16:creationId xmlns:a16="http://schemas.microsoft.com/office/drawing/2014/main" id="{D0D6CD1F-C0BF-4BE3-A2ED-F85137820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3849" y="2290780"/>
              <a:ext cx="20638" cy="26988"/>
            </a:xfrm>
            <a:custGeom>
              <a:avLst/>
              <a:gdLst>
                <a:gd name="T0" fmla="*/ 13 w 14"/>
                <a:gd name="T1" fmla="*/ 14 h 19"/>
                <a:gd name="T2" fmla="*/ 7 w 14"/>
                <a:gd name="T3" fmla="*/ 7 h 19"/>
                <a:gd name="T4" fmla="*/ 7 w 14"/>
                <a:gd name="T5" fmla="*/ 6 h 19"/>
                <a:gd name="T6" fmla="*/ 6 w 14"/>
                <a:gd name="T7" fmla="*/ 4 h 19"/>
                <a:gd name="T8" fmla="*/ 2 w 14"/>
                <a:gd name="T9" fmla="*/ 0 h 19"/>
                <a:gd name="T10" fmla="*/ 0 w 14"/>
                <a:gd name="T11" fmla="*/ 1 h 19"/>
                <a:gd name="T12" fmla="*/ 3 w 14"/>
                <a:gd name="T13" fmla="*/ 3 h 19"/>
                <a:gd name="T14" fmla="*/ 11 w 14"/>
                <a:gd name="T15" fmla="*/ 18 h 19"/>
                <a:gd name="T16" fmla="*/ 13 w 14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9">
                  <a:moveTo>
                    <a:pt x="13" y="14"/>
                  </a:moveTo>
                  <a:cubicBezTo>
                    <a:pt x="12" y="12"/>
                    <a:pt x="10" y="9"/>
                    <a:pt x="7" y="7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2"/>
                    <a:pt x="2" y="1"/>
                    <a:pt x="2" y="0"/>
                  </a:cubicBezTo>
                  <a:cubicBezTo>
                    <a:pt x="2" y="0"/>
                    <a:pt x="1" y="2"/>
                    <a:pt x="0" y="1"/>
                  </a:cubicBezTo>
                  <a:cubicBezTo>
                    <a:pt x="0" y="2"/>
                    <a:pt x="1" y="2"/>
                    <a:pt x="3" y="3"/>
                  </a:cubicBezTo>
                  <a:cubicBezTo>
                    <a:pt x="5" y="5"/>
                    <a:pt x="10" y="17"/>
                    <a:pt x="11" y="18"/>
                  </a:cubicBezTo>
                  <a:cubicBezTo>
                    <a:pt x="12" y="19"/>
                    <a:pt x="14" y="16"/>
                    <a:pt x="13" y="14"/>
                  </a:cubicBezTo>
                  <a:close/>
                </a:path>
              </a:pathLst>
            </a:custGeom>
            <a:solidFill>
              <a:srgbClr val="5F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854">
              <a:extLst>
                <a:ext uri="{FF2B5EF4-FFF2-40B4-BE49-F238E27FC236}">
                  <a16:creationId xmlns:a16="http://schemas.microsoft.com/office/drawing/2014/main" id="{750CC5CE-7EBD-4C4E-A895-183D895CA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749" y="2278080"/>
              <a:ext cx="7938" cy="11113"/>
            </a:xfrm>
            <a:custGeom>
              <a:avLst/>
              <a:gdLst>
                <a:gd name="T0" fmla="*/ 1 w 5"/>
                <a:gd name="T1" fmla="*/ 2 h 7"/>
                <a:gd name="T2" fmla="*/ 5 w 5"/>
                <a:gd name="T3" fmla="*/ 6 h 7"/>
                <a:gd name="T4" fmla="*/ 4 w 5"/>
                <a:gd name="T5" fmla="*/ 1 h 7"/>
                <a:gd name="T6" fmla="*/ 1 w 5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1" y="2"/>
                  </a:moveTo>
                  <a:cubicBezTo>
                    <a:pt x="0" y="4"/>
                    <a:pt x="4" y="7"/>
                    <a:pt x="5" y="6"/>
                  </a:cubicBezTo>
                  <a:cubicBezTo>
                    <a:pt x="5" y="5"/>
                    <a:pt x="4" y="2"/>
                    <a:pt x="4" y="1"/>
                  </a:cubicBezTo>
                  <a:cubicBezTo>
                    <a:pt x="3" y="0"/>
                    <a:pt x="2" y="1"/>
                    <a:pt x="1" y="2"/>
                  </a:cubicBezTo>
                  <a:close/>
                </a:path>
              </a:pathLst>
            </a:custGeom>
            <a:solidFill>
              <a:srgbClr val="5F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855">
              <a:extLst>
                <a:ext uri="{FF2B5EF4-FFF2-40B4-BE49-F238E27FC236}">
                  <a16:creationId xmlns:a16="http://schemas.microsoft.com/office/drawing/2014/main" id="{7914D287-78EB-4DCA-ADA4-30609FEA0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4786" y="2338405"/>
              <a:ext cx="15875" cy="41275"/>
            </a:xfrm>
            <a:custGeom>
              <a:avLst/>
              <a:gdLst>
                <a:gd name="T0" fmla="*/ 1 w 11"/>
                <a:gd name="T1" fmla="*/ 26 h 28"/>
                <a:gd name="T2" fmla="*/ 5 w 11"/>
                <a:gd name="T3" fmla="*/ 28 h 28"/>
                <a:gd name="T4" fmla="*/ 8 w 11"/>
                <a:gd name="T5" fmla="*/ 22 h 28"/>
                <a:gd name="T6" fmla="*/ 9 w 11"/>
                <a:gd name="T7" fmla="*/ 18 h 28"/>
                <a:gd name="T8" fmla="*/ 10 w 11"/>
                <a:gd name="T9" fmla="*/ 15 h 28"/>
                <a:gd name="T10" fmla="*/ 11 w 11"/>
                <a:gd name="T11" fmla="*/ 12 h 28"/>
                <a:gd name="T12" fmla="*/ 9 w 11"/>
                <a:gd name="T13" fmla="*/ 2 h 28"/>
                <a:gd name="T14" fmla="*/ 7 w 11"/>
                <a:gd name="T15" fmla="*/ 4 h 28"/>
                <a:gd name="T16" fmla="*/ 2 w 11"/>
                <a:gd name="T17" fmla="*/ 9 h 28"/>
                <a:gd name="T18" fmla="*/ 1 w 11"/>
                <a:gd name="T19" fmla="*/ 15 h 28"/>
                <a:gd name="T20" fmla="*/ 0 w 11"/>
                <a:gd name="T21" fmla="*/ 19 h 28"/>
                <a:gd name="T22" fmla="*/ 1 w 11"/>
                <a:gd name="T2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28">
                  <a:moveTo>
                    <a:pt x="1" y="26"/>
                  </a:moveTo>
                  <a:cubicBezTo>
                    <a:pt x="1" y="27"/>
                    <a:pt x="4" y="28"/>
                    <a:pt x="5" y="28"/>
                  </a:cubicBezTo>
                  <a:cubicBezTo>
                    <a:pt x="6" y="28"/>
                    <a:pt x="8" y="24"/>
                    <a:pt x="8" y="22"/>
                  </a:cubicBezTo>
                  <a:cubicBezTo>
                    <a:pt x="9" y="21"/>
                    <a:pt x="9" y="18"/>
                    <a:pt x="9" y="18"/>
                  </a:cubicBezTo>
                  <a:cubicBezTo>
                    <a:pt x="9" y="17"/>
                    <a:pt x="9" y="16"/>
                    <a:pt x="10" y="15"/>
                  </a:cubicBezTo>
                  <a:cubicBezTo>
                    <a:pt x="10" y="15"/>
                    <a:pt x="11" y="14"/>
                    <a:pt x="11" y="12"/>
                  </a:cubicBezTo>
                  <a:cubicBezTo>
                    <a:pt x="11" y="11"/>
                    <a:pt x="9" y="3"/>
                    <a:pt x="9" y="2"/>
                  </a:cubicBezTo>
                  <a:cubicBezTo>
                    <a:pt x="9" y="0"/>
                    <a:pt x="8" y="2"/>
                    <a:pt x="7" y="4"/>
                  </a:cubicBezTo>
                  <a:cubicBezTo>
                    <a:pt x="7" y="5"/>
                    <a:pt x="3" y="8"/>
                    <a:pt x="2" y="9"/>
                  </a:cubicBezTo>
                  <a:cubicBezTo>
                    <a:pt x="1" y="10"/>
                    <a:pt x="0" y="14"/>
                    <a:pt x="1" y="15"/>
                  </a:cubicBezTo>
                  <a:cubicBezTo>
                    <a:pt x="1" y="15"/>
                    <a:pt x="0" y="18"/>
                    <a:pt x="0" y="19"/>
                  </a:cubicBezTo>
                  <a:cubicBezTo>
                    <a:pt x="0" y="19"/>
                    <a:pt x="1" y="24"/>
                    <a:pt x="1" y="26"/>
                  </a:cubicBezTo>
                  <a:close/>
                </a:path>
              </a:pathLst>
            </a:custGeom>
            <a:solidFill>
              <a:srgbClr val="5F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856">
              <a:extLst>
                <a:ext uri="{FF2B5EF4-FFF2-40B4-BE49-F238E27FC236}">
                  <a16:creationId xmlns:a16="http://schemas.microsoft.com/office/drawing/2014/main" id="{112F75F3-34BD-4BF0-BFC0-CB85C7715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6349" y="2449530"/>
              <a:ext cx="4763" cy="3175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2" y="2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F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857">
              <a:extLst>
                <a:ext uri="{FF2B5EF4-FFF2-40B4-BE49-F238E27FC236}">
                  <a16:creationId xmlns:a16="http://schemas.microsoft.com/office/drawing/2014/main" id="{D1E4A529-D676-464C-AEB5-765B92E4E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3649" y="2022493"/>
              <a:ext cx="112713" cy="104775"/>
            </a:xfrm>
            <a:custGeom>
              <a:avLst/>
              <a:gdLst>
                <a:gd name="T0" fmla="*/ 77 w 78"/>
                <a:gd name="T1" fmla="*/ 9 h 72"/>
                <a:gd name="T2" fmla="*/ 73 w 78"/>
                <a:gd name="T3" fmla="*/ 8 h 72"/>
                <a:gd name="T4" fmla="*/ 67 w 78"/>
                <a:gd name="T5" fmla="*/ 8 h 72"/>
                <a:gd name="T6" fmla="*/ 69 w 78"/>
                <a:gd name="T7" fmla="*/ 4 h 72"/>
                <a:gd name="T8" fmla="*/ 67 w 78"/>
                <a:gd name="T9" fmla="*/ 2 h 72"/>
                <a:gd name="T10" fmla="*/ 60 w 78"/>
                <a:gd name="T11" fmla="*/ 1 h 72"/>
                <a:gd name="T12" fmla="*/ 56 w 78"/>
                <a:gd name="T13" fmla="*/ 0 h 72"/>
                <a:gd name="T14" fmla="*/ 48 w 78"/>
                <a:gd name="T15" fmla="*/ 2 h 72"/>
                <a:gd name="T16" fmla="*/ 38 w 78"/>
                <a:gd name="T17" fmla="*/ 2 h 72"/>
                <a:gd name="T18" fmla="*/ 36 w 78"/>
                <a:gd name="T19" fmla="*/ 6 h 72"/>
                <a:gd name="T20" fmla="*/ 28 w 78"/>
                <a:gd name="T21" fmla="*/ 7 h 72"/>
                <a:gd name="T22" fmla="*/ 13 w 78"/>
                <a:gd name="T23" fmla="*/ 11 h 72"/>
                <a:gd name="T24" fmla="*/ 9 w 78"/>
                <a:gd name="T25" fmla="*/ 16 h 72"/>
                <a:gd name="T26" fmla="*/ 6 w 78"/>
                <a:gd name="T27" fmla="*/ 19 h 72"/>
                <a:gd name="T28" fmla="*/ 1 w 78"/>
                <a:gd name="T29" fmla="*/ 20 h 72"/>
                <a:gd name="T30" fmla="*/ 2 w 78"/>
                <a:gd name="T31" fmla="*/ 22 h 72"/>
                <a:gd name="T32" fmla="*/ 4 w 78"/>
                <a:gd name="T33" fmla="*/ 22 h 72"/>
                <a:gd name="T34" fmla="*/ 9 w 78"/>
                <a:gd name="T35" fmla="*/ 23 h 72"/>
                <a:gd name="T36" fmla="*/ 5 w 78"/>
                <a:gd name="T37" fmla="*/ 24 h 72"/>
                <a:gd name="T38" fmla="*/ 5 w 78"/>
                <a:gd name="T39" fmla="*/ 28 h 72"/>
                <a:gd name="T40" fmla="*/ 9 w 78"/>
                <a:gd name="T41" fmla="*/ 28 h 72"/>
                <a:gd name="T42" fmla="*/ 15 w 78"/>
                <a:gd name="T43" fmla="*/ 29 h 72"/>
                <a:gd name="T44" fmla="*/ 18 w 78"/>
                <a:gd name="T45" fmla="*/ 34 h 72"/>
                <a:gd name="T46" fmla="*/ 19 w 78"/>
                <a:gd name="T47" fmla="*/ 39 h 72"/>
                <a:gd name="T48" fmla="*/ 22 w 78"/>
                <a:gd name="T49" fmla="*/ 41 h 72"/>
                <a:gd name="T50" fmla="*/ 21 w 78"/>
                <a:gd name="T51" fmla="*/ 42 h 72"/>
                <a:gd name="T52" fmla="*/ 22 w 78"/>
                <a:gd name="T53" fmla="*/ 46 h 72"/>
                <a:gd name="T54" fmla="*/ 22 w 78"/>
                <a:gd name="T55" fmla="*/ 49 h 72"/>
                <a:gd name="T56" fmla="*/ 21 w 78"/>
                <a:gd name="T57" fmla="*/ 52 h 72"/>
                <a:gd name="T58" fmla="*/ 24 w 78"/>
                <a:gd name="T59" fmla="*/ 63 h 72"/>
                <a:gd name="T60" fmla="*/ 27 w 78"/>
                <a:gd name="T61" fmla="*/ 70 h 72"/>
                <a:gd name="T62" fmla="*/ 31 w 78"/>
                <a:gd name="T63" fmla="*/ 71 h 72"/>
                <a:gd name="T64" fmla="*/ 33 w 78"/>
                <a:gd name="T65" fmla="*/ 70 h 72"/>
                <a:gd name="T66" fmla="*/ 36 w 78"/>
                <a:gd name="T67" fmla="*/ 66 h 72"/>
                <a:gd name="T68" fmla="*/ 39 w 78"/>
                <a:gd name="T69" fmla="*/ 57 h 72"/>
                <a:gd name="T70" fmla="*/ 43 w 78"/>
                <a:gd name="T71" fmla="*/ 56 h 72"/>
                <a:gd name="T72" fmla="*/ 47 w 78"/>
                <a:gd name="T73" fmla="*/ 54 h 72"/>
                <a:gd name="T74" fmla="*/ 53 w 78"/>
                <a:gd name="T75" fmla="*/ 50 h 72"/>
                <a:gd name="T76" fmla="*/ 57 w 78"/>
                <a:gd name="T77" fmla="*/ 45 h 72"/>
                <a:gd name="T78" fmla="*/ 56 w 78"/>
                <a:gd name="T79" fmla="*/ 43 h 72"/>
                <a:gd name="T80" fmla="*/ 55 w 78"/>
                <a:gd name="T81" fmla="*/ 41 h 72"/>
                <a:gd name="T82" fmla="*/ 61 w 78"/>
                <a:gd name="T83" fmla="*/ 42 h 72"/>
                <a:gd name="T84" fmla="*/ 64 w 78"/>
                <a:gd name="T85" fmla="*/ 40 h 72"/>
                <a:gd name="T86" fmla="*/ 64 w 78"/>
                <a:gd name="T87" fmla="*/ 40 h 72"/>
                <a:gd name="T88" fmla="*/ 64 w 78"/>
                <a:gd name="T89" fmla="*/ 37 h 72"/>
                <a:gd name="T90" fmla="*/ 67 w 78"/>
                <a:gd name="T91" fmla="*/ 31 h 72"/>
                <a:gd name="T92" fmla="*/ 69 w 78"/>
                <a:gd name="T93" fmla="*/ 24 h 72"/>
                <a:gd name="T94" fmla="*/ 69 w 78"/>
                <a:gd name="T95" fmla="*/ 21 h 72"/>
                <a:gd name="T96" fmla="*/ 69 w 78"/>
                <a:gd name="T97" fmla="*/ 20 h 72"/>
                <a:gd name="T98" fmla="*/ 70 w 78"/>
                <a:gd name="T99" fmla="*/ 16 h 72"/>
                <a:gd name="T100" fmla="*/ 73 w 78"/>
                <a:gd name="T101" fmla="*/ 14 h 72"/>
                <a:gd name="T102" fmla="*/ 77 w 78"/>
                <a:gd name="T103" fmla="*/ 12 h 72"/>
                <a:gd name="T104" fmla="*/ 77 w 78"/>
                <a:gd name="T105" fmla="*/ 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" h="72">
                  <a:moveTo>
                    <a:pt x="77" y="9"/>
                  </a:moveTo>
                  <a:cubicBezTo>
                    <a:pt x="76" y="9"/>
                    <a:pt x="74" y="9"/>
                    <a:pt x="73" y="8"/>
                  </a:cubicBezTo>
                  <a:cubicBezTo>
                    <a:pt x="73" y="7"/>
                    <a:pt x="68" y="7"/>
                    <a:pt x="67" y="8"/>
                  </a:cubicBezTo>
                  <a:cubicBezTo>
                    <a:pt x="66" y="8"/>
                    <a:pt x="67" y="5"/>
                    <a:pt x="69" y="4"/>
                  </a:cubicBezTo>
                  <a:cubicBezTo>
                    <a:pt x="70" y="4"/>
                    <a:pt x="69" y="2"/>
                    <a:pt x="67" y="2"/>
                  </a:cubicBezTo>
                  <a:cubicBezTo>
                    <a:pt x="65" y="2"/>
                    <a:pt x="61" y="1"/>
                    <a:pt x="60" y="1"/>
                  </a:cubicBezTo>
                  <a:cubicBezTo>
                    <a:pt x="59" y="1"/>
                    <a:pt x="57" y="0"/>
                    <a:pt x="56" y="0"/>
                  </a:cubicBezTo>
                  <a:cubicBezTo>
                    <a:pt x="55" y="0"/>
                    <a:pt x="50" y="2"/>
                    <a:pt x="48" y="2"/>
                  </a:cubicBezTo>
                  <a:cubicBezTo>
                    <a:pt x="45" y="2"/>
                    <a:pt x="39" y="2"/>
                    <a:pt x="38" y="2"/>
                  </a:cubicBezTo>
                  <a:cubicBezTo>
                    <a:pt x="36" y="3"/>
                    <a:pt x="35" y="5"/>
                    <a:pt x="36" y="6"/>
                  </a:cubicBezTo>
                  <a:cubicBezTo>
                    <a:pt x="36" y="7"/>
                    <a:pt x="30" y="7"/>
                    <a:pt x="28" y="7"/>
                  </a:cubicBezTo>
                  <a:cubicBezTo>
                    <a:pt x="26" y="7"/>
                    <a:pt x="16" y="9"/>
                    <a:pt x="13" y="11"/>
                  </a:cubicBezTo>
                  <a:cubicBezTo>
                    <a:pt x="10" y="12"/>
                    <a:pt x="8" y="16"/>
                    <a:pt x="9" y="16"/>
                  </a:cubicBezTo>
                  <a:cubicBezTo>
                    <a:pt x="10" y="16"/>
                    <a:pt x="8" y="18"/>
                    <a:pt x="6" y="19"/>
                  </a:cubicBezTo>
                  <a:cubicBezTo>
                    <a:pt x="5" y="19"/>
                    <a:pt x="1" y="19"/>
                    <a:pt x="1" y="20"/>
                  </a:cubicBezTo>
                  <a:cubicBezTo>
                    <a:pt x="0" y="21"/>
                    <a:pt x="1" y="22"/>
                    <a:pt x="2" y="22"/>
                  </a:cubicBezTo>
                  <a:cubicBezTo>
                    <a:pt x="2" y="23"/>
                    <a:pt x="3" y="22"/>
                    <a:pt x="4" y="22"/>
                  </a:cubicBezTo>
                  <a:cubicBezTo>
                    <a:pt x="5" y="23"/>
                    <a:pt x="8" y="23"/>
                    <a:pt x="9" y="23"/>
                  </a:cubicBezTo>
                  <a:cubicBezTo>
                    <a:pt x="9" y="23"/>
                    <a:pt x="6" y="24"/>
                    <a:pt x="5" y="24"/>
                  </a:cubicBezTo>
                  <a:cubicBezTo>
                    <a:pt x="3" y="24"/>
                    <a:pt x="3" y="27"/>
                    <a:pt x="5" y="28"/>
                  </a:cubicBezTo>
                  <a:cubicBezTo>
                    <a:pt x="6" y="28"/>
                    <a:pt x="9" y="29"/>
                    <a:pt x="9" y="28"/>
                  </a:cubicBezTo>
                  <a:cubicBezTo>
                    <a:pt x="10" y="28"/>
                    <a:pt x="13" y="29"/>
                    <a:pt x="15" y="29"/>
                  </a:cubicBezTo>
                  <a:cubicBezTo>
                    <a:pt x="17" y="29"/>
                    <a:pt x="18" y="33"/>
                    <a:pt x="18" y="34"/>
                  </a:cubicBezTo>
                  <a:cubicBezTo>
                    <a:pt x="19" y="35"/>
                    <a:pt x="19" y="38"/>
                    <a:pt x="19" y="39"/>
                  </a:cubicBezTo>
                  <a:cubicBezTo>
                    <a:pt x="19" y="40"/>
                    <a:pt x="22" y="41"/>
                    <a:pt x="22" y="41"/>
                  </a:cubicBezTo>
                  <a:cubicBezTo>
                    <a:pt x="23" y="40"/>
                    <a:pt x="22" y="42"/>
                    <a:pt x="21" y="42"/>
                  </a:cubicBezTo>
                  <a:cubicBezTo>
                    <a:pt x="20" y="42"/>
                    <a:pt x="21" y="45"/>
                    <a:pt x="22" y="46"/>
                  </a:cubicBezTo>
                  <a:cubicBezTo>
                    <a:pt x="24" y="46"/>
                    <a:pt x="23" y="48"/>
                    <a:pt x="22" y="49"/>
                  </a:cubicBezTo>
                  <a:cubicBezTo>
                    <a:pt x="21" y="50"/>
                    <a:pt x="22" y="52"/>
                    <a:pt x="21" y="52"/>
                  </a:cubicBezTo>
                  <a:cubicBezTo>
                    <a:pt x="20" y="53"/>
                    <a:pt x="24" y="60"/>
                    <a:pt x="24" y="63"/>
                  </a:cubicBezTo>
                  <a:cubicBezTo>
                    <a:pt x="24" y="67"/>
                    <a:pt x="26" y="70"/>
                    <a:pt x="27" y="70"/>
                  </a:cubicBezTo>
                  <a:cubicBezTo>
                    <a:pt x="28" y="70"/>
                    <a:pt x="30" y="70"/>
                    <a:pt x="31" y="71"/>
                  </a:cubicBezTo>
                  <a:cubicBezTo>
                    <a:pt x="31" y="72"/>
                    <a:pt x="33" y="71"/>
                    <a:pt x="33" y="70"/>
                  </a:cubicBezTo>
                  <a:cubicBezTo>
                    <a:pt x="34" y="69"/>
                    <a:pt x="35" y="68"/>
                    <a:pt x="36" y="66"/>
                  </a:cubicBezTo>
                  <a:cubicBezTo>
                    <a:pt x="37" y="65"/>
                    <a:pt x="38" y="58"/>
                    <a:pt x="39" y="57"/>
                  </a:cubicBezTo>
                  <a:cubicBezTo>
                    <a:pt x="39" y="56"/>
                    <a:pt x="42" y="57"/>
                    <a:pt x="43" y="56"/>
                  </a:cubicBezTo>
                  <a:cubicBezTo>
                    <a:pt x="44" y="56"/>
                    <a:pt x="46" y="54"/>
                    <a:pt x="47" y="54"/>
                  </a:cubicBezTo>
                  <a:cubicBezTo>
                    <a:pt x="47" y="53"/>
                    <a:pt x="52" y="51"/>
                    <a:pt x="53" y="50"/>
                  </a:cubicBezTo>
                  <a:cubicBezTo>
                    <a:pt x="54" y="50"/>
                    <a:pt x="56" y="46"/>
                    <a:pt x="57" y="45"/>
                  </a:cubicBezTo>
                  <a:cubicBezTo>
                    <a:pt x="58" y="44"/>
                    <a:pt x="57" y="44"/>
                    <a:pt x="56" y="43"/>
                  </a:cubicBezTo>
                  <a:cubicBezTo>
                    <a:pt x="54" y="42"/>
                    <a:pt x="55" y="41"/>
                    <a:pt x="55" y="41"/>
                  </a:cubicBezTo>
                  <a:cubicBezTo>
                    <a:pt x="56" y="41"/>
                    <a:pt x="59" y="42"/>
                    <a:pt x="61" y="42"/>
                  </a:cubicBezTo>
                  <a:cubicBezTo>
                    <a:pt x="62" y="43"/>
                    <a:pt x="65" y="41"/>
                    <a:pt x="64" y="40"/>
                  </a:cubicBezTo>
                  <a:cubicBezTo>
                    <a:pt x="63" y="40"/>
                    <a:pt x="63" y="40"/>
                    <a:pt x="64" y="40"/>
                  </a:cubicBezTo>
                  <a:cubicBezTo>
                    <a:pt x="64" y="40"/>
                    <a:pt x="65" y="38"/>
                    <a:pt x="64" y="37"/>
                  </a:cubicBezTo>
                  <a:cubicBezTo>
                    <a:pt x="64" y="37"/>
                    <a:pt x="68" y="33"/>
                    <a:pt x="67" y="31"/>
                  </a:cubicBezTo>
                  <a:cubicBezTo>
                    <a:pt x="66" y="28"/>
                    <a:pt x="68" y="25"/>
                    <a:pt x="69" y="24"/>
                  </a:cubicBezTo>
                  <a:cubicBezTo>
                    <a:pt x="71" y="24"/>
                    <a:pt x="70" y="21"/>
                    <a:pt x="69" y="21"/>
                  </a:cubicBezTo>
                  <a:cubicBezTo>
                    <a:pt x="67" y="21"/>
                    <a:pt x="69" y="20"/>
                    <a:pt x="69" y="20"/>
                  </a:cubicBezTo>
                  <a:cubicBezTo>
                    <a:pt x="70" y="19"/>
                    <a:pt x="70" y="16"/>
                    <a:pt x="70" y="16"/>
                  </a:cubicBezTo>
                  <a:cubicBezTo>
                    <a:pt x="70" y="15"/>
                    <a:pt x="72" y="15"/>
                    <a:pt x="73" y="14"/>
                  </a:cubicBezTo>
                  <a:cubicBezTo>
                    <a:pt x="73" y="13"/>
                    <a:pt x="76" y="12"/>
                    <a:pt x="77" y="12"/>
                  </a:cubicBezTo>
                  <a:cubicBezTo>
                    <a:pt x="78" y="11"/>
                    <a:pt x="78" y="9"/>
                    <a:pt x="77" y="9"/>
                  </a:cubicBezTo>
                  <a:close/>
                </a:path>
              </a:pathLst>
            </a:custGeom>
            <a:solidFill>
              <a:srgbClr val="5F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858">
              <a:extLst>
                <a:ext uri="{FF2B5EF4-FFF2-40B4-BE49-F238E27FC236}">
                  <a16:creationId xmlns:a16="http://schemas.microsoft.com/office/drawing/2014/main" id="{F9C5D967-95D6-42E2-BB66-9D58AA438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6999" y="2038368"/>
              <a:ext cx="30163" cy="25400"/>
            </a:xfrm>
            <a:custGeom>
              <a:avLst/>
              <a:gdLst>
                <a:gd name="T0" fmla="*/ 9 w 21"/>
                <a:gd name="T1" fmla="*/ 0 h 18"/>
                <a:gd name="T2" fmla="*/ 6 w 21"/>
                <a:gd name="T3" fmla="*/ 2 h 18"/>
                <a:gd name="T4" fmla="*/ 2 w 21"/>
                <a:gd name="T5" fmla="*/ 2 h 18"/>
                <a:gd name="T6" fmla="*/ 0 w 21"/>
                <a:gd name="T7" fmla="*/ 6 h 18"/>
                <a:gd name="T8" fmla="*/ 2 w 21"/>
                <a:gd name="T9" fmla="*/ 10 h 18"/>
                <a:gd name="T10" fmla="*/ 6 w 21"/>
                <a:gd name="T11" fmla="*/ 9 h 18"/>
                <a:gd name="T12" fmla="*/ 6 w 21"/>
                <a:gd name="T13" fmla="*/ 13 h 18"/>
                <a:gd name="T14" fmla="*/ 7 w 21"/>
                <a:gd name="T15" fmla="*/ 15 h 18"/>
                <a:gd name="T16" fmla="*/ 10 w 21"/>
                <a:gd name="T17" fmla="*/ 18 h 18"/>
                <a:gd name="T18" fmla="*/ 13 w 21"/>
                <a:gd name="T19" fmla="*/ 12 h 18"/>
                <a:gd name="T20" fmla="*/ 19 w 21"/>
                <a:gd name="T21" fmla="*/ 13 h 18"/>
                <a:gd name="T22" fmla="*/ 19 w 21"/>
                <a:gd name="T23" fmla="*/ 7 h 18"/>
                <a:gd name="T24" fmla="*/ 15 w 21"/>
                <a:gd name="T25" fmla="*/ 6 h 18"/>
                <a:gd name="T26" fmla="*/ 12 w 21"/>
                <a:gd name="T27" fmla="*/ 4 h 18"/>
                <a:gd name="T28" fmla="*/ 9 w 21"/>
                <a:gd name="T2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18">
                  <a:moveTo>
                    <a:pt x="9" y="0"/>
                  </a:moveTo>
                  <a:cubicBezTo>
                    <a:pt x="8" y="0"/>
                    <a:pt x="5" y="1"/>
                    <a:pt x="6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1" y="7"/>
                    <a:pt x="2" y="9"/>
                    <a:pt x="2" y="10"/>
                  </a:cubicBezTo>
                  <a:cubicBezTo>
                    <a:pt x="2" y="10"/>
                    <a:pt x="5" y="10"/>
                    <a:pt x="6" y="9"/>
                  </a:cubicBezTo>
                  <a:cubicBezTo>
                    <a:pt x="7" y="8"/>
                    <a:pt x="7" y="12"/>
                    <a:pt x="6" y="13"/>
                  </a:cubicBezTo>
                  <a:cubicBezTo>
                    <a:pt x="5" y="13"/>
                    <a:pt x="6" y="15"/>
                    <a:pt x="7" y="15"/>
                  </a:cubicBezTo>
                  <a:cubicBezTo>
                    <a:pt x="8" y="15"/>
                    <a:pt x="10" y="18"/>
                    <a:pt x="10" y="18"/>
                  </a:cubicBezTo>
                  <a:cubicBezTo>
                    <a:pt x="11" y="18"/>
                    <a:pt x="13" y="14"/>
                    <a:pt x="13" y="12"/>
                  </a:cubicBezTo>
                  <a:cubicBezTo>
                    <a:pt x="14" y="11"/>
                    <a:pt x="17" y="12"/>
                    <a:pt x="19" y="13"/>
                  </a:cubicBezTo>
                  <a:cubicBezTo>
                    <a:pt x="20" y="13"/>
                    <a:pt x="21" y="7"/>
                    <a:pt x="19" y="7"/>
                  </a:cubicBezTo>
                  <a:cubicBezTo>
                    <a:pt x="17" y="6"/>
                    <a:pt x="15" y="6"/>
                    <a:pt x="15" y="6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11" y="4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5F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859">
              <a:extLst>
                <a:ext uri="{FF2B5EF4-FFF2-40B4-BE49-F238E27FC236}">
                  <a16:creationId xmlns:a16="http://schemas.microsoft.com/office/drawing/2014/main" id="{DEE42E79-D27D-40F4-A8CB-945A87CB1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049" y="2035193"/>
              <a:ext cx="23813" cy="7938"/>
            </a:xfrm>
            <a:custGeom>
              <a:avLst/>
              <a:gdLst>
                <a:gd name="T0" fmla="*/ 9 w 16"/>
                <a:gd name="T1" fmla="*/ 5 h 5"/>
                <a:gd name="T2" fmla="*/ 16 w 16"/>
                <a:gd name="T3" fmla="*/ 3 h 5"/>
                <a:gd name="T4" fmla="*/ 5 w 16"/>
                <a:gd name="T5" fmla="*/ 0 h 5"/>
                <a:gd name="T6" fmla="*/ 0 w 16"/>
                <a:gd name="T7" fmla="*/ 1 h 5"/>
                <a:gd name="T8" fmla="*/ 9 w 1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9" y="5"/>
                  </a:moveTo>
                  <a:cubicBezTo>
                    <a:pt x="12" y="5"/>
                    <a:pt x="15" y="3"/>
                    <a:pt x="16" y="3"/>
                  </a:cubicBezTo>
                  <a:cubicBezTo>
                    <a:pt x="16" y="2"/>
                    <a:pt x="8" y="0"/>
                    <a:pt x="5" y="0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0" y="2"/>
                    <a:pt x="7" y="5"/>
                    <a:pt x="9" y="5"/>
                  </a:cubicBezTo>
                  <a:close/>
                </a:path>
              </a:pathLst>
            </a:custGeom>
            <a:solidFill>
              <a:srgbClr val="5F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860">
              <a:extLst>
                <a:ext uri="{FF2B5EF4-FFF2-40B4-BE49-F238E27FC236}">
                  <a16:creationId xmlns:a16="http://schemas.microsoft.com/office/drawing/2014/main" id="{77D9A19F-3B4D-46D0-ADE9-D8B843AC0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8899" y="2141555"/>
              <a:ext cx="7938" cy="11113"/>
            </a:xfrm>
            <a:custGeom>
              <a:avLst/>
              <a:gdLst>
                <a:gd name="T0" fmla="*/ 1 w 5"/>
                <a:gd name="T1" fmla="*/ 3 h 7"/>
                <a:gd name="T2" fmla="*/ 0 w 5"/>
                <a:gd name="T3" fmla="*/ 6 h 7"/>
                <a:gd name="T4" fmla="*/ 3 w 5"/>
                <a:gd name="T5" fmla="*/ 7 h 7"/>
                <a:gd name="T6" fmla="*/ 5 w 5"/>
                <a:gd name="T7" fmla="*/ 5 h 7"/>
                <a:gd name="T8" fmla="*/ 3 w 5"/>
                <a:gd name="T9" fmla="*/ 0 h 7"/>
                <a:gd name="T10" fmla="*/ 1 w 5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1" y="3"/>
                  </a:moveTo>
                  <a:cubicBezTo>
                    <a:pt x="0" y="2"/>
                    <a:pt x="0" y="5"/>
                    <a:pt x="0" y="6"/>
                  </a:cubicBezTo>
                  <a:cubicBezTo>
                    <a:pt x="0" y="7"/>
                    <a:pt x="2" y="7"/>
                    <a:pt x="3" y="7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5F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861">
              <a:extLst>
                <a:ext uri="{FF2B5EF4-FFF2-40B4-BE49-F238E27FC236}">
                  <a16:creationId xmlns:a16="http://schemas.microsoft.com/office/drawing/2014/main" id="{4568986F-E7FB-466E-84FB-F4A707689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2549" y="2097105"/>
              <a:ext cx="20638" cy="15875"/>
            </a:xfrm>
            <a:custGeom>
              <a:avLst/>
              <a:gdLst>
                <a:gd name="T0" fmla="*/ 13 w 14"/>
                <a:gd name="T1" fmla="*/ 4 h 11"/>
                <a:gd name="T2" fmla="*/ 8 w 14"/>
                <a:gd name="T3" fmla="*/ 3 h 11"/>
                <a:gd name="T4" fmla="*/ 3 w 14"/>
                <a:gd name="T5" fmla="*/ 1 h 11"/>
                <a:gd name="T6" fmla="*/ 1 w 14"/>
                <a:gd name="T7" fmla="*/ 4 h 11"/>
                <a:gd name="T8" fmla="*/ 2 w 14"/>
                <a:gd name="T9" fmla="*/ 5 h 11"/>
                <a:gd name="T10" fmla="*/ 2 w 14"/>
                <a:gd name="T11" fmla="*/ 7 h 11"/>
                <a:gd name="T12" fmla="*/ 5 w 14"/>
                <a:gd name="T13" fmla="*/ 9 h 11"/>
                <a:gd name="T14" fmla="*/ 8 w 14"/>
                <a:gd name="T15" fmla="*/ 11 h 11"/>
                <a:gd name="T16" fmla="*/ 12 w 14"/>
                <a:gd name="T17" fmla="*/ 9 h 11"/>
                <a:gd name="T18" fmla="*/ 13 w 14"/>
                <a:gd name="T1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">
                  <a:moveTo>
                    <a:pt x="13" y="4"/>
                  </a:moveTo>
                  <a:cubicBezTo>
                    <a:pt x="13" y="3"/>
                    <a:pt x="9" y="3"/>
                    <a:pt x="8" y="3"/>
                  </a:cubicBezTo>
                  <a:cubicBezTo>
                    <a:pt x="7" y="3"/>
                    <a:pt x="4" y="2"/>
                    <a:pt x="3" y="1"/>
                  </a:cubicBezTo>
                  <a:cubicBezTo>
                    <a:pt x="3" y="0"/>
                    <a:pt x="2" y="4"/>
                    <a:pt x="1" y="4"/>
                  </a:cubicBezTo>
                  <a:cubicBezTo>
                    <a:pt x="0" y="4"/>
                    <a:pt x="2" y="5"/>
                    <a:pt x="2" y="5"/>
                  </a:cubicBezTo>
                  <a:cubicBezTo>
                    <a:pt x="2" y="4"/>
                    <a:pt x="2" y="6"/>
                    <a:pt x="2" y="7"/>
                  </a:cubicBezTo>
                  <a:cubicBezTo>
                    <a:pt x="1" y="8"/>
                    <a:pt x="4" y="8"/>
                    <a:pt x="5" y="9"/>
                  </a:cubicBezTo>
                  <a:cubicBezTo>
                    <a:pt x="5" y="10"/>
                    <a:pt x="6" y="11"/>
                    <a:pt x="8" y="11"/>
                  </a:cubicBezTo>
                  <a:cubicBezTo>
                    <a:pt x="9" y="10"/>
                    <a:pt x="11" y="9"/>
                    <a:pt x="12" y="9"/>
                  </a:cubicBezTo>
                  <a:cubicBezTo>
                    <a:pt x="13" y="9"/>
                    <a:pt x="14" y="5"/>
                    <a:pt x="13" y="4"/>
                  </a:cubicBezTo>
                  <a:close/>
                </a:path>
              </a:pathLst>
            </a:custGeom>
            <a:solidFill>
              <a:srgbClr val="5F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862">
              <a:extLst>
                <a:ext uri="{FF2B5EF4-FFF2-40B4-BE49-F238E27FC236}">
                  <a16:creationId xmlns:a16="http://schemas.microsoft.com/office/drawing/2014/main" id="{2BF920D2-D355-488E-809A-551F54C0E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136" y="2057418"/>
              <a:ext cx="28575" cy="28575"/>
            </a:xfrm>
            <a:custGeom>
              <a:avLst/>
              <a:gdLst>
                <a:gd name="T0" fmla="*/ 12 w 20"/>
                <a:gd name="T1" fmla="*/ 7 h 20"/>
                <a:gd name="T2" fmla="*/ 19 w 20"/>
                <a:gd name="T3" fmla="*/ 2 h 20"/>
                <a:gd name="T4" fmla="*/ 18 w 20"/>
                <a:gd name="T5" fmla="*/ 0 h 20"/>
                <a:gd name="T6" fmla="*/ 17 w 20"/>
                <a:gd name="T7" fmla="*/ 1 h 20"/>
                <a:gd name="T8" fmla="*/ 8 w 20"/>
                <a:gd name="T9" fmla="*/ 3 h 20"/>
                <a:gd name="T10" fmla="*/ 3 w 20"/>
                <a:gd name="T11" fmla="*/ 7 h 20"/>
                <a:gd name="T12" fmla="*/ 0 w 20"/>
                <a:gd name="T13" fmla="*/ 15 h 20"/>
                <a:gd name="T14" fmla="*/ 3 w 20"/>
                <a:gd name="T15" fmla="*/ 19 h 20"/>
                <a:gd name="T16" fmla="*/ 7 w 20"/>
                <a:gd name="T17" fmla="*/ 19 h 20"/>
                <a:gd name="T18" fmla="*/ 6 w 20"/>
                <a:gd name="T19" fmla="*/ 13 h 20"/>
                <a:gd name="T20" fmla="*/ 12 w 20"/>
                <a:gd name="T21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12" y="7"/>
                  </a:moveTo>
                  <a:cubicBezTo>
                    <a:pt x="13" y="6"/>
                    <a:pt x="19" y="4"/>
                    <a:pt x="19" y="2"/>
                  </a:cubicBezTo>
                  <a:cubicBezTo>
                    <a:pt x="20" y="1"/>
                    <a:pt x="19" y="0"/>
                    <a:pt x="18" y="0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7" y="1"/>
                    <a:pt x="10" y="3"/>
                    <a:pt x="8" y="3"/>
                  </a:cubicBezTo>
                  <a:cubicBezTo>
                    <a:pt x="6" y="4"/>
                    <a:pt x="4" y="6"/>
                    <a:pt x="3" y="7"/>
                  </a:cubicBezTo>
                  <a:cubicBezTo>
                    <a:pt x="2" y="8"/>
                    <a:pt x="1" y="14"/>
                    <a:pt x="0" y="15"/>
                  </a:cubicBezTo>
                  <a:cubicBezTo>
                    <a:pt x="0" y="16"/>
                    <a:pt x="2" y="18"/>
                    <a:pt x="3" y="19"/>
                  </a:cubicBezTo>
                  <a:cubicBezTo>
                    <a:pt x="5" y="20"/>
                    <a:pt x="6" y="20"/>
                    <a:pt x="7" y="19"/>
                  </a:cubicBezTo>
                  <a:cubicBezTo>
                    <a:pt x="7" y="19"/>
                    <a:pt x="6" y="15"/>
                    <a:pt x="6" y="13"/>
                  </a:cubicBezTo>
                  <a:cubicBezTo>
                    <a:pt x="5" y="11"/>
                    <a:pt x="10" y="9"/>
                    <a:pt x="12" y="7"/>
                  </a:cubicBezTo>
                  <a:close/>
                </a:path>
              </a:pathLst>
            </a:custGeom>
            <a:solidFill>
              <a:srgbClr val="5F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863">
              <a:extLst>
                <a:ext uri="{FF2B5EF4-FFF2-40B4-BE49-F238E27FC236}">
                  <a16:creationId xmlns:a16="http://schemas.microsoft.com/office/drawing/2014/main" id="{C3A30BE0-5461-4019-B528-92A578D0D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5899" y="2035193"/>
              <a:ext cx="9525" cy="11113"/>
            </a:xfrm>
            <a:custGeom>
              <a:avLst/>
              <a:gdLst>
                <a:gd name="T0" fmla="*/ 0 w 6"/>
                <a:gd name="T1" fmla="*/ 5 h 7"/>
                <a:gd name="T2" fmla="*/ 6 w 6"/>
                <a:gd name="T3" fmla="*/ 4 h 7"/>
                <a:gd name="T4" fmla="*/ 0 w 6"/>
                <a:gd name="T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0" y="5"/>
                  </a:moveTo>
                  <a:cubicBezTo>
                    <a:pt x="3" y="7"/>
                    <a:pt x="4" y="4"/>
                    <a:pt x="6" y="4"/>
                  </a:cubicBezTo>
                  <a:cubicBezTo>
                    <a:pt x="6" y="0"/>
                    <a:pt x="0" y="1"/>
                    <a:pt x="0" y="5"/>
                  </a:cubicBezTo>
                  <a:close/>
                </a:path>
              </a:pathLst>
            </a:custGeom>
            <a:solidFill>
              <a:srgbClr val="5F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864">
              <a:extLst>
                <a:ext uri="{FF2B5EF4-FFF2-40B4-BE49-F238E27FC236}">
                  <a16:creationId xmlns:a16="http://schemas.microsoft.com/office/drawing/2014/main" id="{14F01F3E-2367-427E-ADF3-4C5014217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9399" y="2041543"/>
              <a:ext cx="14288" cy="4763"/>
            </a:xfrm>
            <a:custGeom>
              <a:avLst/>
              <a:gdLst>
                <a:gd name="T0" fmla="*/ 0 w 10"/>
                <a:gd name="T1" fmla="*/ 2 h 3"/>
                <a:gd name="T2" fmla="*/ 8 w 10"/>
                <a:gd name="T3" fmla="*/ 3 h 3"/>
                <a:gd name="T4" fmla="*/ 5 w 10"/>
                <a:gd name="T5" fmla="*/ 0 h 3"/>
                <a:gd name="T6" fmla="*/ 0 w 1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">
                  <a:moveTo>
                    <a:pt x="0" y="2"/>
                  </a:moveTo>
                  <a:cubicBezTo>
                    <a:pt x="0" y="3"/>
                    <a:pt x="6" y="3"/>
                    <a:pt x="8" y="3"/>
                  </a:cubicBezTo>
                  <a:cubicBezTo>
                    <a:pt x="10" y="3"/>
                    <a:pt x="7" y="0"/>
                    <a:pt x="5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5F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865">
              <a:extLst>
                <a:ext uri="{FF2B5EF4-FFF2-40B4-BE49-F238E27FC236}">
                  <a16:creationId xmlns:a16="http://schemas.microsoft.com/office/drawing/2014/main" id="{F108915B-B7CF-482E-979E-1A500F0EC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5549" y="2106630"/>
              <a:ext cx="12700" cy="9525"/>
            </a:xfrm>
            <a:custGeom>
              <a:avLst/>
              <a:gdLst>
                <a:gd name="T0" fmla="*/ 0 w 9"/>
                <a:gd name="T1" fmla="*/ 2 h 6"/>
                <a:gd name="T2" fmla="*/ 2 w 9"/>
                <a:gd name="T3" fmla="*/ 6 h 6"/>
                <a:gd name="T4" fmla="*/ 6 w 9"/>
                <a:gd name="T5" fmla="*/ 2 h 6"/>
                <a:gd name="T6" fmla="*/ 8 w 9"/>
                <a:gd name="T7" fmla="*/ 3 h 6"/>
                <a:gd name="T8" fmla="*/ 3 w 9"/>
                <a:gd name="T9" fmla="*/ 0 h 6"/>
                <a:gd name="T10" fmla="*/ 0 w 9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6">
                  <a:moveTo>
                    <a:pt x="0" y="2"/>
                  </a:moveTo>
                  <a:cubicBezTo>
                    <a:pt x="0" y="3"/>
                    <a:pt x="0" y="6"/>
                    <a:pt x="2" y="6"/>
                  </a:cubicBezTo>
                  <a:cubicBezTo>
                    <a:pt x="3" y="6"/>
                    <a:pt x="5" y="1"/>
                    <a:pt x="6" y="2"/>
                  </a:cubicBezTo>
                  <a:cubicBezTo>
                    <a:pt x="8" y="3"/>
                    <a:pt x="9" y="4"/>
                    <a:pt x="8" y="3"/>
                  </a:cubicBezTo>
                  <a:cubicBezTo>
                    <a:pt x="8" y="3"/>
                    <a:pt x="4" y="1"/>
                    <a:pt x="3" y="0"/>
                  </a:cubicBezTo>
                  <a:cubicBezTo>
                    <a:pt x="3" y="0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5F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866">
              <a:extLst>
                <a:ext uri="{FF2B5EF4-FFF2-40B4-BE49-F238E27FC236}">
                  <a16:creationId xmlns:a16="http://schemas.microsoft.com/office/drawing/2014/main" id="{EBD19D3D-83D4-46F7-9823-E0AE4D3CB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9361" y="2255855"/>
              <a:ext cx="4763" cy="1588"/>
            </a:xfrm>
            <a:custGeom>
              <a:avLst/>
              <a:gdLst>
                <a:gd name="T0" fmla="*/ 0 w 4"/>
                <a:gd name="T1" fmla="*/ 2 h 2"/>
                <a:gd name="T2" fmla="*/ 3 w 4"/>
                <a:gd name="T3" fmla="*/ 1 h 2"/>
                <a:gd name="T4" fmla="*/ 3 w 4"/>
                <a:gd name="T5" fmla="*/ 0 h 2"/>
                <a:gd name="T6" fmla="*/ 0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0" y="2"/>
                    <a:pt x="3" y="2"/>
                    <a:pt x="3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5F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867">
              <a:extLst>
                <a:ext uri="{FF2B5EF4-FFF2-40B4-BE49-F238E27FC236}">
                  <a16:creationId xmlns:a16="http://schemas.microsoft.com/office/drawing/2014/main" id="{CA950D3C-605A-418A-BEFA-D5B86D0A4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61" y="2243155"/>
              <a:ext cx="34925" cy="14288"/>
            </a:xfrm>
            <a:custGeom>
              <a:avLst/>
              <a:gdLst>
                <a:gd name="T0" fmla="*/ 14 w 24"/>
                <a:gd name="T1" fmla="*/ 5 h 10"/>
                <a:gd name="T2" fmla="*/ 15 w 24"/>
                <a:gd name="T3" fmla="*/ 8 h 10"/>
                <a:gd name="T4" fmla="*/ 19 w 24"/>
                <a:gd name="T5" fmla="*/ 10 h 10"/>
                <a:gd name="T6" fmla="*/ 23 w 24"/>
                <a:gd name="T7" fmla="*/ 9 h 10"/>
                <a:gd name="T8" fmla="*/ 20 w 24"/>
                <a:gd name="T9" fmla="*/ 5 h 10"/>
                <a:gd name="T10" fmla="*/ 16 w 24"/>
                <a:gd name="T11" fmla="*/ 3 h 10"/>
                <a:gd name="T12" fmla="*/ 12 w 24"/>
                <a:gd name="T13" fmla="*/ 1 h 10"/>
                <a:gd name="T14" fmla="*/ 5 w 24"/>
                <a:gd name="T15" fmla="*/ 0 h 10"/>
                <a:gd name="T16" fmla="*/ 1 w 24"/>
                <a:gd name="T17" fmla="*/ 2 h 10"/>
                <a:gd name="T18" fmla="*/ 4 w 24"/>
                <a:gd name="T19" fmla="*/ 3 h 10"/>
                <a:gd name="T20" fmla="*/ 10 w 24"/>
                <a:gd name="T21" fmla="*/ 4 h 10"/>
                <a:gd name="T22" fmla="*/ 14 w 24"/>
                <a:gd name="T2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0">
                  <a:moveTo>
                    <a:pt x="14" y="5"/>
                  </a:moveTo>
                  <a:cubicBezTo>
                    <a:pt x="15" y="5"/>
                    <a:pt x="15" y="7"/>
                    <a:pt x="15" y="8"/>
                  </a:cubicBezTo>
                  <a:cubicBezTo>
                    <a:pt x="15" y="9"/>
                    <a:pt x="19" y="9"/>
                    <a:pt x="19" y="10"/>
                  </a:cubicBezTo>
                  <a:cubicBezTo>
                    <a:pt x="20" y="10"/>
                    <a:pt x="21" y="9"/>
                    <a:pt x="23" y="9"/>
                  </a:cubicBezTo>
                  <a:cubicBezTo>
                    <a:pt x="24" y="9"/>
                    <a:pt x="22" y="5"/>
                    <a:pt x="20" y="5"/>
                  </a:cubicBezTo>
                  <a:cubicBezTo>
                    <a:pt x="18" y="5"/>
                    <a:pt x="16" y="3"/>
                    <a:pt x="16" y="3"/>
                  </a:cubicBezTo>
                  <a:cubicBezTo>
                    <a:pt x="15" y="3"/>
                    <a:pt x="13" y="1"/>
                    <a:pt x="12" y="1"/>
                  </a:cubicBezTo>
                  <a:cubicBezTo>
                    <a:pt x="12" y="0"/>
                    <a:pt x="6" y="0"/>
                    <a:pt x="5" y="0"/>
                  </a:cubicBez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4" y="3"/>
                    <a:pt x="4" y="3"/>
                  </a:cubicBezTo>
                  <a:cubicBezTo>
                    <a:pt x="5" y="2"/>
                    <a:pt x="9" y="3"/>
                    <a:pt x="10" y="4"/>
                  </a:cubicBezTo>
                  <a:cubicBezTo>
                    <a:pt x="11" y="5"/>
                    <a:pt x="13" y="6"/>
                    <a:pt x="14" y="5"/>
                  </a:cubicBezTo>
                  <a:close/>
                </a:path>
              </a:pathLst>
            </a:custGeom>
            <a:solidFill>
              <a:srgbClr val="5F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868">
              <a:extLst>
                <a:ext uri="{FF2B5EF4-FFF2-40B4-BE49-F238E27FC236}">
                  <a16:creationId xmlns:a16="http://schemas.microsoft.com/office/drawing/2014/main" id="{61E6B57F-87B6-49A6-8DAC-5E7F59478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961" y="2255855"/>
              <a:ext cx="6350" cy="1588"/>
            </a:xfrm>
            <a:custGeom>
              <a:avLst/>
              <a:gdLst>
                <a:gd name="T0" fmla="*/ 0 w 4"/>
                <a:gd name="T1" fmla="*/ 2 h 2"/>
                <a:gd name="T2" fmla="*/ 3 w 4"/>
                <a:gd name="T3" fmla="*/ 2 h 2"/>
                <a:gd name="T4" fmla="*/ 3 w 4"/>
                <a:gd name="T5" fmla="*/ 1 h 2"/>
                <a:gd name="T6" fmla="*/ 0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0" y="2"/>
                    <a:pt x="2" y="2"/>
                    <a:pt x="3" y="2"/>
                  </a:cubicBezTo>
                  <a:cubicBezTo>
                    <a:pt x="4" y="2"/>
                    <a:pt x="4" y="2"/>
                    <a:pt x="3" y="1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5F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869">
              <a:extLst>
                <a:ext uri="{FF2B5EF4-FFF2-40B4-BE49-F238E27FC236}">
                  <a16:creationId xmlns:a16="http://schemas.microsoft.com/office/drawing/2014/main" id="{E3F34AA1-A3D7-440B-8D95-8362EBCDF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961" y="2238393"/>
              <a:ext cx="3175" cy="158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5F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870">
              <a:extLst>
                <a:ext uri="{FF2B5EF4-FFF2-40B4-BE49-F238E27FC236}">
                  <a16:creationId xmlns:a16="http://schemas.microsoft.com/office/drawing/2014/main" id="{F1F63728-864A-49C8-81B1-65C812C3A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899" y="2236805"/>
              <a:ext cx="1588" cy="3175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0 h 3"/>
                <a:gd name="T4" fmla="*/ 0 w 2"/>
                <a:gd name="T5" fmla="*/ 2 h 3"/>
                <a:gd name="T6" fmla="*/ 2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5F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871">
              <a:extLst>
                <a:ext uri="{FF2B5EF4-FFF2-40B4-BE49-F238E27FC236}">
                  <a16:creationId xmlns:a16="http://schemas.microsoft.com/office/drawing/2014/main" id="{A166DEE3-C51F-4712-A8A7-8F4BAC713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074" y="2239980"/>
              <a:ext cx="6350" cy="7938"/>
            </a:xfrm>
            <a:custGeom>
              <a:avLst/>
              <a:gdLst>
                <a:gd name="T0" fmla="*/ 3 w 4"/>
                <a:gd name="T1" fmla="*/ 5 h 5"/>
                <a:gd name="T2" fmla="*/ 4 w 4"/>
                <a:gd name="T3" fmla="*/ 3 h 5"/>
                <a:gd name="T4" fmla="*/ 1 w 4"/>
                <a:gd name="T5" fmla="*/ 1 h 5"/>
                <a:gd name="T6" fmla="*/ 0 w 4"/>
                <a:gd name="T7" fmla="*/ 2 h 5"/>
                <a:gd name="T8" fmla="*/ 1 w 4"/>
                <a:gd name="T9" fmla="*/ 3 h 5"/>
                <a:gd name="T10" fmla="*/ 3 w 4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3" y="5"/>
                  </a:moveTo>
                  <a:cubicBezTo>
                    <a:pt x="4" y="4"/>
                    <a:pt x="4" y="3"/>
                    <a:pt x="4" y="3"/>
                  </a:cubicBezTo>
                  <a:cubicBezTo>
                    <a:pt x="3" y="3"/>
                    <a:pt x="2" y="1"/>
                    <a:pt x="1" y="1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0" y="3"/>
                    <a:pt x="0" y="4"/>
                    <a:pt x="1" y="3"/>
                  </a:cubicBezTo>
                  <a:cubicBezTo>
                    <a:pt x="1" y="3"/>
                    <a:pt x="2" y="5"/>
                    <a:pt x="3" y="5"/>
                  </a:cubicBezTo>
                  <a:close/>
                </a:path>
              </a:pathLst>
            </a:custGeom>
            <a:solidFill>
              <a:srgbClr val="5F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872">
              <a:extLst>
                <a:ext uri="{FF2B5EF4-FFF2-40B4-BE49-F238E27FC236}">
                  <a16:creationId xmlns:a16="http://schemas.microsoft.com/office/drawing/2014/main" id="{4E86F023-F426-495F-9BD7-F9DACEFF2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0049" y="2308243"/>
              <a:ext cx="11113" cy="7938"/>
            </a:xfrm>
            <a:custGeom>
              <a:avLst/>
              <a:gdLst>
                <a:gd name="T0" fmla="*/ 6 w 8"/>
                <a:gd name="T1" fmla="*/ 1 h 6"/>
                <a:gd name="T2" fmla="*/ 2 w 8"/>
                <a:gd name="T3" fmla="*/ 1 h 6"/>
                <a:gd name="T4" fmla="*/ 1 w 8"/>
                <a:gd name="T5" fmla="*/ 2 h 6"/>
                <a:gd name="T6" fmla="*/ 2 w 8"/>
                <a:gd name="T7" fmla="*/ 4 h 6"/>
                <a:gd name="T8" fmla="*/ 7 w 8"/>
                <a:gd name="T9" fmla="*/ 6 h 6"/>
                <a:gd name="T10" fmla="*/ 8 w 8"/>
                <a:gd name="T11" fmla="*/ 0 h 6"/>
                <a:gd name="T12" fmla="*/ 6 w 8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">
                  <a:moveTo>
                    <a:pt x="6" y="1"/>
                  </a:moveTo>
                  <a:cubicBezTo>
                    <a:pt x="5" y="1"/>
                    <a:pt x="3" y="2"/>
                    <a:pt x="2" y="1"/>
                  </a:cubicBezTo>
                  <a:cubicBezTo>
                    <a:pt x="2" y="0"/>
                    <a:pt x="1" y="2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3"/>
                    <a:pt x="5" y="5"/>
                    <a:pt x="7" y="6"/>
                  </a:cubicBezTo>
                  <a:cubicBezTo>
                    <a:pt x="7" y="4"/>
                    <a:pt x="8" y="2"/>
                    <a:pt x="8" y="0"/>
                  </a:cubicBezTo>
                  <a:cubicBezTo>
                    <a:pt x="7" y="0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5F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873">
              <a:extLst>
                <a:ext uri="{FF2B5EF4-FFF2-40B4-BE49-F238E27FC236}">
                  <a16:creationId xmlns:a16="http://schemas.microsoft.com/office/drawing/2014/main" id="{FFFF9976-F064-4DAD-A897-7D048FEF0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6174" y="2068530"/>
              <a:ext cx="174625" cy="400050"/>
            </a:xfrm>
            <a:custGeom>
              <a:avLst/>
              <a:gdLst>
                <a:gd name="T0" fmla="*/ 65 w 119"/>
                <a:gd name="T1" fmla="*/ 202 h 274"/>
                <a:gd name="T2" fmla="*/ 65 w 119"/>
                <a:gd name="T3" fmla="*/ 219 h 274"/>
                <a:gd name="T4" fmla="*/ 64 w 119"/>
                <a:gd name="T5" fmla="*/ 243 h 274"/>
                <a:gd name="T6" fmla="*/ 64 w 119"/>
                <a:gd name="T7" fmla="*/ 260 h 274"/>
                <a:gd name="T8" fmla="*/ 69 w 119"/>
                <a:gd name="T9" fmla="*/ 273 h 274"/>
                <a:gd name="T10" fmla="*/ 77 w 119"/>
                <a:gd name="T11" fmla="*/ 272 h 274"/>
                <a:gd name="T12" fmla="*/ 78 w 119"/>
                <a:gd name="T13" fmla="*/ 259 h 274"/>
                <a:gd name="T14" fmla="*/ 81 w 119"/>
                <a:gd name="T15" fmla="*/ 242 h 274"/>
                <a:gd name="T16" fmla="*/ 91 w 119"/>
                <a:gd name="T17" fmla="*/ 229 h 274"/>
                <a:gd name="T18" fmla="*/ 98 w 119"/>
                <a:gd name="T19" fmla="*/ 220 h 274"/>
                <a:gd name="T20" fmla="*/ 108 w 119"/>
                <a:gd name="T21" fmla="*/ 208 h 274"/>
                <a:gd name="T22" fmla="*/ 114 w 119"/>
                <a:gd name="T23" fmla="*/ 190 h 274"/>
                <a:gd name="T24" fmla="*/ 119 w 119"/>
                <a:gd name="T25" fmla="*/ 178 h 274"/>
                <a:gd name="T26" fmla="*/ 116 w 119"/>
                <a:gd name="T27" fmla="*/ 170 h 274"/>
                <a:gd name="T28" fmla="*/ 101 w 119"/>
                <a:gd name="T29" fmla="*/ 164 h 274"/>
                <a:gd name="T30" fmla="*/ 84 w 119"/>
                <a:gd name="T31" fmla="*/ 149 h 274"/>
                <a:gd name="T32" fmla="*/ 69 w 119"/>
                <a:gd name="T33" fmla="*/ 140 h 274"/>
                <a:gd name="T34" fmla="*/ 60 w 119"/>
                <a:gd name="T35" fmla="*/ 139 h 274"/>
                <a:gd name="T36" fmla="*/ 48 w 119"/>
                <a:gd name="T37" fmla="*/ 144 h 274"/>
                <a:gd name="T38" fmla="*/ 40 w 119"/>
                <a:gd name="T39" fmla="*/ 125 h 274"/>
                <a:gd name="T40" fmla="*/ 24 w 119"/>
                <a:gd name="T41" fmla="*/ 119 h 274"/>
                <a:gd name="T42" fmla="*/ 40 w 119"/>
                <a:gd name="T43" fmla="*/ 108 h 274"/>
                <a:gd name="T44" fmla="*/ 52 w 119"/>
                <a:gd name="T45" fmla="*/ 111 h 274"/>
                <a:gd name="T46" fmla="*/ 59 w 119"/>
                <a:gd name="T47" fmla="*/ 94 h 274"/>
                <a:gd name="T48" fmla="*/ 68 w 119"/>
                <a:gd name="T49" fmla="*/ 83 h 274"/>
                <a:gd name="T50" fmla="*/ 77 w 119"/>
                <a:gd name="T51" fmla="*/ 76 h 274"/>
                <a:gd name="T52" fmla="*/ 81 w 119"/>
                <a:gd name="T53" fmla="*/ 67 h 274"/>
                <a:gd name="T54" fmla="*/ 88 w 119"/>
                <a:gd name="T55" fmla="*/ 67 h 274"/>
                <a:gd name="T56" fmla="*/ 94 w 119"/>
                <a:gd name="T57" fmla="*/ 71 h 274"/>
                <a:gd name="T58" fmla="*/ 92 w 119"/>
                <a:gd name="T59" fmla="*/ 57 h 274"/>
                <a:gd name="T60" fmla="*/ 86 w 119"/>
                <a:gd name="T61" fmla="*/ 46 h 274"/>
                <a:gd name="T62" fmla="*/ 77 w 119"/>
                <a:gd name="T63" fmla="*/ 41 h 274"/>
                <a:gd name="T64" fmla="*/ 68 w 119"/>
                <a:gd name="T65" fmla="*/ 33 h 274"/>
                <a:gd name="T66" fmla="*/ 60 w 119"/>
                <a:gd name="T67" fmla="*/ 48 h 274"/>
                <a:gd name="T68" fmla="*/ 56 w 119"/>
                <a:gd name="T69" fmla="*/ 53 h 274"/>
                <a:gd name="T70" fmla="*/ 46 w 119"/>
                <a:gd name="T71" fmla="*/ 46 h 274"/>
                <a:gd name="T72" fmla="*/ 47 w 119"/>
                <a:gd name="T73" fmla="*/ 35 h 274"/>
                <a:gd name="T74" fmla="*/ 60 w 119"/>
                <a:gd name="T75" fmla="*/ 23 h 274"/>
                <a:gd name="T76" fmla="*/ 65 w 119"/>
                <a:gd name="T77" fmla="*/ 13 h 274"/>
                <a:gd name="T78" fmla="*/ 74 w 119"/>
                <a:gd name="T79" fmla="*/ 19 h 274"/>
                <a:gd name="T80" fmla="*/ 80 w 119"/>
                <a:gd name="T81" fmla="*/ 33 h 274"/>
                <a:gd name="T82" fmla="*/ 86 w 119"/>
                <a:gd name="T83" fmla="*/ 25 h 274"/>
                <a:gd name="T84" fmla="*/ 88 w 119"/>
                <a:gd name="T85" fmla="*/ 19 h 274"/>
                <a:gd name="T86" fmla="*/ 82 w 119"/>
                <a:gd name="T87" fmla="*/ 9 h 274"/>
                <a:gd name="T88" fmla="*/ 69 w 119"/>
                <a:gd name="T89" fmla="*/ 4 h 274"/>
                <a:gd name="T90" fmla="*/ 55 w 119"/>
                <a:gd name="T91" fmla="*/ 8 h 274"/>
                <a:gd name="T92" fmla="*/ 55 w 119"/>
                <a:gd name="T93" fmla="*/ 16 h 274"/>
                <a:gd name="T94" fmla="*/ 46 w 119"/>
                <a:gd name="T95" fmla="*/ 11 h 274"/>
                <a:gd name="T96" fmla="*/ 42 w 119"/>
                <a:gd name="T97" fmla="*/ 15 h 274"/>
                <a:gd name="T98" fmla="*/ 35 w 119"/>
                <a:gd name="T99" fmla="*/ 25 h 274"/>
                <a:gd name="T100" fmla="*/ 27 w 119"/>
                <a:gd name="T101" fmla="*/ 37 h 274"/>
                <a:gd name="T102" fmla="*/ 20 w 119"/>
                <a:gd name="T103" fmla="*/ 48 h 274"/>
                <a:gd name="T104" fmla="*/ 14 w 119"/>
                <a:gd name="T105" fmla="*/ 60 h 274"/>
                <a:gd name="T106" fmla="*/ 10 w 119"/>
                <a:gd name="T107" fmla="*/ 72 h 274"/>
                <a:gd name="T108" fmla="*/ 4 w 119"/>
                <a:gd name="T109" fmla="*/ 93 h 274"/>
                <a:gd name="T110" fmla="*/ 3 w 119"/>
                <a:gd name="T111" fmla="*/ 115 h 274"/>
                <a:gd name="T112" fmla="*/ 7 w 119"/>
                <a:gd name="T113" fmla="*/ 113 h 274"/>
                <a:gd name="T114" fmla="*/ 25 w 119"/>
                <a:gd name="T115" fmla="*/ 133 h 274"/>
                <a:gd name="T116" fmla="*/ 40 w 119"/>
                <a:gd name="T117" fmla="*/ 142 h 274"/>
                <a:gd name="T118" fmla="*/ 50 w 119"/>
                <a:gd name="T119" fmla="*/ 148 h 274"/>
                <a:gd name="T120" fmla="*/ 50 w 119"/>
                <a:gd name="T121" fmla="*/ 162 h 274"/>
                <a:gd name="T122" fmla="*/ 51 w 119"/>
                <a:gd name="T123" fmla="*/ 177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" h="274">
                  <a:moveTo>
                    <a:pt x="56" y="189"/>
                  </a:moveTo>
                  <a:cubicBezTo>
                    <a:pt x="55" y="189"/>
                    <a:pt x="59" y="193"/>
                    <a:pt x="60" y="194"/>
                  </a:cubicBezTo>
                  <a:cubicBezTo>
                    <a:pt x="61" y="195"/>
                    <a:pt x="64" y="201"/>
                    <a:pt x="65" y="202"/>
                  </a:cubicBezTo>
                  <a:cubicBezTo>
                    <a:pt x="65" y="204"/>
                    <a:pt x="65" y="207"/>
                    <a:pt x="65" y="208"/>
                  </a:cubicBezTo>
                  <a:cubicBezTo>
                    <a:pt x="64" y="209"/>
                    <a:pt x="65" y="210"/>
                    <a:pt x="65" y="211"/>
                  </a:cubicBezTo>
                  <a:cubicBezTo>
                    <a:pt x="65" y="211"/>
                    <a:pt x="64" y="217"/>
                    <a:pt x="65" y="219"/>
                  </a:cubicBezTo>
                  <a:cubicBezTo>
                    <a:pt x="65" y="221"/>
                    <a:pt x="62" y="228"/>
                    <a:pt x="62" y="232"/>
                  </a:cubicBezTo>
                  <a:cubicBezTo>
                    <a:pt x="62" y="235"/>
                    <a:pt x="64" y="239"/>
                    <a:pt x="64" y="239"/>
                  </a:cubicBezTo>
                  <a:cubicBezTo>
                    <a:pt x="65" y="239"/>
                    <a:pt x="65" y="242"/>
                    <a:pt x="64" y="243"/>
                  </a:cubicBezTo>
                  <a:cubicBezTo>
                    <a:pt x="63" y="243"/>
                    <a:pt x="62" y="246"/>
                    <a:pt x="63" y="246"/>
                  </a:cubicBezTo>
                  <a:cubicBezTo>
                    <a:pt x="63" y="246"/>
                    <a:pt x="62" y="249"/>
                    <a:pt x="63" y="250"/>
                  </a:cubicBezTo>
                  <a:cubicBezTo>
                    <a:pt x="63" y="251"/>
                    <a:pt x="64" y="258"/>
                    <a:pt x="64" y="260"/>
                  </a:cubicBezTo>
                  <a:cubicBezTo>
                    <a:pt x="64" y="261"/>
                    <a:pt x="67" y="266"/>
                    <a:pt x="67" y="267"/>
                  </a:cubicBezTo>
                  <a:cubicBezTo>
                    <a:pt x="68" y="268"/>
                    <a:pt x="68" y="271"/>
                    <a:pt x="68" y="272"/>
                  </a:cubicBezTo>
                  <a:cubicBezTo>
                    <a:pt x="69" y="272"/>
                    <a:pt x="69" y="272"/>
                    <a:pt x="69" y="273"/>
                  </a:cubicBezTo>
                  <a:cubicBezTo>
                    <a:pt x="69" y="273"/>
                    <a:pt x="71" y="273"/>
                    <a:pt x="72" y="274"/>
                  </a:cubicBezTo>
                  <a:cubicBezTo>
                    <a:pt x="72" y="274"/>
                    <a:pt x="76" y="274"/>
                    <a:pt x="77" y="274"/>
                  </a:cubicBezTo>
                  <a:cubicBezTo>
                    <a:pt x="79" y="273"/>
                    <a:pt x="77" y="272"/>
                    <a:pt x="77" y="272"/>
                  </a:cubicBezTo>
                  <a:cubicBezTo>
                    <a:pt x="76" y="271"/>
                    <a:pt x="76" y="268"/>
                    <a:pt x="75" y="267"/>
                  </a:cubicBezTo>
                  <a:cubicBezTo>
                    <a:pt x="74" y="267"/>
                    <a:pt x="74" y="263"/>
                    <a:pt x="75" y="262"/>
                  </a:cubicBezTo>
                  <a:cubicBezTo>
                    <a:pt x="75" y="261"/>
                    <a:pt x="78" y="260"/>
                    <a:pt x="78" y="259"/>
                  </a:cubicBezTo>
                  <a:cubicBezTo>
                    <a:pt x="78" y="258"/>
                    <a:pt x="78" y="255"/>
                    <a:pt x="78" y="255"/>
                  </a:cubicBezTo>
                  <a:cubicBezTo>
                    <a:pt x="77" y="254"/>
                    <a:pt x="78" y="250"/>
                    <a:pt x="77" y="248"/>
                  </a:cubicBezTo>
                  <a:cubicBezTo>
                    <a:pt x="77" y="246"/>
                    <a:pt x="81" y="244"/>
                    <a:pt x="81" y="242"/>
                  </a:cubicBezTo>
                  <a:cubicBezTo>
                    <a:pt x="82" y="240"/>
                    <a:pt x="86" y="239"/>
                    <a:pt x="87" y="238"/>
                  </a:cubicBezTo>
                  <a:cubicBezTo>
                    <a:pt x="88" y="237"/>
                    <a:pt x="89" y="232"/>
                    <a:pt x="88" y="231"/>
                  </a:cubicBezTo>
                  <a:cubicBezTo>
                    <a:pt x="88" y="230"/>
                    <a:pt x="90" y="229"/>
                    <a:pt x="91" y="229"/>
                  </a:cubicBezTo>
                  <a:cubicBezTo>
                    <a:pt x="92" y="229"/>
                    <a:pt x="93" y="229"/>
                    <a:pt x="93" y="229"/>
                  </a:cubicBezTo>
                  <a:cubicBezTo>
                    <a:pt x="94" y="229"/>
                    <a:pt x="95" y="227"/>
                    <a:pt x="95" y="226"/>
                  </a:cubicBezTo>
                  <a:cubicBezTo>
                    <a:pt x="96" y="226"/>
                    <a:pt x="97" y="221"/>
                    <a:pt x="98" y="220"/>
                  </a:cubicBezTo>
                  <a:cubicBezTo>
                    <a:pt x="100" y="219"/>
                    <a:pt x="100" y="216"/>
                    <a:pt x="100" y="215"/>
                  </a:cubicBezTo>
                  <a:cubicBezTo>
                    <a:pt x="100" y="214"/>
                    <a:pt x="102" y="211"/>
                    <a:pt x="103" y="211"/>
                  </a:cubicBezTo>
                  <a:cubicBezTo>
                    <a:pt x="103" y="210"/>
                    <a:pt x="107" y="208"/>
                    <a:pt x="108" y="208"/>
                  </a:cubicBezTo>
                  <a:cubicBezTo>
                    <a:pt x="109" y="207"/>
                    <a:pt x="110" y="201"/>
                    <a:pt x="110" y="198"/>
                  </a:cubicBezTo>
                  <a:cubicBezTo>
                    <a:pt x="111" y="196"/>
                    <a:pt x="112" y="193"/>
                    <a:pt x="112" y="192"/>
                  </a:cubicBezTo>
                  <a:cubicBezTo>
                    <a:pt x="112" y="191"/>
                    <a:pt x="113" y="190"/>
                    <a:pt x="114" y="190"/>
                  </a:cubicBezTo>
                  <a:cubicBezTo>
                    <a:pt x="114" y="190"/>
                    <a:pt x="115" y="187"/>
                    <a:pt x="115" y="186"/>
                  </a:cubicBezTo>
                  <a:cubicBezTo>
                    <a:pt x="116" y="185"/>
                    <a:pt x="118" y="183"/>
                    <a:pt x="118" y="182"/>
                  </a:cubicBezTo>
                  <a:cubicBezTo>
                    <a:pt x="119" y="181"/>
                    <a:pt x="119" y="180"/>
                    <a:pt x="119" y="178"/>
                  </a:cubicBezTo>
                  <a:cubicBezTo>
                    <a:pt x="119" y="178"/>
                    <a:pt x="119" y="178"/>
                    <a:pt x="119" y="177"/>
                  </a:cubicBezTo>
                  <a:cubicBezTo>
                    <a:pt x="119" y="174"/>
                    <a:pt x="119" y="174"/>
                    <a:pt x="119" y="174"/>
                  </a:cubicBezTo>
                  <a:cubicBezTo>
                    <a:pt x="119" y="172"/>
                    <a:pt x="116" y="169"/>
                    <a:pt x="116" y="170"/>
                  </a:cubicBezTo>
                  <a:cubicBezTo>
                    <a:pt x="115" y="171"/>
                    <a:pt x="113" y="168"/>
                    <a:pt x="111" y="168"/>
                  </a:cubicBezTo>
                  <a:cubicBezTo>
                    <a:pt x="110" y="167"/>
                    <a:pt x="107" y="167"/>
                    <a:pt x="106" y="167"/>
                  </a:cubicBezTo>
                  <a:cubicBezTo>
                    <a:pt x="105" y="167"/>
                    <a:pt x="102" y="164"/>
                    <a:pt x="101" y="164"/>
                  </a:cubicBezTo>
                  <a:cubicBezTo>
                    <a:pt x="100" y="164"/>
                    <a:pt x="96" y="163"/>
                    <a:pt x="96" y="163"/>
                  </a:cubicBezTo>
                  <a:cubicBezTo>
                    <a:pt x="95" y="162"/>
                    <a:pt x="94" y="157"/>
                    <a:pt x="92" y="156"/>
                  </a:cubicBezTo>
                  <a:cubicBezTo>
                    <a:pt x="89" y="154"/>
                    <a:pt x="84" y="151"/>
                    <a:pt x="84" y="149"/>
                  </a:cubicBezTo>
                  <a:cubicBezTo>
                    <a:pt x="83" y="148"/>
                    <a:pt x="78" y="145"/>
                    <a:pt x="77" y="144"/>
                  </a:cubicBezTo>
                  <a:cubicBezTo>
                    <a:pt x="75" y="143"/>
                    <a:pt x="73" y="143"/>
                    <a:pt x="73" y="143"/>
                  </a:cubicBezTo>
                  <a:cubicBezTo>
                    <a:pt x="72" y="144"/>
                    <a:pt x="70" y="141"/>
                    <a:pt x="69" y="140"/>
                  </a:cubicBezTo>
                  <a:cubicBezTo>
                    <a:pt x="68" y="139"/>
                    <a:pt x="65" y="138"/>
                    <a:pt x="65" y="139"/>
                  </a:cubicBezTo>
                  <a:cubicBezTo>
                    <a:pt x="65" y="140"/>
                    <a:pt x="63" y="139"/>
                    <a:pt x="63" y="139"/>
                  </a:cubicBezTo>
                  <a:cubicBezTo>
                    <a:pt x="62" y="138"/>
                    <a:pt x="60" y="139"/>
                    <a:pt x="60" y="139"/>
                  </a:cubicBezTo>
                  <a:cubicBezTo>
                    <a:pt x="59" y="140"/>
                    <a:pt x="56" y="143"/>
                    <a:pt x="55" y="144"/>
                  </a:cubicBezTo>
                  <a:cubicBezTo>
                    <a:pt x="54" y="145"/>
                    <a:pt x="53" y="143"/>
                    <a:pt x="52" y="143"/>
                  </a:cubicBezTo>
                  <a:cubicBezTo>
                    <a:pt x="51" y="143"/>
                    <a:pt x="48" y="144"/>
                    <a:pt x="48" y="144"/>
                  </a:cubicBezTo>
                  <a:cubicBezTo>
                    <a:pt x="47" y="145"/>
                    <a:pt x="45" y="140"/>
                    <a:pt x="45" y="138"/>
                  </a:cubicBezTo>
                  <a:cubicBezTo>
                    <a:pt x="46" y="136"/>
                    <a:pt x="43" y="132"/>
                    <a:pt x="42" y="132"/>
                  </a:cubicBezTo>
                  <a:cubicBezTo>
                    <a:pt x="40" y="131"/>
                    <a:pt x="39" y="127"/>
                    <a:pt x="40" y="125"/>
                  </a:cubicBezTo>
                  <a:cubicBezTo>
                    <a:pt x="40" y="124"/>
                    <a:pt x="36" y="123"/>
                    <a:pt x="36" y="123"/>
                  </a:cubicBezTo>
                  <a:cubicBezTo>
                    <a:pt x="35" y="122"/>
                    <a:pt x="32" y="125"/>
                    <a:pt x="32" y="126"/>
                  </a:cubicBezTo>
                  <a:cubicBezTo>
                    <a:pt x="32" y="127"/>
                    <a:pt x="23" y="124"/>
                    <a:pt x="24" y="119"/>
                  </a:cubicBezTo>
                  <a:cubicBezTo>
                    <a:pt x="25" y="115"/>
                    <a:pt x="29" y="109"/>
                    <a:pt x="30" y="109"/>
                  </a:cubicBezTo>
                  <a:cubicBezTo>
                    <a:pt x="31" y="108"/>
                    <a:pt x="36" y="108"/>
                    <a:pt x="38" y="109"/>
                  </a:cubicBezTo>
                  <a:cubicBezTo>
                    <a:pt x="39" y="109"/>
                    <a:pt x="40" y="109"/>
                    <a:pt x="40" y="108"/>
                  </a:cubicBezTo>
                  <a:cubicBezTo>
                    <a:pt x="40" y="108"/>
                    <a:pt x="44" y="108"/>
                    <a:pt x="46" y="109"/>
                  </a:cubicBezTo>
                  <a:cubicBezTo>
                    <a:pt x="47" y="109"/>
                    <a:pt x="49" y="114"/>
                    <a:pt x="50" y="115"/>
                  </a:cubicBezTo>
                  <a:cubicBezTo>
                    <a:pt x="52" y="116"/>
                    <a:pt x="52" y="112"/>
                    <a:pt x="52" y="111"/>
                  </a:cubicBezTo>
                  <a:cubicBezTo>
                    <a:pt x="52" y="110"/>
                    <a:pt x="52" y="108"/>
                    <a:pt x="51" y="107"/>
                  </a:cubicBezTo>
                  <a:cubicBezTo>
                    <a:pt x="51" y="106"/>
                    <a:pt x="53" y="100"/>
                    <a:pt x="55" y="99"/>
                  </a:cubicBezTo>
                  <a:cubicBezTo>
                    <a:pt x="57" y="98"/>
                    <a:pt x="60" y="95"/>
                    <a:pt x="59" y="94"/>
                  </a:cubicBezTo>
                  <a:cubicBezTo>
                    <a:pt x="59" y="94"/>
                    <a:pt x="61" y="93"/>
                    <a:pt x="61" y="93"/>
                  </a:cubicBezTo>
                  <a:cubicBezTo>
                    <a:pt x="62" y="93"/>
                    <a:pt x="61" y="88"/>
                    <a:pt x="62" y="87"/>
                  </a:cubicBezTo>
                  <a:cubicBezTo>
                    <a:pt x="63" y="86"/>
                    <a:pt x="67" y="83"/>
                    <a:pt x="68" y="83"/>
                  </a:cubicBezTo>
                  <a:cubicBezTo>
                    <a:pt x="69" y="82"/>
                    <a:pt x="70" y="79"/>
                    <a:pt x="70" y="79"/>
                  </a:cubicBezTo>
                  <a:cubicBezTo>
                    <a:pt x="69" y="78"/>
                    <a:pt x="73" y="75"/>
                    <a:pt x="74" y="75"/>
                  </a:cubicBezTo>
                  <a:cubicBezTo>
                    <a:pt x="76" y="74"/>
                    <a:pt x="78" y="76"/>
                    <a:pt x="77" y="76"/>
                  </a:cubicBezTo>
                  <a:cubicBezTo>
                    <a:pt x="78" y="76"/>
                    <a:pt x="80" y="75"/>
                    <a:pt x="81" y="74"/>
                  </a:cubicBezTo>
                  <a:cubicBezTo>
                    <a:pt x="83" y="73"/>
                    <a:pt x="81" y="71"/>
                    <a:pt x="81" y="70"/>
                  </a:cubicBezTo>
                  <a:cubicBezTo>
                    <a:pt x="80" y="69"/>
                    <a:pt x="80" y="67"/>
                    <a:pt x="81" y="67"/>
                  </a:cubicBezTo>
                  <a:cubicBezTo>
                    <a:pt x="82" y="66"/>
                    <a:pt x="83" y="64"/>
                    <a:pt x="83" y="64"/>
                  </a:cubicBezTo>
                  <a:cubicBezTo>
                    <a:pt x="83" y="63"/>
                    <a:pt x="87" y="64"/>
                    <a:pt x="88" y="63"/>
                  </a:cubicBezTo>
                  <a:cubicBezTo>
                    <a:pt x="90" y="61"/>
                    <a:pt x="89" y="66"/>
                    <a:pt x="88" y="67"/>
                  </a:cubicBezTo>
                  <a:cubicBezTo>
                    <a:pt x="87" y="69"/>
                    <a:pt x="89" y="70"/>
                    <a:pt x="89" y="70"/>
                  </a:cubicBezTo>
                  <a:cubicBezTo>
                    <a:pt x="90" y="70"/>
                    <a:pt x="91" y="71"/>
                    <a:pt x="91" y="71"/>
                  </a:cubicBezTo>
                  <a:cubicBezTo>
                    <a:pt x="91" y="72"/>
                    <a:pt x="93" y="71"/>
                    <a:pt x="94" y="71"/>
                  </a:cubicBezTo>
                  <a:cubicBezTo>
                    <a:pt x="95" y="72"/>
                    <a:pt x="96" y="70"/>
                    <a:pt x="96" y="69"/>
                  </a:cubicBezTo>
                  <a:cubicBezTo>
                    <a:pt x="96" y="68"/>
                    <a:pt x="93" y="66"/>
                    <a:pt x="93" y="65"/>
                  </a:cubicBezTo>
                  <a:cubicBezTo>
                    <a:pt x="92" y="64"/>
                    <a:pt x="92" y="58"/>
                    <a:pt x="92" y="57"/>
                  </a:cubicBezTo>
                  <a:cubicBezTo>
                    <a:pt x="92" y="55"/>
                    <a:pt x="90" y="53"/>
                    <a:pt x="90" y="54"/>
                  </a:cubicBezTo>
                  <a:cubicBezTo>
                    <a:pt x="89" y="54"/>
                    <a:pt x="88" y="50"/>
                    <a:pt x="87" y="49"/>
                  </a:cubicBezTo>
                  <a:cubicBezTo>
                    <a:pt x="86" y="49"/>
                    <a:pt x="86" y="47"/>
                    <a:pt x="86" y="46"/>
                  </a:cubicBezTo>
                  <a:cubicBezTo>
                    <a:pt x="86" y="46"/>
                    <a:pt x="83" y="43"/>
                    <a:pt x="82" y="41"/>
                  </a:cubicBezTo>
                  <a:cubicBezTo>
                    <a:pt x="82" y="40"/>
                    <a:pt x="81" y="40"/>
                    <a:pt x="81" y="41"/>
                  </a:cubicBezTo>
                  <a:cubicBezTo>
                    <a:pt x="80" y="41"/>
                    <a:pt x="78" y="41"/>
                    <a:pt x="77" y="41"/>
                  </a:cubicBezTo>
                  <a:cubicBezTo>
                    <a:pt x="77" y="41"/>
                    <a:pt x="76" y="38"/>
                    <a:pt x="76" y="36"/>
                  </a:cubicBezTo>
                  <a:cubicBezTo>
                    <a:pt x="76" y="35"/>
                    <a:pt x="72" y="35"/>
                    <a:pt x="71" y="34"/>
                  </a:cubicBezTo>
                  <a:cubicBezTo>
                    <a:pt x="71" y="33"/>
                    <a:pt x="68" y="33"/>
                    <a:pt x="68" y="33"/>
                  </a:cubicBezTo>
                  <a:cubicBezTo>
                    <a:pt x="67" y="32"/>
                    <a:pt x="65" y="31"/>
                    <a:pt x="64" y="32"/>
                  </a:cubicBezTo>
                  <a:cubicBezTo>
                    <a:pt x="64" y="32"/>
                    <a:pt x="64" y="41"/>
                    <a:pt x="64" y="44"/>
                  </a:cubicBezTo>
                  <a:cubicBezTo>
                    <a:pt x="63" y="46"/>
                    <a:pt x="61" y="48"/>
                    <a:pt x="60" y="48"/>
                  </a:cubicBezTo>
                  <a:cubicBezTo>
                    <a:pt x="60" y="48"/>
                    <a:pt x="60" y="50"/>
                    <a:pt x="61" y="50"/>
                  </a:cubicBezTo>
                  <a:cubicBezTo>
                    <a:pt x="61" y="50"/>
                    <a:pt x="59" y="52"/>
                    <a:pt x="59" y="54"/>
                  </a:cubicBezTo>
                  <a:cubicBezTo>
                    <a:pt x="59" y="56"/>
                    <a:pt x="57" y="54"/>
                    <a:pt x="56" y="53"/>
                  </a:cubicBezTo>
                  <a:cubicBezTo>
                    <a:pt x="56" y="51"/>
                    <a:pt x="54" y="48"/>
                    <a:pt x="54" y="49"/>
                  </a:cubicBezTo>
                  <a:cubicBezTo>
                    <a:pt x="54" y="50"/>
                    <a:pt x="52" y="48"/>
                    <a:pt x="52" y="49"/>
                  </a:cubicBezTo>
                  <a:cubicBezTo>
                    <a:pt x="51" y="49"/>
                    <a:pt x="48" y="47"/>
                    <a:pt x="46" y="46"/>
                  </a:cubicBezTo>
                  <a:cubicBezTo>
                    <a:pt x="45" y="45"/>
                    <a:pt x="44" y="41"/>
                    <a:pt x="43" y="40"/>
                  </a:cubicBezTo>
                  <a:cubicBezTo>
                    <a:pt x="42" y="40"/>
                    <a:pt x="43" y="39"/>
                    <a:pt x="43" y="39"/>
                  </a:cubicBezTo>
                  <a:cubicBezTo>
                    <a:pt x="43" y="38"/>
                    <a:pt x="46" y="36"/>
                    <a:pt x="47" y="35"/>
                  </a:cubicBezTo>
                  <a:cubicBezTo>
                    <a:pt x="47" y="34"/>
                    <a:pt x="50" y="30"/>
                    <a:pt x="52" y="29"/>
                  </a:cubicBezTo>
                  <a:cubicBezTo>
                    <a:pt x="53" y="28"/>
                    <a:pt x="54" y="26"/>
                    <a:pt x="54" y="25"/>
                  </a:cubicBezTo>
                  <a:cubicBezTo>
                    <a:pt x="53" y="25"/>
                    <a:pt x="59" y="23"/>
                    <a:pt x="60" y="23"/>
                  </a:cubicBezTo>
                  <a:cubicBezTo>
                    <a:pt x="62" y="22"/>
                    <a:pt x="63" y="18"/>
                    <a:pt x="63" y="17"/>
                  </a:cubicBezTo>
                  <a:cubicBezTo>
                    <a:pt x="63" y="16"/>
                    <a:pt x="62" y="13"/>
                    <a:pt x="62" y="13"/>
                  </a:cubicBezTo>
                  <a:cubicBezTo>
                    <a:pt x="61" y="13"/>
                    <a:pt x="64" y="13"/>
                    <a:pt x="65" y="13"/>
                  </a:cubicBezTo>
                  <a:cubicBezTo>
                    <a:pt x="65" y="14"/>
                    <a:pt x="68" y="12"/>
                    <a:pt x="69" y="13"/>
                  </a:cubicBezTo>
                  <a:cubicBezTo>
                    <a:pt x="70" y="14"/>
                    <a:pt x="73" y="15"/>
                    <a:pt x="74" y="16"/>
                  </a:cubicBezTo>
                  <a:cubicBezTo>
                    <a:pt x="74" y="16"/>
                    <a:pt x="74" y="16"/>
                    <a:pt x="74" y="19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69" y="26"/>
                    <a:pt x="68" y="29"/>
                    <a:pt x="69" y="29"/>
                  </a:cubicBezTo>
                  <a:cubicBezTo>
                    <a:pt x="71" y="29"/>
                    <a:pt x="78" y="32"/>
                    <a:pt x="80" y="33"/>
                  </a:cubicBezTo>
                  <a:cubicBezTo>
                    <a:pt x="81" y="34"/>
                    <a:pt x="82" y="31"/>
                    <a:pt x="83" y="30"/>
                  </a:cubicBezTo>
                  <a:cubicBezTo>
                    <a:pt x="83" y="29"/>
                    <a:pt x="83" y="26"/>
                    <a:pt x="83" y="25"/>
                  </a:cubicBezTo>
                  <a:cubicBezTo>
                    <a:pt x="82" y="24"/>
                    <a:pt x="85" y="24"/>
                    <a:pt x="86" y="25"/>
                  </a:cubicBezTo>
                  <a:cubicBezTo>
                    <a:pt x="86" y="26"/>
                    <a:pt x="87" y="24"/>
                    <a:pt x="88" y="24"/>
                  </a:cubicBezTo>
                  <a:cubicBezTo>
                    <a:pt x="88" y="24"/>
                    <a:pt x="89" y="21"/>
                    <a:pt x="89" y="21"/>
                  </a:cubicBezTo>
                  <a:cubicBezTo>
                    <a:pt x="89" y="20"/>
                    <a:pt x="88" y="19"/>
                    <a:pt x="88" y="19"/>
                  </a:cubicBezTo>
                  <a:cubicBezTo>
                    <a:pt x="88" y="18"/>
                    <a:pt x="84" y="17"/>
                    <a:pt x="84" y="16"/>
                  </a:cubicBezTo>
                  <a:cubicBezTo>
                    <a:pt x="82" y="16"/>
                    <a:pt x="82" y="14"/>
                    <a:pt x="83" y="13"/>
                  </a:cubicBezTo>
                  <a:cubicBezTo>
                    <a:pt x="83" y="13"/>
                    <a:pt x="82" y="10"/>
                    <a:pt x="82" y="9"/>
                  </a:cubicBezTo>
                  <a:cubicBezTo>
                    <a:pt x="81" y="8"/>
                    <a:pt x="78" y="8"/>
                    <a:pt x="77" y="8"/>
                  </a:cubicBezTo>
                  <a:cubicBezTo>
                    <a:pt x="76" y="8"/>
                    <a:pt x="75" y="5"/>
                    <a:pt x="74" y="5"/>
                  </a:cubicBezTo>
                  <a:cubicBezTo>
                    <a:pt x="74" y="5"/>
                    <a:pt x="70" y="4"/>
                    <a:pt x="69" y="4"/>
                  </a:cubicBezTo>
                  <a:cubicBezTo>
                    <a:pt x="68" y="5"/>
                    <a:pt x="66" y="1"/>
                    <a:pt x="64" y="2"/>
                  </a:cubicBezTo>
                  <a:cubicBezTo>
                    <a:pt x="62" y="3"/>
                    <a:pt x="61" y="1"/>
                    <a:pt x="60" y="1"/>
                  </a:cubicBezTo>
                  <a:cubicBezTo>
                    <a:pt x="59" y="0"/>
                    <a:pt x="55" y="5"/>
                    <a:pt x="55" y="8"/>
                  </a:cubicBezTo>
                  <a:cubicBezTo>
                    <a:pt x="55" y="11"/>
                    <a:pt x="57" y="14"/>
                    <a:pt x="57" y="14"/>
                  </a:cubicBezTo>
                  <a:cubicBezTo>
                    <a:pt x="58" y="14"/>
                    <a:pt x="57" y="17"/>
                    <a:pt x="56" y="17"/>
                  </a:cubicBezTo>
                  <a:cubicBezTo>
                    <a:pt x="56" y="18"/>
                    <a:pt x="54" y="17"/>
                    <a:pt x="55" y="16"/>
                  </a:cubicBezTo>
                  <a:cubicBezTo>
                    <a:pt x="55" y="15"/>
                    <a:pt x="53" y="12"/>
                    <a:pt x="52" y="11"/>
                  </a:cubicBezTo>
                  <a:cubicBezTo>
                    <a:pt x="52" y="10"/>
                    <a:pt x="49" y="9"/>
                    <a:pt x="48" y="8"/>
                  </a:cubicBezTo>
                  <a:cubicBezTo>
                    <a:pt x="47" y="9"/>
                    <a:pt x="46" y="10"/>
                    <a:pt x="46" y="11"/>
                  </a:cubicBezTo>
                  <a:cubicBezTo>
                    <a:pt x="46" y="12"/>
                    <a:pt x="46" y="14"/>
                    <a:pt x="46" y="15"/>
                  </a:cubicBezTo>
                  <a:cubicBezTo>
                    <a:pt x="45" y="17"/>
                    <a:pt x="44" y="17"/>
                    <a:pt x="44" y="16"/>
                  </a:cubicBezTo>
                  <a:cubicBezTo>
                    <a:pt x="44" y="16"/>
                    <a:pt x="43" y="15"/>
                    <a:pt x="42" y="15"/>
                  </a:cubicBezTo>
                  <a:cubicBezTo>
                    <a:pt x="41" y="16"/>
                    <a:pt x="40" y="17"/>
                    <a:pt x="40" y="18"/>
                  </a:cubicBezTo>
                  <a:cubicBezTo>
                    <a:pt x="39" y="19"/>
                    <a:pt x="38" y="20"/>
                    <a:pt x="37" y="21"/>
                  </a:cubicBezTo>
                  <a:cubicBezTo>
                    <a:pt x="36" y="23"/>
                    <a:pt x="35" y="24"/>
                    <a:pt x="35" y="25"/>
                  </a:cubicBezTo>
                  <a:cubicBezTo>
                    <a:pt x="34" y="26"/>
                    <a:pt x="33" y="27"/>
                    <a:pt x="33" y="28"/>
                  </a:cubicBezTo>
                  <a:cubicBezTo>
                    <a:pt x="31" y="29"/>
                    <a:pt x="30" y="31"/>
                    <a:pt x="29" y="32"/>
                  </a:cubicBezTo>
                  <a:cubicBezTo>
                    <a:pt x="28" y="34"/>
                    <a:pt x="27" y="35"/>
                    <a:pt x="27" y="37"/>
                  </a:cubicBezTo>
                  <a:cubicBezTo>
                    <a:pt x="26" y="38"/>
                    <a:pt x="25" y="39"/>
                    <a:pt x="24" y="41"/>
                  </a:cubicBezTo>
                  <a:cubicBezTo>
                    <a:pt x="24" y="42"/>
                    <a:pt x="23" y="42"/>
                    <a:pt x="23" y="43"/>
                  </a:cubicBezTo>
                  <a:cubicBezTo>
                    <a:pt x="22" y="45"/>
                    <a:pt x="21" y="46"/>
                    <a:pt x="20" y="48"/>
                  </a:cubicBezTo>
                  <a:cubicBezTo>
                    <a:pt x="20" y="48"/>
                    <a:pt x="20" y="49"/>
                    <a:pt x="19" y="50"/>
                  </a:cubicBezTo>
                  <a:cubicBezTo>
                    <a:pt x="18" y="53"/>
                    <a:pt x="16" y="57"/>
                    <a:pt x="14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2"/>
                    <a:pt x="13" y="64"/>
                    <a:pt x="12" y="65"/>
                  </a:cubicBezTo>
                  <a:cubicBezTo>
                    <a:pt x="12" y="66"/>
                    <a:pt x="12" y="67"/>
                    <a:pt x="11" y="67"/>
                  </a:cubicBezTo>
                  <a:cubicBezTo>
                    <a:pt x="11" y="69"/>
                    <a:pt x="10" y="71"/>
                    <a:pt x="10" y="72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7" y="79"/>
                    <a:pt x="5" y="85"/>
                    <a:pt x="4" y="91"/>
                  </a:cubicBezTo>
                  <a:cubicBezTo>
                    <a:pt x="4" y="92"/>
                    <a:pt x="4" y="92"/>
                    <a:pt x="4" y="93"/>
                  </a:cubicBezTo>
                  <a:cubicBezTo>
                    <a:pt x="2" y="99"/>
                    <a:pt x="1" y="105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" y="113"/>
                    <a:pt x="2" y="114"/>
                    <a:pt x="3" y="115"/>
                  </a:cubicBezTo>
                  <a:cubicBezTo>
                    <a:pt x="3" y="117"/>
                    <a:pt x="6" y="118"/>
                    <a:pt x="6" y="118"/>
                  </a:cubicBezTo>
                  <a:cubicBezTo>
                    <a:pt x="7" y="119"/>
                    <a:pt x="7" y="115"/>
                    <a:pt x="7" y="114"/>
                  </a:cubicBezTo>
                  <a:cubicBezTo>
                    <a:pt x="6" y="113"/>
                    <a:pt x="7" y="113"/>
                    <a:pt x="7" y="113"/>
                  </a:cubicBezTo>
                  <a:cubicBezTo>
                    <a:pt x="7" y="114"/>
                    <a:pt x="10" y="117"/>
                    <a:pt x="11" y="118"/>
                  </a:cubicBezTo>
                  <a:cubicBezTo>
                    <a:pt x="12" y="119"/>
                    <a:pt x="13" y="126"/>
                    <a:pt x="14" y="128"/>
                  </a:cubicBezTo>
                  <a:cubicBezTo>
                    <a:pt x="14" y="129"/>
                    <a:pt x="23" y="133"/>
                    <a:pt x="25" y="133"/>
                  </a:cubicBezTo>
                  <a:cubicBezTo>
                    <a:pt x="28" y="134"/>
                    <a:pt x="31" y="137"/>
                    <a:pt x="32" y="137"/>
                  </a:cubicBezTo>
                  <a:cubicBezTo>
                    <a:pt x="32" y="138"/>
                    <a:pt x="36" y="139"/>
                    <a:pt x="36" y="139"/>
                  </a:cubicBezTo>
                  <a:cubicBezTo>
                    <a:pt x="37" y="139"/>
                    <a:pt x="39" y="142"/>
                    <a:pt x="40" y="142"/>
                  </a:cubicBezTo>
                  <a:cubicBezTo>
                    <a:pt x="40" y="143"/>
                    <a:pt x="41" y="144"/>
                    <a:pt x="41" y="145"/>
                  </a:cubicBezTo>
                  <a:cubicBezTo>
                    <a:pt x="41" y="145"/>
                    <a:pt x="46" y="147"/>
                    <a:pt x="47" y="148"/>
                  </a:cubicBezTo>
                  <a:cubicBezTo>
                    <a:pt x="48" y="149"/>
                    <a:pt x="50" y="149"/>
                    <a:pt x="50" y="148"/>
                  </a:cubicBezTo>
                  <a:cubicBezTo>
                    <a:pt x="50" y="148"/>
                    <a:pt x="51" y="151"/>
                    <a:pt x="52" y="152"/>
                  </a:cubicBezTo>
                  <a:cubicBezTo>
                    <a:pt x="52" y="153"/>
                    <a:pt x="52" y="155"/>
                    <a:pt x="52" y="156"/>
                  </a:cubicBezTo>
                  <a:cubicBezTo>
                    <a:pt x="52" y="156"/>
                    <a:pt x="51" y="161"/>
                    <a:pt x="50" y="162"/>
                  </a:cubicBezTo>
                  <a:cubicBezTo>
                    <a:pt x="49" y="163"/>
                    <a:pt x="48" y="169"/>
                    <a:pt x="48" y="171"/>
                  </a:cubicBezTo>
                  <a:cubicBezTo>
                    <a:pt x="48" y="172"/>
                    <a:pt x="51" y="175"/>
                    <a:pt x="52" y="175"/>
                  </a:cubicBezTo>
                  <a:cubicBezTo>
                    <a:pt x="52" y="176"/>
                    <a:pt x="52" y="177"/>
                    <a:pt x="51" y="177"/>
                  </a:cubicBezTo>
                  <a:cubicBezTo>
                    <a:pt x="51" y="177"/>
                    <a:pt x="51" y="184"/>
                    <a:pt x="53" y="185"/>
                  </a:cubicBezTo>
                  <a:cubicBezTo>
                    <a:pt x="54" y="185"/>
                    <a:pt x="56" y="188"/>
                    <a:pt x="56" y="189"/>
                  </a:cubicBezTo>
                  <a:close/>
                </a:path>
              </a:pathLst>
            </a:custGeom>
            <a:solidFill>
              <a:srgbClr val="72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Line 874">
              <a:extLst>
                <a:ext uri="{FF2B5EF4-FFF2-40B4-BE49-F238E27FC236}">
                  <a16:creationId xmlns:a16="http://schemas.microsoft.com/office/drawing/2014/main" id="{2E0F0728-52F7-41D0-A136-D75C9553BD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8886" y="217965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Line 875">
              <a:extLst>
                <a:ext uri="{FF2B5EF4-FFF2-40B4-BE49-F238E27FC236}">
                  <a16:creationId xmlns:a16="http://schemas.microsoft.com/office/drawing/2014/main" id="{991DEF0A-B274-486E-90F7-B6B45C7919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8886" y="217965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876">
              <a:extLst>
                <a:ext uri="{FF2B5EF4-FFF2-40B4-BE49-F238E27FC236}">
                  <a16:creationId xmlns:a16="http://schemas.microsoft.com/office/drawing/2014/main" id="{F55760BF-35A9-45D2-9E1D-1792E6CA0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899" y="2027255"/>
              <a:ext cx="53975" cy="39688"/>
            </a:xfrm>
            <a:custGeom>
              <a:avLst/>
              <a:gdLst>
                <a:gd name="T0" fmla="*/ 7 w 38"/>
                <a:gd name="T1" fmla="*/ 26 h 27"/>
                <a:gd name="T2" fmla="*/ 13 w 38"/>
                <a:gd name="T3" fmla="*/ 24 h 27"/>
                <a:gd name="T4" fmla="*/ 13 w 38"/>
                <a:gd name="T5" fmla="*/ 22 h 27"/>
                <a:gd name="T6" fmla="*/ 14 w 38"/>
                <a:gd name="T7" fmla="*/ 22 h 27"/>
                <a:gd name="T8" fmla="*/ 17 w 38"/>
                <a:gd name="T9" fmla="*/ 16 h 27"/>
                <a:gd name="T10" fmla="*/ 24 w 38"/>
                <a:gd name="T11" fmla="*/ 13 h 27"/>
                <a:gd name="T12" fmla="*/ 29 w 38"/>
                <a:gd name="T13" fmla="*/ 9 h 27"/>
                <a:gd name="T14" fmla="*/ 31 w 38"/>
                <a:gd name="T15" fmla="*/ 6 h 27"/>
                <a:gd name="T16" fmla="*/ 36 w 38"/>
                <a:gd name="T17" fmla="*/ 3 h 27"/>
                <a:gd name="T18" fmla="*/ 38 w 38"/>
                <a:gd name="T19" fmla="*/ 0 h 27"/>
                <a:gd name="T20" fmla="*/ 22 w 38"/>
                <a:gd name="T21" fmla="*/ 8 h 27"/>
                <a:gd name="T22" fmla="*/ 22 w 38"/>
                <a:gd name="T23" fmla="*/ 9 h 27"/>
                <a:gd name="T24" fmla="*/ 16 w 38"/>
                <a:gd name="T25" fmla="*/ 13 h 27"/>
                <a:gd name="T26" fmla="*/ 12 w 38"/>
                <a:gd name="T27" fmla="*/ 16 h 27"/>
                <a:gd name="T28" fmla="*/ 10 w 38"/>
                <a:gd name="T29" fmla="*/ 18 h 27"/>
                <a:gd name="T30" fmla="*/ 6 w 38"/>
                <a:gd name="T31" fmla="*/ 21 h 27"/>
                <a:gd name="T32" fmla="*/ 5 w 38"/>
                <a:gd name="T33" fmla="*/ 22 h 27"/>
                <a:gd name="T34" fmla="*/ 0 w 38"/>
                <a:gd name="T35" fmla="*/ 27 h 27"/>
                <a:gd name="T36" fmla="*/ 7 w 38"/>
                <a:gd name="T37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27">
                  <a:moveTo>
                    <a:pt x="7" y="26"/>
                  </a:moveTo>
                  <a:cubicBezTo>
                    <a:pt x="9" y="26"/>
                    <a:pt x="13" y="25"/>
                    <a:pt x="13" y="24"/>
                  </a:cubicBezTo>
                  <a:cubicBezTo>
                    <a:pt x="13" y="24"/>
                    <a:pt x="13" y="22"/>
                    <a:pt x="13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5" y="22"/>
                    <a:pt x="16" y="17"/>
                    <a:pt x="17" y="16"/>
                  </a:cubicBezTo>
                  <a:cubicBezTo>
                    <a:pt x="18" y="15"/>
                    <a:pt x="23" y="13"/>
                    <a:pt x="24" y="13"/>
                  </a:cubicBezTo>
                  <a:cubicBezTo>
                    <a:pt x="25" y="12"/>
                    <a:pt x="28" y="9"/>
                    <a:pt x="29" y="9"/>
                  </a:cubicBezTo>
                  <a:cubicBezTo>
                    <a:pt x="30" y="9"/>
                    <a:pt x="31" y="6"/>
                    <a:pt x="31" y="6"/>
                  </a:cubicBezTo>
                  <a:cubicBezTo>
                    <a:pt x="31" y="6"/>
                    <a:pt x="35" y="3"/>
                    <a:pt x="36" y="3"/>
                  </a:cubicBezTo>
                  <a:cubicBezTo>
                    <a:pt x="37" y="2"/>
                    <a:pt x="38" y="1"/>
                    <a:pt x="38" y="0"/>
                  </a:cubicBezTo>
                  <a:cubicBezTo>
                    <a:pt x="37" y="0"/>
                    <a:pt x="30" y="4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0" y="10"/>
                    <a:pt x="18" y="11"/>
                    <a:pt x="16" y="13"/>
                  </a:cubicBezTo>
                  <a:cubicBezTo>
                    <a:pt x="15" y="14"/>
                    <a:pt x="14" y="15"/>
                    <a:pt x="12" y="16"/>
                  </a:cubicBezTo>
                  <a:cubicBezTo>
                    <a:pt x="12" y="16"/>
                    <a:pt x="11" y="17"/>
                    <a:pt x="10" y="18"/>
                  </a:cubicBezTo>
                  <a:cubicBezTo>
                    <a:pt x="9" y="19"/>
                    <a:pt x="7" y="20"/>
                    <a:pt x="6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4"/>
                    <a:pt x="1" y="25"/>
                    <a:pt x="0" y="27"/>
                  </a:cubicBezTo>
                  <a:cubicBezTo>
                    <a:pt x="2" y="27"/>
                    <a:pt x="5" y="26"/>
                    <a:pt x="7" y="26"/>
                  </a:cubicBezTo>
                  <a:close/>
                </a:path>
              </a:pathLst>
            </a:custGeom>
            <a:solidFill>
              <a:srgbClr val="72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877">
              <a:extLst>
                <a:ext uri="{FF2B5EF4-FFF2-40B4-BE49-F238E27FC236}">
                  <a16:creationId xmlns:a16="http://schemas.microsoft.com/office/drawing/2014/main" id="{699345CD-6BB7-4E52-AB30-2C9CB5AFB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8899" y="2090755"/>
              <a:ext cx="55563" cy="114300"/>
            </a:xfrm>
            <a:custGeom>
              <a:avLst/>
              <a:gdLst>
                <a:gd name="T0" fmla="*/ 36 w 38"/>
                <a:gd name="T1" fmla="*/ 73 h 78"/>
                <a:gd name="T2" fmla="*/ 36 w 38"/>
                <a:gd name="T3" fmla="*/ 76 h 78"/>
                <a:gd name="T4" fmla="*/ 38 w 38"/>
                <a:gd name="T5" fmla="*/ 74 h 78"/>
                <a:gd name="T6" fmla="*/ 38 w 38"/>
                <a:gd name="T7" fmla="*/ 63 h 78"/>
                <a:gd name="T8" fmla="*/ 38 w 38"/>
                <a:gd name="T9" fmla="*/ 63 h 78"/>
                <a:gd name="T10" fmla="*/ 38 w 38"/>
                <a:gd name="T11" fmla="*/ 63 h 78"/>
                <a:gd name="T12" fmla="*/ 38 w 38"/>
                <a:gd name="T13" fmla="*/ 0 h 78"/>
                <a:gd name="T14" fmla="*/ 36 w 38"/>
                <a:gd name="T15" fmla="*/ 2 h 78"/>
                <a:gd name="T16" fmla="*/ 31 w 38"/>
                <a:gd name="T17" fmla="*/ 9 h 78"/>
                <a:gd name="T18" fmla="*/ 28 w 38"/>
                <a:gd name="T19" fmla="*/ 11 h 78"/>
                <a:gd name="T20" fmla="*/ 27 w 38"/>
                <a:gd name="T21" fmla="*/ 13 h 78"/>
                <a:gd name="T22" fmla="*/ 22 w 38"/>
                <a:gd name="T23" fmla="*/ 18 h 78"/>
                <a:gd name="T24" fmla="*/ 23 w 38"/>
                <a:gd name="T25" fmla="*/ 26 h 78"/>
                <a:gd name="T26" fmla="*/ 26 w 38"/>
                <a:gd name="T27" fmla="*/ 31 h 78"/>
                <a:gd name="T28" fmla="*/ 26 w 38"/>
                <a:gd name="T29" fmla="*/ 34 h 78"/>
                <a:gd name="T30" fmla="*/ 27 w 38"/>
                <a:gd name="T31" fmla="*/ 37 h 78"/>
                <a:gd name="T32" fmla="*/ 23 w 38"/>
                <a:gd name="T33" fmla="*/ 39 h 78"/>
                <a:gd name="T34" fmla="*/ 20 w 38"/>
                <a:gd name="T35" fmla="*/ 42 h 78"/>
                <a:gd name="T36" fmla="*/ 16 w 38"/>
                <a:gd name="T37" fmla="*/ 44 h 78"/>
                <a:gd name="T38" fmla="*/ 17 w 38"/>
                <a:gd name="T39" fmla="*/ 42 h 78"/>
                <a:gd name="T40" fmla="*/ 16 w 38"/>
                <a:gd name="T41" fmla="*/ 39 h 78"/>
                <a:gd name="T42" fmla="*/ 14 w 38"/>
                <a:gd name="T43" fmla="*/ 32 h 78"/>
                <a:gd name="T44" fmla="*/ 11 w 38"/>
                <a:gd name="T45" fmla="*/ 28 h 78"/>
                <a:gd name="T46" fmla="*/ 12 w 38"/>
                <a:gd name="T47" fmla="*/ 26 h 78"/>
                <a:gd name="T48" fmla="*/ 9 w 38"/>
                <a:gd name="T49" fmla="*/ 25 h 78"/>
                <a:gd name="T50" fmla="*/ 7 w 38"/>
                <a:gd name="T51" fmla="*/ 32 h 78"/>
                <a:gd name="T52" fmla="*/ 9 w 38"/>
                <a:gd name="T53" fmla="*/ 36 h 78"/>
                <a:gd name="T54" fmla="*/ 8 w 38"/>
                <a:gd name="T55" fmla="*/ 39 h 78"/>
                <a:gd name="T56" fmla="*/ 7 w 38"/>
                <a:gd name="T57" fmla="*/ 44 h 78"/>
                <a:gd name="T58" fmla="*/ 6 w 38"/>
                <a:gd name="T59" fmla="*/ 47 h 78"/>
                <a:gd name="T60" fmla="*/ 11 w 38"/>
                <a:gd name="T61" fmla="*/ 47 h 78"/>
                <a:gd name="T62" fmla="*/ 15 w 38"/>
                <a:gd name="T63" fmla="*/ 48 h 78"/>
                <a:gd name="T64" fmla="*/ 10 w 38"/>
                <a:gd name="T65" fmla="*/ 50 h 78"/>
                <a:gd name="T66" fmla="*/ 7 w 38"/>
                <a:gd name="T67" fmla="*/ 53 h 78"/>
                <a:gd name="T68" fmla="*/ 9 w 38"/>
                <a:gd name="T69" fmla="*/ 55 h 78"/>
                <a:gd name="T70" fmla="*/ 12 w 38"/>
                <a:gd name="T71" fmla="*/ 59 h 78"/>
                <a:gd name="T72" fmla="*/ 12 w 38"/>
                <a:gd name="T73" fmla="*/ 62 h 78"/>
                <a:gd name="T74" fmla="*/ 5 w 38"/>
                <a:gd name="T75" fmla="*/ 62 h 78"/>
                <a:gd name="T76" fmla="*/ 0 w 38"/>
                <a:gd name="T77" fmla="*/ 68 h 78"/>
                <a:gd name="T78" fmla="*/ 1 w 38"/>
                <a:gd name="T79" fmla="*/ 75 h 78"/>
                <a:gd name="T80" fmla="*/ 6 w 38"/>
                <a:gd name="T81" fmla="*/ 77 h 78"/>
                <a:gd name="T82" fmla="*/ 11 w 38"/>
                <a:gd name="T83" fmla="*/ 78 h 78"/>
                <a:gd name="T84" fmla="*/ 15 w 38"/>
                <a:gd name="T85" fmla="*/ 72 h 78"/>
                <a:gd name="T86" fmla="*/ 20 w 38"/>
                <a:gd name="T87" fmla="*/ 65 h 78"/>
                <a:gd name="T88" fmla="*/ 26 w 38"/>
                <a:gd name="T89" fmla="*/ 63 h 78"/>
                <a:gd name="T90" fmla="*/ 27 w 38"/>
                <a:gd name="T91" fmla="*/ 69 h 78"/>
                <a:gd name="T92" fmla="*/ 31 w 38"/>
                <a:gd name="T93" fmla="*/ 69 h 78"/>
                <a:gd name="T94" fmla="*/ 31 w 38"/>
                <a:gd name="T95" fmla="*/ 66 h 78"/>
                <a:gd name="T96" fmla="*/ 36 w 38"/>
                <a:gd name="T97" fmla="*/ 70 h 78"/>
                <a:gd name="T98" fmla="*/ 36 w 38"/>
                <a:gd name="T99" fmla="*/ 7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" h="78">
                  <a:moveTo>
                    <a:pt x="36" y="73"/>
                  </a:moveTo>
                  <a:cubicBezTo>
                    <a:pt x="35" y="73"/>
                    <a:pt x="35" y="76"/>
                    <a:pt x="36" y="76"/>
                  </a:cubicBezTo>
                  <a:cubicBezTo>
                    <a:pt x="37" y="76"/>
                    <a:pt x="37" y="75"/>
                    <a:pt x="38" y="74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7" y="62"/>
                    <a:pt x="37" y="62"/>
                    <a:pt x="38" y="6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0"/>
                    <a:pt x="36" y="1"/>
                    <a:pt x="36" y="2"/>
                  </a:cubicBezTo>
                  <a:cubicBezTo>
                    <a:pt x="34" y="3"/>
                    <a:pt x="32" y="8"/>
                    <a:pt x="31" y="9"/>
                  </a:cubicBezTo>
                  <a:cubicBezTo>
                    <a:pt x="30" y="10"/>
                    <a:pt x="29" y="11"/>
                    <a:pt x="28" y="11"/>
                  </a:cubicBezTo>
                  <a:cubicBezTo>
                    <a:pt x="28" y="11"/>
                    <a:pt x="27" y="12"/>
                    <a:pt x="27" y="13"/>
                  </a:cubicBezTo>
                  <a:cubicBezTo>
                    <a:pt x="27" y="13"/>
                    <a:pt x="23" y="15"/>
                    <a:pt x="22" y="18"/>
                  </a:cubicBezTo>
                  <a:cubicBezTo>
                    <a:pt x="22" y="20"/>
                    <a:pt x="23" y="24"/>
                    <a:pt x="23" y="26"/>
                  </a:cubicBezTo>
                  <a:cubicBezTo>
                    <a:pt x="23" y="27"/>
                    <a:pt x="24" y="31"/>
                    <a:pt x="26" y="31"/>
                  </a:cubicBezTo>
                  <a:cubicBezTo>
                    <a:pt x="27" y="31"/>
                    <a:pt x="26" y="34"/>
                    <a:pt x="26" y="34"/>
                  </a:cubicBezTo>
                  <a:cubicBezTo>
                    <a:pt x="26" y="35"/>
                    <a:pt x="27" y="36"/>
                    <a:pt x="27" y="37"/>
                  </a:cubicBezTo>
                  <a:cubicBezTo>
                    <a:pt x="27" y="37"/>
                    <a:pt x="24" y="38"/>
                    <a:pt x="23" y="39"/>
                  </a:cubicBezTo>
                  <a:cubicBezTo>
                    <a:pt x="22" y="39"/>
                    <a:pt x="20" y="41"/>
                    <a:pt x="20" y="42"/>
                  </a:cubicBezTo>
                  <a:cubicBezTo>
                    <a:pt x="20" y="43"/>
                    <a:pt x="17" y="43"/>
                    <a:pt x="16" y="44"/>
                  </a:cubicBezTo>
                  <a:cubicBezTo>
                    <a:pt x="16" y="43"/>
                    <a:pt x="16" y="42"/>
                    <a:pt x="17" y="42"/>
                  </a:cubicBezTo>
                  <a:cubicBezTo>
                    <a:pt x="17" y="41"/>
                    <a:pt x="16" y="39"/>
                    <a:pt x="16" y="39"/>
                  </a:cubicBezTo>
                  <a:cubicBezTo>
                    <a:pt x="15" y="38"/>
                    <a:pt x="15" y="33"/>
                    <a:pt x="14" y="32"/>
                  </a:cubicBezTo>
                  <a:cubicBezTo>
                    <a:pt x="14" y="30"/>
                    <a:pt x="12" y="29"/>
                    <a:pt x="11" y="28"/>
                  </a:cubicBezTo>
                  <a:cubicBezTo>
                    <a:pt x="11" y="28"/>
                    <a:pt x="12" y="26"/>
                    <a:pt x="12" y="26"/>
                  </a:cubicBezTo>
                  <a:cubicBezTo>
                    <a:pt x="12" y="25"/>
                    <a:pt x="9" y="25"/>
                    <a:pt x="9" y="25"/>
                  </a:cubicBezTo>
                  <a:cubicBezTo>
                    <a:pt x="8" y="26"/>
                    <a:pt x="7" y="31"/>
                    <a:pt x="7" y="32"/>
                  </a:cubicBezTo>
                  <a:cubicBezTo>
                    <a:pt x="7" y="34"/>
                    <a:pt x="8" y="36"/>
                    <a:pt x="9" y="36"/>
                  </a:cubicBezTo>
                  <a:cubicBezTo>
                    <a:pt x="9" y="36"/>
                    <a:pt x="9" y="39"/>
                    <a:pt x="8" y="39"/>
                  </a:cubicBezTo>
                  <a:cubicBezTo>
                    <a:pt x="7" y="39"/>
                    <a:pt x="6" y="43"/>
                    <a:pt x="7" y="44"/>
                  </a:cubicBezTo>
                  <a:cubicBezTo>
                    <a:pt x="7" y="45"/>
                    <a:pt x="6" y="46"/>
                    <a:pt x="6" y="47"/>
                  </a:cubicBezTo>
                  <a:cubicBezTo>
                    <a:pt x="5" y="47"/>
                    <a:pt x="9" y="47"/>
                    <a:pt x="11" y="47"/>
                  </a:cubicBezTo>
                  <a:cubicBezTo>
                    <a:pt x="13" y="47"/>
                    <a:pt x="15" y="48"/>
                    <a:pt x="15" y="48"/>
                  </a:cubicBezTo>
                  <a:cubicBezTo>
                    <a:pt x="14" y="48"/>
                    <a:pt x="11" y="49"/>
                    <a:pt x="10" y="50"/>
                  </a:cubicBezTo>
                  <a:cubicBezTo>
                    <a:pt x="10" y="50"/>
                    <a:pt x="7" y="52"/>
                    <a:pt x="7" y="53"/>
                  </a:cubicBezTo>
                  <a:cubicBezTo>
                    <a:pt x="6" y="53"/>
                    <a:pt x="8" y="55"/>
                    <a:pt x="9" y="55"/>
                  </a:cubicBezTo>
                  <a:cubicBezTo>
                    <a:pt x="10" y="55"/>
                    <a:pt x="11" y="58"/>
                    <a:pt x="12" y="59"/>
                  </a:cubicBezTo>
                  <a:cubicBezTo>
                    <a:pt x="12" y="60"/>
                    <a:pt x="12" y="61"/>
                    <a:pt x="12" y="62"/>
                  </a:cubicBezTo>
                  <a:cubicBezTo>
                    <a:pt x="11" y="62"/>
                    <a:pt x="7" y="62"/>
                    <a:pt x="5" y="62"/>
                  </a:cubicBezTo>
                  <a:cubicBezTo>
                    <a:pt x="3" y="63"/>
                    <a:pt x="1" y="66"/>
                    <a:pt x="0" y="68"/>
                  </a:cubicBezTo>
                  <a:cubicBezTo>
                    <a:pt x="0" y="69"/>
                    <a:pt x="1" y="74"/>
                    <a:pt x="1" y="75"/>
                  </a:cubicBezTo>
                  <a:cubicBezTo>
                    <a:pt x="1" y="76"/>
                    <a:pt x="5" y="77"/>
                    <a:pt x="6" y="77"/>
                  </a:cubicBezTo>
                  <a:cubicBezTo>
                    <a:pt x="7" y="78"/>
                    <a:pt x="10" y="77"/>
                    <a:pt x="11" y="78"/>
                  </a:cubicBezTo>
                  <a:cubicBezTo>
                    <a:pt x="12" y="78"/>
                    <a:pt x="14" y="74"/>
                    <a:pt x="15" y="72"/>
                  </a:cubicBezTo>
                  <a:cubicBezTo>
                    <a:pt x="15" y="70"/>
                    <a:pt x="19" y="67"/>
                    <a:pt x="20" y="65"/>
                  </a:cubicBezTo>
                  <a:cubicBezTo>
                    <a:pt x="21" y="64"/>
                    <a:pt x="25" y="64"/>
                    <a:pt x="26" y="63"/>
                  </a:cubicBezTo>
                  <a:cubicBezTo>
                    <a:pt x="27" y="63"/>
                    <a:pt x="26" y="67"/>
                    <a:pt x="27" y="69"/>
                  </a:cubicBezTo>
                  <a:cubicBezTo>
                    <a:pt x="27" y="71"/>
                    <a:pt x="32" y="71"/>
                    <a:pt x="31" y="69"/>
                  </a:cubicBezTo>
                  <a:cubicBezTo>
                    <a:pt x="30" y="67"/>
                    <a:pt x="31" y="66"/>
                    <a:pt x="31" y="66"/>
                  </a:cubicBezTo>
                  <a:cubicBezTo>
                    <a:pt x="32" y="67"/>
                    <a:pt x="36" y="69"/>
                    <a:pt x="36" y="70"/>
                  </a:cubicBezTo>
                  <a:cubicBezTo>
                    <a:pt x="37" y="71"/>
                    <a:pt x="37" y="73"/>
                    <a:pt x="36" y="73"/>
                  </a:cubicBezTo>
                  <a:close/>
                </a:path>
              </a:pathLst>
            </a:custGeom>
            <a:solidFill>
              <a:srgbClr val="72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878">
              <a:extLst>
                <a:ext uri="{FF2B5EF4-FFF2-40B4-BE49-F238E27FC236}">
                  <a16:creationId xmlns:a16="http://schemas.microsoft.com/office/drawing/2014/main" id="{90BE2A11-9508-40D5-84A4-9FE5DEE98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3024" y="2203468"/>
              <a:ext cx="71438" cy="185738"/>
            </a:xfrm>
            <a:custGeom>
              <a:avLst/>
              <a:gdLst>
                <a:gd name="T0" fmla="*/ 49 w 49"/>
                <a:gd name="T1" fmla="*/ 9 h 128"/>
                <a:gd name="T2" fmla="*/ 47 w 49"/>
                <a:gd name="T3" fmla="*/ 8 h 128"/>
                <a:gd name="T4" fmla="*/ 42 w 49"/>
                <a:gd name="T5" fmla="*/ 3 h 128"/>
                <a:gd name="T6" fmla="*/ 43 w 49"/>
                <a:gd name="T7" fmla="*/ 0 h 128"/>
                <a:gd name="T8" fmla="*/ 35 w 49"/>
                <a:gd name="T9" fmla="*/ 0 h 128"/>
                <a:gd name="T10" fmla="*/ 24 w 49"/>
                <a:gd name="T11" fmla="*/ 2 h 128"/>
                <a:gd name="T12" fmla="*/ 18 w 49"/>
                <a:gd name="T13" fmla="*/ 2 h 128"/>
                <a:gd name="T14" fmla="*/ 14 w 49"/>
                <a:gd name="T15" fmla="*/ 5 h 128"/>
                <a:gd name="T16" fmla="*/ 11 w 49"/>
                <a:gd name="T17" fmla="*/ 14 h 128"/>
                <a:gd name="T18" fmla="*/ 9 w 49"/>
                <a:gd name="T19" fmla="*/ 16 h 128"/>
                <a:gd name="T20" fmla="*/ 8 w 49"/>
                <a:gd name="T21" fmla="*/ 18 h 128"/>
                <a:gd name="T22" fmla="*/ 2 w 49"/>
                <a:gd name="T23" fmla="*/ 29 h 128"/>
                <a:gd name="T24" fmla="*/ 0 w 49"/>
                <a:gd name="T25" fmla="*/ 43 h 128"/>
                <a:gd name="T26" fmla="*/ 4 w 49"/>
                <a:gd name="T27" fmla="*/ 55 h 128"/>
                <a:gd name="T28" fmla="*/ 11 w 49"/>
                <a:gd name="T29" fmla="*/ 63 h 128"/>
                <a:gd name="T30" fmla="*/ 20 w 49"/>
                <a:gd name="T31" fmla="*/ 64 h 128"/>
                <a:gd name="T32" fmla="*/ 25 w 49"/>
                <a:gd name="T33" fmla="*/ 60 h 128"/>
                <a:gd name="T34" fmla="*/ 27 w 49"/>
                <a:gd name="T35" fmla="*/ 60 h 128"/>
                <a:gd name="T36" fmla="*/ 28 w 49"/>
                <a:gd name="T37" fmla="*/ 60 h 128"/>
                <a:gd name="T38" fmla="*/ 33 w 49"/>
                <a:gd name="T39" fmla="*/ 63 h 128"/>
                <a:gd name="T40" fmla="*/ 38 w 49"/>
                <a:gd name="T41" fmla="*/ 63 h 128"/>
                <a:gd name="T42" fmla="*/ 39 w 49"/>
                <a:gd name="T43" fmla="*/ 72 h 128"/>
                <a:gd name="T44" fmla="*/ 40 w 49"/>
                <a:gd name="T45" fmla="*/ 83 h 128"/>
                <a:gd name="T46" fmla="*/ 44 w 49"/>
                <a:gd name="T47" fmla="*/ 93 h 128"/>
                <a:gd name="T48" fmla="*/ 42 w 49"/>
                <a:gd name="T49" fmla="*/ 104 h 128"/>
                <a:gd name="T50" fmla="*/ 46 w 49"/>
                <a:gd name="T51" fmla="*/ 115 h 128"/>
                <a:gd name="T52" fmla="*/ 47 w 49"/>
                <a:gd name="T53" fmla="*/ 123 h 128"/>
                <a:gd name="T54" fmla="*/ 49 w 49"/>
                <a:gd name="T55" fmla="*/ 128 h 128"/>
                <a:gd name="T56" fmla="*/ 49 w 49"/>
                <a:gd name="T57" fmla="*/ 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" h="128">
                  <a:moveTo>
                    <a:pt x="49" y="9"/>
                  </a:moveTo>
                  <a:cubicBezTo>
                    <a:pt x="48" y="8"/>
                    <a:pt x="48" y="8"/>
                    <a:pt x="47" y="8"/>
                  </a:cubicBezTo>
                  <a:cubicBezTo>
                    <a:pt x="45" y="7"/>
                    <a:pt x="43" y="3"/>
                    <a:pt x="42" y="3"/>
                  </a:cubicBezTo>
                  <a:cubicBezTo>
                    <a:pt x="42" y="2"/>
                    <a:pt x="43" y="1"/>
                    <a:pt x="43" y="0"/>
                  </a:cubicBezTo>
                  <a:cubicBezTo>
                    <a:pt x="42" y="0"/>
                    <a:pt x="37" y="0"/>
                    <a:pt x="35" y="0"/>
                  </a:cubicBezTo>
                  <a:cubicBezTo>
                    <a:pt x="34" y="1"/>
                    <a:pt x="26" y="2"/>
                    <a:pt x="24" y="2"/>
                  </a:cubicBezTo>
                  <a:cubicBezTo>
                    <a:pt x="22" y="3"/>
                    <a:pt x="19" y="2"/>
                    <a:pt x="18" y="2"/>
                  </a:cubicBezTo>
                  <a:cubicBezTo>
                    <a:pt x="17" y="2"/>
                    <a:pt x="15" y="5"/>
                    <a:pt x="14" y="5"/>
                  </a:cubicBezTo>
                  <a:cubicBezTo>
                    <a:pt x="13" y="6"/>
                    <a:pt x="11" y="9"/>
                    <a:pt x="11" y="14"/>
                  </a:cubicBezTo>
                  <a:cubicBezTo>
                    <a:pt x="11" y="14"/>
                    <a:pt x="11" y="14"/>
                    <a:pt x="9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6" y="20"/>
                    <a:pt x="3" y="27"/>
                    <a:pt x="2" y="29"/>
                  </a:cubicBezTo>
                  <a:cubicBezTo>
                    <a:pt x="1" y="30"/>
                    <a:pt x="0" y="40"/>
                    <a:pt x="0" y="43"/>
                  </a:cubicBezTo>
                  <a:cubicBezTo>
                    <a:pt x="0" y="46"/>
                    <a:pt x="3" y="53"/>
                    <a:pt x="4" y="55"/>
                  </a:cubicBezTo>
                  <a:cubicBezTo>
                    <a:pt x="5" y="57"/>
                    <a:pt x="10" y="62"/>
                    <a:pt x="11" y="63"/>
                  </a:cubicBezTo>
                  <a:cubicBezTo>
                    <a:pt x="13" y="64"/>
                    <a:pt x="18" y="64"/>
                    <a:pt x="20" y="64"/>
                  </a:cubicBezTo>
                  <a:cubicBezTo>
                    <a:pt x="22" y="64"/>
                    <a:pt x="24" y="62"/>
                    <a:pt x="25" y="60"/>
                  </a:cubicBezTo>
                  <a:cubicBezTo>
                    <a:pt x="25" y="60"/>
                    <a:pt x="25" y="60"/>
                    <a:pt x="27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9" y="62"/>
                    <a:pt x="32" y="63"/>
                    <a:pt x="33" y="63"/>
                  </a:cubicBezTo>
                  <a:cubicBezTo>
                    <a:pt x="34" y="64"/>
                    <a:pt x="37" y="64"/>
                    <a:pt x="38" y="63"/>
                  </a:cubicBezTo>
                  <a:cubicBezTo>
                    <a:pt x="38" y="63"/>
                    <a:pt x="39" y="70"/>
                    <a:pt x="39" y="72"/>
                  </a:cubicBezTo>
                  <a:cubicBezTo>
                    <a:pt x="38" y="74"/>
                    <a:pt x="40" y="81"/>
                    <a:pt x="40" y="83"/>
                  </a:cubicBezTo>
                  <a:cubicBezTo>
                    <a:pt x="41" y="85"/>
                    <a:pt x="43" y="91"/>
                    <a:pt x="44" y="93"/>
                  </a:cubicBezTo>
                  <a:cubicBezTo>
                    <a:pt x="44" y="95"/>
                    <a:pt x="42" y="101"/>
                    <a:pt x="42" y="104"/>
                  </a:cubicBezTo>
                  <a:cubicBezTo>
                    <a:pt x="42" y="106"/>
                    <a:pt x="45" y="113"/>
                    <a:pt x="46" y="115"/>
                  </a:cubicBezTo>
                  <a:cubicBezTo>
                    <a:pt x="47" y="117"/>
                    <a:pt x="47" y="122"/>
                    <a:pt x="47" y="123"/>
                  </a:cubicBezTo>
                  <a:cubicBezTo>
                    <a:pt x="47" y="124"/>
                    <a:pt x="48" y="126"/>
                    <a:pt x="49" y="128"/>
                  </a:cubicBezTo>
                  <a:lnTo>
                    <a:pt x="49" y="9"/>
                  </a:lnTo>
                  <a:close/>
                </a:path>
              </a:pathLst>
            </a:custGeom>
            <a:solidFill>
              <a:srgbClr val="72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879">
              <a:extLst>
                <a:ext uri="{FF2B5EF4-FFF2-40B4-BE49-F238E27FC236}">
                  <a16:creationId xmlns:a16="http://schemas.microsoft.com/office/drawing/2014/main" id="{33661B82-527E-4F70-948B-4F70D139F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6349" y="2449530"/>
              <a:ext cx="4763" cy="3175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2" y="2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72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880">
              <a:extLst>
                <a:ext uri="{FF2B5EF4-FFF2-40B4-BE49-F238E27FC236}">
                  <a16:creationId xmlns:a16="http://schemas.microsoft.com/office/drawing/2014/main" id="{3F1DF57D-E073-4B32-93AE-21B233D11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3649" y="2022493"/>
              <a:ext cx="112713" cy="104775"/>
            </a:xfrm>
            <a:custGeom>
              <a:avLst/>
              <a:gdLst>
                <a:gd name="T0" fmla="*/ 61 w 78"/>
                <a:gd name="T1" fmla="*/ 42 h 72"/>
                <a:gd name="T2" fmla="*/ 64 w 78"/>
                <a:gd name="T3" fmla="*/ 40 h 72"/>
                <a:gd name="T4" fmla="*/ 64 w 78"/>
                <a:gd name="T5" fmla="*/ 40 h 72"/>
                <a:gd name="T6" fmla="*/ 64 w 78"/>
                <a:gd name="T7" fmla="*/ 37 h 72"/>
                <a:gd name="T8" fmla="*/ 67 w 78"/>
                <a:gd name="T9" fmla="*/ 31 h 72"/>
                <a:gd name="T10" fmla="*/ 69 w 78"/>
                <a:gd name="T11" fmla="*/ 24 h 72"/>
                <a:gd name="T12" fmla="*/ 69 w 78"/>
                <a:gd name="T13" fmla="*/ 21 h 72"/>
                <a:gd name="T14" fmla="*/ 69 w 78"/>
                <a:gd name="T15" fmla="*/ 20 h 72"/>
                <a:gd name="T16" fmla="*/ 70 w 78"/>
                <a:gd name="T17" fmla="*/ 16 h 72"/>
                <a:gd name="T18" fmla="*/ 73 w 78"/>
                <a:gd name="T19" fmla="*/ 14 h 72"/>
                <a:gd name="T20" fmla="*/ 77 w 78"/>
                <a:gd name="T21" fmla="*/ 12 h 72"/>
                <a:gd name="T22" fmla="*/ 77 w 78"/>
                <a:gd name="T23" fmla="*/ 9 h 72"/>
                <a:gd name="T24" fmla="*/ 73 w 78"/>
                <a:gd name="T25" fmla="*/ 8 h 72"/>
                <a:gd name="T26" fmla="*/ 67 w 78"/>
                <a:gd name="T27" fmla="*/ 8 h 72"/>
                <a:gd name="T28" fmla="*/ 69 w 78"/>
                <a:gd name="T29" fmla="*/ 4 h 72"/>
                <a:gd name="T30" fmla="*/ 67 w 78"/>
                <a:gd name="T31" fmla="*/ 2 h 72"/>
                <a:gd name="T32" fmla="*/ 60 w 78"/>
                <a:gd name="T33" fmla="*/ 1 h 72"/>
                <a:gd name="T34" fmla="*/ 56 w 78"/>
                <a:gd name="T35" fmla="*/ 0 h 72"/>
                <a:gd name="T36" fmla="*/ 48 w 78"/>
                <a:gd name="T37" fmla="*/ 2 h 72"/>
                <a:gd name="T38" fmla="*/ 38 w 78"/>
                <a:gd name="T39" fmla="*/ 2 h 72"/>
                <a:gd name="T40" fmla="*/ 36 w 78"/>
                <a:gd name="T41" fmla="*/ 6 h 72"/>
                <a:gd name="T42" fmla="*/ 28 w 78"/>
                <a:gd name="T43" fmla="*/ 7 h 72"/>
                <a:gd name="T44" fmla="*/ 13 w 78"/>
                <a:gd name="T45" fmla="*/ 11 h 72"/>
                <a:gd name="T46" fmla="*/ 9 w 78"/>
                <a:gd name="T47" fmla="*/ 16 h 72"/>
                <a:gd name="T48" fmla="*/ 6 w 78"/>
                <a:gd name="T49" fmla="*/ 19 h 72"/>
                <a:gd name="T50" fmla="*/ 1 w 78"/>
                <a:gd name="T51" fmla="*/ 20 h 72"/>
                <a:gd name="T52" fmla="*/ 2 w 78"/>
                <a:gd name="T53" fmla="*/ 22 h 72"/>
                <a:gd name="T54" fmla="*/ 4 w 78"/>
                <a:gd name="T55" fmla="*/ 22 h 72"/>
                <a:gd name="T56" fmla="*/ 9 w 78"/>
                <a:gd name="T57" fmla="*/ 23 h 72"/>
                <a:gd name="T58" fmla="*/ 5 w 78"/>
                <a:gd name="T59" fmla="*/ 24 h 72"/>
                <a:gd name="T60" fmla="*/ 5 w 78"/>
                <a:gd name="T61" fmla="*/ 28 h 72"/>
                <a:gd name="T62" fmla="*/ 9 w 78"/>
                <a:gd name="T63" fmla="*/ 28 h 72"/>
                <a:gd name="T64" fmla="*/ 15 w 78"/>
                <a:gd name="T65" fmla="*/ 29 h 72"/>
                <a:gd name="T66" fmla="*/ 18 w 78"/>
                <a:gd name="T67" fmla="*/ 34 h 72"/>
                <a:gd name="T68" fmla="*/ 19 w 78"/>
                <a:gd name="T69" fmla="*/ 39 h 72"/>
                <a:gd name="T70" fmla="*/ 22 w 78"/>
                <a:gd name="T71" fmla="*/ 41 h 72"/>
                <a:gd name="T72" fmla="*/ 21 w 78"/>
                <a:gd name="T73" fmla="*/ 42 h 72"/>
                <a:gd name="T74" fmla="*/ 22 w 78"/>
                <a:gd name="T75" fmla="*/ 46 h 72"/>
                <a:gd name="T76" fmla="*/ 22 w 78"/>
                <a:gd name="T77" fmla="*/ 49 h 72"/>
                <a:gd name="T78" fmla="*/ 21 w 78"/>
                <a:gd name="T79" fmla="*/ 52 h 72"/>
                <a:gd name="T80" fmla="*/ 24 w 78"/>
                <a:gd name="T81" fmla="*/ 63 h 72"/>
                <a:gd name="T82" fmla="*/ 27 w 78"/>
                <a:gd name="T83" fmla="*/ 70 h 72"/>
                <a:gd name="T84" fmla="*/ 31 w 78"/>
                <a:gd name="T85" fmla="*/ 71 h 72"/>
                <a:gd name="T86" fmla="*/ 33 w 78"/>
                <a:gd name="T87" fmla="*/ 70 h 72"/>
                <a:gd name="T88" fmla="*/ 36 w 78"/>
                <a:gd name="T89" fmla="*/ 66 h 72"/>
                <a:gd name="T90" fmla="*/ 39 w 78"/>
                <a:gd name="T91" fmla="*/ 57 h 72"/>
                <a:gd name="T92" fmla="*/ 43 w 78"/>
                <a:gd name="T93" fmla="*/ 56 h 72"/>
                <a:gd name="T94" fmla="*/ 47 w 78"/>
                <a:gd name="T95" fmla="*/ 54 h 72"/>
                <a:gd name="T96" fmla="*/ 53 w 78"/>
                <a:gd name="T97" fmla="*/ 50 h 72"/>
                <a:gd name="T98" fmla="*/ 57 w 78"/>
                <a:gd name="T99" fmla="*/ 45 h 72"/>
                <a:gd name="T100" fmla="*/ 56 w 78"/>
                <a:gd name="T101" fmla="*/ 43 h 72"/>
                <a:gd name="T102" fmla="*/ 55 w 78"/>
                <a:gd name="T103" fmla="*/ 41 h 72"/>
                <a:gd name="T104" fmla="*/ 61 w 78"/>
                <a:gd name="T105" fmla="*/ 4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" h="72">
                  <a:moveTo>
                    <a:pt x="61" y="42"/>
                  </a:moveTo>
                  <a:cubicBezTo>
                    <a:pt x="62" y="43"/>
                    <a:pt x="65" y="41"/>
                    <a:pt x="64" y="40"/>
                  </a:cubicBezTo>
                  <a:cubicBezTo>
                    <a:pt x="63" y="40"/>
                    <a:pt x="63" y="40"/>
                    <a:pt x="64" y="40"/>
                  </a:cubicBezTo>
                  <a:cubicBezTo>
                    <a:pt x="64" y="40"/>
                    <a:pt x="65" y="38"/>
                    <a:pt x="64" y="37"/>
                  </a:cubicBezTo>
                  <a:cubicBezTo>
                    <a:pt x="64" y="37"/>
                    <a:pt x="68" y="33"/>
                    <a:pt x="67" y="31"/>
                  </a:cubicBezTo>
                  <a:cubicBezTo>
                    <a:pt x="66" y="28"/>
                    <a:pt x="68" y="25"/>
                    <a:pt x="69" y="24"/>
                  </a:cubicBezTo>
                  <a:cubicBezTo>
                    <a:pt x="71" y="24"/>
                    <a:pt x="70" y="21"/>
                    <a:pt x="69" y="21"/>
                  </a:cubicBezTo>
                  <a:cubicBezTo>
                    <a:pt x="67" y="21"/>
                    <a:pt x="69" y="20"/>
                    <a:pt x="69" y="20"/>
                  </a:cubicBezTo>
                  <a:cubicBezTo>
                    <a:pt x="70" y="19"/>
                    <a:pt x="70" y="16"/>
                    <a:pt x="70" y="16"/>
                  </a:cubicBezTo>
                  <a:cubicBezTo>
                    <a:pt x="70" y="15"/>
                    <a:pt x="72" y="15"/>
                    <a:pt x="73" y="14"/>
                  </a:cubicBezTo>
                  <a:cubicBezTo>
                    <a:pt x="73" y="13"/>
                    <a:pt x="76" y="12"/>
                    <a:pt x="77" y="12"/>
                  </a:cubicBezTo>
                  <a:cubicBezTo>
                    <a:pt x="78" y="11"/>
                    <a:pt x="78" y="9"/>
                    <a:pt x="77" y="9"/>
                  </a:cubicBezTo>
                  <a:cubicBezTo>
                    <a:pt x="76" y="9"/>
                    <a:pt x="74" y="9"/>
                    <a:pt x="73" y="8"/>
                  </a:cubicBezTo>
                  <a:cubicBezTo>
                    <a:pt x="73" y="7"/>
                    <a:pt x="68" y="7"/>
                    <a:pt x="67" y="8"/>
                  </a:cubicBezTo>
                  <a:cubicBezTo>
                    <a:pt x="66" y="8"/>
                    <a:pt x="67" y="5"/>
                    <a:pt x="69" y="4"/>
                  </a:cubicBezTo>
                  <a:cubicBezTo>
                    <a:pt x="70" y="4"/>
                    <a:pt x="69" y="2"/>
                    <a:pt x="67" y="2"/>
                  </a:cubicBezTo>
                  <a:cubicBezTo>
                    <a:pt x="65" y="2"/>
                    <a:pt x="61" y="1"/>
                    <a:pt x="60" y="1"/>
                  </a:cubicBezTo>
                  <a:cubicBezTo>
                    <a:pt x="59" y="1"/>
                    <a:pt x="57" y="0"/>
                    <a:pt x="56" y="0"/>
                  </a:cubicBezTo>
                  <a:cubicBezTo>
                    <a:pt x="55" y="0"/>
                    <a:pt x="50" y="2"/>
                    <a:pt x="48" y="2"/>
                  </a:cubicBezTo>
                  <a:cubicBezTo>
                    <a:pt x="45" y="2"/>
                    <a:pt x="39" y="2"/>
                    <a:pt x="38" y="2"/>
                  </a:cubicBezTo>
                  <a:cubicBezTo>
                    <a:pt x="36" y="3"/>
                    <a:pt x="35" y="5"/>
                    <a:pt x="36" y="6"/>
                  </a:cubicBezTo>
                  <a:cubicBezTo>
                    <a:pt x="36" y="7"/>
                    <a:pt x="30" y="7"/>
                    <a:pt x="28" y="7"/>
                  </a:cubicBezTo>
                  <a:cubicBezTo>
                    <a:pt x="26" y="7"/>
                    <a:pt x="16" y="9"/>
                    <a:pt x="13" y="11"/>
                  </a:cubicBezTo>
                  <a:cubicBezTo>
                    <a:pt x="10" y="12"/>
                    <a:pt x="8" y="16"/>
                    <a:pt x="9" y="16"/>
                  </a:cubicBezTo>
                  <a:cubicBezTo>
                    <a:pt x="10" y="16"/>
                    <a:pt x="8" y="18"/>
                    <a:pt x="6" y="19"/>
                  </a:cubicBezTo>
                  <a:cubicBezTo>
                    <a:pt x="5" y="19"/>
                    <a:pt x="1" y="19"/>
                    <a:pt x="1" y="20"/>
                  </a:cubicBezTo>
                  <a:cubicBezTo>
                    <a:pt x="0" y="21"/>
                    <a:pt x="1" y="22"/>
                    <a:pt x="2" y="22"/>
                  </a:cubicBezTo>
                  <a:cubicBezTo>
                    <a:pt x="2" y="23"/>
                    <a:pt x="3" y="22"/>
                    <a:pt x="4" y="22"/>
                  </a:cubicBezTo>
                  <a:cubicBezTo>
                    <a:pt x="5" y="23"/>
                    <a:pt x="8" y="23"/>
                    <a:pt x="9" y="23"/>
                  </a:cubicBezTo>
                  <a:cubicBezTo>
                    <a:pt x="9" y="23"/>
                    <a:pt x="6" y="24"/>
                    <a:pt x="5" y="24"/>
                  </a:cubicBezTo>
                  <a:cubicBezTo>
                    <a:pt x="3" y="24"/>
                    <a:pt x="3" y="27"/>
                    <a:pt x="5" y="28"/>
                  </a:cubicBezTo>
                  <a:cubicBezTo>
                    <a:pt x="6" y="28"/>
                    <a:pt x="9" y="29"/>
                    <a:pt x="9" y="28"/>
                  </a:cubicBezTo>
                  <a:cubicBezTo>
                    <a:pt x="10" y="28"/>
                    <a:pt x="13" y="29"/>
                    <a:pt x="15" y="29"/>
                  </a:cubicBezTo>
                  <a:cubicBezTo>
                    <a:pt x="17" y="29"/>
                    <a:pt x="18" y="33"/>
                    <a:pt x="18" y="34"/>
                  </a:cubicBezTo>
                  <a:cubicBezTo>
                    <a:pt x="19" y="35"/>
                    <a:pt x="19" y="38"/>
                    <a:pt x="19" y="39"/>
                  </a:cubicBezTo>
                  <a:cubicBezTo>
                    <a:pt x="19" y="40"/>
                    <a:pt x="22" y="41"/>
                    <a:pt x="22" y="41"/>
                  </a:cubicBezTo>
                  <a:cubicBezTo>
                    <a:pt x="23" y="40"/>
                    <a:pt x="22" y="42"/>
                    <a:pt x="21" y="42"/>
                  </a:cubicBezTo>
                  <a:cubicBezTo>
                    <a:pt x="20" y="42"/>
                    <a:pt x="21" y="45"/>
                    <a:pt x="22" y="46"/>
                  </a:cubicBezTo>
                  <a:cubicBezTo>
                    <a:pt x="24" y="46"/>
                    <a:pt x="23" y="48"/>
                    <a:pt x="22" y="49"/>
                  </a:cubicBezTo>
                  <a:cubicBezTo>
                    <a:pt x="21" y="50"/>
                    <a:pt x="22" y="52"/>
                    <a:pt x="21" y="52"/>
                  </a:cubicBezTo>
                  <a:cubicBezTo>
                    <a:pt x="20" y="53"/>
                    <a:pt x="24" y="60"/>
                    <a:pt x="24" y="63"/>
                  </a:cubicBezTo>
                  <a:cubicBezTo>
                    <a:pt x="24" y="67"/>
                    <a:pt x="26" y="70"/>
                    <a:pt x="27" y="70"/>
                  </a:cubicBezTo>
                  <a:cubicBezTo>
                    <a:pt x="28" y="70"/>
                    <a:pt x="30" y="70"/>
                    <a:pt x="31" y="71"/>
                  </a:cubicBezTo>
                  <a:cubicBezTo>
                    <a:pt x="31" y="72"/>
                    <a:pt x="33" y="71"/>
                    <a:pt x="33" y="70"/>
                  </a:cubicBezTo>
                  <a:cubicBezTo>
                    <a:pt x="34" y="69"/>
                    <a:pt x="35" y="68"/>
                    <a:pt x="36" y="66"/>
                  </a:cubicBezTo>
                  <a:cubicBezTo>
                    <a:pt x="37" y="65"/>
                    <a:pt x="38" y="58"/>
                    <a:pt x="39" y="57"/>
                  </a:cubicBezTo>
                  <a:cubicBezTo>
                    <a:pt x="39" y="56"/>
                    <a:pt x="42" y="57"/>
                    <a:pt x="43" y="56"/>
                  </a:cubicBezTo>
                  <a:cubicBezTo>
                    <a:pt x="44" y="56"/>
                    <a:pt x="46" y="54"/>
                    <a:pt x="47" y="54"/>
                  </a:cubicBezTo>
                  <a:cubicBezTo>
                    <a:pt x="47" y="53"/>
                    <a:pt x="52" y="51"/>
                    <a:pt x="53" y="50"/>
                  </a:cubicBezTo>
                  <a:cubicBezTo>
                    <a:pt x="54" y="50"/>
                    <a:pt x="56" y="46"/>
                    <a:pt x="57" y="45"/>
                  </a:cubicBezTo>
                  <a:cubicBezTo>
                    <a:pt x="58" y="44"/>
                    <a:pt x="57" y="44"/>
                    <a:pt x="56" y="43"/>
                  </a:cubicBezTo>
                  <a:cubicBezTo>
                    <a:pt x="54" y="42"/>
                    <a:pt x="55" y="41"/>
                    <a:pt x="55" y="41"/>
                  </a:cubicBezTo>
                  <a:cubicBezTo>
                    <a:pt x="56" y="41"/>
                    <a:pt x="59" y="42"/>
                    <a:pt x="61" y="42"/>
                  </a:cubicBezTo>
                  <a:close/>
                </a:path>
              </a:pathLst>
            </a:custGeom>
            <a:solidFill>
              <a:srgbClr val="72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881">
              <a:extLst>
                <a:ext uri="{FF2B5EF4-FFF2-40B4-BE49-F238E27FC236}">
                  <a16:creationId xmlns:a16="http://schemas.microsoft.com/office/drawing/2014/main" id="{70DAB7F2-37B2-478D-99CC-B4F186CBD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6999" y="2038368"/>
              <a:ext cx="17463" cy="25400"/>
            </a:xfrm>
            <a:custGeom>
              <a:avLst/>
              <a:gdLst>
                <a:gd name="T0" fmla="*/ 9 w 12"/>
                <a:gd name="T1" fmla="*/ 0 h 18"/>
                <a:gd name="T2" fmla="*/ 6 w 12"/>
                <a:gd name="T3" fmla="*/ 2 h 18"/>
                <a:gd name="T4" fmla="*/ 2 w 12"/>
                <a:gd name="T5" fmla="*/ 2 h 18"/>
                <a:gd name="T6" fmla="*/ 0 w 12"/>
                <a:gd name="T7" fmla="*/ 6 h 18"/>
                <a:gd name="T8" fmla="*/ 2 w 12"/>
                <a:gd name="T9" fmla="*/ 10 h 18"/>
                <a:gd name="T10" fmla="*/ 6 w 12"/>
                <a:gd name="T11" fmla="*/ 9 h 18"/>
                <a:gd name="T12" fmla="*/ 6 w 12"/>
                <a:gd name="T13" fmla="*/ 13 h 18"/>
                <a:gd name="T14" fmla="*/ 7 w 12"/>
                <a:gd name="T15" fmla="*/ 15 h 18"/>
                <a:gd name="T16" fmla="*/ 10 w 12"/>
                <a:gd name="T17" fmla="*/ 18 h 18"/>
                <a:gd name="T18" fmla="*/ 12 w 12"/>
                <a:gd name="T19" fmla="*/ 16 h 18"/>
                <a:gd name="T20" fmla="*/ 12 w 12"/>
                <a:gd name="T21" fmla="*/ 4 h 18"/>
                <a:gd name="T22" fmla="*/ 12 w 12"/>
                <a:gd name="T23" fmla="*/ 4 h 18"/>
                <a:gd name="T24" fmla="*/ 9 w 12"/>
                <a:gd name="T2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8">
                  <a:moveTo>
                    <a:pt x="9" y="0"/>
                  </a:moveTo>
                  <a:cubicBezTo>
                    <a:pt x="8" y="0"/>
                    <a:pt x="5" y="1"/>
                    <a:pt x="6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1" y="7"/>
                    <a:pt x="2" y="9"/>
                    <a:pt x="2" y="10"/>
                  </a:cubicBezTo>
                  <a:cubicBezTo>
                    <a:pt x="2" y="10"/>
                    <a:pt x="5" y="10"/>
                    <a:pt x="6" y="9"/>
                  </a:cubicBezTo>
                  <a:cubicBezTo>
                    <a:pt x="7" y="8"/>
                    <a:pt x="7" y="12"/>
                    <a:pt x="6" y="13"/>
                  </a:cubicBezTo>
                  <a:cubicBezTo>
                    <a:pt x="5" y="13"/>
                    <a:pt x="6" y="15"/>
                    <a:pt x="7" y="15"/>
                  </a:cubicBezTo>
                  <a:cubicBezTo>
                    <a:pt x="8" y="15"/>
                    <a:pt x="10" y="18"/>
                    <a:pt x="10" y="18"/>
                  </a:cubicBezTo>
                  <a:cubicBezTo>
                    <a:pt x="11" y="18"/>
                    <a:pt x="12" y="17"/>
                    <a:pt x="12" y="1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72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882">
              <a:extLst>
                <a:ext uri="{FF2B5EF4-FFF2-40B4-BE49-F238E27FC236}">
                  <a16:creationId xmlns:a16="http://schemas.microsoft.com/office/drawing/2014/main" id="{AB21DFA1-6950-4A64-BFC6-8EA9AD9E9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8899" y="2141555"/>
              <a:ext cx="7938" cy="11113"/>
            </a:xfrm>
            <a:custGeom>
              <a:avLst/>
              <a:gdLst>
                <a:gd name="T0" fmla="*/ 3 w 5"/>
                <a:gd name="T1" fmla="*/ 7 h 7"/>
                <a:gd name="T2" fmla="*/ 5 w 5"/>
                <a:gd name="T3" fmla="*/ 5 h 7"/>
                <a:gd name="T4" fmla="*/ 3 w 5"/>
                <a:gd name="T5" fmla="*/ 0 h 7"/>
                <a:gd name="T6" fmla="*/ 1 w 5"/>
                <a:gd name="T7" fmla="*/ 3 h 7"/>
                <a:gd name="T8" fmla="*/ 0 w 5"/>
                <a:gd name="T9" fmla="*/ 6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cubicBezTo>
                    <a:pt x="4" y="7"/>
                    <a:pt x="5" y="6"/>
                    <a:pt x="5" y="5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1" y="3"/>
                    <a:pt x="1" y="3"/>
                  </a:cubicBezTo>
                  <a:cubicBezTo>
                    <a:pt x="0" y="2"/>
                    <a:pt x="0" y="5"/>
                    <a:pt x="0" y="6"/>
                  </a:cubicBezTo>
                  <a:cubicBezTo>
                    <a:pt x="0" y="7"/>
                    <a:pt x="2" y="7"/>
                    <a:pt x="3" y="7"/>
                  </a:cubicBezTo>
                  <a:close/>
                </a:path>
              </a:pathLst>
            </a:custGeom>
            <a:solidFill>
              <a:srgbClr val="72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883">
              <a:extLst>
                <a:ext uri="{FF2B5EF4-FFF2-40B4-BE49-F238E27FC236}">
                  <a16:creationId xmlns:a16="http://schemas.microsoft.com/office/drawing/2014/main" id="{026FE52B-4C06-4074-BC5D-A10FE5DC1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2549" y="2097105"/>
              <a:ext cx="20638" cy="15875"/>
            </a:xfrm>
            <a:custGeom>
              <a:avLst/>
              <a:gdLst>
                <a:gd name="T0" fmla="*/ 5 w 14"/>
                <a:gd name="T1" fmla="*/ 9 h 11"/>
                <a:gd name="T2" fmla="*/ 8 w 14"/>
                <a:gd name="T3" fmla="*/ 11 h 11"/>
                <a:gd name="T4" fmla="*/ 12 w 14"/>
                <a:gd name="T5" fmla="*/ 9 h 11"/>
                <a:gd name="T6" fmla="*/ 13 w 14"/>
                <a:gd name="T7" fmla="*/ 4 h 11"/>
                <a:gd name="T8" fmla="*/ 8 w 14"/>
                <a:gd name="T9" fmla="*/ 3 h 11"/>
                <a:gd name="T10" fmla="*/ 3 w 14"/>
                <a:gd name="T11" fmla="*/ 1 h 11"/>
                <a:gd name="T12" fmla="*/ 1 w 14"/>
                <a:gd name="T13" fmla="*/ 4 h 11"/>
                <a:gd name="T14" fmla="*/ 2 w 14"/>
                <a:gd name="T15" fmla="*/ 5 h 11"/>
                <a:gd name="T16" fmla="*/ 2 w 14"/>
                <a:gd name="T17" fmla="*/ 7 h 11"/>
                <a:gd name="T18" fmla="*/ 5 w 14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">
                  <a:moveTo>
                    <a:pt x="5" y="9"/>
                  </a:moveTo>
                  <a:cubicBezTo>
                    <a:pt x="5" y="10"/>
                    <a:pt x="6" y="11"/>
                    <a:pt x="8" y="11"/>
                  </a:cubicBezTo>
                  <a:cubicBezTo>
                    <a:pt x="9" y="10"/>
                    <a:pt x="11" y="9"/>
                    <a:pt x="12" y="9"/>
                  </a:cubicBezTo>
                  <a:cubicBezTo>
                    <a:pt x="13" y="9"/>
                    <a:pt x="14" y="5"/>
                    <a:pt x="13" y="4"/>
                  </a:cubicBezTo>
                  <a:cubicBezTo>
                    <a:pt x="13" y="3"/>
                    <a:pt x="9" y="3"/>
                    <a:pt x="8" y="3"/>
                  </a:cubicBezTo>
                  <a:cubicBezTo>
                    <a:pt x="7" y="3"/>
                    <a:pt x="4" y="2"/>
                    <a:pt x="3" y="1"/>
                  </a:cubicBezTo>
                  <a:cubicBezTo>
                    <a:pt x="3" y="0"/>
                    <a:pt x="2" y="4"/>
                    <a:pt x="1" y="4"/>
                  </a:cubicBezTo>
                  <a:cubicBezTo>
                    <a:pt x="0" y="4"/>
                    <a:pt x="2" y="5"/>
                    <a:pt x="2" y="5"/>
                  </a:cubicBezTo>
                  <a:cubicBezTo>
                    <a:pt x="2" y="4"/>
                    <a:pt x="2" y="6"/>
                    <a:pt x="2" y="7"/>
                  </a:cubicBezTo>
                  <a:cubicBezTo>
                    <a:pt x="1" y="8"/>
                    <a:pt x="4" y="8"/>
                    <a:pt x="5" y="9"/>
                  </a:cubicBezTo>
                  <a:close/>
                </a:path>
              </a:pathLst>
            </a:custGeom>
            <a:solidFill>
              <a:srgbClr val="72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884">
              <a:extLst>
                <a:ext uri="{FF2B5EF4-FFF2-40B4-BE49-F238E27FC236}">
                  <a16:creationId xmlns:a16="http://schemas.microsoft.com/office/drawing/2014/main" id="{A729F6D6-EF81-41B2-AE27-73782393C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5549" y="2106630"/>
              <a:ext cx="12700" cy="9525"/>
            </a:xfrm>
            <a:custGeom>
              <a:avLst/>
              <a:gdLst>
                <a:gd name="T0" fmla="*/ 0 w 9"/>
                <a:gd name="T1" fmla="*/ 2 h 6"/>
                <a:gd name="T2" fmla="*/ 2 w 9"/>
                <a:gd name="T3" fmla="*/ 6 h 6"/>
                <a:gd name="T4" fmla="*/ 6 w 9"/>
                <a:gd name="T5" fmla="*/ 2 h 6"/>
                <a:gd name="T6" fmla="*/ 8 w 9"/>
                <a:gd name="T7" fmla="*/ 3 h 6"/>
                <a:gd name="T8" fmla="*/ 3 w 9"/>
                <a:gd name="T9" fmla="*/ 0 h 6"/>
                <a:gd name="T10" fmla="*/ 0 w 9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6">
                  <a:moveTo>
                    <a:pt x="0" y="2"/>
                  </a:moveTo>
                  <a:cubicBezTo>
                    <a:pt x="0" y="3"/>
                    <a:pt x="0" y="6"/>
                    <a:pt x="2" y="6"/>
                  </a:cubicBezTo>
                  <a:cubicBezTo>
                    <a:pt x="3" y="6"/>
                    <a:pt x="5" y="1"/>
                    <a:pt x="6" y="2"/>
                  </a:cubicBezTo>
                  <a:cubicBezTo>
                    <a:pt x="8" y="3"/>
                    <a:pt x="9" y="4"/>
                    <a:pt x="8" y="3"/>
                  </a:cubicBezTo>
                  <a:cubicBezTo>
                    <a:pt x="8" y="3"/>
                    <a:pt x="4" y="1"/>
                    <a:pt x="3" y="0"/>
                  </a:cubicBezTo>
                  <a:cubicBezTo>
                    <a:pt x="3" y="0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72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885">
              <a:extLst>
                <a:ext uri="{FF2B5EF4-FFF2-40B4-BE49-F238E27FC236}">
                  <a16:creationId xmlns:a16="http://schemas.microsoft.com/office/drawing/2014/main" id="{2FC56388-EA7E-4463-BAF8-ABA0CE64A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9361" y="2255855"/>
              <a:ext cx="4763" cy="1588"/>
            </a:xfrm>
            <a:custGeom>
              <a:avLst/>
              <a:gdLst>
                <a:gd name="T0" fmla="*/ 0 w 4"/>
                <a:gd name="T1" fmla="*/ 2 h 2"/>
                <a:gd name="T2" fmla="*/ 3 w 4"/>
                <a:gd name="T3" fmla="*/ 1 h 2"/>
                <a:gd name="T4" fmla="*/ 3 w 4"/>
                <a:gd name="T5" fmla="*/ 0 h 2"/>
                <a:gd name="T6" fmla="*/ 0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0" y="2"/>
                    <a:pt x="3" y="2"/>
                    <a:pt x="3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72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886">
              <a:extLst>
                <a:ext uri="{FF2B5EF4-FFF2-40B4-BE49-F238E27FC236}">
                  <a16:creationId xmlns:a16="http://schemas.microsoft.com/office/drawing/2014/main" id="{76B6470C-270D-4292-9357-F155EF516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61" y="2243155"/>
              <a:ext cx="34925" cy="14288"/>
            </a:xfrm>
            <a:custGeom>
              <a:avLst/>
              <a:gdLst>
                <a:gd name="T0" fmla="*/ 14 w 24"/>
                <a:gd name="T1" fmla="*/ 5 h 10"/>
                <a:gd name="T2" fmla="*/ 15 w 24"/>
                <a:gd name="T3" fmla="*/ 8 h 10"/>
                <a:gd name="T4" fmla="*/ 19 w 24"/>
                <a:gd name="T5" fmla="*/ 10 h 10"/>
                <a:gd name="T6" fmla="*/ 23 w 24"/>
                <a:gd name="T7" fmla="*/ 9 h 10"/>
                <a:gd name="T8" fmla="*/ 20 w 24"/>
                <a:gd name="T9" fmla="*/ 5 h 10"/>
                <a:gd name="T10" fmla="*/ 16 w 24"/>
                <a:gd name="T11" fmla="*/ 3 h 10"/>
                <a:gd name="T12" fmla="*/ 12 w 24"/>
                <a:gd name="T13" fmla="*/ 1 h 10"/>
                <a:gd name="T14" fmla="*/ 5 w 24"/>
                <a:gd name="T15" fmla="*/ 0 h 10"/>
                <a:gd name="T16" fmla="*/ 1 w 24"/>
                <a:gd name="T17" fmla="*/ 2 h 10"/>
                <a:gd name="T18" fmla="*/ 4 w 24"/>
                <a:gd name="T19" fmla="*/ 3 h 10"/>
                <a:gd name="T20" fmla="*/ 10 w 24"/>
                <a:gd name="T21" fmla="*/ 4 h 10"/>
                <a:gd name="T22" fmla="*/ 14 w 24"/>
                <a:gd name="T2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0">
                  <a:moveTo>
                    <a:pt x="14" y="5"/>
                  </a:moveTo>
                  <a:cubicBezTo>
                    <a:pt x="15" y="5"/>
                    <a:pt x="15" y="7"/>
                    <a:pt x="15" y="8"/>
                  </a:cubicBezTo>
                  <a:cubicBezTo>
                    <a:pt x="15" y="9"/>
                    <a:pt x="19" y="9"/>
                    <a:pt x="19" y="10"/>
                  </a:cubicBezTo>
                  <a:cubicBezTo>
                    <a:pt x="20" y="10"/>
                    <a:pt x="21" y="9"/>
                    <a:pt x="23" y="9"/>
                  </a:cubicBezTo>
                  <a:cubicBezTo>
                    <a:pt x="24" y="9"/>
                    <a:pt x="22" y="5"/>
                    <a:pt x="20" y="5"/>
                  </a:cubicBezTo>
                  <a:cubicBezTo>
                    <a:pt x="18" y="5"/>
                    <a:pt x="16" y="3"/>
                    <a:pt x="16" y="3"/>
                  </a:cubicBezTo>
                  <a:cubicBezTo>
                    <a:pt x="15" y="3"/>
                    <a:pt x="13" y="1"/>
                    <a:pt x="12" y="1"/>
                  </a:cubicBezTo>
                  <a:cubicBezTo>
                    <a:pt x="12" y="0"/>
                    <a:pt x="6" y="0"/>
                    <a:pt x="5" y="0"/>
                  </a:cubicBez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4" y="3"/>
                    <a:pt x="4" y="3"/>
                  </a:cubicBezTo>
                  <a:cubicBezTo>
                    <a:pt x="5" y="2"/>
                    <a:pt x="9" y="3"/>
                    <a:pt x="10" y="4"/>
                  </a:cubicBezTo>
                  <a:cubicBezTo>
                    <a:pt x="11" y="5"/>
                    <a:pt x="13" y="6"/>
                    <a:pt x="14" y="5"/>
                  </a:cubicBezTo>
                  <a:close/>
                </a:path>
              </a:pathLst>
            </a:custGeom>
            <a:solidFill>
              <a:srgbClr val="72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887">
              <a:extLst>
                <a:ext uri="{FF2B5EF4-FFF2-40B4-BE49-F238E27FC236}">
                  <a16:creationId xmlns:a16="http://schemas.microsoft.com/office/drawing/2014/main" id="{268996EF-058D-43BA-9385-0BA1AA2A1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961" y="2255855"/>
              <a:ext cx="6350" cy="1588"/>
            </a:xfrm>
            <a:custGeom>
              <a:avLst/>
              <a:gdLst>
                <a:gd name="T0" fmla="*/ 0 w 4"/>
                <a:gd name="T1" fmla="*/ 2 h 2"/>
                <a:gd name="T2" fmla="*/ 3 w 4"/>
                <a:gd name="T3" fmla="*/ 2 h 2"/>
                <a:gd name="T4" fmla="*/ 3 w 4"/>
                <a:gd name="T5" fmla="*/ 1 h 2"/>
                <a:gd name="T6" fmla="*/ 0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0" y="2"/>
                    <a:pt x="2" y="2"/>
                    <a:pt x="3" y="2"/>
                  </a:cubicBezTo>
                  <a:cubicBezTo>
                    <a:pt x="4" y="2"/>
                    <a:pt x="4" y="2"/>
                    <a:pt x="3" y="1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72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888">
              <a:extLst>
                <a:ext uri="{FF2B5EF4-FFF2-40B4-BE49-F238E27FC236}">
                  <a16:creationId xmlns:a16="http://schemas.microsoft.com/office/drawing/2014/main" id="{1070F6F8-B488-439B-BB0A-B426C317B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961" y="2238393"/>
              <a:ext cx="3175" cy="158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72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889">
              <a:extLst>
                <a:ext uri="{FF2B5EF4-FFF2-40B4-BE49-F238E27FC236}">
                  <a16:creationId xmlns:a16="http://schemas.microsoft.com/office/drawing/2014/main" id="{57B36B62-37F1-4822-81F1-D93328C6A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899" y="2236805"/>
              <a:ext cx="1588" cy="3175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0 h 3"/>
                <a:gd name="T4" fmla="*/ 0 w 2"/>
                <a:gd name="T5" fmla="*/ 2 h 3"/>
                <a:gd name="T6" fmla="*/ 2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72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890">
              <a:extLst>
                <a:ext uri="{FF2B5EF4-FFF2-40B4-BE49-F238E27FC236}">
                  <a16:creationId xmlns:a16="http://schemas.microsoft.com/office/drawing/2014/main" id="{06C1E44B-A882-4AB5-AF23-CFF86D647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074" y="2239980"/>
              <a:ext cx="6350" cy="7938"/>
            </a:xfrm>
            <a:custGeom>
              <a:avLst/>
              <a:gdLst>
                <a:gd name="T0" fmla="*/ 3 w 4"/>
                <a:gd name="T1" fmla="*/ 5 h 5"/>
                <a:gd name="T2" fmla="*/ 4 w 4"/>
                <a:gd name="T3" fmla="*/ 3 h 5"/>
                <a:gd name="T4" fmla="*/ 1 w 4"/>
                <a:gd name="T5" fmla="*/ 1 h 5"/>
                <a:gd name="T6" fmla="*/ 0 w 4"/>
                <a:gd name="T7" fmla="*/ 2 h 5"/>
                <a:gd name="T8" fmla="*/ 1 w 4"/>
                <a:gd name="T9" fmla="*/ 3 h 5"/>
                <a:gd name="T10" fmla="*/ 3 w 4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3" y="5"/>
                  </a:moveTo>
                  <a:cubicBezTo>
                    <a:pt x="4" y="4"/>
                    <a:pt x="4" y="3"/>
                    <a:pt x="4" y="3"/>
                  </a:cubicBezTo>
                  <a:cubicBezTo>
                    <a:pt x="3" y="3"/>
                    <a:pt x="2" y="1"/>
                    <a:pt x="1" y="1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0" y="3"/>
                    <a:pt x="0" y="4"/>
                    <a:pt x="1" y="3"/>
                  </a:cubicBezTo>
                  <a:cubicBezTo>
                    <a:pt x="1" y="3"/>
                    <a:pt x="2" y="5"/>
                    <a:pt x="3" y="5"/>
                  </a:cubicBezTo>
                  <a:close/>
                </a:path>
              </a:pathLst>
            </a:custGeom>
            <a:solidFill>
              <a:srgbClr val="72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891">
              <a:extLst>
                <a:ext uri="{FF2B5EF4-FFF2-40B4-BE49-F238E27FC236}">
                  <a16:creationId xmlns:a16="http://schemas.microsoft.com/office/drawing/2014/main" id="{12FF5506-5617-4D30-AE5C-2ACB15A09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9361" y="2060593"/>
              <a:ext cx="1588" cy="15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892">
              <a:extLst>
                <a:ext uri="{FF2B5EF4-FFF2-40B4-BE49-F238E27FC236}">
                  <a16:creationId xmlns:a16="http://schemas.microsoft.com/office/drawing/2014/main" id="{A176C42C-DF80-4C2F-B992-98A65C388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7936" y="2149493"/>
              <a:ext cx="1588" cy="15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893">
              <a:extLst>
                <a:ext uri="{FF2B5EF4-FFF2-40B4-BE49-F238E27FC236}">
                  <a16:creationId xmlns:a16="http://schemas.microsoft.com/office/drawing/2014/main" id="{69F3DFD6-4458-403B-9130-DCAE096C3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2236" y="1885968"/>
              <a:ext cx="73025" cy="73025"/>
            </a:xfrm>
            <a:custGeom>
              <a:avLst/>
              <a:gdLst>
                <a:gd name="T0" fmla="*/ 23 w 46"/>
                <a:gd name="T1" fmla="*/ 0 h 46"/>
                <a:gd name="T2" fmla="*/ 21 w 46"/>
                <a:gd name="T3" fmla="*/ 20 h 46"/>
                <a:gd name="T4" fmla="*/ 0 w 46"/>
                <a:gd name="T5" fmla="*/ 23 h 46"/>
                <a:gd name="T6" fmla="*/ 21 w 46"/>
                <a:gd name="T7" fmla="*/ 26 h 46"/>
                <a:gd name="T8" fmla="*/ 23 w 46"/>
                <a:gd name="T9" fmla="*/ 46 h 46"/>
                <a:gd name="T10" fmla="*/ 27 w 46"/>
                <a:gd name="T11" fmla="*/ 26 h 46"/>
                <a:gd name="T12" fmla="*/ 46 w 46"/>
                <a:gd name="T13" fmla="*/ 23 h 46"/>
                <a:gd name="T14" fmla="*/ 27 w 46"/>
                <a:gd name="T15" fmla="*/ 20 h 46"/>
                <a:gd name="T16" fmla="*/ 23 w 46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lnTo>
                    <a:pt x="21" y="20"/>
                  </a:lnTo>
                  <a:lnTo>
                    <a:pt x="0" y="23"/>
                  </a:lnTo>
                  <a:lnTo>
                    <a:pt x="21" y="26"/>
                  </a:lnTo>
                  <a:lnTo>
                    <a:pt x="23" y="46"/>
                  </a:lnTo>
                  <a:lnTo>
                    <a:pt x="27" y="26"/>
                  </a:lnTo>
                  <a:lnTo>
                    <a:pt x="46" y="23"/>
                  </a:lnTo>
                  <a:lnTo>
                    <a:pt x="27" y="2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894">
              <a:extLst>
                <a:ext uri="{FF2B5EF4-FFF2-40B4-BE49-F238E27FC236}">
                  <a16:creationId xmlns:a16="http://schemas.microsoft.com/office/drawing/2014/main" id="{D8F12375-46B2-4354-BBDA-0BA27E09D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6486" y="2001855"/>
              <a:ext cx="71438" cy="73025"/>
            </a:xfrm>
            <a:custGeom>
              <a:avLst/>
              <a:gdLst>
                <a:gd name="T0" fmla="*/ 23 w 45"/>
                <a:gd name="T1" fmla="*/ 0 h 46"/>
                <a:gd name="T2" fmla="*/ 19 w 45"/>
                <a:gd name="T3" fmla="*/ 20 h 46"/>
                <a:gd name="T4" fmla="*/ 0 w 45"/>
                <a:gd name="T5" fmla="*/ 23 h 46"/>
                <a:gd name="T6" fmla="*/ 19 w 45"/>
                <a:gd name="T7" fmla="*/ 27 h 46"/>
                <a:gd name="T8" fmla="*/ 23 w 45"/>
                <a:gd name="T9" fmla="*/ 46 h 46"/>
                <a:gd name="T10" fmla="*/ 25 w 45"/>
                <a:gd name="T11" fmla="*/ 27 h 46"/>
                <a:gd name="T12" fmla="*/ 45 w 45"/>
                <a:gd name="T13" fmla="*/ 23 h 46"/>
                <a:gd name="T14" fmla="*/ 25 w 45"/>
                <a:gd name="T15" fmla="*/ 20 h 46"/>
                <a:gd name="T16" fmla="*/ 23 w 45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lnTo>
                    <a:pt x="19" y="20"/>
                  </a:lnTo>
                  <a:lnTo>
                    <a:pt x="0" y="23"/>
                  </a:lnTo>
                  <a:lnTo>
                    <a:pt x="19" y="27"/>
                  </a:lnTo>
                  <a:lnTo>
                    <a:pt x="23" y="46"/>
                  </a:lnTo>
                  <a:lnTo>
                    <a:pt x="25" y="27"/>
                  </a:lnTo>
                  <a:lnTo>
                    <a:pt x="45" y="23"/>
                  </a:lnTo>
                  <a:lnTo>
                    <a:pt x="25" y="2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895">
              <a:extLst>
                <a:ext uri="{FF2B5EF4-FFF2-40B4-BE49-F238E27FC236}">
                  <a16:creationId xmlns:a16="http://schemas.microsoft.com/office/drawing/2014/main" id="{BD7AEDD2-400A-43A0-9A96-C872577F2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9711" y="1862155"/>
              <a:ext cx="38100" cy="36513"/>
            </a:xfrm>
            <a:custGeom>
              <a:avLst/>
              <a:gdLst>
                <a:gd name="T0" fmla="*/ 12 w 24"/>
                <a:gd name="T1" fmla="*/ 0 h 23"/>
                <a:gd name="T2" fmla="*/ 10 w 24"/>
                <a:gd name="T3" fmla="*/ 10 h 23"/>
                <a:gd name="T4" fmla="*/ 0 w 24"/>
                <a:gd name="T5" fmla="*/ 11 h 23"/>
                <a:gd name="T6" fmla="*/ 10 w 24"/>
                <a:gd name="T7" fmla="*/ 13 h 23"/>
                <a:gd name="T8" fmla="*/ 12 w 24"/>
                <a:gd name="T9" fmla="*/ 23 h 23"/>
                <a:gd name="T10" fmla="*/ 14 w 24"/>
                <a:gd name="T11" fmla="*/ 13 h 23"/>
                <a:gd name="T12" fmla="*/ 24 w 24"/>
                <a:gd name="T13" fmla="*/ 11 h 23"/>
                <a:gd name="T14" fmla="*/ 14 w 24"/>
                <a:gd name="T15" fmla="*/ 10 h 23"/>
                <a:gd name="T16" fmla="*/ 12 w 24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3">
                  <a:moveTo>
                    <a:pt x="12" y="0"/>
                  </a:moveTo>
                  <a:lnTo>
                    <a:pt x="10" y="10"/>
                  </a:lnTo>
                  <a:lnTo>
                    <a:pt x="0" y="11"/>
                  </a:lnTo>
                  <a:lnTo>
                    <a:pt x="10" y="13"/>
                  </a:lnTo>
                  <a:lnTo>
                    <a:pt x="12" y="23"/>
                  </a:lnTo>
                  <a:lnTo>
                    <a:pt x="14" y="13"/>
                  </a:lnTo>
                  <a:lnTo>
                    <a:pt x="24" y="11"/>
                  </a:lnTo>
                  <a:lnTo>
                    <a:pt x="14" y="1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896">
              <a:extLst>
                <a:ext uri="{FF2B5EF4-FFF2-40B4-BE49-F238E27FC236}">
                  <a16:creationId xmlns:a16="http://schemas.microsoft.com/office/drawing/2014/main" id="{3934B7B7-F7B1-40FE-8BF9-78794DC95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9174" y="2341580"/>
              <a:ext cx="71438" cy="71438"/>
            </a:xfrm>
            <a:custGeom>
              <a:avLst/>
              <a:gdLst>
                <a:gd name="T0" fmla="*/ 22 w 45"/>
                <a:gd name="T1" fmla="*/ 0 h 45"/>
                <a:gd name="T2" fmla="*/ 19 w 45"/>
                <a:gd name="T3" fmla="*/ 19 h 45"/>
                <a:gd name="T4" fmla="*/ 0 w 45"/>
                <a:gd name="T5" fmla="*/ 22 h 45"/>
                <a:gd name="T6" fmla="*/ 19 w 45"/>
                <a:gd name="T7" fmla="*/ 26 h 45"/>
                <a:gd name="T8" fmla="*/ 22 w 45"/>
                <a:gd name="T9" fmla="*/ 45 h 45"/>
                <a:gd name="T10" fmla="*/ 25 w 45"/>
                <a:gd name="T11" fmla="*/ 26 h 45"/>
                <a:gd name="T12" fmla="*/ 45 w 45"/>
                <a:gd name="T13" fmla="*/ 22 h 45"/>
                <a:gd name="T14" fmla="*/ 25 w 45"/>
                <a:gd name="T15" fmla="*/ 19 h 45"/>
                <a:gd name="T16" fmla="*/ 22 w 45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5">
                  <a:moveTo>
                    <a:pt x="22" y="0"/>
                  </a:moveTo>
                  <a:lnTo>
                    <a:pt x="19" y="19"/>
                  </a:lnTo>
                  <a:lnTo>
                    <a:pt x="0" y="22"/>
                  </a:lnTo>
                  <a:lnTo>
                    <a:pt x="19" y="26"/>
                  </a:lnTo>
                  <a:lnTo>
                    <a:pt x="22" y="45"/>
                  </a:lnTo>
                  <a:lnTo>
                    <a:pt x="25" y="26"/>
                  </a:lnTo>
                  <a:lnTo>
                    <a:pt x="45" y="22"/>
                  </a:lnTo>
                  <a:lnTo>
                    <a:pt x="25" y="19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897">
              <a:extLst>
                <a:ext uri="{FF2B5EF4-FFF2-40B4-BE49-F238E27FC236}">
                  <a16:creationId xmlns:a16="http://schemas.microsoft.com/office/drawing/2014/main" id="{E3FF6236-5420-4B62-B151-742399C74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9349" y="2455880"/>
              <a:ext cx="38100" cy="36513"/>
            </a:xfrm>
            <a:custGeom>
              <a:avLst/>
              <a:gdLst>
                <a:gd name="T0" fmla="*/ 12 w 24"/>
                <a:gd name="T1" fmla="*/ 0 h 23"/>
                <a:gd name="T2" fmla="*/ 10 w 24"/>
                <a:gd name="T3" fmla="*/ 10 h 23"/>
                <a:gd name="T4" fmla="*/ 0 w 24"/>
                <a:gd name="T5" fmla="*/ 12 h 23"/>
                <a:gd name="T6" fmla="*/ 10 w 24"/>
                <a:gd name="T7" fmla="*/ 13 h 23"/>
                <a:gd name="T8" fmla="*/ 12 w 24"/>
                <a:gd name="T9" fmla="*/ 23 h 23"/>
                <a:gd name="T10" fmla="*/ 14 w 24"/>
                <a:gd name="T11" fmla="*/ 13 h 23"/>
                <a:gd name="T12" fmla="*/ 24 w 24"/>
                <a:gd name="T13" fmla="*/ 12 h 23"/>
                <a:gd name="T14" fmla="*/ 14 w 24"/>
                <a:gd name="T15" fmla="*/ 10 h 23"/>
                <a:gd name="T16" fmla="*/ 12 w 24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3">
                  <a:moveTo>
                    <a:pt x="12" y="0"/>
                  </a:moveTo>
                  <a:lnTo>
                    <a:pt x="10" y="10"/>
                  </a:lnTo>
                  <a:lnTo>
                    <a:pt x="0" y="12"/>
                  </a:lnTo>
                  <a:lnTo>
                    <a:pt x="10" y="13"/>
                  </a:lnTo>
                  <a:lnTo>
                    <a:pt x="12" y="23"/>
                  </a:lnTo>
                  <a:lnTo>
                    <a:pt x="14" y="13"/>
                  </a:lnTo>
                  <a:lnTo>
                    <a:pt x="24" y="12"/>
                  </a:lnTo>
                  <a:lnTo>
                    <a:pt x="14" y="1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898">
              <a:extLst>
                <a:ext uri="{FF2B5EF4-FFF2-40B4-BE49-F238E27FC236}">
                  <a16:creationId xmlns:a16="http://schemas.microsoft.com/office/drawing/2014/main" id="{BFBB8527-1474-45A9-BE8D-498B70273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4974" y="2316180"/>
              <a:ext cx="71438" cy="71438"/>
            </a:xfrm>
            <a:custGeom>
              <a:avLst/>
              <a:gdLst>
                <a:gd name="T0" fmla="*/ 22 w 45"/>
                <a:gd name="T1" fmla="*/ 0 h 45"/>
                <a:gd name="T2" fmla="*/ 19 w 45"/>
                <a:gd name="T3" fmla="*/ 19 h 45"/>
                <a:gd name="T4" fmla="*/ 0 w 45"/>
                <a:gd name="T5" fmla="*/ 22 h 45"/>
                <a:gd name="T6" fmla="*/ 19 w 45"/>
                <a:gd name="T7" fmla="*/ 26 h 45"/>
                <a:gd name="T8" fmla="*/ 22 w 45"/>
                <a:gd name="T9" fmla="*/ 45 h 45"/>
                <a:gd name="T10" fmla="*/ 26 w 45"/>
                <a:gd name="T11" fmla="*/ 26 h 45"/>
                <a:gd name="T12" fmla="*/ 45 w 45"/>
                <a:gd name="T13" fmla="*/ 22 h 45"/>
                <a:gd name="T14" fmla="*/ 26 w 45"/>
                <a:gd name="T15" fmla="*/ 19 h 45"/>
                <a:gd name="T16" fmla="*/ 22 w 45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5">
                  <a:moveTo>
                    <a:pt x="22" y="0"/>
                  </a:moveTo>
                  <a:lnTo>
                    <a:pt x="19" y="19"/>
                  </a:lnTo>
                  <a:lnTo>
                    <a:pt x="0" y="22"/>
                  </a:lnTo>
                  <a:lnTo>
                    <a:pt x="19" y="26"/>
                  </a:lnTo>
                  <a:lnTo>
                    <a:pt x="22" y="45"/>
                  </a:lnTo>
                  <a:lnTo>
                    <a:pt x="26" y="26"/>
                  </a:lnTo>
                  <a:lnTo>
                    <a:pt x="45" y="22"/>
                  </a:lnTo>
                  <a:lnTo>
                    <a:pt x="26" y="19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A6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899">
              <a:extLst>
                <a:ext uri="{FF2B5EF4-FFF2-40B4-BE49-F238E27FC236}">
                  <a16:creationId xmlns:a16="http://schemas.microsoft.com/office/drawing/2014/main" id="{119947F0-EA43-4B25-9CC7-19825D9ED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286" y="2487630"/>
              <a:ext cx="38100" cy="36513"/>
            </a:xfrm>
            <a:custGeom>
              <a:avLst/>
              <a:gdLst>
                <a:gd name="T0" fmla="*/ 12 w 24"/>
                <a:gd name="T1" fmla="*/ 0 h 23"/>
                <a:gd name="T2" fmla="*/ 10 w 24"/>
                <a:gd name="T3" fmla="*/ 11 h 23"/>
                <a:gd name="T4" fmla="*/ 0 w 24"/>
                <a:gd name="T5" fmla="*/ 12 h 23"/>
                <a:gd name="T6" fmla="*/ 10 w 24"/>
                <a:gd name="T7" fmla="*/ 13 h 23"/>
                <a:gd name="T8" fmla="*/ 12 w 24"/>
                <a:gd name="T9" fmla="*/ 23 h 23"/>
                <a:gd name="T10" fmla="*/ 14 w 24"/>
                <a:gd name="T11" fmla="*/ 13 h 23"/>
                <a:gd name="T12" fmla="*/ 24 w 24"/>
                <a:gd name="T13" fmla="*/ 12 h 23"/>
                <a:gd name="T14" fmla="*/ 14 w 24"/>
                <a:gd name="T15" fmla="*/ 11 h 23"/>
                <a:gd name="T16" fmla="*/ 12 w 24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3">
                  <a:moveTo>
                    <a:pt x="12" y="0"/>
                  </a:moveTo>
                  <a:lnTo>
                    <a:pt x="10" y="11"/>
                  </a:lnTo>
                  <a:lnTo>
                    <a:pt x="0" y="12"/>
                  </a:lnTo>
                  <a:lnTo>
                    <a:pt x="10" y="13"/>
                  </a:lnTo>
                  <a:lnTo>
                    <a:pt x="12" y="23"/>
                  </a:lnTo>
                  <a:lnTo>
                    <a:pt x="14" y="13"/>
                  </a:lnTo>
                  <a:lnTo>
                    <a:pt x="24" y="12"/>
                  </a:lnTo>
                  <a:lnTo>
                    <a:pt x="14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900">
              <a:extLst>
                <a:ext uri="{FF2B5EF4-FFF2-40B4-BE49-F238E27FC236}">
                  <a16:creationId xmlns:a16="http://schemas.microsoft.com/office/drawing/2014/main" id="{AE043C84-B68D-4926-879B-B66043EA8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9974" y="2163780"/>
              <a:ext cx="38100" cy="38100"/>
            </a:xfrm>
            <a:custGeom>
              <a:avLst/>
              <a:gdLst>
                <a:gd name="T0" fmla="*/ 12 w 24"/>
                <a:gd name="T1" fmla="*/ 0 h 24"/>
                <a:gd name="T2" fmla="*/ 10 w 24"/>
                <a:gd name="T3" fmla="*/ 10 h 24"/>
                <a:gd name="T4" fmla="*/ 0 w 24"/>
                <a:gd name="T5" fmla="*/ 12 h 24"/>
                <a:gd name="T6" fmla="*/ 10 w 24"/>
                <a:gd name="T7" fmla="*/ 14 h 24"/>
                <a:gd name="T8" fmla="*/ 12 w 24"/>
                <a:gd name="T9" fmla="*/ 24 h 24"/>
                <a:gd name="T10" fmla="*/ 14 w 24"/>
                <a:gd name="T11" fmla="*/ 14 h 24"/>
                <a:gd name="T12" fmla="*/ 24 w 24"/>
                <a:gd name="T13" fmla="*/ 12 h 24"/>
                <a:gd name="T14" fmla="*/ 14 w 24"/>
                <a:gd name="T15" fmla="*/ 10 h 24"/>
                <a:gd name="T16" fmla="*/ 12 w 24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10" y="10"/>
                  </a:lnTo>
                  <a:lnTo>
                    <a:pt x="0" y="12"/>
                  </a:lnTo>
                  <a:lnTo>
                    <a:pt x="10" y="14"/>
                  </a:lnTo>
                  <a:lnTo>
                    <a:pt x="12" y="24"/>
                  </a:lnTo>
                  <a:lnTo>
                    <a:pt x="14" y="14"/>
                  </a:lnTo>
                  <a:lnTo>
                    <a:pt x="24" y="12"/>
                  </a:lnTo>
                  <a:lnTo>
                    <a:pt x="14" y="1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901">
              <a:extLst>
                <a:ext uri="{FF2B5EF4-FFF2-40B4-BE49-F238E27FC236}">
                  <a16:creationId xmlns:a16="http://schemas.microsoft.com/office/drawing/2014/main" id="{0BAB3ACD-BBCA-4D91-97D3-6A7B67284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5761" y="2581293"/>
              <a:ext cx="190500" cy="7938"/>
            </a:xfrm>
            <a:custGeom>
              <a:avLst/>
              <a:gdLst>
                <a:gd name="T0" fmla="*/ 0 w 131"/>
                <a:gd name="T1" fmla="*/ 0 h 5"/>
                <a:gd name="T2" fmla="*/ 6 w 131"/>
                <a:gd name="T3" fmla="*/ 5 h 5"/>
                <a:gd name="T4" fmla="*/ 125 w 131"/>
                <a:gd name="T5" fmla="*/ 5 h 5"/>
                <a:gd name="T6" fmla="*/ 131 w 131"/>
                <a:gd name="T7" fmla="*/ 0 h 5"/>
                <a:gd name="T8" fmla="*/ 0 w 13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5">
                  <a:moveTo>
                    <a:pt x="0" y="0"/>
                  </a:moveTo>
                  <a:cubicBezTo>
                    <a:pt x="1" y="3"/>
                    <a:pt x="3" y="5"/>
                    <a:pt x="6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9" y="5"/>
                    <a:pt x="131" y="3"/>
                    <a:pt x="13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902">
              <a:extLst>
                <a:ext uri="{FF2B5EF4-FFF2-40B4-BE49-F238E27FC236}">
                  <a16:creationId xmlns:a16="http://schemas.microsoft.com/office/drawing/2014/main" id="{67790A74-9A4F-468B-ACC4-C57D2DC03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074" y="2251093"/>
              <a:ext cx="522288" cy="327025"/>
            </a:xfrm>
            <a:custGeom>
              <a:avLst/>
              <a:gdLst>
                <a:gd name="T0" fmla="*/ 9 w 359"/>
                <a:gd name="T1" fmla="*/ 225 h 225"/>
                <a:gd name="T2" fmla="*/ 350 w 359"/>
                <a:gd name="T3" fmla="*/ 225 h 225"/>
                <a:gd name="T4" fmla="*/ 359 w 359"/>
                <a:gd name="T5" fmla="*/ 225 h 225"/>
                <a:gd name="T6" fmla="*/ 359 w 359"/>
                <a:gd name="T7" fmla="*/ 9 h 225"/>
                <a:gd name="T8" fmla="*/ 350 w 359"/>
                <a:gd name="T9" fmla="*/ 0 h 225"/>
                <a:gd name="T10" fmla="*/ 9 w 359"/>
                <a:gd name="T11" fmla="*/ 0 h 225"/>
                <a:gd name="T12" fmla="*/ 0 w 359"/>
                <a:gd name="T13" fmla="*/ 9 h 225"/>
                <a:gd name="T14" fmla="*/ 0 w 359"/>
                <a:gd name="T15" fmla="*/ 225 h 225"/>
                <a:gd name="T16" fmla="*/ 9 w 359"/>
                <a:gd name="T17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" h="225">
                  <a:moveTo>
                    <a:pt x="9" y="225"/>
                  </a:moveTo>
                  <a:cubicBezTo>
                    <a:pt x="350" y="225"/>
                    <a:pt x="350" y="225"/>
                    <a:pt x="350" y="225"/>
                  </a:cubicBezTo>
                  <a:cubicBezTo>
                    <a:pt x="359" y="225"/>
                    <a:pt x="359" y="225"/>
                    <a:pt x="359" y="225"/>
                  </a:cubicBezTo>
                  <a:cubicBezTo>
                    <a:pt x="359" y="9"/>
                    <a:pt x="359" y="9"/>
                    <a:pt x="359" y="9"/>
                  </a:cubicBezTo>
                  <a:cubicBezTo>
                    <a:pt x="359" y="4"/>
                    <a:pt x="355" y="0"/>
                    <a:pt x="35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225"/>
                    <a:pt x="0" y="225"/>
                    <a:pt x="0" y="225"/>
                  </a:cubicBezTo>
                  <a:lnTo>
                    <a:pt x="9" y="225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903">
              <a:extLst>
                <a:ext uri="{FF2B5EF4-FFF2-40B4-BE49-F238E27FC236}">
                  <a16:creationId xmlns:a16="http://schemas.microsoft.com/office/drawing/2014/main" id="{705811DC-FAE0-4185-97F7-B1D1BB3DA4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19074" y="2249505"/>
              <a:ext cx="523875" cy="330200"/>
            </a:xfrm>
            <a:custGeom>
              <a:avLst/>
              <a:gdLst>
                <a:gd name="T0" fmla="*/ 359 w 360"/>
                <a:gd name="T1" fmla="*/ 227 h 227"/>
                <a:gd name="T2" fmla="*/ 0 w 360"/>
                <a:gd name="T3" fmla="*/ 227 h 227"/>
                <a:gd name="T4" fmla="*/ 0 w 360"/>
                <a:gd name="T5" fmla="*/ 226 h 227"/>
                <a:gd name="T6" fmla="*/ 0 w 360"/>
                <a:gd name="T7" fmla="*/ 10 h 227"/>
                <a:gd name="T8" fmla="*/ 9 w 360"/>
                <a:gd name="T9" fmla="*/ 0 h 227"/>
                <a:gd name="T10" fmla="*/ 350 w 360"/>
                <a:gd name="T11" fmla="*/ 0 h 227"/>
                <a:gd name="T12" fmla="*/ 360 w 360"/>
                <a:gd name="T13" fmla="*/ 10 h 227"/>
                <a:gd name="T14" fmla="*/ 360 w 360"/>
                <a:gd name="T15" fmla="*/ 226 h 227"/>
                <a:gd name="T16" fmla="*/ 359 w 360"/>
                <a:gd name="T17" fmla="*/ 227 h 227"/>
                <a:gd name="T18" fmla="*/ 1 w 360"/>
                <a:gd name="T19" fmla="*/ 226 h 227"/>
                <a:gd name="T20" fmla="*/ 359 w 360"/>
                <a:gd name="T21" fmla="*/ 226 h 227"/>
                <a:gd name="T22" fmla="*/ 359 w 360"/>
                <a:gd name="T23" fmla="*/ 10 h 227"/>
                <a:gd name="T24" fmla="*/ 350 w 360"/>
                <a:gd name="T25" fmla="*/ 2 h 227"/>
                <a:gd name="T26" fmla="*/ 9 w 360"/>
                <a:gd name="T27" fmla="*/ 2 h 227"/>
                <a:gd name="T28" fmla="*/ 1 w 360"/>
                <a:gd name="T29" fmla="*/ 10 h 227"/>
                <a:gd name="T30" fmla="*/ 1 w 360"/>
                <a:gd name="T31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0" h="227">
                  <a:moveTo>
                    <a:pt x="359" y="227"/>
                  </a:moveTo>
                  <a:cubicBezTo>
                    <a:pt x="0" y="227"/>
                    <a:pt x="0" y="227"/>
                    <a:pt x="0" y="227"/>
                  </a:cubicBezTo>
                  <a:cubicBezTo>
                    <a:pt x="0" y="227"/>
                    <a:pt x="0" y="227"/>
                    <a:pt x="0" y="22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6" y="0"/>
                    <a:pt x="360" y="4"/>
                    <a:pt x="360" y="10"/>
                  </a:cubicBezTo>
                  <a:cubicBezTo>
                    <a:pt x="360" y="226"/>
                    <a:pt x="360" y="226"/>
                    <a:pt x="360" y="226"/>
                  </a:cubicBezTo>
                  <a:cubicBezTo>
                    <a:pt x="360" y="227"/>
                    <a:pt x="360" y="227"/>
                    <a:pt x="359" y="227"/>
                  </a:cubicBezTo>
                  <a:close/>
                  <a:moveTo>
                    <a:pt x="1" y="226"/>
                  </a:moveTo>
                  <a:cubicBezTo>
                    <a:pt x="359" y="226"/>
                    <a:pt x="359" y="226"/>
                    <a:pt x="359" y="226"/>
                  </a:cubicBezTo>
                  <a:cubicBezTo>
                    <a:pt x="359" y="10"/>
                    <a:pt x="359" y="10"/>
                    <a:pt x="359" y="10"/>
                  </a:cubicBezTo>
                  <a:cubicBezTo>
                    <a:pt x="359" y="5"/>
                    <a:pt x="355" y="2"/>
                    <a:pt x="35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5" y="2"/>
                    <a:pt x="1" y="5"/>
                    <a:pt x="1" y="10"/>
                  </a:cubicBezTo>
                  <a:lnTo>
                    <a:pt x="1" y="226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Rectangle 904">
              <a:extLst>
                <a:ext uri="{FF2B5EF4-FFF2-40B4-BE49-F238E27FC236}">
                  <a16:creationId xmlns:a16="http://schemas.microsoft.com/office/drawing/2014/main" id="{1FFDC413-06C5-4D27-98A6-F3D9EF648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2411" y="2281255"/>
              <a:ext cx="457200" cy="266700"/>
            </a:xfrm>
            <a:prstGeom prst="rect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905">
              <a:extLst>
                <a:ext uri="{FF2B5EF4-FFF2-40B4-BE49-F238E27FC236}">
                  <a16:creationId xmlns:a16="http://schemas.microsoft.com/office/drawing/2014/main" id="{6AA4405F-EA74-40C1-90F8-8D4DB5864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1449" y="2581293"/>
              <a:ext cx="620713" cy="28575"/>
            </a:xfrm>
            <a:custGeom>
              <a:avLst/>
              <a:gdLst>
                <a:gd name="T0" fmla="*/ 425 w 426"/>
                <a:gd name="T1" fmla="*/ 0 h 19"/>
                <a:gd name="T2" fmla="*/ 278 w 426"/>
                <a:gd name="T3" fmla="*/ 0 h 19"/>
                <a:gd name="T4" fmla="*/ 272 w 426"/>
                <a:gd name="T5" fmla="*/ 5 h 19"/>
                <a:gd name="T6" fmla="*/ 153 w 426"/>
                <a:gd name="T7" fmla="*/ 5 h 19"/>
                <a:gd name="T8" fmla="*/ 147 w 426"/>
                <a:gd name="T9" fmla="*/ 0 h 19"/>
                <a:gd name="T10" fmla="*/ 0 w 426"/>
                <a:gd name="T11" fmla="*/ 0 h 19"/>
                <a:gd name="T12" fmla="*/ 0 w 426"/>
                <a:gd name="T13" fmla="*/ 2 h 19"/>
                <a:gd name="T14" fmla="*/ 0 w 426"/>
                <a:gd name="T15" fmla="*/ 8 h 19"/>
                <a:gd name="T16" fmla="*/ 19 w 426"/>
                <a:gd name="T17" fmla="*/ 19 h 19"/>
                <a:gd name="T18" fmla="*/ 406 w 426"/>
                <a:gd name="T19" fmla="*/ 19 h 19"/>
                <a:gd name="T20" fmla="*/ 426 w 426"/>
                <a:gd name="T21" fmla="*/ 8 h 19"/>
                <a:gd name="T22" fmla="*/ 426 w 426"/>
                <a:gd name="T23" fmla="*/ 2 h 19"/>
                <a:gd name="T24" fmla="*/ 425 w 426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6" h="19">
                  <a:moveTo>
                    <a:pt x="425" y="0"/>
                  </a:moveTo>
                  <a:cubicBezTo>
                    <a:pt x="278" y="0"/>
                    <a:pt x="278" y="0"/>
                    <a:pt x="278" y="0"/>
                  </a:cubicBezTo>
                  <a:cubicBezTo>
                    <a:pt x="278" y="3"/>
                    <a:pt x="276" y="5"/>
                    <a:pt x="272" y="5"/>
                  </a:cubicBezTo>
                  <a:cubicBezTo>
                    <a:pt x="153" y="5"/>
                    <a:pt x="153" y="5"/>
                    <a:pt x="153" y="5"/>
                  </a:cubicBezTo>
                  <a:cubicBezTo>
                    <a:pt x="150" y="5"/>
                    <a:pt x="148" y="3"/>
                    <a:pt x="1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9"/>
                    <a:pt x="9" y="19"/>
                    <a:pt x="19" y="19"/>
                  </a:cubicBezTo>
                  <a:cubicBezTo>
                    <a:pt x="406" y="19"/>
                    <a:pt x="406" y="19"/>
                    <a:pt x="406" y="19"/>
                  </a:cubicBezTo>
                  <a:cubicBezTo>
                    <a:pt x="417" y="19"/>
                    <a:pt x="426" y="19"/>
                    <a:pt x="426" y="8"/>
                  </a:cubicBezTo>
                  <a:cubicBezTo>
                    <a:pt x="426" y="2"/>
                    <a:pt x="426" y="2"/>
                    <a:pt x="426" y="2"/>
                  </a:cubicBezTo>
                  <a:cubicBezTo>
                    <a:pt x="426" y="1"/>
                    <a:pt x="425" y="0"/>
                    <a:pt x="425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906">
              <a:extLst>
                <a:ext uri="{FF2B5EF4-FFF2-40B4-BE49-F238E27FC236}">
                  <a16:creationId xmlns:a16="http://schemas.microsoft.com/office/drawing/2014/main" id="{DEBAD628-C96B-40B7-8FC6-15F9E2E410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69861" y="2579705"/>
              <a:ext cx="622300" cy="31750"/>
            </a:xfrm>
            <a:custGeom>
              <a:avLst/>
              <a:gdLst>
                <a:gd name="T0" fmla="*/ 407 w 427"/>
                <a:gd name="T1" fmla="*/ 21 h 21"/>
                <a:gd name="T2" fmla="*/ 20 w 427"/>
                <a:gd name="T3" fmla="*/ 21 h 21"/>
                <a:gd name="T4" fmla="*/ 0 w 427"/>
                <a:gd name="T5" fmla="*/ 9 h 21"/>
                <a:gd name="T6" fmla="*/ 0 w 427"/>
                <a:gd name="T7" fmla="*/ 3 h 21"/>
                <a:gd name="T8" fmla="*/ 0 w 427"/>
                <a:gd name="T9" fmla="*/ 1 h 21"/>
                <a:gd name="T10" fmla="*/ 1 w 427"/>
                <a:gd name="T11" fmla="*/ 1 h 21"/>
                <a:gd name="T12" fmla="*/ 1 w 427"/>
                <a:gd name="T13" fmla="*/ 0 h 21"/>
                <a:gd name="T14" fmla="*/ 148 w 427"/>
                <a:gd name="T15" fmla="*/ 0 h 21"/>
                <a:gd name="T16" fmla="*/ 149 w 427"/>
                <a:gd name="T17" fmla="*/ 0 h 21"/>
                <a:gd name="T18" fmla="*/ 154 w 427"/>
                <a:gd name="T19" fmla="*/ 5 h 21"/>
                <a:gd name="T20" fmla="*/ 273 w 427"/>
                <a:gd name="T21" fmla="*/ 5 h 21"/>
                <a:gd name="T22" fmla="*/ 279 w 427"/>
                <a:gd name="T23" fmla="*/ 0 h 21"/>
                <a:gd name="T24" fmla="*/ 279 w 427"/>
                <a:gd name="T25" fmla="*/ 0 h 21"/>
                <a:gd name="T26" fmla="*/ 426 w 427"/>
                <a:gd name="T27" fmla="*/ 0 h 21"/>
                <a:gd name="T28" fmla="*/ 427 w 427"/>
                <a:gd name="T29" fmla="*/ 0 h 21"/>
                <a:gd name="T30" fmla="*/ 427 w 427"/>
                <a:gd name="T31" fmla="*/ 1 h 21"/>
                <a:gd name="T32" fmla="*/ 427 w 427"/>
                <a:gd name="T33" fmla="*/ 3 h 21"/>
                <a:gd name="T34" fmla="*/ 427 w 427"/>
                <a:gd name="T35" fmla="*/ 9 h 21"/>
                <a:gd name="T36" fmla="*/ 407 w 427"/>
                <a:gd name="T37" fmla="*/ 21 h 21"/>
                <a:gd name="T38" fmla="*/ 2 w 427"/>
                <a:gd name="T39" fmla="*/ 1 h 21"/>
                <a:gd name="T40" fmla="*/ 2 w 427"/>
                <a:gd name="T41" fmla="*/ 2 h 21"/>
                <a:gd name="T42" fmla="*/ 2 w 427"/>
                <a:gd name="T43" fmla="*/ 3 h 21"/>
                <a:gd name="T44" fmla="*/ 2 w 427"/>
                <a:gd name="T45" fmla="*/ 9 h 21"/>
                <a:gd name="T46" fmla="*/ 20 w 427"/>
                <a:gd name="T47" fmla="*/ 20 h 21"/>
                <a:gd name="T48" fmla="*/ 407 w 427"/>
                <a:gd name="T49" fmla="*/ 20 h 21"/>
                <a:gd name="T50" fmla="*/ 426 w 427"/>
                <a:gd name="T51" fmla="*/ 9 h 21"/>
                <a:gd name="T52" fmla="*/ 426 w 427"/>
                <a:gd name="T53" fmla="*/ 3 h 21"/>
                <a:gd name="T54" fmla="*/ 426 w 427"/>
                <a:gd name="T55" fmla="*/ 1 h 21"/>
                <a:gd name="T56" fmla="*/ 426 w 427"/>
                <a:gd name="T57" fmla="*/ 1 h 21"/>
                <a:gd name="T58" fmla="*/ 280 w 427"/>
                <a:gd name="T59" fmla="*/ 1 h 21"/>
                <a:gd name="T60" fmla="*/ 273 w 427"/>
                <a:gd name="T61" fmla="*/ 7 h 21"/>
                <a:gd name="T62" fmla="*/ 154 w 427"/>
                <a:gd name="T63" fmla="*/ 7 h 21"/>
                <a:gd name="T64" fmla="*/ 148 w 427"/>
                <a:gd name="T65" fmla="*/ 1 h 21"/>
                <a:gd name="T66" fmla="*/ 2 w 427"/>
                <a:gd name="T67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7" h="21">
                  <a:moveTo>
                    <a:pt x="407" y="21"/>
                  </a:moveTo>
                  <a:cubicBezTo>
                    <a:pt x="20" y="21"/>
                    <a:pt x="20" y="21"/>
                    <a:pt x="20" y="21"/>
                  </a:cubicBezTo>
                  <a:cubicBezTo>
                    <a:pt x="11" y="21"/>
                    <a:pt x="0" y="21"/>
                    <a:pt x="0" y="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3"/>
                    <a:pt x="152" y="5"/>
                    <a:pt x="154" y="5"/>
                  </a:cubicBezTo>
                  <a:cubicBezTo>
                    <a:pt x="273" y="5"/>
                    <a:pt x="273" y="5"/>
                    <a:pt x="273" y="5"/>
                  </a:cubicBezTo>
                  <a:cubicBezTo>
                    <a:pt x="276" y="5"/>
                    <a:pt x="278" y="3"/>
                    <a:pt x="279" y="0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27" y="1"/>
                    <a:pt x="427" y="1"/>
                    <a:pt x="427" y="1"/>
                  </a:cubicBezTo>
                  <a:cubicBezTo>
                    <a:pt x="427" y="2"/>
                    <a:pt x="427" y="2"/>
                    <a:pt x="427" y="3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21"/>
                    <a:pt x="416" y="21"/>
                    <a:pt x="407" y="21"/>
                  </a:cubicBezTo>
                  <a:close/>
                  <a:moveTo>
                    <a:pt x="2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9"/>
                    <a:pt x="10" y="20"/>
                    <a:pt x="20" y="20"/>
                  </a:cubicBezTo>
                  <a:cubicBezTo>
                    <a:pt x="407" y="20"/>
                    <a:pt x="407" y="20"/>
                    <a:pt x="407" y="20"/>
                  </a:cubicBezTo>
                  <a:cubicBezTo>
                    <a:pt x="418" y="20"/>
                    <a:pt x="426" y="19"/>
                    <a:pt x="426" y="9"/>
                  </a:cubicBezTo>
                  <a:cubicBezTo>
                    <a:pt x="426" y="3"/>
                    <a:pt x="426" y="3"/>
                    <a:pt x="426" y="3"/>
                  </a:cubicBezTo>
                  <a:cubicBezTo>
                    <a:pt x="426" y="2"/>
                    <a:pt x="426" y="2"/>
                    <a:pt x="426" y="1"/>
                  </a:cubicBezTo>
                  <a:cubicBezTo>
                    <a:pt x="426" y="1"/>
                    <a:pt x="426" y="1"/>
                    <a:pt x="426" y="1"/>
                  </a:cubicBezTo>
                  <a:cubicBezTo>
                    <a:pt x="280" y="1"/>
                    <a:pt x="280" y="1"/>
                    <a:pt x="280" y="1"/>
                  </a:cubicBezTo>
                  <a:cubicBezTo>
                    <a:pt x="279" y="4"/>
                    <a:pt x="277" y="7"/>
                    <a:pt x="273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1" y="7"/>
                    <a:pt x="148" y="4"/>
                    <a:pt x="148" y="1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Rectangle 907">
              <a:extLst>
                <a:ext uri="{FF2B5EF4-FFF2-40B4-BE49-F238E27FC236}">
                  <a16:creationId xmlns:a16="http://schemas.microsoft.com/office/drawing/2014/main" id="{A229A6C4-503B-4E8F-B525-C5D4764E2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6224" y="2330468"/>
              <a:ext cx="111125" cy="6350"/>
            </a:xfrm>
            <a:prstGeom prst="rect">
              <a:avLst/>
            </a:prstGeom>
            <a:solidFill>
              <a:srgbClr val="72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Rectangle 908">
              <a:extLst>
                <a:ext uri="{FF2B5EF4-FFF2-40B4-BE49-F238E27FC236}">
                  <a16:creationId xmlns:a16="http://schemas.microsoft.com/office/drawing/2014/main" id="{6EB45A24-0820-4D3F-AA11-84137B6B1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8461" y="2330468"/>
              <a:ext cx="23813" cy="6350"/>
            </a:xfrm>
            <a:prstGeom prst="rect">
              <a:avLst/>
            </a:prstGeom>
            <a:solidFill>
              <a:srgbClr val="D46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Rectangle 909">
              <a:extLst>
                <a:ext uri="{FF2B5EF4-FFF2-40B4-BE49-F238E27FC236}">
                  <a16:creationId xmlns:a16="http://schemas.microsoft.com/office/drawing/2014/main" id="{103D11C8-C943-424C-BBC9-CF357D4D1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6224" y="2309830"/>
              <a:ext cx="74613" cy="4763"/>
            </a:xfrm>
            <a:prstGeom prst="rect">
              <a:avLst/>
            </a:prstGeom>
            <a:solidFill>
              <a:srgbClr val="D46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Rectangle 910">
              <a:extLst>
                <a:ext uri="{FF2B5EF4-FFF2-40B4-BE49-F238E27FC236}">
                  <a16:creationId xmlns:a16="http://schemas.microsoft.com/office/drawing/2014/main" id="{711799F5-47F3-41CA-8956-F06E46235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1311" y="2352693"/>
              <a:ext cx="236538" cy="6350"/>
            </a:xfrm>
            <a:prstGeom prst="rect">
              <a:avLst/>
            </a:pr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Rectangle 911">
              <a:extLst>
                <a:ext uri="{FF2B5EF4-FFF2-40B4-BE49-F238E27FC236}">
                  <a16:creationId xmlns:a16="http://schemas.microsoft.com/office/drawing/2014/main" id="{8D74B24D-4E3A-473B-96C2-42F234865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6224" y="2352693"/>
              <a:ext cx="53975" cy="6350"/>
            </a:xfrm>
            <a:prstGeom prst="rect">
              <a:avLst/>
            </a:pr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Rectangle 912">
              <a:extLst>
                <a:ext uri="{FF2B5EF4-FFF2-40B4-BE49-F238E27FC236}">
                  <a16:creationId xmlns:a16="http://schemas.microsoft.com/office/drawing/2014/main" id="{3B0B0E5A-1E94-4C88-AD11-CA2B2CB68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8449" y="2374918"/>
              <a:ext cx="192088" cy="6350"/>
            </a:xfrm>
            <a:prstGeom prst="rect">
              <a:avLst/>
            </a:pr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Rectangle 913">
              <a:extLst>
                <a:ext uri="{FF2B5EF4-FFF2-40B4-BE49-F238E27FC236}">
                  <a16:creationId xmlns:a16="http://schemas.microsoft.com/office/drawing/2014/main" id="{00AC3A74-5E75-4F76-9AC8-75BE0F43D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0061" y="2374918"/>
              <a:ext cx="31750" cy="6350"/>
            </a:xfrm>
            <a:prstGeom prst="rect">
              <a:avLst/>
            </a:prstGeom>
            <a:solidFill>
              <a:srgbClr val="D46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Rectangle 914">
              <a:extLst>
                <a:ext uri="{FF2B5EF4-FFF2-40B4-BE49-F238E27FC236}">
                  <a16:creationId xmlns:a16="http://schemas.microsoft.com/office/drawing/2014/main" id="{84ED56C0-D175-4A34-AC1E-F0923ECA1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8449" y="2395555"/>
              <a:ext cx="36513" cy="4763"/>
            </a:xfrm>
            <a:prstGeom prst="rect">
              <a:avLst/>
            </a:pr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Rectangle 915">
              <a:extLst>
                <a:ext uri="{FF2B5EF4-FFF2-40B4-BE49-F238E27FC236}">
                  <a16:creationId xmlns:a16="http://schemas.microsoft.com/office/drawing/2014/main" id="{030403E2-012E-4B7A-B926-AAA450DDD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8449" y="2417780"/>
              <a:ext cx="36513" cy="4763"/>
            </a:xfrm>
            <a:prstGeom prst="rect">
              <a:avLst/>
            </a:pr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Rectangle 916">
              <a:extLst>
                <a:ext uri="{FF2B5EF4-FFF2-40B4-BE49-F238E27FC236}">
                  <a16:creationId xmlns:a16="http://schemas.microsoft.com/office/drawing/2014/main" id="{AAFA321A-FE30-4816-9049-9C9EE8AF8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6074" y="2395555"/>
              <a:ext cx="198438" cy="4763"/>
            </a:xfrm>
            <a:prstGeom prst="rect">
              <a:avLst/>
            </a:prstGeom>
            <a:solidFill>
              <a:srgbClr val="72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Rectangle 917">
              <a:extLst>
                <a:ext uri="{FF2B5EF4-FFF2-40B4-BE49-F238E27FC236}">
                  <a16:creationId xmlns:a16="http://schemas.microsoft.com/office/drawing/2014/main" id="{972C898A-E0D0-4936-9BD0-CD57B5336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6074" y="2417780"/>
              <a:ext cx="104775" cy="4763"/>
            </a:xfrm>
            <a:prstGeom prst="rect">
              <a:avLst/>
            </a:prstGeom>
            <a:solidFill>
              <a:srgbClr val="72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Rectangle 918">
              <a:extLst>
                <a:ext uri="{FF2B5EF4-FFF2-40B4-BE49-F238E27FC236}">
                  <a16:creationId xmlns:a16="http://schemas.microsoft.com/office/drawing/2014/main" id="{5F2A4C6A-75C6-4E7C-B1E6-26FC9D2C8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7199" y="2417780"/>
              <a:ext cx="104775" cy="4763"/>
            </a:xfrm>
            <a:prstGeom prst="rect">
              <a:avLst/>
            </a:pr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Rectangle 919">
              <a:extLst>
                <a:ext uri="{FF2B5EF4-FFF2-40B4-BE49-F238E27FC236}">
                  <a16:creationId xmlns:a16="http://schemas.microsoft.com/office/drawing/2014/main" id="{8DB81E41-D270-4C82-A5F4-8BEE2BD51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6074" y="2438418"/>
              <a:ext cx="136525" cy="6350"/>
            </a:xfrm>
            <a:prstGeom prst="rect">
              <a:avLst/>
            </a:prstGeom>
            <a:solidFill>
              <a:srgbClr val="72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Rectangle 920">
              <a:extLst>
                <a:ext uri="{FF2B5EF4-FFF2-40B4-BE49-F238E27FC236}">
                  <a16:creationId xmlns:a16="http://schemas.microsoft.com/office/drawing/2014/main" id="{A383ED88-0062-4A59-AE6D-598BD5E40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6224" y="2438418"/>
              <a:ext cx="60325" cy="6350"/>
            </a:xfrm>
            <a:prstGeom prst="rect">
              <a:avLst/>
            </a:pr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Rectangle 921">
              <a:extLst>
                <a:ext uri="{FF2B5EF4-FFF2-40B4-BE49-F238E27FC236}">
                  <a16:creationId xmlns:a16="http://schemas.microsoft.com/office/drawing/2014/main" id="{0994024F-FB0B-4EB5-AD8C-61A05E93C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5299" y="2438418"/>
              <a:ext cx="19050" cy="6350"/>
            </a:xfrm>
            <a:prstGeom prst="rect">
              <a:avLst/>
            </a:prstGeom>
            <a:solidFill>
              <a:srgbClr val="D46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Rectangle 922">
              <a:extLst>
                <a:ext uri="{FF2B5EF4-FFF2-40B4-BE49-F238E27FC236}">
                  <a16:creationId xmlns:a16="http://schemas.microsoft.com/office/drawing/2014/main" id="{1E93690C-9984-473D-B521-0F20A388A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8449" y="2462230"/>
              <a:ext cx="36513" cy="4763"/>
            </a:xfrm>
            <a:prstGeom prst="rect">
              <a:avLst/>
            </a:pr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Rectangle 923">
              <a:extLst>
                <a:ext uri="{FF2B5EF4-FFF2-40B4-BE49-F238E27FC236}">
                  <a16:creationId xmlns:a16="http://schemas.microsoft.com/office/drawing/2014/main" id="{F5AD8B75-7059-4A94-B6C6-4EBB768DF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8449" y="2482868"/>
              <a:ext cx="36513" cy="4763"/>
            </a:xfrm>
            <a:prstGeom prst="rect">
              <a:avLst/>
            </a:pr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Rectangle 924">
              <a:extLst>
                <a:ext uri="{FF2B5EF4-FFF2-40B4-BE49-F238E27FC236}">
                  <a16:creationId xmlns:a16="http://schemas.microsoft.com/office/drawing/2014/main" id="{76D1173C-6252-4AB3-BDD7-779DB2075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6074" y="2462230"/>
              <a:ext cx="198438" cy="4763"/>
            </a:xfrm>
            <a:prstGeom prst="rect">
              <a:avLst/>
            </a:prstGeom>
            <a:solidFill>
              <a:srgbClr val="72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Rectangle 925">
              <a:extLst>
                <a:ext uri="{FF2B5EF4-FFF2-40B4-BE49-F238E27FC236}">
                  <a16:creationId xmlns:a16="http://schemas.microsoft.com/office/drawing/2014/main" id="{47D39526-1974-4727-86E1-A02E19317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6074" y="2482868"/>
              <a:ext cx="104775" cy="4763"/>
            </a:xfrm>
            <a:prstGeom prst="rect">
              <a:avLst/>
            </a:prstGeom>
            <a:solidFill>
              <a:srgbClr val="72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Rectangle 926">
              <a:extLst>
                <a:ext uri="{FF2B5EF4-FFF2-40B4-BE49-F238E27FC236}">
                  <a16:creationId xmlns:a16="http://schemas.microsoft.com/office/drawing/2014/main" id="{53981A63-7082-41A1-93A5-96A1D6EF9B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7199" y="2482868"/>
              <a:ext cx="104775" cy="4763"/>
            </a:xfrm>
            <a:prstGeom prst="rect">
              <a:avLst/>
            </a:pr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Rectangle 927">
              <a:extLst>
                <a:ext uri="{FF2B5EF4-FFF2-40B4-BE49-F238E27FC236}">
                  <a16:creationId xmlns:a16="http://schemas.microsoft.com/office/drawing/2014/main" id="{6603D94E-F49A-46A9-9C53-5F0F085A3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6074" y="2505093"/>
              <a:ext cx="136525" cy="4763"/>
            </a:xfrm>
            <a:prstGeom prst="rect">
              <a:avLst/>
            </a:prstGeom>
            <a:solidFill>
              <a:srgbClr val="72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Rectangle 928">
              <a:extLst>
                <a:ext uri="{FF2B5EF4-FFF2-40B4-BE49-F238E27FC236}">
                  <a16:creationId xmlns:a16="http://schemas.microsoft.com/office/drawing/2014/main" id="{0804A5A8-4F24-458D-A134-7344551CF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6224" y="2505093"/>
              <a:ext cx="60325" cy="4763"/>
            </a:xfrm>
            <a:prstGeom prst="rect">
              <a:avLst/>
            </a:pr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Rectangle 929">
              <a:extLst>
                <a:ext uri="{FF2B5EF4-FFF2-40B4-BE49-F238E27FC236}">
                  <a16:creationId xmlns:a16="http://schemas.microsoft.com/office/drawing/2014/main" id="{EF382515-49E2-43C6-88BD-E2C009507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5299" y="2505093"/>
              <a:ext cx="19050" cy="4763"/>
            </a:xfrm>
            <a:prstGeom prst="rect">
              <a:avLst/>
            </a:prstGeom>
            <a:solidFill>
              <a:srgbClr val="D46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930">
              <a:extLst>
                <a:ext uri="{FF2B5EF4-FFF2-40B4-BE49-F238E27FC236}">
                  <a16:creationId xmlns:a16="http://schemas.microsoft.com/office/drawing/2014/main" id="{ABDD2E85-9448-46CF-A8F7-C0FB5DE64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1561" y="2120918"/>
              <a:ext cx="703263" cy="488950"/>
            </a:xfrm>
            <a:custGeom>
              <a:avLst/>
              <a:gdLst>
                <a:gd name="T0" fmla="*/ 71 w 483"/>
                <a:gd name="T1" fmla="*/ 312 h 335"/>
                <a:gd name="T2" fmla="*/ 22 w 483"/>
                <a:gd name="T3" fmla="*/ 294 h 335"/>
                <a:gd name="T4" fmla="*/ 58 w 483"/>
                <a:gd name="T5" fmla="*/ 154 h 335"/>
                <a:gd name="T6" fmla="*/ 60 w 483"/>
                <a:gd name="T7" fmla="*/ 154 h 335"/>
                <a:gd name="T8" fmla="*/ 61 w 483"/>
                <a:gd name="T9" fmla="*/ 156 h 335"/>
                <a:gd name="T10" fmla="*/ 25 w 483"/>
                <a:gd name="T11" fmla="*/ 291 h 335"/>
                <a:gd name="T12" fmla="*/ 297 w 483"/>
                <a:gd name="T13" fmla="*/ 203 h 335"/>
                <a:gd name="T14" fmla="*/ 479 w 483"/>
                <a:gd name="T15" fmla="*/ 1 h 335"/>
                <a:gd name="T16" fmla="*/ 482 w 483"/>
                <a:gd name="T17" fmla="*/ 0 h 335"/>
                <a:gd name="T18" fmla="*/ 482 w 483"/>
                <a:gd name="T19" fmla="*/ 3 h 335"/>
                <a:gd name="T20" fmla="*/ 299 w 483"/>
                <a:gd name="T21" fmla="*/ 206 h 335"/>
                <a:gd name="T22" fmla="*/ 71 w 483"/>
                <a:gd name="T23" fmla="*/ 312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3" h="335">
                  <a:moveTo>
                    <a:pt x="71" y="312"/>
                  </a:moveTo>
                  <a:cubicBezTo>
                    <a:pt x="49" y="312"/>
                    <a:pt x="32" y="306"/>
                    <a:pt x="22" y="294"/>
                  </a:cubicBezTo>
                  <a:cubicBezTo>
                    <a:pt x="0" y="267"/>
                    <a:pt x="14" y="215"/>
                    <a:pt x="58" y="154"/>
                  </a:cubicBezTo>
                  <a:cubicBezTo>
                    <a:pt x="58" y="153"/>
                    <a:pt x="59" y="153"/>
                    <a:pt x="60" y="154"/>
                  </a:cubicBezTo>
                  <a:cubicBezTo>
                    <a:pt x="61" y="154"/>
                    <a:pt x="61" y="156"/>
                    <a:pt x="61" y="156"/>
                  </a:cubicBezTo>
                  <a:cubicBezTo>
                    <a:pt x="18" y="215"/>
                    <a:pt x="4" y="266"/>
                    <a:pt x="25" y="291"/>
                  </a:cubicBezTo>
                  <a:cubicBezTo>
                    <a:pt x="60" y="335"/>
                    <a:pt x="182" y="295"/>
                    <a:pt x="297" y="203"/>
                  </a:cubicBezTo>
                  <a:cubicBezTo>
                    <a:pt x="389" y="129"/>
                    <a:pt x="447" y="52"/>
                    <a:pt x="479" y="1"/>
                  </a:cubicBezTo>
                  <a:cubicBezTo>
                    <a:pt x="480" y="0"/>
                    <a:pt x="481" y="0"/>
                    <a:pt x="482" y="0"/>
                  </a:cubicBezTo>
                  <a:cubicBezTo>
                    <a:pt x="482" y="1"/>
                    <a:pt x="483" y="2"/>
                    <a:pt x="482" y="3"/>
                  </a:cubicBezTo>
                  <a:cubicBezTo>
                    <a:pt x="450" y="54"/>
                    <a:pt x="392" y="131"/>
                    <a:pt x="299" y="206"/>
                  </a:cubicBezTo>
                  <a:cubicBezTo>
                    <a:pt x="215" y="273"/>
                    <a:pt x="128" y="312"/>
                    <a:pt x="71" y="3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931">
              <a:extLst>
                <a:ext uri="{FF2B5EF4-FFF2-40B4-BE49-F238E27FC236}">
                  <a16:creationId xmlns:a16="http://schemas.microsoft.com/office/drawing/2014/main" id="{F0ECD5D2-98D5-4B8F-83AB-AD7A6DBC1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6961" y="2092343"/>
              <a:ext cx="639763" cy="484188"/>
            </a:xfrm>
            <a:custGeom>
              <a:avLst/>
              <a:gdLst>
                <a:gd name="T0" fmla="*/ 54 w 439"/>
                <a:gd name="T1" fmla="*/ 310 h 332"/>
                <a:gd name="T2" fmla="*/ 17 w 439"/>
                <a:gd name="T3" fmla="*/ 297 h 332"/>
                <a:gd name="T4" fmla="*/ 40 w 439"/>
                <a:gd name="T5" fmla="*/ 184 h 332"/>
                <a:gd name="T6" fmla="*/ 43 w 439"/>
                <a:gd name="T7" fmla="*/ 184 h 332"/>
                <a:gd name="T8" fmla="*/ 43 w 439"/>
                <a:gd name="T9" fmla="*/ 186 h 332"/>
                <a:gd name="T10" fmla="*/ 20 w 439"/>
                <a:gd name="T11" fmla="*/ 295 h 332"/>
                <a:gd name="T12" fmla="*/ 270 w 439"/>
                <a:gd name="T13" fmla="*/ 194 h 332"/>
                <a:gd name="T14" fmla="*/ 436 w 439"/>
                <a:gd name="T15" fmla="*/ 1 h 332"/>
                <a:gd name="T16" fmla="*/ 438 w 439"/>
                <a:gd name="T17" fmla="*/ 1 h 332"/>
                <a:gd name="T18" fmla="*/ 439 w 439"/>
                <a:gd name="T19" fmla="*/ 3 h 332"/>
                <a:gd name="T20" fmla="*/ 272 w 439"/>
                <a:gd name="T21" fmla="*/ 196 h 332"/>
                <a:gd name="T22" fmla="*/ 54 w 439"/>
                <a:gd name="T23" fmla="*/ 31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9" h="332">
                  <a:moveTo>
                    <a:pt x="54" y="310"/>
                  </a:moveTo>
                  <a:cubicBezTo>
                    <a:pt x="38" y="310"/>
                    <a:pt x="25" y="306"/>
                    <a:pt x="17" y="297"/>
                  </a:cubicBezTo>
                  <a:cubicBezTo>
                    <a:pt x="0" y="277"/>
                    <a:pt x="8" y="236"/>
                    <a:pt x="40" y="184"/>
                  </a:cubicBezTo>
                  <a:cubicBezTo>
                    <a:pt x="41" y="183"/>
                    <a:pt x="42" y="183"/>
                    <a:pt x="43" y="184"/>
                  </a:cubicBezTo>
                  <a:cubicBezTo>
                    <a:pt x="43" y="184"/>
                    <a:pt x="44" y="185"/>
                    <a:pt x="43" y="186"/>
                  </a:cubicBezTo>
                  <a:cubicBezTo>
                    <a:pt x="12" y="236"/>
                    <a:pt x="4" y="276"/>
                    <a:pt x="20" y="295"/>
                  </a:cubicBezTo>
                  <a:cubicBezTo>
                    <a:pt x="52" y="332"/>
                    <a:pt x="164" y="286"/>
                    <a:pt x="270" y="194"/>
                  </a:cubicBezTo>
                  <a:cubicBezTo>
                    <a:pt x="353" y="121"/>
                    <a:pt x="406" y="49"/>
                    <a:pt x="436" y="1"/>
                  </a:cubicBezTo>
                  <a:cubicBezTo>
                    <a:pt x="436" y="1"/>
                    <a:pt x="437" y="0"/>
                    <a:pt x="438" y="1"/>
                  </a:cubicBezTo>
                  <a:cubicBezTo>
                    <a:pt x="439" y="1"/>
                    <a:pt x="439" y="2"/>
                    <a:pt x="439" y="3"/>
                  </a:cubicBezTo>
                  <a:cubicBezTo>
                    <a:pt x="409" y="51"/>
                    <a:pt x="356" y="123"/>
                    <a:pt x="272" y="196"/>
                  </a:cubicBezTo>
                  <a:cubicBezTo>
                    <a:pt x="191" y="267"/>
                    <a:pt x="105" y="310"/>
                    <a:pt x="54" y="3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932">
              <a:extLst>
                <a:ext uri="{FF2B5EF4-FFF2-40B4-BE49-F238E27FC236}">
                  <a16:creationId xmlns:a16="http://schemas.microsoft.com/office/drawing/2014/main" id="{22238E3C-8FD0-4B2B-8037-09E89B4CA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224" y="2016143"/>
              <a:ext cx="171450" cy="161925"/>
            </a:xfrm>
            <a:custGeom>
              <a:avLst/>
              <a:gdLst>
                <a:gd name="T0" fmla="*/ 63 w 118"/>
                <a:gd name="T1" fmla="*/ 52 h 111"/>
                <a:gd name="T2" fmla="*/ 85 w 118"/>
                <a:gd name="T3" fmla="*/ 111 h 111"/>
                <a:gd name="T4" fmla="*/ 100 w 118"/>
                <a:gd name="T5" fmla="*/ 97 h 111"/>
                <a:gd name="T6" fmla="*/ 87 w 118"/>
                <a:gd name="T7" fmla="*/ 18 h 111"/>
                <a:gd name="T8" fmla="*/ 9 w 118"/>
                <a:gd name="T9" fmla="*/ 32 h 111"/>
                <a:gd name="T10" fmla="*/ 0 w 118"/>
                <a:gd name="T11" fmla="*/ 51 h 111"/>
                <a:gd name="T12" fmla="*/ 63 w 118"/>
                <a:gd name="T13" fmla="*/ 5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111">
                  <a:moveTo>
                    <a:pt x="63" y="52"/>
                  </a:moveTo>
                  <a:cubicBezTo>
                    <a:pt x="83" y="66"/>
                    <a:pt x="91" y="89"/>
                    <a:pt x="85" y="111"/>
                  </a:cubicBezTo>
                  <a:cubicBezTo>
                    <a:pt x="91" y="108"/>
                    <a:pt x="96" y="103"/>
                    <a:pt x="100" y="97"/>
                  </a:cubicBezTo>
                  <a:cubicBezTo>
                    <a:pt x="118" y="71"/>
                    <a:pt x="112" y="36"/>
                    <a:pt x="87" y="18"/>
                  </a:cubicBezTo>
                  <a:cubicBezTo>
                    <a:pt x="62" y="0"/>
                    <a:pt x="27" y="6"/>
                    <a:pt x="9" y="32"/>
                  </a:cubicBezTo>
                  <a:cubicBezTo>
                    <a:pt x="5" y="38"/>
                    <a:pt x="2" y="44"/>
                    <a:pt x="0" y="51"/>
                  </a:cubicBezTo>
                  <a:cubicBezTo>
                    <a:pt x="19" y="38"/>
                    <a:pt x="44" y="38"/>
                    <a:pt x="63" y="52"/>
                  </a:cubicBez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933">
              <a:extLst>
                <a:ext uri="{FF2B5EF4-FFF2-40B4-BE49-F238E27FC236}">
                  <a16:creationId xmlns:a16="http://schemas.microsoft.com/office/drawing/2014/main" id="{686132B4-8104-46BC-BAC2-B6FA0DD1A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1174" y="2057418"/>
              <a:ext cx="60325" cy="120650"/>
            </a:xfrm>
            <a:custGeom>
              <a:avLst/>
              <a:gdLst>
                <a:gd name="T0" fmla="*/ 24 w 42"/>
                <a:gd name="T1" fmla="*/ 0 h 83"/>
                <a:gd name="T2" fmla="*/ 0 w 42"/>
                <a:gd name="T3" fmla="*/ 34 h 83"/>
                <a:gd name="T4" fmla="*/ 11 w 42"/>
                <a:gd name="T5" fmla="*/ 83 h 83"/>
                <a:gd name="T6" fmla="*/ 26 w 42"/>
                <a:gd name="T7" fmla="*/ 69 h 83"/>
                <a:gd name="T8" fmla="*/ 24 w 42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3">
                  <a:moveTo>
                    <a:pt x="24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12" y="47"/>
                    <a:pt x="16" y="66"/>
                    <a:pt x="11" y="83"/>
                  </a:cubicBezTo>
                  <a:cubicBezTo>
                    <a:pt x="17" y="80"/>
                    <a:pt x="22" y="75"/>
                    <a:pt x="26" y="69"/>
                  </a:cubicBezTo>
                  <a:cubicBezTo>
                    <a:pt x="42" y="48"/>
                    <a:pt x="40" y="19"/>
                    <a:pt x="24" y="0"/>
                  </a:cubicBez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934">
              <a:extLst>
                <a:ext uri="{FF2B5EF4-FFF2-40B4-BE49-F238E27FC236}">
                  <a16:creationId xmlns:a16="http://schemas.microsoft.com/office/drawing/2014/main" id="{9436D514-1693-4D48-BCB0-827A7B7B6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961" y="1906605"/>
              <a:ext cx="173038" cy="214313"/>
            </a:xfrm>
            <a:custGeom>
              <a:avLst/>
              <a:gdLst>
                <a:gd name="T0" fmla="*/ 18 w 119"/>
                <a:gd name="T1" fmla="*/ 133 h 147"/>
                <a:gd name="T2" fmla="*/ 33 w 119"/>
                <a:gd name="T3" fmla="*/ 147 h 147"/>
                <a:gd name="T4" fmla="*/ 85 w 119"/>
                <a:gd name="T5" fmla="*/ 99 h 147"/>
                <a:gd name="T6" fmla="*/ 113 w 119"/>
                <a:gd name="T7" fmla="*/ 0 h 147"/>
                <a:gd name="T8" fmla="*/ 28 w 119"/>
                <a:gd name="T9" fmla="*/ 58 h 147"/>
                <a:gd name="T10" fmla="*/ 0 w 119"/>
                <a:gd name="T11" fmla="*/ 124 h 147"/>
                <a:gd name="T12" fmla="*/ 18 w 119"/>
                <a:gd name="T13" fmla="*/ 13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147">
                  <a:moveTo>
                    <a:pt x="18" y="133"/>
                  </a:moveTo>
                  <a:cubicBezTo>
                    <a:pt x="24" y="137"/>
                    <a:pt x="29" y="141"/>
                    <a:pt x="33" y="147"/>
                  </a:cubicBezTo>
                  <a:cubicBezTo>
                    <a:pt x="51" y="137"/>
                    <a:pt x="70" y="120"/>
                    <a:pt x="85" y="99"/>
                  </a:cubicBezTo>
                  <a:cubicBezTo>
                    <a:pt x="109" y="64"/>
                    <a:pt x="119" y="26"/>
                    <a:pt x="113" y="0"/>
                  </a:cubicBezTo>
                  <a:cubicBezTo>
                    <a:pt x="85" y="3"/>
                    <a:pt x="53" y="24"/>
                    <a:pt x="28" y="58"/>
                  </a:cubicBezTo>
                  <a:cubicBezTo>
                    <a:pt x="13" y="80"/>
                    <a:pt x="4" y="103"/>
                    <a:pt x="0" y="124"/>
                  </a:cubicBezTo>
                  <a:cubicBezTo>
                    <a:pt x="7" y="126"/>
                    <a:pt x="13" y="129"/>
                    <a:pt x="18" y="133"/>
                  </a:cubicBezTo>
                  <a:close/>
                </a:path>
              </a:pathLst>
            </a:custGeom>
            <a:solidFill>
              <a:srgbClr val="72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935">
              <a:extLst>
                <a:ext uri="{FF2B5EF4-FFF2-40B4-BE49-F238E27FC236}">
                  <a16:creationId xmlns:a16="http://schemas.microsoft.com/office/drawing/2014/main" id="{F8264E40-61AA-47D5-AF5E-72D228CC2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8949" y="1906605"/>
              <a:ext cx="146050" cy="214313"/>
            </a:xfrm>
            <a:custGeom>
              <a:avLst/>
              <a:gdLst>
                <a:gd name="T0" fmla="*/ 95 w 101"/>
                <a:gd name="T1" fmla="*/ 0 h 147"/>
                <a:gd name="T2" fmla="*/ 94 w 101"/>
                <a:gd name="T3" fmla="*/ 0 h 147"/>
                <a:gd name="T4" fmla="*/ 0 w 101"/>
                <a:gd name="T5" fmla="*/ 133 h 147"/>
                <a:gd name="T6" fmla="*/ 0 w 101"/>
                <a:gd name="T7" fmla="*/ 133 h 147"/>
                <a:gd name="T8" fmla="*/ 15 w 101"/>
                <a:gd name="T9" fmla="*/ 147 h 147"/>
                <a:gd name="T10" fmla="*/ 67 w 101"/>
                <a:gd name="T11" fmla="*/ 99 h 147"/>
                <a:gd name="T12" fmla="*/ 95 w 101"/>
                <a:gd name="T1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147">
                  <a:moveTo>
                    <a:pt x="95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6" y="137"/>
                    <a:pt x="11" y="141"/>
                    <a:pt x="15" y="147"/>
                  </a:cubicBezTo>
                  <a:cubicBezTo>
                    <a:pt x="33" y="137"/>
                    <a:pt x="52" y="120"/>
                    <a:pt x="67" y="99"/>
                  </a:cubicBezTo>
                  <a:cubicBezTo>
                    <a:pt x="91" y="64"/>
                    <a:pt x="101" y="26"/>
                    <a:pt x="95" y="0"/>
                  </a:cubicBezTo>
                  <a:close/>
                </a:path>
              </a:pathLst>
            </a:custGeom>
            <a:solidFill>
              <a:srgbClr val="5F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936">
              <a:extLst>
                <a:ext uri="{FF2B5EF4-FFF2-40B4-BE49-F238E27FC236}">
                  <a16:creationId xmlns:a16="http://schemas.microsoft.com/office/drawing/2014/main" id="{9FA1B76A-2448-4755-9C7C-3A35EA5AF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1974" y="1906605"/>
              <a:ext cx="69850" cy="69850"/>
            </a:xfrm>
            <a:custGeom>
              <a:avLst/>
              <a:gdLst>
                <a:gd name="T0" fmla="*/ 22 w 48"/>
                <a:gd name="T1" fmla="*/ 32 h 48"/>
                <a:gd name="T2" fmla="*/ 42 w 48"/>
                <a:gd name="T3" fmla="*/ 48 h 48"/>
                <a:gd name="T4" fmla="*/ 45 w 48"/>
                <a:gd name="T5" fmla="*/ 0 h 48"/>
                <a:gd name="T6" fmla="*/ 0 w 48"/>
                <a:gd name="T7" fmla="*/ 18 h 48"/>
                <a:gd name="T8" fmla="*/ 22 w 48"/>
                <a:gd name="T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22" y="32"/>
                  </a:moveTo>
                  <a:cubicBezTo>
                    <a:pt x="29" y="37"/>
                    <a:pt x="35" y="43"/>
                    <a:pt x="42" y="48"/>
                  </a:cubicBezTo>
                  <a:cubicBezTo>
                    <a:pt x="47" y="30"/>
                    <a:pt x="48" y="14"/>
                    <a:pt x="45" y="0"/>
                  </a:cubicBezTo>
                  <a:cubicBezTo>
                    <a:pt x="31" y="1"/>
                    <a:pt x="15" y="8"/>
                    <a:pt x="0" y="18"/>
                  </a:cubicBezTo>
                  <a:cubicBezTo>
                    <a:pt x="7" y="23"/>
                    <a:pt x="14" y="27"/>
                    <a:pt x="22" y="32"/>
                  </a:cubicBez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937">
              <a:extLst>
                <a:ext uri="{FF2B5EF4-FFF2-40B4-BE49-F238E27FC236}">
                  <a16:creationId xmlns:a16="http://schemas.microsoft.com/office/drawing/2014/main" id="{8B630C5A-CBF5-49AB-B6D1-963FFE6BD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136" y="1906605"/>
              <a:ext cx="39688" cy="69850"/>
            </a:xfrm>
            <a:custGeom>
              <a:avLst/>
              <a:gdLst>
                <a:gd name="T0" fmla="*/ 23 w 27"/>
                <a:gd name="T1" fmla="*/ 0 h 48"/>
                <a:gd name="T2" fmla="*/ 0 w 27"/>
                <a:gd name="T3" fmla="*/ 32 h 48"/>
                <a:gd name="T4" fmla="*/ 1 w 27"/>
                <a:gd name="T5" fmla="*/ 32 h 48"/>
                <a:gd name="T6" fmla="*/ 21 w 27"/>
                <a:gd name="T7" fmla="*/ 48 h 48"/>
                <a:gd name="T8" fmla="*/ 24 w 27"/>
                <a:gd name="T9" fmla="*/ 0 h 48"/>
                <a:gd name="T10" fmla="*/ 23 w 27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8">
                  <a:moveTo>
                    <a:pt x="23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8" y="37"/>
                    <a:pt x="14" y="43"/>
                    <a:pt x="21" y="48"/>
                  </a:cubicBezTo>
                  <a:cubicBezTo>
                    <a:pt x="26" y="30"/>
                    <a:pt x="27" y="14"/>
                    <a:pt x="24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938">
              <a:extLst>
                <a:ext uri="{FF2B5EF4-FFF2-40B4-BE49-F238E27FC236}">
                  <a16:creationId xmlns:a16="http://schemas.microsoft.com/office/drawing/2014/main" id="{37AA746E-45CF-48C5-9FD8-5922A474E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136" y="2039955"/>
              <a:ext cx="66675" cy="93663"/>
            </a:xfrm>
            <a:custGeom>
              <a:avLst/>
              <a:gdLst>
                <a:gd name="T0" fmla="*/ 46 w 46"/>
                <a:gd name="T1" fmla="*/ 0 h 65"/>
                <a:gd name="T2" fmla="*/ 17 w 46"/>
                <a:gd name="T3" fmla="*/ 28 h 65"/>
                <a:gd name="T4" fmla="*/ 0 w 46"/>
                <a:gd name="T5" fmla="*/ 65 h 65"/>
                <a:gd name="T6" fmla="*/ 29 w 46"/>
                <a:gd name="T7" fmla="*/ 37 h 65"/>
                <a:gd name="T8" fmla="*/ 46 w 46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65">
                  <a:moveTo>
                    <a:pt x="46" y="0"/>
                  </a:moveTo>
                  <a:cubicBezTo>
                    <a:pt x="38" y="3"/>
                    <a:pt x="27" y="14"/>
                    <a:pt x="17" y="28"/>
                  </a:cubicBezTo>
                  <a:cubicBezTo>
                    <a:pt x="7" y="42"/>
                    <a:pt x="0" y="56"/>
                    <a:pt x="0" y="65"/>
                  </a:cubicBezTo>
                  <a:cubicBezTo>
                    <a:pt x="8" y="61"/>
                    <a:pt x="19" y="51"/>
                    <a:pt x="29" y="37"/>
                  </a:cubicBezTo>
                  <a:cubicBezTo>
                    <a:pt x="39" y="22"/>
                    <a:pt x="45" y="8"/>
                    <a:pt x="46" y="0"/>
                  </a:cubicBez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939">
              <a:extLst>
                <a:ext uri="{FF2B5EF4-FFF2-40B4-BE49-F238E27FC236}">
                  <a16:creationId xmlns:a16="http://schemas.microsoft.com/office/drawing/2014/main" id="{DA6F7B68-0379-4D42-8DB0-B499B5A5D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136" y="2039955"/>
              <a:ext cx="66675" cy="93663"/>
            </a:xfrm>
            <a:custGeom>
              <a:avLst/>
              <a:gdLst>
                <a:gd name="T0" fmla="*/ 46 w 46"/>
                <a:gd name="T1" fmla="*/ 0 h 65"/>
                <a:gd name="T2" fmla="*/ 0 w 46"/>
                <a:gd name="T3" fmla="*/ 65 h 65"/>
                <a:gd name="T4" fmla="*/ 0 w 46"/>
                <a:gd name="T5" fmla="*/ 65 h 65"/>
                <a:gd name="T6" fmla="*/ 29 w 46"/>
                <a:gd name="T7" fmla="*/ 37 h 65"/>
                <a:gd name="T8" fmla="*/ 46 w 46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65">
                  <a:moveTo>
                    <a:pt x="46" y="0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8" y="61"/>
                    <a:pt x="19" y="51"/>
                    <a:pt x="29" y="37"/>
                  </a:cubicBezTo>
                  <a:cubicBezTo>
                    <a:pt x="39" y="22"/>
                    <a:pt x="45" y="8"/>
                    <a:pt x="46" y="0"/>
                  </a:cubicBez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940">
              <a:extLst>
                <a:ext uri="{FF2B5EF4-FFF2-40B4-BE49-F238E27FC236}">
                  <a16:creationId xmlns:a16="http://schemas.microsoft.com/office/drawing/2014/main" id="{967D2450-2018-4C31-AB3F-B14236134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8636" y="1965343"/>
              <a:ext cx="65088" cy="65088"/>
            </a:xfrm>
            <a:custGeom>
              <a:avLst/>
              <a:gdLst>
                <a:gd name="T0" fmla="*/ 11 w 44"/>
                <a:gd name="T1" fmla="*/ 38 h 45"/>
                <a:gd name="T2" fmla="*/ 6 w 44"/>
                <a:gd name="T3" fmla="*/ 11 h 45"/>
                <a:gd name="T4" fmla="*/ 33 w 44"/>
                <a:gd name="T5" fmla="*/ 7 h 45"/>
                <a:gd name="T6" fmla="*/ 38 w 44"/>
                <a:gd name="T7" fmla="*/ 34 h 45"/>
                <a:gd name="T8" fmla="*/ 11 w 44"/>
                <a:gd name="T9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11" y="38"/>
                  </a:moveTo>
                  <a:cubicBezTo>
                    <a:pt x="2" y="32"/>
                    <a:pt x="0" y="20"/>
                    <a:pt x="6" y="11"/>
                  </a:cubicBezTo>
                  <a:cubicBezTo>
                    <a:pt x="12" y="2"/>
                    <a:pt x="25" y="0"/>
                    <a:pt x="33" y="7"/>
                  </a:cubicBezTo>
                  <a:cubicBezTo>
                    <a:pt x="42" y="13"/>
                    <a:pt x="44" y="25"/>
                    <a:pt x="38" y="34"/>
                  </a:cubicBezTo>
                  <a:cubicBezTo>
                    <a:pt x="32" y="43"/>
                    <a:pt x="20" y="45"/>
                    <a:pt x="11" y="38"/>
                  </a:cubicBez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941">
              <a:extLst>
                <a:ext uri="{FF2B5EF4-FFF2-40B4-BE49-F238E27FC236}">
                  <a16:creationId xmlns:a16="http://schemas.microsoft.com/office/drawing/2014/main" id="{B1A4B699-9E52-4FBF-A9DD-A5B21C257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9749" y="1974868"/>
              <a:ext cx="42863" cy="46038"/>
            </a:xfrm>
            <a:custGeom>
              <a:avLst/>
              <a:gdLst>
                <a:gd name="T0" fmla="*/ 23 w 30"/>
                <a:gd name="T1" fmla="*/ 5 h 31"/>
                <a:gd name="T2" fmla="*/ 4 w 30"/>
                <a:gd name="T3" fmla="*/ 8 h 31"/>
                <a:gd name="T4" fmla="*/ 7 w 30"/>
                <a:gd name="T5" fmla="*/ 27 h 31"/>
                <a:gd name="T6" fmla="*/ 26 w 30"/>
                <a:gd name="T7" fmla="*/ 23 h 31"/>
                <a:gd name="T8" fmla="*/ 23 w 30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1">
                  <a:moveTo>
                    <a:pt x="23" y="5"/>
                  </a:moveTo>
                  <a:cubicBezTo>
                    <a:pt x="17" y="0"/>
                    <a:pt x="8" y="2"/>
                    <a:pt x="4" y="8"/>
                  </a:cubicBezTo>
                  <a:cubicBezTo>
                    <a:pt x="0" y="14"/>
                    <a:pt x="1" y="22"/>
                    <a:pt x="7" y="27"/>
                  </a:cubicBezTo>
                  <a:cubicBezTo>
                    <a:pt x="13" y="31"/>
                    <a:pt x="22" y="30"/>
                    <a:pt x="26" y="23"/>
                  </a:cubicBezTo>
                  <a:cubicBezTo>
                    <a:pt x="30" y="17"/>
                    <a:pt x="29" y="9"/>
                    <a:pt x="2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942">
              <a:extLst>
                <a:ext uri="{FF2B5EF4-FFF2-40B4-BE49-F238E27FC236}">
                  <a16:creationId xmlns:a16="http://schemas.microsoft.com/office/drawing/2014/main" id="{BE979E3A-E391-4D50-8D94-96E5EE6C9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6099" y="1974868"/>
              <a:ext cx="47625" cy="55563"/>
            </a:xfrm>
            <a:custGeom>
              <a:avLst/>
              <a:gdLst>
                <a:gd name="T0" fmla="*/ 22 w 33"/>
                <a:gd name="T1" fmla="*/ 0 h 38"/>
                <a:gd name="T2" fmla="*/ 22 w 33"/>
                <a:gd name="T3" fmla="*/ 0 h 38"/>
                <a:gd name="T4" fmla="*/ 19 w 33"/>
                <a:gd name="T5" fmla="*/ 4 h 38"/>
                <a:gd name="T6" fmla="*/ 19 w 33"/>
                <a:gd name="T7" fmla="*/ 5 h 38"/>
                <a:gd name="T8" fmla="*/ 22 w 33"/>
                <a:gd name="T9" fmla="*/ 23 h 38"/>
                <a:gd name="T10" fmla="*/ 3 w 33"/>
                <a:gd name="T11" fmla="*/ 27 h 38"/>
                <a:gd name="T12" fmla="*/ 3 w 33"/>
                <a:gd name="T13" fmla="*/ 27 h 38"/>
                <a:gd name="T14" fmla="*/ 0 w 33"/>
                <a:gd name="T15" fmla="*/ 31 h 38"/>
                <a:gd name="T16" fmla="*/ 0 w 33"/>
                <a:gd name="T17" fmla="*/ 31 h 38"/>
                <a:gd name="T18" fmla="*/ 27 w 33"/>
                <a:gd name="T19" fmla="*/ 27 h 38"/>
                <a:gd name="T20" fmla="*/ 22 w 33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8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5" y="9"/>
                    <a:pt x="26" y="17"/>
                    <a:pt x="22" y="23"/>
                  </a:cubicBezTo>
                  <a:cubicBezTo>
                    <a:pt x="18" y="30"/>
                    <a:pt x="9" y="31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9" y="38"/>
                    <a:pt x="21" y="36"/>
                    <a:pt x="27" y="27"/>
                  </a:cubicBezTo>
                  <a:cubicBezTo>
                    <a:pt x="33" y="18"/>
                    <a:pt x="31" y="6"/>
                    <a:pt x="22" y="0"/>
                  </a:cubicBez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943">
              <a:extLst>
                <a:ext uri="{FF2B5EF4-FFF2-40B4-BE49-F238E27FC236}">
                  <a16:creationId xmlns:a16="http://schemas.microsoft.com/office/drawing/2014/main" id="{D4E12834-AE52-4A4D-9856-86412A034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274" y="1981218"/>
              <a:ext cx="33338" cy="39688"/>
            </a:xfrm>
            <a:custGeom>
              <a:avLst/>
              <a:gdLst>
                <a:gd name="T0" fmla="*/ 19 w 23"/>
                <a:gd name="T1" fmla="*/ 19 h 27"/>
                <a:gd name="T2" fmla="*/ 16 w 23"/>
                <a:gd name="T3" fmla="*/ 1 h 27"/>
                <a:gd name="T4" fmla="*/ 16 w 23"/>
                <a:gd name="T5" fmla="*/ 0 h 27"/>
                <a:gd name="T6" fmla="*/ 0 w 23"/>
                <a:gd name="T7" fmla="*/ 23 h 27"/>
                <a:gd name="T8" fmla="*/ 0 w 23"/>
                <a:gd name="T9" fmla="*/ 23 h 27"/>
                <a:gd name="T10" fmla="*/ 19 w 23"/>
                <a:gd name="T11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7">
                  <a:moveTo>
                    <a:pt x="19" y="19"/>
                  </a:moveTo>
                  <a:cubicBezTo>
                    <a:pt x="23" y="13"/>
                    <a:pt x="22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6" y="27"/>
                    <a:pt x="15" y="26"/>
                    <a:pt x="19" y="19"/>
                  </a:cubicBez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10" name="组合 309">
            <a:extLst>
              <a:ext uri="{FF2B5EF4-FFF2-40B4-BE49-F238E27FC236}">
                <a16:creationId xmlns:a16="http://schemas.microsoft.com/office/drawing/2014/main" id="{AA395338-4C06-4468-B5AB-C6E9C9BC5DC9}"/>
              </a:ext>
            </a:extLst>
          </p:cNvPr>
          <p:cNvGrpSpPr/>
          <p:nvPr/>
        </p:nvGrpSpPr>
        <p:grpSpPr>
          <a:xfrm>
            <a:off x="8878168" y="1591640"/>
            <a:ext cx="1457325" cy="1457325"/>
            <a:chOff x="8878168" y="1591640"/>
            <a:chExt cx="1457325" cy="1457325"/>
          </a:xfrm>
        </p:grpSpPr>
        <p:sp>
          <p:nvSpPr>
            <p:cNvPr id="139" name="Rectangle 22">
              <a:extLst>
                <a:ext uri="{FF2B5EF4-FFF2-40B4-BE49-F238E27FC236}">
                  <a16:creationId xmlns:a16="http://schemas.microsoft.com/office/drawing/2014/main" id="{5B9B0F2F-3053-4621-994F-6D6EDC670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8168" y="1591640"/>
              <a:ext cx="1457325" cy="1457325"/>
            </a:xfrm>
            <a:prstGeom prst="rect">
              <a:avLst/>
            </a:pr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944">
              <a:extLst>
                <a:ext uri="{FF2B5EF4-FFF2-40B4-BE49-F238E27FC236}">
                  <a16:creationId xmlns:a16="http://schemas.microsoft.com/office/drawing/2014/main" id="{535E26B3-C538-4C80-967A-37C6CB10B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9818" y="2420955"/>
              <a:ext cx="220663" cy="98425"/>
            </a:xfrm>
            <a:custGeom>
              <a:avLst/>
              <a:gdLst>
                <a:gd name="T0" fmla="*/ 16 w 152"/>
                <a:gd name="T1" fmla="*/ 0 h 67"/>
                <a:gd name="T2" fmla="*/ 0 w 152"/>
                <a:gd name="T3" fmla="*/ 67 h 67"/>
                <a:gd name="T4" fmla="*/ 152 w 152"/>
                <a:gd name="T5" fmla="*/ 67 h 67"/>
                <a:gd name="T6" fmla="*/ 136 w 152"/>
                <a:gd name="T7" fmla="*/ 0 h 67"/>
                <a:gd name="T8" fmla="*/ 16 w 15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67">
                  <a:moveTo>
                    <a:pt x="16" y="0"/>
                  </a:moveTo>
                  <a:cubicBezTo>
                    <a:pt x="11" y="23"/>
                    <a:pt x="5" y="45"/>
                    <a:pt x="0" y="67"/>
                  </a:cubicBezTo>
                  <a:cubicBezTo>
                    <a:pt x="51" y="67"/>
                    <a:pt x="101" y="67"/>
                    <a:pt x="152" y="67"/>
                  </a:cubicBezTo>
                  <a:cubicBezTo>
                    <a:pt x="147" y="45"/>
                    <a:pt x="141" y="23"/>
                    <a:pt x="136" y="0"/>
                  </a:cubicBezTo>
                  <a:cubicBezTo>
                    <a:pt x="96" y="0"/>
                    <a:pt x="56" y="0"/>
                    <a:pt x="16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945">
              <a:extLst>
                <a:ext uri="{FF2B5EF4-FFF2-40B4-BE49-F238E27FC236}">
                  <a16:creationId xmlns:a16="http://schemas.microsoft.com/office/drawing/2014/main" id="{AC91CC92-94F1-470C-88CF-5035C0134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4418" y="2517792"/>
              <a:ext cx="271463" cy="9525"/>
            </a:xfrm>
            <a:custGeom>
              <a:avLst/>
              <a:gdLst>
                <a:gd name="T0" fmla="*/ 179 w 186"/>
                <a:gd name="T1" fmla="*/ 0 h 6"/>
                <a:gd name="T2" fmla="*/ 8 w 186"/>
                <a:gd name="T3" fmla="*/ 0 h 6"/>
                <a:gd name="T4" fmla="*/ 0 w 186"/>
                <a:gd name="T5" fmla="*/ 4 h 6"/>
                <a:gd name="T6" fmla="*/ 0 w 186"/>
                <a:gd name="T7" fmla="*/ 6 h 6"/>
                <a:gd name="T8" fmla="*/ 186 w 186"/>
                <a:gd name="T9" fmla="*/ 6 h 6"/>
                <a:gd name="T10" fmla="*/ 186 w 186"/>
                <a:gd name="T11" fmla="*/ 4 h 6"/>
                <a:gd name="T12" fmla="*/ 179 w 186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6">
                  <a:moveTo>
                    <a:pt x="17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6" y="6"/>
                    <a:pt x="186" y="6"/>
                    <a:pt x="186" y="6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2"/>
                    <a:pt x="183" y="0"/>
                    <a:pt x="179" y="0"/>
                  </a:cubicBezTo>
                  <a:close/>
                </a:path>
              </a:pathLst>
            </a:custGeom>
            <a:solidFill>
              <a:srgbClr val="F6F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946">
              <a:extLst>
                <a:ext uri="{FF2B5EF4-FFF2-40B4-BE49-F238E27FC236}">
                  <a16:creationId xmlns:a16="http://schemas.microsoft.com/office/drawing/2014/main" id="{9CECD722-A997-402F-B62B-11B3DA211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6293" y="2384442"/>
              <a:ext cx="747713" cy="71438"/>
            </a:xfrm>
            <a:custGeom>
              <a:avLst/>
              <a:gdLst>
                <a:gd name="T0" fmla="*/ 0 w 514"/>
                <a:gd name="T1" fmla="*/ 0 h 50"/>
                <a:gd name="T2" fmla="*/ 0 w 514"/>
                <a:gd name="T3" fmla="*/ 37 h 50"/>
                <a:gd name="T4" fmla="*/ 13 w 514"/>
                <a:gd name="T5" fmla="*/ 50 h 50"/>
                <a:gd name="T6" fmla="*/ 501 w 514"/>
                <a:gd name="T7" fmla="*/ 50 h 50"/>
                <a:gd name="T8" fmla="*/ 514 w 514"/>
                <a:gd name="T9" fmla="*/ 37 h 50"/>
                <a:gd name="T10" fmla="*/ 514 w 514"/>
                <a:gd name="T11" fmla="*/ 0 h 50"/>
                <a:gd name="T12" fmla="*/ 0 w 514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4" h="50">
                  <a:moveTo>
                    <a:pt x="0" y="0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44"/>
                    <a:pt x="6" y="50"/>
                    <a:pt x="13" y="50"/>
                  </a:cubicBezTo>
                  <a:cubicBezTo>
                    <a:pt x="501" y="50"/>
                    <a:pt x="501" y="50"/>
                    <a:pt x="501" y="50"/>
                  </a:cubicBezTo>
                  <a:cubicBezTo>
                    <a:pt x="508" y="50"/>
                    <a:pt x="514" y="44"/>
                    <a:pt x="514" y="37"/>
                  </a:cubicBezTo>
                  <a:cubicBezTo>
                    <a:pt x="514" y="0"/>
                    <a:pt x="514" y="0"/>
                    <a:pt x="51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6F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947">
              <a:extLst>
                <a:ext uri="{FF2B5EF4-FFF2-40B4-BE49-F238E27FC236}">
                  <a16:creationId xmlns:a16="http://schemas.microsoft.com/office/drawing/2014/main" id="{BE5EDDB6-CFAD-445E-BA85-DE61D135C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6293" y="1912955"/>
              <a:ext cx="747713" cy="471488"/>
            </a:xfrm>
            <a:custGeom>
              <a:avLst/>
              <a:gdLst>
                <a:gd name="T0" fmla="*/ 514 w 514"/>
                <a:gd name="T1" fmla="*/ 323 h 323"/>
                <a:gd name="T2" fmla="*/ 514 w 514"/>
                <a:gd name="T3" fmla="*/ 13 h 323"/>
                <a:gd name="T4" fmla="*/ 501 w 514"/>
                <a:gd name="T5" fmla="*/ 0 h 323"/>
                <a:gd name="T6" fmla="*/ 13 w 514"/>
                <a:gd name="T7" fmla="*/ 0 h 323"/>
                <a:gd name="T8" fmla="*/ 0 w 514"/>
                <a:gd name="T9" fmla="*/ 13 h 323"/>
                <a:gd name="T10" fmla="*/ 0 w 514"/>
                <a:gd name="T11" fmla="*/ 323 h 323"/>
                <a:gd name="T12" fmla="*/ 514 w 514"/>
                <a:gd name="T13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4" h="323">
                  <a:moveTo>
                    <a:pt x="514" y="323"/>
                  </a:moveTo>
                  <a:cubicBezTo>
                    <a:pt x="514" y="13"/>
                    <a:pt x="514" y="13"/>
                    <a:pt x="514" y="13"/>
                  </a:cubicBezTo>
                  <a:cubicBezTo>
                    <a:pt x="514" y="6"/>
                    <a:pt x="508" y="0"/>
                    <a:pt x="50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323"/>
                    <a:pt x="0" y="323"/>
                    <a:pt x="0" y="323"/>
                  </a:cubicBezTo>
                  <a:lnTo>
                    <a:pt x="514" y="323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Rectangle 948">
              <a:extLst>
                <a:ext uri="{FF2B5EF4-FFF2-40B4-BE49-F238E27FC236}">
                  <a16:creationId xmlns:a16="http://schemas.microsoft.com/office/drawing/2014/main" id="{948E096B-B2C9-413E-972D-8AB79E646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6456" y="1941530"/>
              <a:ext cx="687388" cy="411163"/>
            </a:xfrm>
            <a:prstGeom prst="rect">
              <a:avLst/>
            </a:pr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949">
              <a:extLst>
                <a:ext uri="{FF2B5EF4-FFF2-40B4-BE49-F238E27FC236}">
                  <a16:creationId xmlns:a16="http://schemas.microsoft.com/office/drawing/2014/main" id="{9E1BA7F8-0ADA-4707-894F-A2F0EB441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6618" y="1976455"/>
              <a:ext cx="212725" cy="177800"/>
            </a:xfrm>
            <a:custGeom>
              <a:avLst/>
              <a:gdLst>
                <a:gd name="T0" fmla="*/ 6 w 146"/>
                <a:gd name="T1" fmla="*/ 122 h 122"/>
                <a:gd name="T2" fmla="*/ 0 w 146"/>
                <a:gd name="T3" fmla="*/ 116 h 122"/>
                <a:gd name="T4" fmla="*/ 0 w 146"/>
                <a:gd name="T5" fmla="*/ 6 h 122"/>
                <a:gd name="T6" fmla="*/ 6 w 146"/>
                <a:gd name="T7" fmla="*/ 0 h 122"/>
                <a:gd name="T8" fmla="*/ 140 w 146"/>
                <a:gd name="T9" fmla="*/ 0 h 122"/>
                <a:gd name="T10" fmla="*/ 146 w 146"/>
                <a:gd name="T11" fmla="*/ 6 h 122"/>
                <a:gd name="T12" fmla="*/ 146 w 146"/>
                <a:gd name="T13" fmla="*/ 116 h 122"/>
                <a:gd name="T14" fmla="*/ 140 w 146"/>
                <a:gd name="T15" fmla="*/ 122 h 122"/>
                <a:gd name="T16" fmla="*/ 6 w 146"/>
                <a:gd name="T1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122">
                  <a:moveTo>
                    <a:pt x="6" y="122"/>
                  </a:moveTo>
                  <a:cubicBezTo>
                    <a:pt x="3" y="122"/>
                    <a:pt x="0" y="119"/>
                    <a:pt x="0" y="11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3" y="0"/>
                    <a:pt x="146" y="2"/>
                    <a:pt x="146" y="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9"/>
                    <a:pt x="143" y="122"/>
                    <a:pt x="140" y="122"/>
                  </a:cubicBezTo>
                  <a:lnTo>
                    <a:pt x="6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950">
              <a:extLst>
                <a:ext uri="{FF2B5EF4-FFF2-40B4-BE49-F238E27FC236}">
                  <a16:creationId xmlns:a16="http://schemas.microsoft.com/office/drawing/2014/main" id="{5D28FB6D-2873-4E95-8CCF-13948D1E4B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76618" y="1974867"/>
              <a:ext cx="212725" cy="179388"/>
            </a:xfrm>
            <a:custGeom>
              <a:avLst/>
              <a:gdLst>
                <a:gd name="T0" fmla="*/ 140 w 146"/>
                <a:gd name="T1" fmla="*/ 1 h 124"/>
                <a:gd name="T2" fmla="*/ 145 w 146"/>
                <a:gd name="T3" fmla="*/ 7 h 124"/>
                <a:gd name="T4" fmla="*/ 145 w 146"/>
                <a:gd name="T5" fmla="*/ 117 h 124"/>
                <a:gd name="T6" fmla="*/ 140 w 146"/>
                <a:gd name="T7" fmla="*/ 122 h 124"/>
                <a:gd name="T8" fmla="*/ 6 w 146"/>
                <a:gd name="T9" fmla="*/ 122 h 124"/>
                <a:gd name="T10" fmla="*/ 1 w 146"/>
                <a:gd name="T11" fmla="*/ 117 h 124"/>
                <a:gd name="T12" fmla="*/ 1 w 146"/>
                <a:gd name="T13" fmla="*/ 7 h 124"/>
                <a:gd name="T14" fmla="*/ 6 w 146"/>
                <a:gd name="T15" fmla="*/ 1 h 124"/>
                <a:gd name="T16" fmla="*/ 140 w 146"/>
                <a:gd name="T17" fmla="*/ 1 h 124"/>
                <a:gd name="T18" fmla="*/ 140 w 146"/>
                <a:gd name="T19" fmla="*/ 0 h 124"/>
                <a:gd name="T20" fmla="*/ 6 w 146"/>
                <a:gd name="T21" fmla="*/ 0 h 124"/>
                <a:gd name="T22" fmla="*/ 0 w 146"/>
                <a:gd name="T23" fmla="*/ 7 h 124"/>
                <a:gd name="T24" fmla="*/ 0 w 146"/>
                <a:gd name="T25" fmla="*/ 117 h 124"/>
                <a:gd name="T26" fmla="*/ 6 w 146"/>
                <a:gd name="T27" fmla="*/ 124 h 124"/>
                <a:gd name="T28" fmla="*/ 140 w 146"/>
                <a:gd name="T29" fmla="*/ 124 h 124"/>
                <a:gd name="T30" fmla="*/ 146 w 146"/>
                <a:gd name="T31" fmla="*/ 117 h 124"/>
                <a:gd name="T32" fmla="*/ 146 w 146"/>
                <a:gd name="T33" fmla="*/ 7 h 124"/>
                <a:gd name="T34" fmla="*/ 140 w 146"/>
                <a:gd name="T3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124">
                  <a:moveTo>
                    <a:pt x="140" y="1"/>
                  </a:moveTo>
                  <a:cubicBezTo>
                    <a:pt x="143" y="1"/>
                    <a:pt x="145" y="4"/>
                    <a:pt x="145" y="7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45" y="120"/>
                    <a:pt x="143" y="122"/>
                    <a:pt x="140" y="122"/>
                  </a:cubicBezTo>
                  <a:cubicBezTo>
                    <a:pt x="6" y="122"/>
                    <a:pt x="6" y="122"/>
                    <a:pt x="6" y="122"/>
                  </a:cubicBezTo>
                  <a:cubicBezTo>
                    <a:pt x="3" y="122"/>
                    <a:pt x="1" y="120"/>
                    <a:pt x="1" y="11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4"/>
                    <a:pt x="3" y="1"/>
                    <a:pt x="6" y="1"/>
                  </a:cubicBezTo>
                  <a:cubicBezTo>
                    <a:pt x="140" y="1"/>
                    <a:pt x="140" y="1"/>
                    <a:pt x="140" y="1"/>
                  </a:cubicBezTo>
                  <a:moveTo>
                    <a:pt x="1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21"/>
                    <a:pt x="3" y="124"/>
                    <a:pt x="6" y="124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43" y="124"/>
                    <a:pt x="146" y="121"/>
                    <a:pt x="146" y="117"/>
                  </a:cubicBezTo>
                  <a:cubicBezTo>
                    <a:pt x="146" y="7"/>
                    <a:pt x="146" y="7"/>
                    <a:pt x="146" y="7"/>
                  </a:cubicBezTo>
                  <a:cubicBezTo>
                    <a:pt x="146" y="3"/>
                    <a:pt x="143" y="0"/>
                    <a:pt x="14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951">
              <a:extLst>
                <a:ext uri="{FF2B5EF4-FFF2-40B4-BE49-F238E27FC236}">
                  <a16:creationId xmlns:a16="http://schemas.microsoft.com/office/drawing/2014/main" id="{0525B754-5264-487B-A88E-12E5C0735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6618" y="1974867"/>
              <a:ext cx="212725" cy="28575"/>
            </a:xfrm>
            <a:custGeom>
              <a:avLst/>
              <a:gdLst>
                <a:gd name="T0" fmla="*/ 140 w 146"/>
                <a:gd name="T1" fmla="*/ 0 h 20"/>
                <a:gd name="T2" fmla="*/ 6 w 146"/>
                <a:gd name="T3" fmla="*/ 0 h 20"/>
                <a:gd name="T4" fmla="*/ 0 w 146"/>
                <a:gd name="T5" fmla="*/ 7 h 20"/>
                <a:gd name="T6" fmla="*/ 0 w 146"/>
                <a:gd name="T7" fmla="*/ 20 h 20"/>
                <a:gd name="T8" fmla="*/ 146 w 146"/>
                <a:gd name="T9" fmla="*/ 20 h 20"/>
                <a:gd name="T10" fmla="*/ 146 w 146"/>
                <a:gd name="T11" fmla="*/ 7 h 20"/>
                <a:gd name="T12" fmla="*/ 140 w 14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20">
                  <a:moveTo>
                    <a:pt x="1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46" y="7"/>
                    <a:pt x="146" y="7"/>
                    <a:pt x="146" y="7"/>
                  </a:cubicBezTo>
                  <a:cubicBezTo>
                    <a:pt x="146" y="3"/>
                    <a:pt x="143" y="0"/>
                    <a:pt x="14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Oval 952">
              <a:extLst>
                <a:ext uri="{FF2B5EF4-FFF2-40B4-BE49-F238E27FC236}">
                  <a16:creationId xmlns:a16="http://schemas.microsoft.com/office/drawing/2014/main" id="{9DFD7C5F-C131-4E0B-BC51-C54C651F8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6143" y="1982805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Oval 953">
              <a:extLst>
                <a:ext uri="{FF2B5EF4-FFF2-40B4-BE49-F238E27FC236}">
                  <a16:creationId xmlns:a16="http://schemas.microsoft.com/office/drawing/2014/main" id="{5F2C887B-C826-44C2-A666-DC9ED4439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2018" y="1982805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Oval 954">
              <a:extLst>
                <a:ext uri="{FF2B5EF4-FFF2-40B4-BE49-F238E27FC236}">
                  <a16:creationId xmlns:a16="http://schemas.microsoft.com/office/drawing/2014/main" id="{70B3A538-BBDE-4B5D-8DCE-12D3F814E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7893" y="1982805"/>
              <a:ext cx="9525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Rectangle 955">
              <a:extLst>
                <a:ext uri="{FF2B5EF4-FFF2-40B4-BE49-F238E27FC236}">
                  <a16:creationId xmlns:a16="http://schemas.microsoft.com/office/drawing/2014/main" id="{23CF3A5F-A4EE-416A-B890-BD951D5CF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3293" y="1984392"/>
              <a:ext cx="131763" cy="111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Rectangle 956">
              <a:extLst>
                <a:ext uri="{FF2B5EF4-FFF2-40B4-BE49-F238E27FC236}">
                  <a16:creationId xmlns:a16="http://schemas.microsoft.com/office/drawing/2014/main" id="{ACBCB82D-3284-4644-81AB-84EECA3DE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7731" y="2019317"/>
              <a:ext cx="46038" cy="4763"/>
            </a:xfrm>
            <a:prstGeom prst="rect">
              <a:avLst/>
            </a:prstGeom>
            <a:solidFill>
              <a:srgbClr val="C6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Rectangle 957">
              <a:extLst>
                <a:ext uri="{FF2B5EF4-FFF2-40B4-BE49-F238E27FC236}">
                  <a16:creationId xmlns:a16="http://schemas.microsoft.com/office/drawing/2014/main" id="{B4FF0BCB-0FAC-444C-85DE-017FD2B7E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7731" y="2108217"/>
              <a:ext cx="50800" cy="4763"/>
            </a:xfrm>
            <a:prstGeom prst="rect">
              <a:avLst/>
            </a:pr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Rectangle 958">
              <a:extLst>
                <a:ext uri="{FF2B5EF4-FFF2-40B4-BE49-F238E27FC236}">
                  <a16:creationId xmlns:a16="http://schemas.microsoft.com/office/drawing/2014/main" id="{E447F586-CBF2-4417-BCFA-C545036CC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7731" y="2119330"/>
              <a:ext cx="185738" cy="4763"/>
            </a:xfrm>
            <a:prstGeom prst="rect">
              <a:avLst/>
            </a:prstGeom>
            <a:solidFill>
              <a:srgbClr val="C6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Rectangle 959">
              <a:extLst>
                <a:ext uri="{FF2B5EF4-FFF2-40B4-BE49-F238E27FC236}">
                  <a16:creationId xmlns:a16="http://schemas.microsoft.com/office/drawing/2014/main" id="{6E276022-8E61-4F17-9FD6-A9F000CED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7731" y="2132030"/>
              <a:ext cx="185738" cy="4763"/>
            </a:xfrm>
            <a:prstGeom prst="rect">
              <a:avLst/>
            </a:prstGeom>
            <a:solidFill>
              <a:srgbClr val="C6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Rectangle 960">
              <a:extLst>
                <a:ext uri="{FF2B5EF4-FFF2-40B4-BE49-F238E27FC236}">
                  <a16:creationId xmlns:a16="http://schemas.microsoft.com/office/drawing/2014/main" id="{E90F6ADD-95F6-4E84-BF42-D94C237BB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4893" y="2019317"/>
              <a:ext cx="30163" cy="4763"/>
            </a:xfrm>
            <a:prstGeom prst="rect">
              <a:avLst/>
            </a:prstGeom>
            <a:solidFill>
              <a:srgbClr val="C6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Rectangle 961">
              <a:extLst>
                <a:ext uri="{FF2B5EF4-FFF2-40B4-BE49-F238E27FC236}">
                  <a16:creationId xmlns:a16="http://schemas.microsoft.com/office/drawing/2014/main" id="{B7D0ED9A-2055-4F70-8216-EAC10E3BF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8381" y="2019317"/>
              <a:ext cx="28575" cy="4763"/>
            </a:xfrm>
            <a:prstGeom prst="rect">
              <a:avLst/>
            </a:prstGeom>
            <a:solidFill>
              <a:srgbClr val="C6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Rectangle 962">
              <a:extLst>
                <a:ext uri="{FF2B5EF4-FFF2-40B4-BE49-F238E27FC236}">
                  <a16:creationId xmlns:a16="http://schemas.microsoft.com/office/drawing/2014/main" id="{499F3DAA-1279-4F28-9914-32BB0A5F2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0281" y="2019317"/>
              <a:ext cx="28575" cy="4763"/>
            </a:xfrm>
            <a:prstGeom prst="rect">
              <a:avLst/>
            </a:prstGeom>
            <a:solidFill>
              <a:srgbClr val="C6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Rectangle 963">
              <a:extLst>
                <a:ext uri="{FF2B5EF4-FFF2-40B4-BE49-F238E27FC236}">
                  <a16:creationId xmlns:a16="http://schemas.microsoft.com/office/drawing/2014/main" id="{5990BA93-5049-4E11-BE56-930F6639A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7731" y="2039955"/>
              <a:ext cx="187325" cy="55563"/>
            </a:xfrm>
            <a:prstGeom prst="rect">
              <a:avLst/>
            </a:prstGeom>
            <a:solidFill>
              <a:srgbClr val="72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964">
              <a:extLst>
                <a:ext uri="{FF2B5EF4-FFF2-40B4-BE49-F238E27FC236}">
                  <a16:creationId xmlns:a16="http://schemas.microsoft.com/office/drawing/2014/main" id="{155F32CD-9643-4A67-9859-7D1627B0B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4881" y="2132030"/>
              <a:ext cx="211138" cy="179388"/>
            </a:xfrm>
            <a:custGeom>
              <a:avLst/>
              <a:gdLst>
                <a:gd name="T0" fmla="*/ 6 w 145"/>
                <a:gd name="T1" fmla="*/ 123 h 123"/>
                <a:gd name="T2" fmla="*/ 0 w 145"/>
                <a:gd name="T3" fmla="*/ 117 h 123"/>
                <a:gd name="T4" fmla="*/ 0 w 145"/>
                <a:gd name="T5" fmla="*/ 6 h 123"/>
                <a:gd name="T6" fmla="*/ 6 w 145"/>
                <a:gd name="T7" fmla="*/ 0 h 123"/>
                <a:gd name="T8" fmla="*/ 139 w 145"/>
                <a:gd name="T9" fmla="*/ 0 h 123"/>
                <a:gd name="T10" fmla="*/ 145 w 145"/>
                <a:gd name="T11" fmla="*/ 6 h 123"/>
                <a:gd name="T12" fmla="*/ 145 w 145"/>
                <a:gd name="T13" fmla="*/ 117 h 123"/>
                <a:gd name="T14" fmla="*/ 139 w 145"/>
                <a:gd name="T15" fmla="*/ 123 h 123"/>
                <a:gd name="T16" fmla="*/ 6 w 145"/>
                <a:gd name="T1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123">
                  <a:moveTo>
                    <a:pt x="6" y="123"/>
                  </a:moveTo>
                  <a:cubicBezTo>
                    <a:pt x="3" y="123"/>
                    <a:pt x="0" y="120"/>
                    <a:pt x="0" y="11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2" y="0"/>
                    <a:pt x="145" y="3"/>
                    <a:pt x="145" y="6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45" y="120"/>
                    <a:pt x="142" y="123"/>
                    <a:pt x="139" y="123"/>
                  </a:cubicBezTo>
                  <a:lnTo>
                    <a:pt x="6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965">
              <a:extLst>
                <a:ext uri="{FF2B5EF4-FFF2-40B4-BE49-F238E27FC236}">
                  <a16:creationId xmlns:a16="http://schemas.microsoft.com/office/drawing/2014/main" id="{A2594AF1-27F6-411C-8E5E-D7C596DFED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43293" y="2130442"/>
              <a:ext cx="214313" cy="182563"/>
            </a:xfrm>
            <a:custGeom>
              <a:avLst/>
              <a:gdLst>
                <a:gd name="T0" fmla="*/ 140 w 147"/>
                <a:gd name="T1" fmla="*/ 2 h 125"/>
                <a:gd name="T2" fmla="*/ 145 w 147"/>
                <a:gd name="T3" fmla="*/ 7 h 125"/>
                <a:gd name="T4" fmla="*/ 145 w 147"/>
                <a:gd name="T5" fmla="*/ 118 h 125"/>
                <a:gd name="T6" fmla="*/ 140 w 147"/>
                <a:gd name="T7" fmla="*/ 123 h 125"/>
                <a:gd name="T8" fmla="*/ 7 w 147"/>
                <a:gd name="T9" fmla="*/ 123 h 125"/>
                <a:gd name="T10" fmla="*/ 2 w 147"/>
                <a:gd name="T11" fmla="*/ 118 h 125"/>
                <a:gd name="T12" fmla="*/ 2 w 147"/>
                <a:gd name="T13" fmla="*/ 7 h 125"/>
                <a:gd name="T14" fmla="*/ 7 w 147"/>
                <a:gd name="T15" fmla="*/ 2 h 125"/>
                <a:gd name="T16" fmla="*/ 140 w 147"/>
                <a:gd name="T17" fmla="*/ 2 h 125"/>
                <a:gd name="T18" fmla="*/ 140 w 147"/>
                <a:gd name="T19" fmla="*/ 0 h 125"/>
                <a:gd name="T20" fmla="*/ 7 w 147"/>
                <a:gd name="T21" fmla="*/ 0 h 125"/>
                <a:gd name="T22" fmla="*/ 0 w 147"/>
                <a:gd name="T23" fmla="*/ 7 h 125"/>
                <a:gd name="T24" fmla="*/ 0 w 147"/>
                <a:gd name="T25" fmla="*/ 118 h 125"/>
                <a:gd name="T26" fmla="*/ 7 w 147"/>
                <a:gd name="T27" fmla="*/ 125 h 125"/>
                <a:gd name="T28" fmla="*/ 140 w 147"/>
                <a:gd name="T29" fmla="*/ 125 h 125"/>
                <a:gd name="T30" fmla="*/ 147 w 147"/>
                <a:gd name="T31" fmla="*/ 118 h 125"/>
                <a:gd name="T32" fmla="*/ 147 w 147"/>
                <a:gd name="T33" fmla="*/ 7 h 125"/>
                <a:gd name="T34" fmla="*/ 140 w 147"/>
                <a:gd name="T3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125">
                  <a:moveTo>
                    <a:pt x="140" y="2"/>
                  </a:moveTo>
                  <a:cubicBezTo>
                    <a:pt x="143" y="2"/>
                    <a:pt x="145" y="4"/>
                    <a:pt x="145" y="7"/>
                  </a:cubicBezTo>
                  <a:cubicBezTo>
                    <a:pt x="145" y="118"/>
                    <a:pt x="145" y="118"/>
                    <a:pt x="145" y="118"/>
                  </a:cubicBezTo>
                  <a:cubicBezTo>
                    <a:pt x="145" y="121"/>
                    <a:pt x="143" y="123"/>
                    <a:pt x="140" y="123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4" y="123"/>
                    <a:pt x="2" y="121"/>
                    <a:pt x="2" y="11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4"/>
                    <a:pt x="4" y="2"/>
                    <a:pt x="7" y="2"/>
                  </a:cubicBezTo>
                  <a:cubicBezTo>
                    <a:pt x="140" y="2"/>
                    <a:pt x="140" y="2"/>
                    <a:pt x="140" y="2"/>
                  </a:cubicBezTo>
                  <a:moveTo>
                    <a:pt x="14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1"/>
                    <a:pt x="3" y="125"/>
                    <a:pt x="7" y="125"/>
                  </a:cubicBezTo>
                  <a:cubicBezTo>
                    <a:pt x="140" y="125"/>
                    <a:pt x="140" y="125"/>
                    <a:pt x="140" y="125"/>
                  </a:cubicBezTo>
                  <a:cubicBezTo>
                    <a:pt x="144" y="125"/>
                    <a:pt x="147" y="121"/>
                    <a:pt x="147" y="118"/>
                  </a:cubicBezTo>
                  <a:cubicBezTo>
                    <a:pt x="147" y="7"/>
                    <a:pt x="147" y="7"/>
                    <a:pt x="147" y="7"/>
                  </a:cubicBezTo>
                  <a:cubicBezTo>
                    <a:pt x="147" y="3"/>
                    <a:pt x="144" y="0"/>
                    <a:pt x="14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966">
              <a:extLst>
                <a:ext uri="{FF2B5EF4-FFF2-40B4-BE49-F238E27FC236}">
                  <a16:creationId xmlns:a16="http://schemas.microsoft.com/office/drawing/2014/main" id="{061AA5DB-3441-4362-BB11-11B71C2BF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3293" y="2130442"/>
              <a:ext cx="214313" cy="30163"/>
            </a:xfrm>
            <a:custGeom>
              <a:avLst/>
              <a:gdLst>
                <a:gd name="T0" fmla="*/ 140 w 147"/>
                <a:gd name="T1" fmla="*/ 0 h 21"/>
                <a:gd name="T2" fmla="*/ 7 w 147"/>
                <a:gd name="T3" fmla="*/ 0 h 21"/>
                <a:gd name="T4" fmla="*/ 0 w 147"/>
                <a:gd name="T5" fmla="*/ 7 h 21"/>
                <a:gd name="T6" fmla="*/ 0 w 147"/>
                <a:gd name="T7" fmla="*/ 21 h 21"/>
                <a:gd name="T8" fmla="*/ 147 w 147"/>
                <a:gd name="T9" fmla="*/ 21 h 21"/>
                <a:gd name="T10" fmla="*/ 147 w 147"/>
                <a:gd name="T11" fmla="*/ 7 h 21"/>
                <a:gd name="T12" fmla="*/ 140 w 14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21">
                  <a:moveTo>
                    <a:pt x="14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47" y="21"/>
                    <a:pt x="147" y="21"/>
                    <a:pt x="147" y="21"/>
                  </a:cubicBezTo>
                  <a:cubicBezTo>
                    <a:pt x="147" y="7"/>
                    <a:pt x="147" y="7"/>
                    <a:pt x="147" y="7"/>
                  </a:cubicBezTo>
                  <a:cubicBezTo>
                    <a:pt x="147" y="3"/>
                    <a:pt x="144" y="0"/>
                    <a:pt x="14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Oval 967">
              <a:extLst>
                <a:ext uri="{FF2B5EF4-FFF2-40B4-BE49-F238E27FC236}">
                  <a16:creationId xmlns:a16="http://schemas.microsoft.com/office/drawing/2014/main" id="{DABACE2B-E21E-4CDA-991C-5512F539F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2818" y="2139967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Oval 968">
              <a:extLst>
                <a:ext uri="{FF2B5EF4-FFF2-40B4-BE49-F238E27FC236}">
                  <a16:creationId xmlns:a16="http://schemas.microsoft.com/office/drawing/2014/main" id="{720B29B1-F077-46DA-9D3C-366CF0CA5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8693" y="2139967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Oval 969">
              <a:extLst>
                <a:ext uri="{FF2B5EF4-FFF2-40B4-BE49-F238E27FC236}">
                  <a16:creationId xmlns:a16="http://schemas.microsoft.com/office/drawing/2014/main" id="{5C8213D8-E054-4A12-A2CB-4E89EF754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4568" y="2139967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Rectangle 970">
              <a:extLst>
                <a:ext uri="{FF2B5EF4-FFF2-40B4-BE49-F238E27FC236}">
                  <a16:creationId xmlns:a16="http://schemas.microsoft.com/office/drawing/2014/main" id="{87C251F9-1FED-4AAC-BA68-2DD47FDB7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3143" y="2139967"/>
              <a:ext cx="130175" cy="111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Rectangle 971">
              <a:extLst>
                <a:ext uri="{FF2B5EF4-FFF2-40B4-BE49-F238E27FC236}">
                  <a16:creationId xmlns:a16="http://schemas.microsoft.com/office/drawing/2014/main" id="{B4047B91-8F39-474C-86D8-A6CB0E176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5993" y="2174892"/>
              <a:ext cx="46038" cy="4763"/>
            </a:xfrm>
            <a:prstGeom prst="rect">
              <a:avLst/>
            </a:prstGeom>
            <a:solidFill>
              <a:srgbClr val="C6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Rectangle 972">
              <a:extLst>
                <a:ext uri="{FF2B5EF4-FFF2-40B4-BE49-F238E27FC236}">
                  <a16:creationId xmlns:a16="http://schemas.microsoft.com/office/drawing/2014/main" id="{AED2E4D9-3DAC-4096-AD61-3A5511F39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3156" y="2174892"/>
              <a:ext cx="28575" cy="4763"/>
            </a:xfrm>
            <a:prstGeom prst="rect">
              <a:avLst/>
            </a:prstGeom>
            <a:solidFill>
              <a:srgbClr val="C6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Rectangle 973">
              <a:extLst>
                <a:ext uri="{FF2B5EF4-FFF2-40B4-BE49-F238E27FC236}">
                  <a16:creationId xmlns:a16="http://schemas.microsoft.com/office/drawing/2014/main" id="{23805421-40B9-4A1E-93E9-309433B40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5056" y="2174892"/>
              <a:ext cx="30163" cy="4763"/>
            </a:xfrm>
            <a:prstGeom prst="rect">
              <a:avLst/>
            </a:prstGeom>
            <a:solidFill>
              <a:srgbClr val="C6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Rectangle 974">
              <a:extLst>
                <a:ext uri="{FF2B5EF4-FFF2-40B4-BE49-F238E27FC236}">
                  <a16:creationId xmlns:a16="http://schemas.microsoft.com/office/drawing/2014/main" id="{68CC65D0-6E2E-4315-B149-05716409F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8543" y="2174892"/>
              <a:ext cx="28575" cy="4763"/>
            </a:xfrm>
            <a:prstGeom prst="rect">
              <a:avLst/>
            </a:prstGeom>
            <a:solidFill>
              <a:srgbClr val="C6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Rectangle 975">
              <a:extLst>
                <a:ext uri="{FF2B5EF4-FFF2-40B4-BE49-F238E27FC236}">
                  <a16:creationId xmlns:a16="http://schemas.microsoft.com/office/drawing/2014/main" id="{79FDE022-4B3B-4B8C-AFD9-4BFEFDFED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5993" y="2195530"/>
              <a:ext cx="36513" cy="41275"/>
            </a:xfrm>
            <a:prstGeom prst="rect">
              <a:avLst/>
            </a:pr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976">
              <a:extLst>
                <a:ext uri="{FF2B5EF4-FFF2-40B4-BE49-F238E27FC236}">
                  <a16:creationId xmlns:a16="http://schemas.microsoft.com/office/drawing/2014/main" id="{11DB821D-282E-4567-B9BE-817B5EBCC9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4406" y="2193942"/>
              <a:ext cx="39688" cy="44450"/>
            </a:xfrm>
            <a:custGeom>
              <a:avLst/>
              <a:gdLst>
                <a:gd name="T0" fmla="*/ 25 w 25"/>
                <a:gd name="T1" fmla="*/ 28 h 28"/>
                <a:gd name="T2" fmla="*/ 0 w 25"/>
                <a:gd name="T3" fmla="*/ 28 h 28"/>
                <a:gd name="T4" fmla="*/ 0 w 25"/>
                <a:gd name="T5" fmla="*/ 0 h 28"/>
                <a:gd name="T6" fmla="*/ 25 w 25"/>
                <a:gd name="T7" fmla="*/ 0 h 28"/>
                <a:gd name="T8" fmla="*/ 25 w 25"/>
                <a:gd name="T9" fmla="*/ 28 h 28"/>
                <a:gd name="T10" fmla="*/ 2 w 25"/>
                <a:gd name="T11" fmla="*/ 26 h 28"/>
                <a:gd name="T12" fmla="*/ 23 w 25"/>
                <a:gd name="T13" fmla="*/ 26 h 28"/>
                <a:gd name="T14" fmla="*/ 23 w 25"/>
                <a:gd name="T15" fmla="*/ 2 h 28"/>
                <a:gd name="T16" fmla="*/ 2 w 25"/>
                <a:gd name="T17" fmla="*/ 2 h 28"/>
                <a:gd name="T18" fmla="*/ 2 w 25"/>
                <a:gd name="T19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8">
                  <a:moveTo>
                    <a:pt x="25" y="28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28"/>
                  </a:lnTo>
                  <a:close/>
                  <a:moveTo>
                    <a:pt x="2" y="26"/>
                  </a:moveTo>
                  <a:lnTo>
                    <a:pt x="23" y="26"/>
                  </a:lnTo>
                  <a:lnTo>
                    <a:pt x="23" y="2"/>
                  </a:lnTo>
                  <a:lnTo>
                    <a:pt x="2" y="2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977">
              <a:extLst>
                <a:ext uri="{FF2B5EF4-FFF2-40B4-BE49-F238E27FC236}">
                  <a16:creationId xmlns:a16="http://schemas.microsoft.com/office/drawing/2014/main" id="{E065CE9A-7890-423F-B473-055C7560E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4406" y="2193942"/>
              <a:ext cx="39688" cy="44450"/>
            </a:xfrm>
            <a:custGeom>
              <a:avLst/>
              <a:gdLst>
                <a:gd name="T0" fmla="*/ 1 w 25"/>
                <a:gd name="T1" fmla="*/ 28 h 28"/>
                <a:gd name="T2" fmla="*/ 0 w 25"/>
                <a:gd name="T3" fmla="*/ 28 h 28"/>
                <a:gd name="T4" fmla="*/ 0 w 25"/>
                <a:gd name="T5" fmla="*/ 26 h 28"/>
                <a:gd name="T6" fmla="*/ 24 w 25"/>
                <a:gd name="T7" fmla="*/ 1 h 28"/>
                <a:gd name="T8" fmla="*/ 25 w 25"/>
                <a:gd name="T9" fmla="*/ 0 h 28"/>
                <a:gd name="T10" fmla="*/ 25 w 25"/>
                <a:gd name="T11" fmla="*/ 2 h 28"/>
                <a:gd name="T12" fmla="*/ 1 w 25"/>
                <a:gd name="T13" fmla="*/ 27 h 28"/>
                <a:gd name="T14" fmla="*/ 1 w 25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8">
                  <a:moveTo>
                    <a:pt x="1" y="28"/>
                  </a:moveTo>
                  <a:lnTo>
                    <a:pt x="0" y="28"/>
                  </a:lnTo>
                  <a:lnTo>
                    <a:pt x="0" y="26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5" y="2"/>
                  </a:lnTo>
                  <a:lnTo>
                    <a:pt x="1" y="27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978">
              <a:extLst>
                <a:ext uri="{FF2B5EF4-FFF2-40B4-BE49-F238E27FC236}">
                  <a16:creationId xmlns:a16="http://schemas.microsoft.com/office/drawing/2014/main" id="{6ED10496-14D4-49B0-8736-7C3DE6E53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4406" y="2193942"/>
              <a:ext cx="39688" cy="44450"/>
            </a:xfrm>
            <a:custGeom>
              <a:avLst/>
              <a:gdLst>
                <a:gd name="T0" fmla="*/ 24 w 25"/>
                <a:gd name="T1" fmla="*/ 28 h 28"/>
                <a:gd name="T2" fmla="*/ 24 w 25"/>
                <a:gd name="T3" fmla="*/ 27 h 28"/>
                <a:gd name="T4" fmla="*/ 0 w 25"/>
                <a:gd name="T5" fmla="*/ 2 h 28"/>
                <a:gd name="T6" fmla="*/ 0 w 25"/>
                <a:gd name="T7" fmla="*/ 0 h 28"/>
                <a:gd name="T8" fmla="*/ 1 w 25"/>
                <a:gd name="T9" fmla="*/ 1 h 28"/>
                <a:gd name="T10" fmla="*/ 25 w 25"/>
                <a:gd name="T11" fmla="*/ 26 h 28"/>
                <a:gd name="T12" fmla="*/ 25 w 25"/>
                <a:gd name="T13" fmla="*/ 28 h 28"/>
                <a:gd name="T14" fmla="*/ 24 w 25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8">
                  <a:moveTo>
                    <a:pt x="24" y="28"/>
                  </a:moveTo>
                  <a:lnTo>
                    <a:pt x="24" y="27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1"/>
                  </a:lnTo>
                  <a:lnTo>
                    <a:pt x="25" y="26"/>
                  </a:lnTo>
                  <a:lnTo>
                    <a:pt x="25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Rectangle 979">
              <a:extLst>
                <a:ext uri="{FF2B5EF4-FFF2-40B4-BE49-F238E27FC236}">
                  <a16:creationId xmlns:a16="http://schemas.microsoft.com/office/drawing/2014/main" id="{BCB2DF21-E8E7-4069-976D-8DD0E561F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5206" y="2195530"/>
              <a:ext cx="38100" cy="41275"/>
            </a:xfrm>
            <a:prstGeom prst="rect">
              <a:avLst/>
            </a:pr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980">
              <a:extLst>
                <a:ext uri="{FF2B5EF4-FFF2-40B4-BE49-F238E27FC236}">
                  <a16:creationId xmlns:a16="http://schemas.microsoft.com/office/drawing/2014/main" id="{393323CF-E0C4-4B37-B9FE-54DB7B67E5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3618" y="2193942"/>
              <a:ext cx="39688" cy="44450"/>
            </a:xfrm>
            <a:custGeom>
              <a:avLst/>
              <a:gdLst>
                <a:gd name="T0" fmla="*/ 25 w 25"/>
                <a:gd name="T1" fmla="*/ 28 h 28"/>
                <a:gd name="T2" fmla="*/ 0 w 25"/>
                <a:gd name="T3" fmla="*/ 28 h 28"/>
                <a:gd name="T4" fmla="*/ 0 w 25"/>
                <a:gd name="T5" fmla="*/ 0 h 28"/>
                <a:gd name="T6" fmla="*/ 25 w 25"/>
                <a:gd name="T7" fmla="*/ 0 h 28"/>
                <a:gd name="T8" fmla="*/ 25 w 25"/>
                <a:gd name="T9" fmla="*/ 28 h 28"/>
                <a:gd name="T10" fmla="*/ 2 w 25"/>
                <a:gd name="T11" fmla="*/ 26 h 28"/>
                <a:gd name="T12" fmla="*/ 24 w 25"/>
                <a:gd name="T13" fmla="*/ 26 h 28"/>
                <a:gd name="T14" fmla="*/ 24 w 25"/>
                <a:gd name="T15" fmla="*/ 2 h 28"/>
                <a:gd name="T16" fmla="*/ 2 w 25"/>
                <a:gd name="T17" fmla="*/ 2 h 28"/>
                <a:gd name="T18" fmla="*/ 2 w 25"/>
                <a:gd name="T19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8">
                  <a:moveTo>
                    <a:pt x="25" y="28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28"/>
                  </a:lnTo>
                  <a:close/>
                  <a:moveTo>
                    <a:pt x="2" y="26"/>
                  </a:moveTo>
                  <a:lnTo>
                    <a:pt x="24" y="26"/>
                  </a:lnTo>
                  <a:lnTo>
                    <a:pt x="24" y="2"/>
                  </a:lnTo>
                  <a:lnTo>
                    <a:pt x="2" y="2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981">
              <a:extLst>
                <a:ext uri="{FF2B5EF4-FFF2-40B4-BE49-F238E27FC236}">
                  <a16:creationId xmlns:a16="http://schemas.microsoft.com/office/drawing/2014/main" id="{FD8C82A6-B04D-44F7-AFD9-5A44DE394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5206" y="2193942"/>
              <a:ext cx="38100" cy="44450"/>
            </a:xfrm>
            <a:custGeom>
              <a:avLst/>
              <a:gdLst>
                <a:gd name="T0" fmla="*/ 0 w 24"/>
                <a:gd name="T1" fmla="*/ 28 h 28"/>
                <a:gd name="T2" fmla="*/ 0 w 24"/>
                <a:gd name="T3" fmla="*/ 28 h 28"/>
                <a:gd name="T4" fmla="*/ 0 w 24"/>
                <a:gd name="T5" fmla="*/ 26 h 28"/>
                <a:gd name="T6" fmla="*/ 23 w 24"/>
                <a:gd name="T7" fmla="*/ 1 h 28"/>
                <a:gd name="T8" fmla="*/ 24 w 24"/>
                <a:gd name="T9" fmla="*/ 0 h 28"/>
                <a:gd name="T10" fmla="*/ 24 w 24"/>
                <a:gd name="T11" fmla="*/ 2 h 28"/>
                <a:gd name="T12" fmla="*/ 1 w 24"/>
                <a:gd name="T13" fmla="*/ 27 h 28"/>
                <a:gd name="T14" fmla="*/ 0 w 24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8">
                  <a:moveTo>
                    <a:pt x="0" y="28"/>
                  </a:moveTo>
                  <a:lnTo>
                    <a:pt x="0" y="28"/>
                  </a:lnTo>
                  <a:lnTo>
                    <a:pt x="0" y="26"/>
                  </a:lnTo>
                  <a:lnTo>
                    <a:pt x="23" y="1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1" y="2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982">
              <a:extLst>
                <a:ext uri="{FF2B5EF4-FFF2-40B4-BE49-F238E27FC236}">
                  <a16:creationId xmlns:a16="http://schemas.microsoft.com/office/drawing/2014/main" id="{9ED429BF-B29D-455B-B495-9395C8E6F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5206" y="2193942"/>
              <a:ext cx="38100" cy="44450"/>
            </a:xfrm>
            <a:custGeom>
              <a:avLst/>
              <a:gdLst>
                <a:gd name="T0" fmla="*/ 24 w 24"/>
                <a:gd name="T1" fmla="*/ 28 h 28"/>
                <a:gd name="T2" fmla="*/ 23 w 24"/>
                <a:gd name="T3" fmla="*/ 27 h 28"/>
                <a:gd name="T4" fmla="*/ 0 w 24"/>
                <a:gd name="T5" fmla="*/ 2 h 28"/>
                <a:gd name="T6" fmla="*/ 0 w 24"/>
                <a:gd name="T7" fmla="*/ 0 h 28"/>
                <a:gd name="T8" fmla="*/ 1 w 24"/>
                <a:gd name="T9" fmla="*/ 1 h 28"/>
                <a:gd name="T10" fmla="*/ 24 w 24"/>
                <a:gd name="T11" fmla="*/ 26 h 28"/>
                <a:gd name="T12" fmla="*/ 24 w 24"/>
                <a:gd name="T13" fmla="*/ 28 h 28"/>
                <a:gd name="T14" fmla="*/ 24 w 24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8">
                  <a:moveTo>
                    <a:pt x="24" y="28"/>
                  </a:moveTo>
                  <a:lnTo>
                    <a:pt x="23" y="27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1"/>
                  </a:lnTo>
                  <a:lnTo>
                    <a:pt x="24" y="26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Rectangle 983">
              <a:extLst>
                <a:ext uri="{FF2B5EF4-FFF2-40B4-BE49-F238E27FC236}">
                  <a16:creationId xmlns:a16="http://schemas.microsoft.com/office/drawing/2014/main" id="{E2676ADC-6C3A-441B-AAAF-004D2CAFC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6006" y="2195530"/>
              <a:ext cx="36513" cy="41275"/>
            </a:xfrm>
            <a:prstGeom prst="rect">
              <a:avLst/>
            </a:prstGeom>
            <a:solidFill>
              <a:srgbClr val="72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Rectangle 984">
              <a:extLst>
                <a:ext uri="{FF2B5EF4-FFF2-40B4-BE49-F238E27FC236}">
                  <a16:creationId xmlns:a16="http://schemas.microsoft.com/office/drawing/2014/main" id="{FA57DA60-761C-4794-BDF4-33112F316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5218" y="2195530"/>
              <a:ext cx="36513" cy="41275"/>
            </a:xfrm>
            <a:prstGeom prst="rect">
              <a:avLst/>
            </a:pr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985">
              <a:extLst>
                <a:ext uri="{FF2B5EF4-FFF2-40B4-BE49-F238E27FC236}">
                  <a16:creationId xmlns:a16="http://schemas.microsoft.com/office/drawing/2014/main" id="{080F29E2-77D5-4483-9E8B-2F0A16304E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03631" y="2193942"/>
              <a:ext cx="39688" cy="44450"/>
            </a:xfrm>
            <a:custGeom>
              <a:avLst/>
              <a:gdLst>
                <a:gd name="T0" fmla="*/ 25 w 25"/>
                <a:gd name="T1" fmla="*/ 28 h 28"/>
                <a:gd name="T2" fmla="*/ 0 w 25"/>
                <a:gd name="T3" fmla="*/ 28 h 28"/>
                <a:gd name="T4" fmla="*/ 0 w 25"/>
                <a:gd name="T5" fmla="*/ 0 h 28"/>
                <a:gd name="T6" fmla="*/ 25 w 25"/>
                <a:gd name="T7" fmla="*/ 0 h 28"/>
                <a:gd name="T8" fmla="*/ 25 w 25"/>
                <a:gd name="T9" fmla="*/ 28 h 28"/>
                <a:gd name="T10" fmla="*/ 2 w 25"/>
                <a:gd name="T11" fmla="*/ 26 h 28"/>
                <a:gd name="T12" fmla="*/ 23 w 25"/>
                <a:gd name="T13" fmla="*/ 26 h 28"/>
                <a:gd name="T14" fmla="*/ 23 w 25"/>
                <a:gd name="T15" fmla="*/ 2 h 28"/>
                <a:gd name="T16" fmla="*/ 2 w 25"/>
                <a:gd name="T17" fmla="*/ 2 h 28"/>
                <a:gd name="T18" fmla="*/ 2 w 25"/>
                <a:gd name="T19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8">
                  <a:moveTo>
                    <a:pt x="25" y="28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28"/>
                  </a:lnTo>
                  <a:close/>
                  <a:moveTo>
                    <a:pt x="2" y="26"/>
                  </a:moveTo>
                  <a:lnTo>
                    <a:pt x="23" y="26"/>
                  </a:lnTo>
                  <a:lnTo>
                    <a:pt x="23" y="2"/>
                  </a:lnTo>
                  <a:lnTo>
                    <a:pt x="2" y="2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986">
              <a:extLst>
                <a:ext uri="{FF2B5EF4-FFF2-40B4-BE49-F238E27FC236}">
                  <a16:creationId xmlns:a16="http://schemas.microsoft.com/office/drawing/2014/main" id="{D3ECC857-CBE4-46FF-8548-6A6EE3C4E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3631" y="2193942"/>
              <a:ext cx="39688" cy="44450"/>
            </a:xfrm>
            <a:custGeom>
              <a:avLst/>
              <a:gdLst>
                <a:gd name="T0" fmla="*/ 1 w 25"/>
                <a:gd name="T1" fmla="*/ 28 h 28"/>
                <a:gd name="T2" fmla="*/ 0 w 25"/>
                <a:gd name="T3" fmla="*/ 28 h 28"/>
                <a:gd name="T4" fmla="*/ 0 w 25"/>
                <a:gd name="T5" fmla="*/ 26 h 28"/>
                <a:gd name="T6" fmla="*/ 24 w 25"/>
                <a:gd name="T7" fmla="*/ 1 h 28"/>
                <a:gd name="T8" fmla="*/ 25 w 25"/>
                <a:gd name="T9" fmla="*/ 0 h 28"/>
                <a:gd name="T10" fmla="*/ 25 w 25"/>
                <a:gd name="T11" fmla="*/ 2 h 28"/>
                <a:gd name="T12" fmla="*/ 1 w 25"/>
                <a:gd name="T13" fmla="*/ 27 h 28"/>
                <a:gd name="T14" fmla="*/ 1 w 25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8">
                  <a:moveTo>
                    <a:pt x="1" y="28"/>
                  </a:moveTo>
                  <a:lnTo>
                    <a:pt x="0" y="28"/>
                  </a:lnTo>
                  <a:lnTo>
                    <a:pt x="0" y="26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5" y="2"/>
                  </a:lnTo>
                  <a:lnTo>
                    <a:pt x="1" y="27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987">
              <a:extLst>
                <a:ext uri="{FF2B5EF4-FFF2-40B4-BE49-F238E27FC236}">
                  <a16:creationId xmlns:a16="http://schemas.microsoft.com/office/drawing/2014/main" id="{89095C1B-B3D0-4C4F-AE1A-5651517AD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3631" y="2193942"/>
              <a:ext cx="39688" cy="44450"/>
            </a:xfrm>
            <a:custGeom>
              <a:avLst/>
              <a:gdLst>
                <a:gd name="T0" fmla="*/ 24 w 25"/>
                <a:gd name="T1" fmla="*/ 28 h 28"/>
                <a:gd name="T2" fmla="*/ 24 w 25"/>
                <a:gd name="T3" fmla="*/ 27 h 28"/>
                <a:gd name="T4" fmla="*/ 0 w 25"/>
                <a:gd name="T5" fmla="*/ 2 h 28"/>
                <a:gd name="T6" fmla="*/ 0 w 25"/>
                <a:gd name="T7" fmla="*/ 0 h 28"/>
                <a:gd name="T8" fmla="*/ 1 w 25"/>
                <a:gd name="T9" fmla="*/ 1 h 28"/>
                <a:gd name="T10" fmla="*/ 25 w 25"/>
                <a:gd name="T11" fmla="*/ 26 h 28"/>
                <a:gd name="T12" fmla="*/ 25 w 25"/>
                <a:gd name="T13" fmla="*/ 28 h 28"/>
                <a:gd name="T14" fmla="*/ 24 w 25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8">
                  <a:moveTo>
                    <a:pt x="24" y="28"/>
                  </a:moveTo>
                  <a:lnTo>
                    <a:pt x="24" y="27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1"/>
                  </a:lnTo>
                  <a:lnTo>
                    <a:pt x="25" y="26"/>
                  </a:lnTo>
                  <a:lnTo>
                    <a:pt x="25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Rectangle 988">
              <a:extLst>
                <a:ext uri="{FF2B5EF4-FFF2-40B4-BE49-F238E27FC236}">
                  <a16:creationId xmlns:a16="http://schemas.microsoft.com/office/drawing/2014/main" id="{3B6FAF5F-F36A-4741-8557-AA658C2A5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5993" y="2247917"/>
              <a:ext cx="36513" cy="41275"/>
            </a:xfrm>
            <a:prstGeom prst="rect">
              <a:avLst/>
            </a:pr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989">
              <a:extLst>
                <a:ext uri="{FF2B5EF4-FFF2-40B4-BE49-F238E27FC236}">
                  <a16:creationId xmlns:a16="http://schemas.microsoft.com/office/drawing/2014/main" id="{E509CD8B-9038-4C04-8998-111162AEC6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4406" y="2246330"/>
              <a:ext cx="39688" cy="42863"/>
            </a:xfrm>
            <a:custGeom>
              <a:avLst/>
              <a:gdLst>
                <a:gd name="T0" fmla="*/ 25 w 25"/>
                <a:gd name="T1" fmla="*/ 27 h 27"/>
                <a:gd name="T2" fmla="*/ 0 w 25"/>
                <a:gd name="T3" fmla="*/ 27 h 27"/>
                <a:gd name="T4" fmla="*/ 0 w 25"/>
                <a:gd name="T5" fmla="*/ 0 h 27"/>
                <a:gd name="T6" fmla="*/ 25 w 25"/>
                <a:gd name="T7" fmla="*/ 0 h 27"/>
                <a:gd name="T8" fmla="*/ 25 w 25"/>
                <a:gd name="T9" fmla="*/ 27 h 27"/>
                <a:gd name="T10" fmla="*/ 2 w 25"/>
                <a:gd name="T11" fmla="*/ 26 h 27"/>
                <a:gd name="T12" fmla="*/ 23 w 25"/>
                <a:gd name="T13" fmla="*/ 26 h 27"/>
                <a:gd name="T14" fmla="*/ 23 w 25"/>
                <a:gd name="T15" fmla="*/ 2 h 27"/>
                <a:gd name="T16" fmla="*/ 2 w 25"/>
                <a:gd name="T17" fmla="*/ 2 h 27"/>
                <a:gd name="T18" fmla="*/ 2 w 25"/>
                <a:gd name="T1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7">
                  <a:moveTo>
                    <a:pt x="25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27"/>
                  </a:lnTo>
                  <a:close/>
                  <a:moveTo>
                    <a:pt x="2" y="26"/>
                  </a:moveTo>
                  <a:lnTo>
                    <a:pt x="23" y="26"/>
                  </a:lnTo>
                  <a:lnTo>
                    <a:pt x="23" y="2"/>
                  </a:lnTo>
                  <a:lnTo>
                    <a:pt x="2" y="2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990">
              <a:extLst>
                <a:ext uri="{FF2B5EF4-FFF2-40B4-BE49-F238E27FC236}">
                  <a16:creationId xmlns:a16="http://schemas.microsoft.com/office/drawing/2014/main" id="{1EEE9CDF-D51C-4D83-A481-CC5F4C3CD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4406" y="2246330"/>
              <a:ext cx="39688" cy="42863"/>
            </a:xfrm>
            <a:custGeom>
              <a:avLst/>
              <a:gdLst>
                <a:gd name="T0" fmla="*/ 1 w 25"/>
                <a:gd name="T1" fmla="*/ 27 h 27"/>
                <a:gd name="T2" fmla="*/ 0 w 25"/>
                <a:gd name="T3" fmla="*/ 27 h 27"/>
                <a:gd name="T4" fmla="*/ 0 w 25"/>
                <a:gd name="T5" fmla="*/ 26 h 27"/>
                <a:gd name="T6" fmla="*/ 24 w 25"/>
                <a:gd name="T7" fmla="*/ 0 h 27"/>
                <a:gd name="T8" fmla="*/ 25 w 25"/>
                <a:gd name="T9" fmla="*/ 0 h 27"/>
                <a:gd name="T10" fmla="*/ 25 w 25"/>
                <a:gd name="T11" fmla="*/ 1 h 27"/>
                <a:gd name="T12" fmla="*/ 1 w 25"/>
                <a:gd name="T13" fmla="*/ 27 h 27"/>
                <a:gd name="T14" fmla="*/ 1 w 25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7">
                  <a:moveTo>
                    <a:pt x="1" y="27"/>
                  </a:moveTo>
                  <a:lnTo>
                    <a:pt x="0" y="27"/>
                  </a:lnTo>
                  <a:lnTo>
                    <a:pt x="0" y="26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1" y="27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991">
              <a:extLst>
                <a:ext uri="{FF2B5EF4-FFF2-40B4-BE49-F238E27FC236}">
                  <a16:creationId xmlns:a16="http://schemas.microsoft.com/office/drawing/2014/main" id="{DE60DF14-ED6E-4D6E-BFAC-B63DAD261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4406" y="2246330"/>
              <a:ext cx="39688" cy="42863"/>
            </a:xfrm>
            <a:custGeom>
              <a:avLst/>
              <a:gdLst>
                <a:gd name="T0" fmla="*/ 24 w 25"/>
                <a:gd name="T1" fmla="*/ 27 h 27"/>
                <a:gd name="T2" fmla="*/ 24 w 25"/>
                <a:gd name="T3" fmla="*/ 27 h 27"/>
                <a:gd name="T4" fmla="*/ 0 w 25"/>
                <a:gd name="T5" fmla="*/ 1 h 27"/>
                <a:gd name="T6" fmla="*/ 0 w 25"/>
                <a:gd name="T7" fmla="*/ 0 h 27"/>
                <a:gd name="T8" fmla="*/ 1 w 25"/>
                <a:gd name="T9" fmla="*/ 0 h 27"/>
                <a:gd name="T10" fmla="*/ 25 w 25"/>
                <a:gd name="T11" fmla="*/ 26 h 27"/>
                <a:gd name="T12" fmla="*/ 25 w 25"/>
                <a:gd name="T13" fmla="*/ 27 h 27"/>
                <a:gd name="T14" fmla="*/ 24 w 25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7">
                  <a:moveTo>
                    <a:pt x="24" y="27"/>
                  </a:moveTo>
                  <a:lnTo>
                    <a:pt x="24" y="27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5" y="26"/>
                  </a:lnTo>
                  <a:lnTo>
                    <a:pt x="25" y="27"/>
                  </a:lnTo>
                  <a:lnTo>
                    <a:pt x="24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Rectangle 992">
              <a:extLst>
                <a:ext uri="{FF2B5EF4-FFF2-40B4-BE49-F238E27FC236}">
                  <a16:creationId xmlns:a16="http://schemas.microsoft.com/office/drawing/2014/main" id="{92A3F46A-7729-4C72-ADFE-74E931D3D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5206" y="2247917"/>
              <a:ext cx="38100" cy="41275"/>
            </a:xfrm>
            <a:prstGeom prst="rect">
              <a:avLst/>
            </a:pr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993">
              <a:extLst>
                <a:ext uri="{FF2B5EF4-FFF2-40B4-BE49-F238E27FC236}">
                  <a16:creationId xmlns:a16="http://schemas.microsoft.com/office/drawing/2014/main" id="{F5652637-EB66-450B-8AAE-DA3223B021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3618" y="2246330"/>
              <a:ext cx="39688" cy="42863"/>
            </a:xfrm>
            <a:custGeom>
              <a:avLst/>
              <a:gdLst>
                <a:gd name="T0" fmla="*/ 25 w 25"/>
                <a:gd name="T1" fmla="*/ 27 h 27"/>
                <a:gd name="T2" fmla="*/ 0 w 25"/>
                <a:gd name="T3" fmla="*/ 27 h 27"/>
                <a:gd name="T4" fmla="*/ 0 w 25"/>
                <a:gd name="T5" fmla="*/ 0 h 27"/>
                <a:gd name="T6" fmla="*/ 25 w 25"/>
                <a:gd name="T7" fmla="*/ 0 h 27"/>
                <a:gd name="T8" fmla="*/ 25 w 25"/>
                <a:gd name="T9" fmla="*/ 27 h 27"/>
                <a:gd name="T10" fmla="*/ 2 w 25"/>
                <a:gd name="T11" fmla="*/ 26 h 27"/>
                <a:gd name="T12" fmla="*/ 24 w 25"/>
                <a:gd name="T13" fmla="*/ 26 h 27"/>
                <a:gd name="T14" fmla="*/ 24 w 25"/>
                <a:gd name="T15" fmla="*/ 2 h 27"/>
                <a:gd name="T16" fmla="*/ 2 w 25"/>
                <a:gd name="T17" fmla="*/ 2 h 27"/>
                <a:gd name="T18" fmla="*/ 2 w 25"/>
                <a:gd name="T1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7">
                  <a:moveTo>
                    <a:pt x="25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27"/>
                  </a:lnTo>
                  <a:close/>
                  <a:moveTo>
                    <a:pt x="2" y="26"/>
                  </a:moveTo>
                  <a:lnTo>
                    <a:pt x="24" y="26"/>
                  </a:lnTo>
                  <a:lnTo>
                    <a:pt x="24" y="2"/>
                  </a:lnTo>
                  <a:lnTo>
                    <a:pt x="2" y="2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994">
              <a:extLst>
                <a:ext uri="{FF2B5EF4-FFF2-40B4-BE49-F238E27FC236}">
                  <a16:creationId xmlns:a16="http://schemas.microsoft.com/office/drawing/2014/main" id="{D67CBB1E-A7F1-4BF6-AEC5-CF9479936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5206" y="2246330"/>
              <a:ext cx="38100" cy="42863"/>
            </a:xfrm>
            <a:custGeom>
              <a:avLst/>
              <a:gdLst>
                <a:gd name="T0" fmla="*/ 0 w 24"/>
                <a:gd name="T1" fmla="*/ 27 h 27"/>
                <a:gd name="T2" fmla="*/ 0 w 24"/>
                <a:gd name="T3" fmla="*/ 27 h 27"/>
                <a:gd name="T4" fmla="*/ 0 w 24"/>
                <a:gd name="T5" fmla="*/ 26 h 27"/>
                <a:gd name="T6" fmla="*/ 23 w 24"/>
                <a:gd name="T7" fmla="*/ 0 h 27"/>
                <a:gd name="T8" fmla="*/ 24 w 24"/>
                <a:gd name="T9" fmla="*/ 0 h 27"/>
                <a:gd name="T10" fmla="*/ 24 w 24"/>
                <a:gd name="T11" fmla="*/ 1 h 27"/>
                <a:gd name="T12" fmla="*/ 1 w 24"/>
                <a:gd name="T13" fmla="*/ 27 h 27"/>
                <a:gd name="T14" fmla="*/ 0 w 24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0" y="27"/>
                  </a:moveTo>
                  <a:lnTo>
                    <a:pt x="0" y="27"/>
                  </a:lnTo>
                  <a:lnTo>
                    <a:pt x="0" y="26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1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995">
              <a:extLst>
                <a:ext uri="{FF2B5EF4-FFF2-40B4-BE49-F238E27FC236}">
                  <a16:creationId xmlns:a16="http://schemas.microsoft.com/office/drawing/2014/main" id="{CFA17334-D234-441C-802B-3B8AD5173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5206" y="2246330"/>
              <a:ext cx="38100" cy="42863"/>
            </a:xfrm>
            <a:custGeom>
              <a:avLst/>
              <a:gdLst>
                <a:gd name="T0" fmla="*/ 24 w 24"/>
                <a:gd name="T1" fmla="*/ 27 h 27"/>
                <a:gd name="T2" fmla="*/ 23 w 24"/>
                <a:gd name="T3" fmla="*/ 27 h 27"/>
                <a:gd name="T4" fmla="*/ 0 w 24"/>
                <a:gd name="T5" fmla="*/ 1 h 27"/>
                <a:gd name="T6" fmla="*/ 0 w 24"/>
                <a:gd name="T7" fmla="*/ 0 h 27"/>
                <a:gd name="T8" fmla="*/ 1 w 24"/>
                <a:gd name="T9" fmla="*/ 0 h 27"/>
                <a:gd name="T10" fmla="*/ 24 w 24"/>
                <a:gd name="T11" fmla="*/ 26 h 27"/>
                <a:gd name="T12" fmla="*/ 24 w 24"/>
                <a:gd name="T13" fmla="*/ 27 h 27"/>
                <a:gd name="T14" fmla="*/ 24 w 24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4" y="27"/>
                  </a:moveTo>
                  <a:lnTo>
                    <a:pt x="23" y="27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4" y="26"/>
                  </a:lnTo>
                  <a:lnTo>
                    <a:pt x="24" y="27"/>
                  </a:lnTo>
                  <a:lnTo>
                    <a:pt x="24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Rectangle 996">
              <a:extLst>
                <a:ext uri="{FF2B5EF4-FFF2-40B4-BE49-F238E27FC236}">
                  <a16:creationId xmlns:a16="http://schemas.microsoft.com/office/drawing/2014/main" id="{ECFD2AE9-4688-44E6-A645-569FAC772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6006" y="2247917"/>
              <a:ext cx="36513" cy="41275"/>
            </a:xfrm>
            <a:prstGeom prst="rect">
              <a:avLst/>
            </a:pr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997">
              <a:extLst>
                <a:ext uri="{FF2B5EF4-FFF2-40B4-BE49-F238E27FC236}">
                  <a16:creationId xmlns:a16="http://schemas.microsoft.com/office/drawing/2014/main" id="{12A487C1-BA5B-439F-96C6-5C2A7064F8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54418" y="2246330"/>
              <a:ext cx="39688" cy="42863"/>
            </a:xfrm>
            <a:custGeom>
              <a:avLst/>
              <a:gdLst>
                <a:gd name="T0" fmla="*/ 25 w 25"/>
                <a:gd name="T1" fmla="*/ 27 h 27"/>
                <a:gd name="T2" fmla="*/ 0 w 25"/>
                <a:gd name="T3" fmla="*/ 27 h 27"/>
                <a:gd name="T4" fmla="*/ 0 w 25"/>
                <a:gd name="T5" fmla="*/ 0 h 27"/>
                <a:gd name="T6" fmla="*/ 25 w 25"/>
                <a:gd name="T7" fmla="*/ 0 h 27"/>
                <a:gd name="T8" fmla="*/ 25 w 25"/>
                <a:gd name="T9" fmla="*/ 27 h 27"/>
                <a:gd name="T10" fmla="*/ 1 w 25"/>
                <a:gd name="T11" fmla="*/ 26 h 27"/>
                <a:gd name="T12" fmla="*/ 23 w 25"/>
                <a:gd name="T13" fmla="*/ 26 h 27"/>
                <a:gd name="T14" fmla="*/ 23 w 25"/>
                <a:gd name="T15" fmla="*/ 2 h 27"/>
                <a:gd name="T16" fmla="*/ 1 w 25"/>
                <a:gd name="T17" fmla="*/ 2 h 27"/>
                <a:gd name="T18" fmla="*/ 1 w 25"/>
                <a:gd name="T1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7">
                  <a:moveTo>
                    <a:pt x="25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27"/>
                  </a:lnTo>
                  <a:close/>
                  <a:moveTo>
                    <a:pt x="1" y="26"/>
                  </a:moveTo>
                  <a:lnTo>
                    <a:pt x="23" y="26"/>
                  </a:lnTo>
                  <a:lnTo>
                    <a:pt x="23" y="2"/>
                  </a:lnTo>
                  <a:lnTo>
                    <a:pt x="1" y="2"/>
                  </a:lnTo>
                  <a:lnTo>
                    <a:pt x="1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998">
              <a:extLst>
                <a:ext uri="{FF2B5EF4-FFF2-40B4-BE49-F238E27FC236}">
                  <a16:creationId xmlns:a16="http://schemas.microsoft.com/office/drawing/2014/main" id="{18872D6E-1F33-4F27-9AE8-BA7D7D0EF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4418" y="2246330"/>
              <a:ext cx="38100" cy="42863"/>
            </a:xfrm>
            <a:custGeom>
              <a:avLst/>
              <a:gdLst>
                <a:gd name="T0" fmla="*/ 1 w 24"/>
                <a:gd name="T1" fmla="*/ 27 h 27"/>
                <a:gd name="T2" fmla="*/ 0 w 24"/>
                <a:gd name="T3" fmla="*/ 27 h 27"/>
                <a:gd name="T4" fmla="*/ 0 w 24"/>
                <a:gd name="T5" fmla="*/ 26 h 27"/>
                <a:gd name="T6" fmla="*/ 23 w 24"/>
                <a:gd name="T7" fmla="*/ 0 h 27"/>
                <a:gd name="T8" fmla="*/ 24 w 24"/>
                <a:gd name="T9" fmla="*/ 0 h 27"/>
                <a:gd name="T10" fmla="*/ 24 w 24"/>
                <a:gd name="T11" fmla="*/ 1 h 27"/>
                <a:gd name="T12" fmla="*/ 1 w 24"/>
                <a:gd name="T13" fmla="*/ 27 h 27"/>
                <a:gd name="T14" fmla="*/ 1 w 24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1" y="27"/>
                  </a:moveTo>
                  <a:lnTo>
                    <a:pt x="0" y="27"/>
                  </a:lnTo>
                  <a:lnTo>
                    <a:pt x="0" y="26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1" y="27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Freeform 999">
              <a:extLst>
                <a:ext uri="{FF2B5EF4-FFF2-40B4-BE49-F238E27FC236}">
                  <a16:creationId xmlns:a16="http://schemas.microsoft.com/office/drawing/2014/main" id="{4348636C-5353-444F-B3BF-97C8BBC23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4418" y="2246330"/>
              <a:ext cx="38100" cy="42863"/>
            </a:xfrm>
            <a:custGeom>
              <a:avLst/>
              <a:gdLst>
                <a:gd name="T0" fmla="*/ 24 w 24"/>
                <a:gd name="T1" fmla="*/ 27 h 27"/>
                <a:gd name="T2" fmla="*/ 23 w 24"/>
                <a:gd name="T3" fmla="*/ 27 h 27"/>
                <a:gd name="T4" fmla="*/ 0 w 24"/>
                <a:gd name="T5" fmla="*/ 1 h 27"/>
                <a:gd name="T6" fmla="*/ 0 w 24"/>
                <a:gd name="T7" fmla="*/ 0 h 27"/>
                <a:gd name="T8" fmla="*/ 1 w 24"/>
                <a:gd name="T9" fmla="*/ 0 h 27"/>
                <a:gd name="T10" fmla="*/ 24 w 24"/>
                <a:gd name="T11" fmla="*/ 26 h 27"/>
                <a:gd name="T12" fmla="*/ 24 w 24"/>
                <a:gd name="T13" fmla="*/ 27 h 27"/>
                <a:gd name="T14" fmla="*/ 24 w 24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4" y="27"/>
                  </a:moveTo>
                  <a:lnTo>
                    <a:pt x="23" y="27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4" y="26"/>
                  </a:lnTo>
                  <a:lnTo>
                    <a:pt x="24" y="27"/>
                  </a:lnTo>
                  <a:lnTo>
                    <a:pt x="24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Rectangle 1000">
              <a:extLst>
                <a:ext uri="{FF2B5EF4-FFF2-40B4-BE49-F238E27FC236}">
                  <a16:creationId xmlns:a16="http://schemas.microsoft.com/office/drawing/2014/main" id="{98ED66EC-11DF-40E9-AE01-260DBFC99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5218" y="2247917"/>
              <a:ext cx="36513" cy="41275"/>
            </a:xfrm>
            <a:prstGeom prst="rect">
              <a:avLst/>
            </a:pr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Freeform 1001">
              <a:extLst>
                <a:ext uri="{FF2B5EF4-FFF2-40B4-BE49-F238E27FC236}">
                  <a16:creationId xmlns:a16="http://schemas.microsoft.com/office/drawing/2014/main" id="{12640549-C44B-4027-ABD1-B316FC77F2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03631" y="2246330"/>
              <a:ext cx="39688" cy="42863"/>
            </a:xfrm>
            <a:custGeom>
              <a:avLst/>
              <a:gdLst>
                <a:gd name="T0" fmla="*/ 25 w 25"/>
                <a:gd name="T1" fmla="*/ 27 h 27"/>
                <a:gd name="T2" fmla="*/ 0 w 25"/>
                <a:gd name="T3" fmla="*/ 27 h 27"/>
                <a:gd name="T4" fmla="*/ 0 w 25"/>
                <a:gd name="T5" fmla="*/ 0 h 27"/>
                <a:gd name="T6" fmla="*/ 25 w 25"/>
                <a:gd name="T7" fmla="*/ 0 h 27"/>
                <a:gd name="T8" fmla="*/ 25 w 25"/>
                <a:gd name="T9" fmla="*/ 27 h 27"/>
                <a:gd name="T10" fmla="*/ 2 w 25"/>
                <a:gd name="T11" fmla="*/ 26 h 27"/>
                <a:gd name="T12" fmla="*/ 23 w 25"/>
                <a:gd name="T13" fmla="*/ 26 h 27"/>
                <a:gd name="T14" fmla="*/ 23 w 25"/>
                <a:gd name="T15" fmla="*/ 2 h 27"/>
                <a:gd name="T16" fmla="*/ 2 w 25"/>
                <a:gd name="T17" fmla="*/ 2 h 27"/>
                <a:gd name="T18" fmla="*/ 2 w 25"/>
                <a:gd name="T1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7">
                  <a:moveTo>
                    <a:pt x="25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27"/>
                  </a:lnTo>
                  <a:close/>
                  <a:moveTo>
                    <a:pt x="2" y="26"/>
                  </a:moveTo>
                  <a:lnTo>
                    <a:pt x="23" y="26"/>
                  </a:lnTo>
                  <a:lnTo>
                    <a:pt x="23" y="2"/>
                  </a:lnTo>
                  <a:lnTo>
                    <a:pt x="2" y="2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1002">
              <a:extLst>
                <a:ext uri="{FF2B5EF4-FFF2-40B4-BE49-F238E27FC236}">
                  <a16:creationId xmlns:a16="http://schemas.microsoft.com/office/drawing/2014/main" id="{ADEBAAB7-547A-4637-BFAE-9E62F8176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3631" y="2246330"/>
              <a:ext cx="39688" cy="42863"/>
            </a:xfrm>
            <a:custGeom>
              <a:avLst/>
              <a:gdLst>
                <a:gd name="T0" fmla="*/ 1 w 25"/>
                <a:gd name="T1" fmla="*/ 27 h 27"/>
                <a:gd name="T2" fmla="*/ 0 w 25"/>
                <a:gd name="T3" fmla="*/ 27 h 27"/>
                <a:gd name="T4" fmla="*/ 0 w 25"/>
                <a:gd name="T5" fmla="*/ 26 h 27"/>
                <a:gd name="T6" fmla="*/ 24 w 25"/>
                <a:gd name="T7" fmla="*/ 0 h 27"/>
                <a:gd name="T8" fmla="*/ 25 w 25"/>
                <a:gd name="T9" fmla="*/ 0 h 27"/>
                <a:gd name="T10" fmla="*/ 25 w 25"/>
                <a:gd name="T11" fmla="*/ 1 h 27"/>
                <a:gd name="T12" fmla="*/ 1 w 25"/>
                <a:gd name="T13" fmla="*/ 27 h 27"/>
                <a:gd name="T14" fmla="*/ 1 w 25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7">
                  <a:moveTo>
                    <a:pt x="1" y="27"/>
                  </a:moveTo>
                  <a:lnTo>
                    <a:pt x="0" y="27"/>
                  </a:lnTo>
                  <a:lnTo>
                    <a:pt x="0" y="26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1" y="27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1003">
              <a:extLst>
                <a:ext uri="{FF2B5EF4-FFF2-40B4-BE49-F238E27FC236}">
                  <a16:creationId xmlns:a16="http://schemas.microsoft.com/office/drawing/2014/main" id="{2FE11D2D-58E7-42E4-92CE-539F3588D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3631" y="2246330"/>
              <a:ext cx="39688" cy="42863"/>
            </a:xfrm>
            <a:custGeom>
              <a:avLst/>
              <a:gdLst>
                <a:gd name="T0" fmla="*/ 24 w 25"/>
                <a:gd name="T1" fmla="*/ 27 h 27"/>
                <a:gd name="T2" fmla="*/ 24 w 25"/>
                <a:gd name="T3" fmla="*/ 27 h 27"/>
                <a:gd name="T4" fmla="*/ 0 w 25"/>
                <a:gd name="T5" fmla="*/ 1 h 27"/>
                <a:gd name="T6" fmla="*/ 0 w 25"/>
                <a:gd name="T7" fmla="*/ 0 h 27"/>
                <a:gd name="T8" fmla="*/ 1 w 25"/>
                <a:gd name="T9" fmla="*/ 0 h 27"/>
                <a:gd name="T10" fmla="*/ 25 w 25"/>
                <a:gd name="T11" fmla="*/ 26 h 27"/>
                <a:gd name="T12" fmla="*/ 25 w 25"/>
                <a:gd name="T13" fmla="*/ 27 h 27"/>
                <a:gd name="T14" fmla="*/ 24 w 25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7">
                  <a:moveTo>
                    <a:pt x="24" y="27"/>
                  </a:moveTo>
                  <a:lnTo>
                    <a:pt x="24" y="27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5" y="26"/>
                  </a:lnTo>
                  <a:lnTo>
                    <a:pt x="25" y="27"/>
                  </a:lnTo>
                  <a:lnTo>
                    <a:pt x="24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1004">
              <a:extLst>
                <a:ext uri="{FF2B5EF4-FFF2-40B4-BE49-F238E27FC236}">
                  <a16:creationId xmlns:a16="http://schemas.microsoft.com/office/drawing/2014/main" id="{2472FC4C-BEAC-4B3B-B655-B830BC875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5531" y="2209817"/>
              <a:ext cx="19050" cy="19050"/>
            </a:xfrm>
            <a:custGeom>
              <a:avLst/>
              <a:gdLst>
                <a:gd name="T0" fmla="*/ 12 w 12"/>
                <a:gd name="T1" fmla="*/ 3 h 12"/>
                <a:gd name="T2" fmla="*/ 0 w 12"/>
                <a:gd name="T3" fmla="*/ 0 h 12"/>
                <a:gd name="T4" fmla="*/ 3 w 12"/>
                <a:gd name="T5" fmla="*/ 12 h 12"/>
                <a:gd name="T6" fmla="*/ 5 w 12"/>
                <a:gd name="T7" fmla="*/ 9 h 12"/>
                <a:gd name="T8" fmla="*/ 9 w 12"/>
                <a:gd name="T9" fmla="*/ 12 h 12"/>
                <a:gd name="T10" fmla="*/ 12 w 12"/>
                <a:gd name="T11" fmla="*/ 10 h 12"/>
                <a:gd name="T12" fmla="*/ 8 w 12"/>
                <a:gd name="T13" fmla="*/ 6 h 12"/>
                <a:gd name="T14" fmla="*/ 12 w 12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12" y="3"/>
                  </a:moveTo>
                  <a:lnTo>
                    <a:pt x="0" y="0"/>
                  </a:lnTo>
                  <a:lnTo>
                    <a:pt x="3" y="12"/>
                  </a:lnTo>
                  <a:lnTo>
                    <a:pt x="5" y="9"/>
                  </a:lnTo>
                  <a:lnTo>
                    <a:pt x="9" y="12"/>
                  </a:lnTo>
                  <a:lnTo>
                    <a:pt x="12" y="10"/>
                  </a:lnTo>
                  <a:lnTo>
                    <a:pt x="8" y="6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1005">
              <a:extLst>
                <a:ext uri="{FF2B5EF4-FFF2-40B4-BE49-F238E27FC236}">
                  <a16:creationId xmlns:a16="http://schemas.microsoft.com/office/drawing/2014/main" id="{1CFCC17A-D47C-4BB6-B8DB-7E317527A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1093" y="2019317"/>
              <a:ext cx="352425" cy="260350"/>
            </a:xfrm>
            <a:custGeom>
              <a:avLst/>
              <a:gdLst>
                <a:gd name="T0" fmla="*/ 11 w 243"/>
                <a:gd name="T1" fmla="*/ 179 h 179"/>
                <a:gd name="T2" fmla="*/ 0 w 243"/>
                <a:gd name="T3" fmla="*/ 168 h 179"/>
                <a:gd name="T4" fmla="*/ 0 w 243"/>
                <a:gd name="T5" fmla="*/ 11 h 179"/>
                <a:gd name="T6" fmla="*/ 11 w 243"/>
                <a:gd name="T7" fmla="*/ 0 h 179"/>
                <a:gd name="T8" fmla="*/ 232 w 243"/>
                <a:gd name="T9" fmla="*/ 0 h 179"/>
                <a:gd name="T10" fmla="*/ 243 w 243"/>
                <a:gd name="T11" fmla="*/ 11 h 179"/>
                <a:gd name="T12" fmla="*/ 243 w 243"/>
                <a:gd name="T13" fmla="*/ 168 h 179"/>
                <a:gd name="T14" fmla="*/ 232 w 243"/>
                <a:gd name="T15" fmla="*/ 179 h 179"/>
                <a:gd name="T16" fmla="*/ 11 w 243"/>
                <a:gd name="T17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" h="179">
                  <a:moveTo>
                    <a:pt x="11" y="179"/>
                  </a:moveTo>
                  <a:cubicBezTo>
                    <a:pt x="5" y="179"/>
                    <a:pt x="0" y="174"/>
                    <a:pt x="0" y="16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8" y="0"/>
                    <a:pt x="243" y="5"/>
                    <a:pt x="243" y="11"/>
                  </a:cubicBezTo>
                  <a:cubicBezTo>
                    <a:pt x="243" y="168"/>
                    <a:pt x="243" y="168"/>
                    <a:pt x="243" y="168"/>
                  </a:cubicBezTo>
                  <a:cubicBezTo>
                    <a:pt x="243" y="174"/>
                    <a:pt x="238" y="179"/>
                    <a:pt x="232" y="179"/>
                  </a:cubicBezTo>
                  <a:lnTo>
                    <a:pt x="11" y="1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1006">
              <a:extLst>
                <a:ext uri="{FF2B5EF4-FFF2-40B4-BE49-F238E27FC236}">
                  <a16:creationId xmlns:a16="http://schemas.microsoft.com/office/drawing/2014/main" id="{590A6EA0-38B1-4D70-ACAA-E755EF8FD5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19506" y="2017730"/>
              <a:ext cx="354013" cy="263525"/>
            </a:xfrm>
            <a:custGeom>
              <a:avLst/>
              <a:gdLst>
                <a:gd name="T0" fmla="*/ 233 w 244"/>
                <a:gd name="T1" fmla="*/ 2 h 181"/>
                <a:gd name="T2" fmla="*/ 243 w 244"/>
                <a:gd name="T3" fmla="*/ 12 h 181"/>
                <a:gd name="T4" fmla="*/ 243 w 244"/>
                <a:gd name="T5" fmla="*/ 169 h 181"/>
                <a:gd name="T6" fmla="*/ 233 w 244"/>
                <a:gd name="T7" fmla="*/ 179 h 181"/>
                <a:gd name="T8" fmla="*/ 12 w 244"/>
                <a:gd name="T9" fmla="*/ 179 h 181"/>
                <a:gd name="T10" fmla="*/ 2 w 244"/>
                <a:gd name="T11" fmla="*/ 169 h 181"/>
                <a:gd name="T12" fmla="*/ 2 w 244"/>
                <a:gd name="T13" fmla="*/ 12 h 181"/>
                <a:gd name="T14" fmla="*/ 12 w 244"/>
                <a:gd name="T15" fmla="*/ 2 h 181"/>
                <a:gd name="T16" fmla="*/ 233 w 244"/>
                <a:gd name="T17" fmla="*/ 2 h 181"/>
                <a:gd name="T18" fmla="*/ 233 w 244"/>
                <a:gd name="T19" fmla="*/ 0 h 181"/>
                <a:gd name="T20" fmla="*/ 12 w 244"/>
                <a:gd name="T21" fmla="*/ 0 h 181"/>
                <a:gd name="T22" fmla="*/ 0 w 244"/>
                <a:gd name="T23" fmla="*/ 12 h 181"/>
                <a:gd name="T24" fmla="*/ 0 w 244"/>
                <a:gd name="T25" fmla="*/ 169 h 181"/>
                <a:gd name="T26" fmla="*/ 12 w 244"/>
                <a:gd name="T27" fmla="*/ 181 h 181"/>
                <a:gd name="T28" fmla="*/ 233 w 244"/>
                <a:gd name="T29" fmla="*/ 181 h 181"/>
                <a:gd name="T30" fmla="*/ 244 w 244"/>
                <a:gd name="T31" fmla="*/ 169 h 181"/>
                <a:gd name="T32" fmla="*/ 244 w 244"/>
                <a:gd name="T33" fmla="*/ 12 h 181"/>
                <a:gd name="T34" fmla="*/ 233 w 244"/>
                <a:gd name="T3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4" h="181">
                  <a:moveTo>
                    <a:pt x="233" y="2"/>
                  </a:moveTo>
                  <a:cubicBezTo>
                    <a:pt x="238" y="2"/>
                    <a:pt x="243" y="6"/>
                    <a:pt x="243" y="12"/>
                  </a:cubicBezTo>
                  <a:cubicBezTo>
                    <a:pt x="243" y="169"/>
                    <a:pt x="243" y="169"/>
                    <a:pt x="243" y="169"/>
                  </a:cubicBezTo>
                  <a:cubicBezTo>
                    <a:pt x="243" y="175"/>
                    <a:pt x="238" y="179"/>
                    <a:pt x="233" y="179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6" y="179"/>
                    <a:pt x="2" y="175"/>
                    <a:pt x="2" y="169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6"/>
                    <a:pt x="6" y="2"/>
                    <a:pt x="12" y="2"/>
                  </a:cubicBezTo>
                  <a:cubicBezTo>
                    <a:pt x="233" y="2"/>
                    <a:pt x="233" y="2"/>
                    <a:pt x="233" y="2"/>
                  </a:cubicBezTo>
                  <a:moveTo>
                    <a:pt x="23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75"/>
                    <a:pt x="5" y="181"/>
                    <a:pt x="12" y="181"/>
                  </a:cubicBezTo>
                  <a:cubicBezTo>
                    <a:pt x="233" y="181"/>
                    <a:pt x="233" y="181"/>
                    <a:pt x="233" y="181"/>
                  </a:cubicBezTo>
                  <a:cubicBezTo>
                    <a:pt x="239" y="181"/>
                    <a:pt x="244" y="175"/>
                    <a:pt x="244" y="169"/>
                  </a:cubicBezTo>
                  <a:cubicBezTo>
                    <a:pt x="244" y="12"/>
                    <a:pt x="244" y="12"/>
                    <a:pt x="244" y="12"/>
                  </a:cubicBezTo>
                  <a:cubicBezTo>
                    <a:pt x="244" y="6"/>
                    <a:pt x="239" y="0"/>
                    <a:pt x="233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Rectangle 1007">
              <a:extLst>
                <a:ext uri="{FF2B5EF4-FFF2-40B4-BE49-F238E27FC236}">
                  <a16:creationId xmlns:a16="http://schemas.microsoft.com/office/drawing/2014/main" id="{776C5BEF-2736-40E5-9FE9-DC68479E9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8556" y="2063767"/>
              <a:ext cx="76200" cy="6350"/>
            </a:xfrm>
            <a:prstGeom prst="rect">
              <a:avLst/>
            </a:prstGeom>
            <a:solidFill>
              <a:srgbClr val="C6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Rectangle 1008">
              <a:extLst>
                <a:ext uri="{FF2B5EF4-FFF2-40B4-BE49-F238E27FC236}">
                  <a16:creationId xmlns:a16="http://schemas.microsoft.com/office/drawing/2014/main" id="{3AFA813A-D372-43BD-9DD4-945008A6A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0493" y="2063767"/>
              <a:ext cx="47625" cy="6350"/>
            </a:xfrm>
            <a:prstGeom prst="rect">
              <a:avLst/>
            </a:prstGeom>
            <a:solidFill>
              <a:srgbClr val="C6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Rectangle 1010">
              <a:extLst>
                <a:ext uri="{FF2B5EF4-FFF2-40B4-BE49-F238E27FC236}">
                  <a16:creationId xmlns:a16="http://schemas.microsoft.com/office/drawing/2014/main" id="{42FC8D58-A089-4712-9631-F47878127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6993" y="2063767"/>
              <a:ext cx="49213" cy="6350"/>
            </a:xfrm>
            <a:prstGeom prst="rect">
              <a:avLst/>
            </a:prstGeom>
            <a:solidFill>
              <a:srgbClr val="C6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Rectangle 1011">
              <a:extLst>
                <a:ext uri="{FF2B5EF4-FFF2-40B4-BE49-F238E27FC236}">
                  <a16:creationId xmlns:a16="http://schemas.microsoft.com/office/drawing/2014/main" id="{6531534A-0909-4982-B602-9C2FF9E25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6668" y="2063767"/>
              <a:ext cx="47625" cy="6350"/>
            </a:xfrm>
            <a:prstGeom prst="rect">
              <a:avLst/>
            </a:prstGeom>
            <a:solidFill>
              <a:srgbClr val="C6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Rectangle 1012">
              <a:extLst>
                <a:ext uri="{FF2B5EF4-FFF2-40B4-BE49-F238E27FC236}">
                  <a16:creationId xmlns:a16="http://schemas.microsoft.com/office/drawing/2014/main" id="{688582F1-A279-4181-9AA1-075DA6A66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8556" y="2097105"/>
              <a:ext cx="139700" cy="152400"/>
            </a:xfrm>
            <a:prstGeom prst="rect">
              <a:avLst/>
            </a:prstGeom>
            <a:solidFill>
              <a:srgbClr val="72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1013">
              <a:extLst>
                <a:ext uri="{FF2B5EF4-FFF2-40B4-BE49-F238E27FC236}">
                  <a16:creationId xmlns:a16="http://schemas.microsoft.com/office/drawing/2014/main" id="{64F555DF-8B30-4EBD-A139-0A1084CBAD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36968" y="2093930"/>
              <a:ext cx="142875" cy="158750"/>
            </a:xfrm>
            <a:custGeom>
              <a:avLst/>
              <a:gdLst>
                <a:gd name="T0" fmla="*/ 90 w 90"/>
                <a:gd name="T1" fmla="*/ 100 h 100"/>
                <a:gd name="T2" fmla="*/ 0 w 90"/>
                <a:gd name="T3" fmla="*/ 100 h 100"/>
                <a:gd name="T4" fmla="*/ 0 w 90"/>
                <a:gd name="T5" fmla="*/ 0 h 100"/>
                <a:gd name="T6" fmla="*/ 90 w 90"/>
                <a:gd name="T7" fmla="*/ 0 h 100"/>
                <a:gd name="T8" fmla="*/ 90 w 90"/>
                <a:gd name="T9" fmla="*/ 100 h 100"/>
                <a:gd name="T10" fmla="*/ 2 w 90"/>
                <a:gd name="T11" fmla="*/ 97 h 100"/>
                <a:gd name="T12" fmla="*/ 88 w 90"/>
                <a:gd name="T13" fmla="*/ 97 h 100"/>
                <a:gd name="T14" fmla="*/ 88 w 90"/>
                <a:gd name="T15" fmla="*/ 3 h 100"/>
                <a:gd name="T16" fmla="*/ 2 w 90"/>
                <a:gd name="T17" fmla="*/ 3 h 100"/>
                <a:gd name="T18" fmla="*/ 2 w 90"/>
                <a:gd name="T19" fmla="*/ 9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100">
                  <a:moveTo>
                    <a:pt x="90" y="100"/>
                  </a:moveTo>
                  <a:lnTo>
                    <a:pt x="0" y="100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00"/>
                  </a:lnTo>
                  <a:close/>
                  <a:moveTo>
                    <a:pt x="2" y="97"/>
                  </a:moveTo>
                  <a:lnTo>
                    <a:pt x="88" y="97"/>
                  </a:lnTo>
                  <a:lnTo>
                    <a:pt x="88" y="3"/>
                  </a:lnTo>
                  <a:lnTo>
                    <a:pt x="2" y="3"/>
                  </a:lnTo>
                  <a:lnTo>
                    <a:pt x="2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Freeform 1014">
              <a:extLst>
                <a:ext uri="{FF2B5EF4-FFF2-40B4-BE49-F238E27FC236}">
                  <a16:creationId xmlns:a16="http://schemas.microsoft.com/office/drawing/2014/main" id="{AD998A67-6142-46DB-8A23-5598BA262C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36968" y="2093930"/>
              <a:ext cx="142875" cy="158750"/>
            </a:xfrm>
            <a:custGeom>
              <a:avLst/>
              <a:gdLst>
                <a:gd name="T0" fmla="*/ 97 w 99"/>
                <a:gd name="T1" fmla="*/ 109 h 109"/>
                <a:gd name="T2" fmla="*/ 1 w 99"/>
                <a:gd name="T3" fmla="*/ 109 h 109"/>
                <a:gd name="T4" fmla="*/ 0 w 99"/>
                <a:gd name="T5" fmla="*/ 108 h 109"/>
                <a:gd name="T6" fmla="*/ 0 w 99"/>
                <a:gd name="T7" fmla="*/ 106 h 109"/>
                <a:gd name="T8" fmla="*/ 96 w 99"/>
                <a:gd name="T9" fmla="*/ 1 h 109"/>
                <a:gd name="T10" fmla="*/ 98 w 99"/>
                <a:gd name="T11" fmla="*/ 1 h 109"/>
                <a:gd name="T12" fmla="*/ 99 w 99"/>
                <a:gd name="T13" fmla="*/ 2 h 109"/>
                <a:gd name="T14" fmla="*/ 99 w 99"/>
                <a:gd name="T15" fmla="*/ 107 h 109"/>
                <a:gd name="T16" fmla="*/ 97 w 99"/>
                <a:gd name="T17" fmla="*/ 109 h 109"/>
                <a:gd name="T18" fmla="*/ 4 w 99"/>
                <a:gd name="T19" fmla="*/ 106 h 109"/>
                <a:gd name="T20" fmla="*/ 96 w 99"/>
                <a:gd name="T21" fmla="*/ 106 h 109"/>
                <a:gd name="T22" fmla="*/ 96 w 99"/>
                <a:gd name="T23" fmla="*/ 5 h 109"/>
                <a:gd name="T24" fmla="*/ 4 w 99"/>
                <a:gd name="T25" fmla="*/ 10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09">
                  <a:moveTo>
                    <a:pt x="97" y="109"/>
                  </a:moveTo>
                  <a:cubicBezTo>
                    <a:pt x="1" y="109"/>
                    <a:pt x="1" y="109"/>
                    <a:pt x="1" y="109"/>
                  </a:cubicBezTo>
                  <a:cubicBezTo>
                    <a:pt x="1" y="109"/>
                    <a:pt x="0" y="108"/>
                    <a:pt x="0" y="108"/>
                  </a:cubicBezTo>
                  <a:cubicBezTo>
                    <a:pt x="0" y="107"/>
                    <a:pt x="0" y="107"/>
                    <a:pt x="0" y="106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7" y="0"/>
                    <a:pt x="97" y="0"/>
                    <a:pt x="98" y="1"/>
                  </a:cubicBezTo>
                  <a:cubicBezTo>
                    <a:pt x="98" y="1"/>
                    <a:pt x="99" y="1"/>
                    <a:pt x="99" y="2"/>
                  </a:cubicBezTo>
                  <a:cubicBezTo>
                    <a:pt x="99" y="107"/>
                    <a:pt x="99" y="107"/>
                    <a:pt x="99" y="107"/>
                  </a:cubicBezTo>
                  <a:cubicBezTo>
                    <a:pt x="99" y="108"/>
                    <a:pt x="98" y="109"/>
                    <a:pt x="97" y="109"/>
                  </a:cubicBezTo>
                  <a:close/>
                  <a:moveTo>
                    <a:pt x="4" y="106"/>
                  </a:moveTo>
                  <a:cubicBezTo>
                    <a:pt x="96" y="106"/>
                    <a:pt x="96" y="106"/>
                    <a:pt x="96" y="106"/>
                  </a:cubicBezTo>
                  <a:cubicBezTo>
                    <a:pt x="96" y="5"/>
                    <a:pt x="96" y="5"/>
                    <a:pt x="96" y="5"/>
                  </a:cubicBezTo>
                  <a:lnTo>
                    <a:pt x="4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Freeform 1015">
              <a:extLst>
                <a:ext uri="{FF2B5EF4-FFF2-40B4-BE49-F238E27FC236}">
                  <a16:creationId xmlns:a16="http://schemas.microsoft.com/office/drawing/2014/main" id="{8550A263-6311-432B-94D2-24D0BFC4CD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36968" y="2093930"/>
              <a:ext cx="142875" cy="158750"/>
            </a:xfrm>
            <a:custGeom>
              <a:avLst/>
              <a:gdLst>
                <a:gd name="T0" fmla="*/ 97 w 99"/>
                <a:gd name="T1" fmla="*/ 109 h 109"/>
                <a:gd name="T2" fmla="*/ 1 w 99"/>
                <a:gd name="T3" fmla="*/ 109 h 109"/>
                <a:gd name="T4" fmla="*/ 0 w 99"/>
                <a:gd name="T5" fmla="*/ 107 h 109"/>
                <a:gd name="T6" fmla="*/ 0 w 99"/>
                <a:gd name="T7" fmla="*/ 2 h 109"/>
                <a:gd name="T8" fmla="*/ 1 w 99"/>
                <a:gd name="T9" fmla="*/ 1 h 109"/>
                <a:gd name="T10" fmla="*/ 2 w 99"/>
                <a:gd name="T11" fmla="*/ 1 h 109"/>
                <a:gd name="T12" fmla="*/ 98 w 99"/>
                <a:gd name="T13" fmla="*/ 106 h 109"/>
                <a:gd name="T14" fmla="*/ 98 w 99"/>
                <a:gd name="T15" fmla="*/ 108 h 109"/>
                <a:gd name="T16" fmla="*/ 97 w 99"/>
                <a:gd name="T17" fmla="*/ 109 h 109"/>
                <a:gd name="T18" fmla="*/ 3 w 99"/>
                <a:gd name="T19" fmla="*/ 106 h 109"/>
                <a:gd name="T20" fmla="*/ 94 w 99"/>
                <a:gd name="T21" fmla="*/ 106 h 109"/>
                <a:gd name="T22" fmla="*/ 3 w 99"/>
                <a:gd name="T23" fmla="*/ 5 h 109"/>
                <a:gd name="T24" fmla="*/ 3 w 99"/>
                <a:gd name="T25" fmla="*/ 10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09">
                  <a:moveTo>
                    <a:pt x="97" y="109"/>
                  </a:moveTo>
                  <a:cubicBezTo>
                    <a:pt x="1" y="109"/>
                    <a:pt x="1" y="109"/>
                    <a:pt x="1" y="109"/>
                  </a:cubicBezTo>
                  <a:cubicBezTo>
                    <a:pt x="1" y="109"/>
                    <a:pt x="0" y="108"/>
                    <a:pt x="0" y="10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98" y="106"/>
                    <a:pt x="98" y="106"/>
                    <a:pt x="98" y="106"/>
                  </a:cubicBezTo>
                  <a:cubicBezTo>
                    <a:pt x="99" y="107"/>
                    <a:pt x="99" y="107"/>
                    <a:pt x="98" y="108"/>
                  </a:cubicBezTo>
                  <a:cubicBezTo>
                    <a:pt x="98" y="108"/>
                    <a:pt x="98" y="109"/>
                    <a:pt x="97" y="109"/>
                  </a:cubicBezTo>
                  <a:close/>
                  <a:moveTo>
                    <a:pt x="3" y="106"/>
                  </a:moveTo>
                  <a:cubicBezTo>
                    <a:pt x="94" y="106"/>
                    <a:pt x="94" y="106"/>
                    <a:pt x="94" y="106"/>
                  </a:cubicBezTo>
                  <a:cubicBezTo>
                    <a:pt x="3" y="5"/>
                    <a:pt x="3" y="5"/>
                    <a:pt x="3" y="5"/>
                  </a:cubicBezTo>
                  <a:lnTo>
                    <a:pt x="3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Rectangle 1016">
              <a:extLst>
                <a:ext uri="{FF2B5EF4-FFF2-40B4-BE49-F238E27FC236}">
                  <a16:creationId xmlns:a16="http://schemas.microsoft.com/office/drawing/2014/main" id="{17FCBAE1-40E4-414A-83C5-382E438FE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7306" y="2100280"/>
              <a:ext cx="84138" cy="9525"/>
            </a:xfrm>
            <a:prstGeom prst="rect">
              <a:avLst/>
            </a:pr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Rectangle 1017">
              <a:extLst>
                <a:ext uri="{FF2B5EF4-FFF2-40B4-BE49-F238E27FC236}">
                  <a16:creationId xmlns:a16="http://schemas.microsoft.com/office/drawing/2014/main" id="{DBEBCE93-4FE4-4CEA-8E49-0BEA0EF60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7306" y="2127267"/>
              <a:ext cx="150813" cy="7938"/>
            </a:xfrm>
            <a:prstGeom prst="rect">
              <a:avLst/>
            </a:prstGeom>
            <a:solidFill>
              <a:srgbClr val="C6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Rectangle 1018">
              <a:extLst>
                <a:ext uri="{FF2B5EF4-FFF2-40B4-BE49-F238E27FC236}">
                  <a16:creationId xmlns:a16="http://schemas.microsoft.com/office/drawing/2014/main" id="{C84F4547-2A37-458A-879E-7F56A8D44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7306" y="2149492"/>
              <a:ext cx="128588" cy="6350"/>
            </a:xfrm>
            <a:prstGeom prst="rect">
              <a:avLst/>
            </a:prstGeom>
            <a:solidFill>
              <a:srgbClr val="C6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Rectangle 1019">
              <a:extLst>
                <a:ext uri="{FF2B5EF4-FFF2-40B4-BE49-F238E27FC236}">
                  <a16:creationId xmlns:a16="http://schemas.microsoft.com/office/drawing/2014/main" id="{F8A4CF2C-3707-4CCC-9C52-2BF62140E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7306" y="2171717"/>
              <a:ext cx="141288" cy="6350"/>
            </a:xfrm>
            <a:prstGeom prst="rect">
              <a:avLst/>
            </a:prstGeom>
            <a:solidFill>
              <a:srgbClr val="C6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Rectangle 1020">
              <a:extLst>
                <a:ext uri="{FF2B5EF4-FFF2-40B4-BE49-F238E27FC236}">
                  <a16:creationId xmlns:a16="http://schemas.microsoft.com/office/drawing/2014/main" id="{FA58C0CF-7FEA-420E-812D-8400888F3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7306" y="2192355"/>
              <a:ext cx="111125" cy="6350"/>
            </a:xfrm>
            <a:prstGeom prst="rect">
              <a:avLst/>
            </a:prstGeom>
            <a:solidFill>
              <a:srgbClr val="C6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Rectangle 1021">
              <a:extLst>
                <a:ext uri="{FF2B5EF4-FFF2-40B4-BE49-F238E27FC236}">
                  <a16:creationId xmlns:a16="http://schemas.microsoft.com/office/drawing/2014/main" id="{78B052C6-D1F1-4350-A0EA-F82F2135E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7306" y="2219342"/>
              <a:ext cx="50800" cy="20638"/>
            </a:xfrm>
            <a:prstGeom prst="rect">
              <a:avLst/>
            </a:pr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Rectangle 1022">
              <a:extLst>
                <a:ext uri="{FF2B5EF4-FFF2-40B4-BE49-F238E27FC236}">
                  <a16:creationId xmlns:a16="http://schemas.microsoft.com/office/drawing/2014/main" id="{92B8333A-73BD-428E-BC94-69B21B212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6831" y="2225692"/>
              <a:ext cx="31750" cy="6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1023">
              <a:extLst>
                <a:ext uri="{FF2B5EF4-FFF2-40B4-BE49-F238E27FC236}">
                  <a16:creationId xmlns:a16="http://schemas.microsoft.com/office/drawing/2014/main" id="{98FB4A68-4235-41E3-A3EE-8205AE273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9506" y="2017730"/>
              <a:ext cx="354013" cy="30163"/>
            </a:xfrm>
            <a:custGeom>
              <a:avLst/>
              <a:gdLst>
                <a:gd name="T0" fmla="*/ 237 w 244"/>
                <a:gd name="T1" fmla="*/ 0 h 20"/>
                <a:gd name="T2" fmla="*/ 7 w 244"/>
                <a:gd name="T3" fmla="*/ 0 h 20"/>
                <a:gd name="T4" fmla="*/ 0 w 244"/>
                <a:gd name="T5" fmla="*/ 7 h 20"/>
                <a:gd name="T6" fmla="*/ 0 w 244"/>
                <a:gd name="T7" fmla="*/ 20 h 20"/>
                <a:gd name="T8" fmla="*/ 244 w 244"/>
                <a:gd name="T9" fmla="*/ 20 h 20"/>
                <a:gd name="T10" fmla="*/ 244 w 244"/>
                <a:gd name="T11" fmla="*/ 7 h 20"/>
                <a:gd name="T12" fmla="*/ 237 w 244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20">
                  <a:moveTo>
                    <a:pt x="23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44" y="20"/>
                    <a:pt x="244" y="20"/>
                    <a:pt x="244" y="20"/>
                  </a:cubicBezTo>
                  <a:cubicBezTo>
                    <a:pt x="244" y="7"/>
                    <a:pt x="244" y="7"/>
                    <a:pt x="244" y="7"/>
                  </a:cubicBezTo>
                  <a:cubicBezTo>
                    <a:pt x="244" y="3"/>
                    <a:pt x="241" y="0"/>
                    <a:pt x="237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Oval 1024">
              <a:extLst>
                <a:ext uri="{FF2B5EF4-FFF2-40B4-BE49-F238E27FC236}">
                  <a16:creationId xmlns:a16="http://schemas.microsoft.com/office/drawing/2014/main" id="{CDD11484-313D-4420-8628-4817B6FE8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9031" y="2028842"/>
              <a:ext cx="9525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Oval 1025">
              <a:extLst>
                <a:ext uri="{FF2B5EF4-FFF2-40B4-BE49-F238E27FC236}">
                  <a16:creationId xmlns:a16="http://schemas.microsoft.com/office/drawing/2014/main" id="{04EDA32F-B765-4F41-B71A-E785CC23E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4906" y="2028842"/>
              <a:ext cx="1111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Oval 1026">
              <a:extLst>
                <a:ext uri="{FF2B5EF4-FFF2-40B4-BE49-F238E27FC236}">
                  <a16:creationId xmlns:a16="http://schemas.microsoft.com/office/drawing/2014/main" id="{58CAD8AD-E4B4-4430-A9E6-B128CDE06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9193" y="2028842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Rectangle 1027">
              <a:extLst>
                <a:ext uri="{FF2B5EF4-FFF2-40B4-BE49-F238E27FC236}">
                  <a16:creationId xmlns:a16="http://schemas.microsoft.com/office/drawing/2014/main" id="{D24DA826-445A-4FF7-A3F4-7AEDB5780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7768" y="2028842"/>
              <a:ext cx="271463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Freeform 1028">
              <a:extLst>
                <a:ext uri="{FF2B5EF4-FFF2-40B4-BE49-F238E27FC236}">
                  <a16:creationId xmlns:a16="http://schemas.microsoft.com/office/drawing/2014/main" id="{8E994E49-EEA1-4782-B839-1D3934D39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7493" y="2567005"/>
              <a:ext cx="177800" cy="9525"/>
            </a:xfrm>
            <a:custGeom>
              <a:avLst/>
              <a:gdLst>
                <a:gd name="T0" fmla="*/ 0 w 122"/>
                <a:gd name="T1" fmla="*/ 0 h 6"/>
                <a:gd name="T2" fmla="*/ 5 w 122"/>
                <a:gd name="T3" fmla="*/ 6 h 6"/>
                <a:gd name="T4" fmla="*/ 116 w 122"/>
                <a:gd name="T5" fmla="*/ 6 h 6"/>
                <a:gd name="T6" fmla="*/ 122 w 122"/>
                <a:gd name="T7" fmla="*/ 0 h 6"/>
                <a:gd name="T8" fmla="*/ 0 w 122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6">
                  <a:moveTo>
                    <a:pt x="0" y="0"/>
                  </a:moveTo>
                  <a:cubicBezTo>
                    <a:pt x="0" y="3"/>
                    <a:pt x="2" y="6"/>
                    <a:pt x="5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9" y="6"/>
                    <a:pt x="121" y="3"/>
                    <a:pt x="1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Freeform 1029">
              <a:extLst>
                <a:ext uri="{FF2B5EF4-FFF2-40B4-BE49-F238E27FC236}">
                  <a16:creationId xmlns:a16="http://schemas.microsoft.com/office/drawing/2014/main" id="{FAADDAA8-9E22-4CA3-9D74-E36E8546A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3506" y="2260617"/>
              <a:ext cx="487363" cy="304800"/>
            </a:xfrm>
            <a:custGeom>
              <a:avLst/>
              <a:gdLst>
                <a:gd name="T0" fmla="*/ 8 w 334"/>
                <a:gd name="T1" fmla="*/ 209 h 209"/>
                <a:gd name="T2" fmla="*/ 325 w 334"/>
                <a:gd name="T3" fmla="*/ 209 h 209"/>
                <a:gd name="T4" fmla="*/ 334 w 334"/>
                <a:gd name="T5" fmla="*/ 209 h 209"/>
                <a:gd name="T6" fmla="*/ 334 w 334"/>
                <a:gd name="T7" fmla="*/ 8 h 209"/>
                <a:gd name="T8" fmla="*/ 325 w 334"/>
                <a:gd name="T9" fmla="*/ 0 h 209"/>
                <a:gd name="T10" fmla="*/ 8 w 334"/>
                <a:gd name="T11" fmla="*/ 0 h 209"/>
                <a:gd name="T12" fmla="*/ 0 w 334"/>
                <a:gd name="T13" fmla="*/ 8 h 209"/>
                <a:gd name="T14" fmla="*/ 0 w 334"/>
                <a:gd name="T15" fmla="*/ 209 h 209"/>
                <a:gd name="T16" fmla="*/ 8 w 334"/>
                <a:gd name="T17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209">
                  <a:moveTo>
                    <a:pt x="8" y="209"/>
                  </a:moveTo>
                  <a:cubicBezTo>
                    <a:pt x="325" y="209"/>
                    <a:pt x="325" y="209"/>
                    <a:pt x="325" y="209"/>
                  </a:cubicBezTo>
                  <a:cubicBezTo>
                    <a:pt x="334" y="209"/>
                    <a:pt x="334" y="209"/>
                    <a:pt x="334" y="209"/>
                  </a:cubicBezTo>
                  <a:cubicBezTo>
                    <a:pt x="334" y="8"/>
                    <a:pt x="334" y="8"/>
                    <a:pt x="334" y="8"/>
                  </a:cubicBezTo>
                  <a:cubicBezTo>
                    <a:pt x="334" y="3"/>
                    <a:pt x="330" y="0"/>
                    <a:pt x="3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8" y="209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Freeform 1030">
              <a:extLst>
                <a:ext uri="{FF2B5EF4-FFF2-40B4-BE49-F238E27FC236}">
                  <a16:creationId xmlns:a16="http://schemas.microsoft.com/office/drawing/2014/main" id="{ACC12BD7-40B8-4754-825F-9B453FAAF5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1918" y="2260617"/>
              <a:ext cx="488950" cy="306388"/>
            </a:xfrm>
            <a:custGeom>
              <a:avLst/>
              <a:gdLst>
                <a:gd name="T0" fmla="*/ 335 w 335"/>
                <a:gd name="T1" fmla="*/ 211 h 211"/>
                <a:gd name="T2" fmla="*/ 1 w 335"/>
                <a:gd name="T3" fmla="*/ 211 h 211"/>
                <a:gd name="T4" fmla="*/ 0 w 335"/>
                <a:gd name="T5" fmla="*/ 210 h 211"/>
                <a:gd name="T6" fmla="*/ 0 w 335"/>
                <a:gd name="T7" fmla="*/ 9 h 211"/>
                <a:gd name="T8" fmla="*/ 9 w 335"/>
                <a:gd name="T9" fmla="*/ 0 h 211"/>
                <a:gd name="T10" fmla="*/ 326 w 335"/>
                <a:gd name="T11" fmla="*/ 0 h 211"/>
                <a:gd name="T12" fmla="*/ 335 w 335"/>
                <a:gd name="T13" fmla="*/ 9 h 211"/>
                <a:gd name="T14" fmla="*/ 335 w 335"/>
                <a:gd name="T15" fmla="*/ 210 h 211"/>
                <a:gd name="T16" fmla="*/ 335 w 335"/>
                <a:gd name="T17" fmla="*/ 211 h 211"/>
                <a:gd name="T18" fmla="*/ 1 w 335"/>
                <a:gd name="T19" fmla="*/ 210 h 211"/>
                <a:gd name="T20" fmla="*/ 334 w 335"/>
                <a:gd name="T21" fmla="*/ 210 h 211"/>
                <a:gd name="T22" fmla="*/ 334 w 335"/>
                <a:gd name="T23" fmla="*/ 9 h 211"/>
                <a:gd name="T24" fmla="*/ 326 w 335"/>
                <a:gd name="T25" fmla="*/ 1 h 211"/>
                <a:gd name="T26" fmla="*/ 9 w 335"/>
                <a:gd name="T27" fmla="*/ 1 h 211"/>
                <a:gd name="T28" fmla="*/ 1 w 335"/>
                <a:gd name="T29" fmla="*/ 9 h 211"/>
                <a:gd name="T30" fmla="*/ 1 w 335"/>
                <a:gd name="T31" fmla="*/ 21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5" h="211">
                  <a:moveTo>
                    <a:pt x="335" y="211"/>
                  </a:moveTo>
                  <a:cubicBezTo>
                    <a:pt x="1" y="211"/>
                    <a:pt x="1" y="211"/>
                    <a:pt x="1" y="211"/>
                  </a:cubicBezTo>
                  <a:cubicBezTo>
                    <a:pt x="0" y="211"/>
                    <a:pt x="0" y="211"/>
                    <a:pt x="0" y="2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331" y="0"/>
                    <a:pt x="335" y="4"/>
                    <a:pt x="335" y="9"/>
                  </a:cubicBezTo>
                  <a:cubicBezTo>
                    <a:pt x="335" y="210"/>
                    <a:pt x="335" y="210"/>
                    <a:pt x="335" y="210"/>
                  </a:cubicBezTo>
                  <a:cubicBezTo>
                    <a:pt x="335" y="211"/>
                    <a:pt x="335" y="211"/>
                    <a:pt x="335" y="211"/>
                  </a:cubicBezTo>
                  <a:close/>
                  <a:moveTo>
                    <a:pt x="1" y="210"/>
                  </a:moveTo>
                  <a:cubicBezTo>
                    <a:pt x="334" y="210"/>
                    <a:pt x="334" y="210"/>
                    <a:pt x="334" y="210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4" y="5"/>
                    <a:pt x="331" y="1"/>
                    <a:pt x="326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5" y="1"/>
                    <a:pt x="1" y="5"/>
                    <a:pt x="1" y="9"/>
                  </a:cubicBezTo>
                  <a:lnTo>
                    <a:pt x="1" y="21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Rectangle 1031">
              <a:extLst>
                <a:ext uri="{FF2B5EF4-FFF2-40B4-BE49-F238E27FC236}">
                  <a16:creationId xmlns:a16="http://schemas.microsoft.com/office/drawing/2014/main" id="{D98D3FFC-6149-4E02-B611-8010E7841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3668" y="2289192"/>
              <a:ext cx="425450" cy="247650"/>
            </a:xfrm>
            <a:prstGeom prst="rect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Freeform 1032">
              <a:extLst>
                <a:ext uri="{FF2B5EF4-FFF2-40B4-BE49-F238E27FC236}">
                  <a16:creationId xmlns:a16="http://schemas.microsoft.com/office/drawing/2014/main" id="{D160B555-819C-490F-809D-941DE2F8A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9056" y="2567005"/>
              <a:ext cx="576263" cy="28575"/>
            </a:xfrm>
            <a:custGeom>
              <a:avLst/>
              <a:gdLst>
                <a:gd name="T0" fmla="*/ 396 w 396"/>
                <a:gd name="T1" fmla="*/ 0 h 19"/>
                <a:gd name="T2" fmla="*/ 259 w 396"/>
                <a:gd name="T3" fmla="*/ 0 h 19"/>
                <a:gd name="T4" fmla="*/ 253 w 396"/>
                <a:gd name="T5" fmla="*/ 6 h 19"/>
                <a:gd name="T6" fmla="*/ 142 w 396"/>
                <a:gd name="T7" fmla="*/ 6 h 19"/>
                <a:gd name="T8" fmla="*/ 137 w 396"/>
                <a:gd name="T9" fmla="*/ 0 h 19"/>
                <a:gd name="T10" fmla="*/ 0 w 396"/>
                <a:gd name="T11" fmla="*/ 0 h 19"/>
                <a:gd name="T12" fmla="*/ 0 w 396"/>
                <a:gd name="T13" fmla="*/ 2 h 19"/>
                <a:gd name="T14" fmla="*/ 0 w 396"/>
                <a:gd name="T15" fmla="*/ 9 h 19"/>
                <a:gd name="T16" fmla="*/ 18 w 396"/>
                <a:gd name="T17" fmla="*/ 19 h 19"/>
                <a:gd name="T18" fmla="*/ 378 w 396"/>
                <a:gd name="T19" fmla="*/ 19 h 19"/>
                <a:gd name="T20" fmla="*/ 396 w 396"/>
                <a:gd name="T21" fmla="*/ 9 h 19"/>
                <a:gd name="T22" fmla="*/ 396 w 396"/>
                <a:gd name="T23" fmla="*/ 2 h 19"/>
                <a:gd name="T24" fmla="*/ 396 w 396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19">
                  <a:moveTo>
                    <a:pt x="396" y="0"/>
                  </a:moveTo>
                  <a:cubicBezTo>
                    <a:pt x="259" y="0"/>
                    <a:pt x="259" y="0"/>
                    <a:pt x="259" y="0"/>
                  </a:cubicBezTo>
                  <a:cubicBezTo>
                    <a:pt x="258" y="3"/>
                    <a:pt x="256" y="6"/>
                    <a:pt x="253" y="6"/>
                  </a:cubicBezTo>
                  <a:cubicBezTo>
                    <a:pt x="142" y="6"/>
                    <a:pt x="142" y="6"/>
                    <a:pt x="142" y="6"/>
                  </a:cubicBezTo>
                  <a:cubicBezTo>
                    <a:pt x="139" y="6"/>
                    <a:pt x="137" y="3"/>
                    <a:pt x="1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8"/>
                    <a:pt x="8" y="19"/>
                    <a:pt x="18" y="19"/>
                  </a:cubicBezTo>
                  <a:cubicBezTo>
                    <a:pt x="378" y="19"/>
                    <a:pt x="378" y="19"/>
                    <a:pt x="378" y="19"/>
                  </a:cubicBezTo>
                  <a:cubicBezTo>
                    <a:pt x="388" y="19"/>
                    <a:pt x="396" y="18"/>
                    <a:pt x="396" y="9"/>
                  </a:cubicBezTo>
                  <a:cubicBezTo>
                    <a:pt x="396" y="2"/>
                    <a:pt x="396" y="2"/>
                    <a:pt x="396" y="2"/>
                  </a:cubicBezTo>
                  <a:cubicBezTo>
                    <a:pt x="396" y="2"/>
                    <a:pt x="396" y="1"/>
                    <a:pt x="39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Freeform 1033">
              <a:extLst>
                <a:ext uri="{FF2B5EF4-FFF2-40B4-BE49-F238E27FC236}">
                  <a16:creationId xmlns:a16="http://schemas.microsoft.com/office/drawing/2014/main" id="{96B7F93D-3588-4BC9-9DAE-BBA3B9F81E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27468" y="2567005"/>
              <a:ext cx="577850" cy="30163"/>
            </a:xfrm>
            <a:custGeom>
              <a:avLst/>
              <a:gdLst>
                <a:gd name="T0" fmla="*/ 379 w 397"/>
                <a:gd name="T1" fmla="*/ 20 h 20"/>
                <a:gd name="T2" fmla="*/ 19 w 397"/>
                <a:gd name="T3" fmla="*/ 20 h 20"/>
                <a:gd name="T4" fmla="*/ 0 w 397"/>
                <a:gd name="T5" fmla="*/ 9 h 20"/>
                <a:gd name="T6" fmla="*/ 0 w 397"/>
                <a:gd name="T7" fmla="*/ 2 h 20"/>
                <a:gd name="T8" fmla="*/ 0 w 397"/>
                <a:gd name="T9" fmla="*/ 1 h 20"/>
                <a:gd name="T10" fmla="*/ 0 w 397"/>
                <a:gd name="T11" fmla="*/ 0 h 20"/>
                <a:gd name="T12" fmla="*/ 1 w 397"/>
                <a:gd name="T13" fmla="*/ 0 h 20"/>
                <a:gd name="T14" fmla="*/ 138 w 397"/>
                <a:gd name="T15" fmla="*/ 0 h 20"/>
                <a:gd name="T16" fmla="*/ 139 w 397"/>
                <a:gd name="T17" fmla="*/ 0 h 20"/>
                <a:gd name="T18" fmla="*/ 143 w 397"/>
                <a:gd name="T19" fmla="*/ 5 h 20"/>
                <a:gd name="T20" fmla="*/ 254 w 397"/>
                <a:gd name="T21" fmla="*/ 5 h 20"/>
                <a:gd name="T22" fmla="*/ 259 w 397"/>
                <a:gd name="T23" fmla="*/ 0 h 20"/>
                <a:gd name="T24" fmla="*/ 260 w 397"/>
                <a:gd name="T25" fmla="*/ 0 h 20"/>
                <a:gd name="T26" fmla="*/ 397 w 397"/>
                <a:gd name="T27" fmla="*/ 0 h 20"/>
                <a:gd name="T28" fmla="*/ 397 w 397"/>
                <a:gd name="T29" fmla="*/ 0 h 20"/>
                <a:gd name="T30" fmla="*/ 397 w 397"/>
                <a:gd name="T31" fmla="*/ 1 h 20"/>
                <a:gd name="T32" fmla="*/ 397 w 397"/>
                <a:gd name="T33" fmla="*/ 2 h 20"/>
                <a:gd name="T34" fmla="*/ 397 w 397"/>
                <a:gd name="T35" fmla="*/ 9 h 20"/>
                <a:gd name="T36" fmla="*/ 379 w 397"/>
                <a:gd name="T37" fmla="*/ 20 h 20"/>
                <a:gd name="T38" fmla="*/ 2 w 397"/>
                <a:gd name="T39" fmla="*/ 1 h 20"/>
                <a:gd name="T40" fmla="*/ 2 w 397"/>
                <a:gd name="T41" fmla="*/ 1 h 20"/>
                <a:gd name="T42" fmla="*/ 2 w 397"/>
                <a:gd name="T43" fmla="*/ 2 h 20"/>
                <a:gd name="T44" fmla="*/ 2 w 397"/>
                <a:gd name="T45" fmla="*/ 9 h 20"/>
                <a:gd name="T46" fmla="*/ 19 w 397"/>
                <a:gd name="T47" fmla="*/ 18 h 20"/>
                <a:gd name="T48" fmla="*/ 379 w 397"/>
                <a:gd name="T49" fmla="*/ 18 h 20"/>
                <a:gd name="T50" fmla="*/ 396 w 397"/>
                <a:gd name="T51" fmla="*/ 9 h 20"/>
                <a:gd name="T52" fmla="*/ 396 w 397"/>
                <a:gd name="T53" fmla="*/ 2 h 20"/>
                <a:gd name="T54" fmla="*/ 396 w 397"/>
                <a:gd name="T55" fmla="*/ 1 h 20"/>
                <a:gd name="T56" fmla="*/ 396 w 397"/>
                <a:gd name="T57" fmla="*/ 1 h 20"/>
                <a:gd name="T58" fmla="*/ 260 w 397"/>
                <a:gd name="T59" fmla="*/ 1 h 20"/>
                <a:gd name="T60" fmla="*/ 254 w 397"/>
                <a:gd name="T61" fmla="*/ 6 h 20"/>
                <a:gd name="T62" fmla="*/ 143 w 397"/>
                <a:gd name="T63" fmla="*/ 6 h 20"/>
                <a:gd name="T64" fmla="*/ 137 w 397"/>
                <a:gd name="T65" fmla="*/ 1 h 20"/>
                <a:gd name="T66" fmla="*/ 2 w 397"/>
                <a:gd name="T6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7" h="20">
                  <a:moveTo>
                    <a:pt x="379" y="20"/>
                  </a:moveTo>
                  <a:cubicBezTo>
                    <a:pt x="19" y="20"/>
                    <a:pt x="19" y="20"/>
                    <a:pt x="19" y="20"/>
                  </a:cubicBezTo>
                  <a:cubicBezTo>
                    <a:pt x="10" y="20"/>
                    <a:pt x="0" y="2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9" y="0"/>
                    <a:pt x="139" y="0"/>
                  </a:cubicBezTo>
                  <a:cubicBezTo>
                    <a:pt x="139" y="3"/>
                    <a:pt x="141" y="5"/>
                    <a:pt x="143" y="5"/>
                  </a:cubicBezTo>
                  <a:cubicBezTo>
                    <a:pt x="254" y="5"/>
                    <a:pt x="254" y="5"/>
                    <a:pt x="254" y="5"/>
                  </a:cubicBezTo>
                  <a:cubicBezTo>
                    <a:pt x="257" y="5"/>
                    <a:pt x="259" y="3"/>
                    <a:pt x="259" y="0"/>
                  </a:cubicBezTo>
                  <a:cubicBezTo>
                    <a:pt x="259" y="0"/>
                    <a:pt x="259" y="0"/>
                    <a:pt x="260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397" y="1"/>
                    <a:pt x="397" y="1"/>
                    <a:pt x="397" y="1"/>
                  </a:cubicBezTo>
                  <a:cubicBezTo>
                    <a:pt x="397" y="2"/>
                    <a:pt x="397" y="2"/>
                    <a:pt x="397" y="2"/>
                  </a:cubicBezTo>
                  <a:cubicBezTo>
                    <a:pt x="397" y="9"/>
                    <a:pt x="397" y="9"/>
                    <a:pt x="397" y="9"/>
                  </a:cubicBezTo>
                  <a:cubicBezTo>
                    <a:pt x="397" y="20"/>
                    <a:pt x="387" y="20"/>
                    <a:pt x="379" y="20"/>
                  </a:cubicBez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8"/>
                    <a:pt x="9" y="18"/>
                    <a:pt x="19" y="18"/>
                  </a:cubicBezTo>
                  <a:cubicBezTo>
                    <a:pt x="379" y="18"/>
                    <a:pt x="379" y="18"/>
                    <a:pt x="379" y="18"/>
                  </a:cubicBezTo>
                  <a:cubicBezTo>
                    <a:pt x="389" y="18"/>
                    <a:pt x="396" y="18"/>
                    <a:pt x="396" y="9"/>
                  </a:cubicBezTo>
                  <a:cubicBezTo>
                    <a:pt x="396" y="2"/>
                    <a:pt x="396" y="2"/>
                    <a:pt x="396" y="2"/>
                  </a:cubicBezTo>
                  <a:cubicBezTo>
                    <a:pt x="396" y="2"/>
                    <a:pt x="396" y="2"/>
                    <a:pt x="396" y="1"/>
                  </a:cubicBezTo>
                  <a:cubicBezTo>
                    <a:pt x="396" y="1"/>
                    <a:pt x="396" y="1"/>
                    <a:pt x="396" y="1"/>
                  </a:cubicBezTo>
                  <a:cubicBezTo>
                    <a:pt x="260" y="1"/>
                    <a:pt x="260" y="1"/>
                    <a:pt x="260" y="1"/>
                  </a:cubicBezTo>
                  <a:cubicBezTo>
                    <a:pt x="260" y="4"/>
                    <a:pt x="257" y="6"/>
                    <a:pt x="254" y="6"/>
                  </a:cubicBezTo>
                  <a:cubicBezTo>
                    <a:pt x="143" y="6"/>
                    <a:pt x="143" y="6"/>
                    <a:pt x="143" y="6"/>
                  </a:cubicBezTo>
                  <a:cubicBezTo>
                    <a:pt x="140" y="6"/>
                    <a:pt x="138" y="4"/>
                    <a:pt x="137" y="1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Rectangle 1034">
              <a:extLst>
                <a:ext uri="{FF2B5EF4-FFF2-40B4-BE49-F238E27FC236}">
                  <a16:creationId xmlns:a16="http://schemas.microsoft.com/office/drawing/2014/main" id="{43ED4894-8B02-4390-8D2A-3F4C98668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5893" y="2335230"/>
              <a:ext cx="103188" cy="4763"/>
            </a:xfrm>
            <a:prstGeom prst="rect">
              <a:avLst/>
            </a:prstGeom>
            <a:solidFill>
              <a:srgbClr val="72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Rectangle 1035">
              <a:extLst>
                <a:ext uri="{FF2B5EF4-FFF2-40B4-BE49-F238E27FC236}">
                  <a16:creationId xmlns:a16="http://schemas.microsoft.com/office/drawing/2014/main" id="{48E826C1-0355-4D25-B8D9-A877ACC4E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0193" y="2335230"/>
              <a:ext cx="22225" cy="4763"/>
            </a:xfrm>
            <a:prstGeom prst="rect">
              <a:avLst/>
            </a:prstGeom>
            <a:solidFill>
              <a:srgbClr val="D46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Rectangle 1036">
              <a:extLst>
                <a:ext uri="{FF2B5EF4-FFF2-40B4-BE49-F238E27FC236}">
                  <a16:creationId xmlns:a16="http://schemas.microsoft.com/office/drawing/2014/main" id="{93DB184F-0E93-4324-A871-80762DBB8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5893" y="2314592"/>
              <a:ext cx="68263" cy="6350"/>
            </a:xfrm>
            <a:prstGeom prst="rect">
              <a:avLst/>
            </a:prstGeom>
            <a:solidFill>
              <a:srgbClr val="D46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Rectangle 1037">
              <a:extLst>
                <a:ext uri="{FF2B5EF4-FFF2-40B4-BE49-F238E27FC236}">
                  <a16:creationId xmlns:a16="http://schemas.microsoft.com/office/drawing/2014/main" id="{B40C01BD-465F-433A-BD72-ED8535E5C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7806" y="2355867"/>
              <a:ext cx="217488" cy="4763"/>
            </a:xfrm>
            <a:prstGeom prst="rect">
              <a:avLst/>
            </a:pr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Rectangle 1038">
              <a:extLst>
                <a:ext uri="{FF2B5EF4-FFF2-40B4-BE49-F238E27FC236}">
                  <a16:creationId xmlns:a16="http://schemas.microsoft.com/office/drawing/2014/main" id="{96765646-AE14-487F-B84D-9F2BBCCD3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5893" y="2355867"/>
              <a:ext cx="49213" cy="4763"/>
            </a:xfrm>
            <a:prstGeom prst="rect">
              <a:avLst/>
            </a:pr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Rectangle 1039">
              <a:extLst>
                <a:ext uri="{FF2B5EF4-FFF2-40B4-BE49-F238E27FC236}">
                  <a16:creationId xmlns:a16="http://schemas.microsoft.com/office/drawing/2014/main" id="{DEF9DEC1-0F6D-4374-BDA0-E57407902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48118" y="2374917"/>
              <a:ext cx="176213" cy="6350"/>
            </a:xfrm>
            <a:prstGeom prst="rect">
              <a:avLst/>
            </a:pr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Rectangle 1040">
              <a:extLst>
                <a:ext uri="{FF2B5EF4-FFF2-40B4-BE49-F238E27FC236}">
                  <a16:creationId xmlns:a16="http://schemas.microsoft.com/office/drawing/2014/main" id="{B18353A6-2C1B-4478-85B3-8C50D02E3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3856" y="2374917"/>
              <a:ext cx="30163" cy="6350"/>
            </a:xfrm>
            <a:prstGeom prst="rect">
              <a:avLst/>
            </a:prstGeom>
            <a:solidFill>
              <a:srgbClr val="D46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Rectangle 1041">
              <a:extLst>
                <a:ext uri="{FF2B5EF4-FFF2-40B4-BE49-F238E27FC236}">
                  <a16:creationId xmlns:a16="http://schemas.microsoft.com/office/drawing/2014/main" id="{19FC8686-7859-49EE-8576-555778E20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48118" y="2395555"/>
              <a:ext cx="33338" cy="6350"/>
            </a:xfrm>
            <a:prstGeom prst="rect">
              <a:avLst/>
            </a:pr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Rectangle 1042">
              <a:extLst>
                <a:ext uri="{FF2B5EF4-FFF2-40B4-BE49-F238E27FC236}">
                  <a16:creationId xmlns:a16="http://schemas.microsoft.com/office/drawing/2014/main" id="{B3229F56-021A-4A8E-9582-1182788B9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48118" y="2416192"/>
              <a:ext cx="33338" cy="4763"/>
            </a:xfrm>
            <a:prstGeom prst="rect">
              <a:avLst/>
            </a:pr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Rectangle 1043">
              <a:extLst>
                <a:ext uri="{FF2B5EF4-FFF2-40B4-BE49-F238E27FC236}">
                  <a16:creationId xmlns:a16="http://schemas.microsoft.com/office/drawing/2014/main" id="{79701C11-79ED-4EEE-A914-55E2584141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0981" y="2395555"/>
              <a:ext cx="184150" cy="6350"/>
            </a:xfrm>
            <a:prstGeom prst="rect">
              <a:avLst/>
            </a:prstGeom>
            <a:solidFill>
              <a:srgbClr val="72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Rectangle 1044">
              <a:extLst>
                <a:ext uri="{FF2B5EF4-FFF2-40B4-BE49-F238E27FC236}">
                  <a16:creationId xmlns:a16="http://schemas.microsoft.com/office/drawing/2014/main" id="{C136663A-1A42-489C-AE03-B8AF24910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0981" y="2416192"/>
              <a:ext cx="96838" cy="4763"/>
            </a:xfrm>
            <a:prstGeom prst="rect">
              <a:avLst/>
            </a:prstGeom>
            <a:solidFill>
              <a:srgbClr val="72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Rectangle 1045">
              <a:extLst>
                <a:ext uri="{FF2B5EF4-FFF2-40B4-BE49-F238E27FC236}">
                  <a16:creationId xmlns:a16="http://schemas.microsoft.com/office/drawing/2014/main" id="{B5B0C749-4887-4E53-9148-851CCA567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5756" y="2416192"/>
              <a:ext cx="95250" cy="4763"/>
            </a:xfrm>
            <a:prstGeom prst="rect">
              <a:avLst/>
            </a:pr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Rectangle 1046">
              <a:extLst>
                <a:ext uri="{FF2B5EF4-FFF2-40B4-BE49-F238E27FC236}">
                  <a16:creationId xmlns:a16="http://schemas.microsoft.com/office/drawing/2014/main" id="{B474EC63-D8B4-405C-807B-E6CD2F447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0981" y="2436830"/>
              <a:ext cx="127000" cy="3175"/>
            </a:xfrm>
            <a:prstGeom prst="rect">
              <a:avLst/>
            </a:prstGeom>
            <a:solidFill>
              <a:srgbClr val="72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Rectangle 1047">
              <a:extLst>
                <a:ext uri="{FF2B5EF4-FFF2-40B4-BE49-F238E27FC236}">
                  <a16:creationId xmlns:a16="http://schemas.microsoft.com/office/drawing/2014/main" id="{7564B3BB-1433-4C77-B5CA-480432F2E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5893" y="2436830"/>
              <a:ext cx="57150" cy="3175"/>
            </a:xfrm>
            <a:prstGeom prst="rect">
              <a:avLst/>
            </a:pr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Rectangle 1048">
              <a:extLst>
                <a:ext uri="{FF2B5EF4-FFF2-40B4-BE49-F238E27FC236}">
                  <a16:creationId xmlns:a16="http://schemas.microsoft.com/office/drawing/2014/main" id="{2A653C80-3E98-4410-808E-5ECA91FEF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0681" y="2436830"/>
              <a:ext cx="17463" cy="3175"/>
            </a:xfrm>
            <a:prstGeom prst="rect">
              <a:avLst/>
            </a:prstGeom>
            <a:solidFill>
              <a:srgbClr val="D46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Rectangle 1049">
              <a:extLst>
                <a:ext uri="{FF2B5EF4-FFF2-40B4-BE49-F238E27FC236}">
                  <a16:creationId xmlns:a16="http://schemas.microsoft.com/office/drawing/2014/main" id="{8D34B86C-C1CF-4A10-A264-EDEBF2E46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48118" y="2455880"/>
              <a:ext cx="33338" cy="6350"/>
            </a:xfrm>
            <a:prstGeom prst="rect">
              <a:avLst/>
            </a:pr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Rectangle 1050">
              <a:extLst>
                <a:ext uri="{FF2B5EF4-FFF2-40B4-BE49-F238E27FC236}">
                  <a16:creationId xmlns:a16="http://schemas.microsoft.com/office/drawing/2014/main" id="{DECFA75D-CBEF-46A9-9276-7A0A4E40F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48118" y="2476517"/>
              <a:ext cx="33338" cy="6350"/>
            </a:xfrm>
            <a:prstGeom prst="rect">
              <a:avLst/>
            </a:pr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Rectangle 1051">
              <a:extLst>
                <a:ext uri="{FF2B5EF4-FFF2-40B4-BE49-F238E27FC236}">
                  <a16:creationId xmlns:a16="http://schemas.microsoft.com/office/drawing/2014/main" id="{EDC5BC7B-C6D9-432F-B696-92719F285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0981" y="2455880"/>
              <a:ext cx="184150" cy="6350"/>
            </a:xfrm>
            <a:prstGeom prst="rect">
              <a:avLst/>
            </a:prstGeom>
            <a:solidFill>
              <a:srgbClr val="72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Rectangle 1052">
              <a:extLst>
                <a:ext uri="{FF2B5EF4-FFF2-40B4-BE49-F238E27FC236}">
                  <a16:creationId xmlns:a16="http://schemas.microsoft.com/office/drawing/2014/main" id="{52E990F1-9204-4318-A0CB-3B6219873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0981" y="2476517"/>
              <a:ext cx="96838" cy="6350"/>
            </a:xfrm>
            <a:prstGeom prst="rect">
              <a:avLst/>
            </a:prstGeom>
            <a:solidFill>
              <a:srgbClr val="72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Rectangle 1053">
              <a:extLst>
                <a:ext uri="{FF2B5EF4-FFF2-40B4-BE49-F238E27FC236}">
                  <a16:creationId xmlns:a16="http://schemas.microsoft.com/office/drawing/2014/main" id="{7335225D-7EBC-412F-BD17-2EB37F989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5756" y="2476517"/>
              <a:ext cx="95250" cy="6350"/>
            </a:xfrm>
            <a:prstGeom prst="rect">
              <a:avLst/>
            </a:pr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Rectangle 1054">
              <a:extLst>
                <a:ext uri="{FF2B5EF4-FFF2-40B4-BE49-F238E27FC236}">
                  <a16:creationId xmlns:a16="http://schemas.microsoft.com/office/drawing/2014/main" id="{3222136A-5DD2-4785-AD6C-106218866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0981" y="2497155"/>
              <a:ext cx="127000" cy="4763"/>
            </a:xfrm>
            <a:prstGeom prst="rect">
              <a:avLst/>
            </a:prstGeom>
            <a:solidFill>
              <a:srgbClr val="72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Rectangle 1055">
              <a:extLst>
                <a:ext uri="{FF2B5EF4-FFF2-40B4-BE49-F238E27FC236}">
                  <a16:creationId xmlns:a16="http://schemas.microsoft.com/office/drawing/2014/main" id="{8A3B582F-821B-4F00-871F-012E7F284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5893" y="2497155"/>
              <a:ext cx="57150" cy="4763"/>
            </a:xfrm>
            <a:prstGeom prst="rect">
              <a:avLst/>
            </a:pr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Rectangle 1056">
              <a:extLst>
                <a:ext uri="{FF2B5EF4-FFF2-40B4-BE49-F238E27FC236}">
                  <a16:creationId xmlns:a16="http://schemas.microsoft.com/office/drawing/2014/main" id="{7D32A414-397F-45AC-91C9-9F5BD2476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0681" y="2497155"/>
              <a:ext cx="17463" cy="4763"/>
            </a:xfrm>
            <a:prstGeom prst="rect">
              <a:avLst/>
            </a:prstGeom>
            <a:solidFill>
              <a:srgbClr val="D46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75" name="组合 274">
            <a:extLst>
              <a:ext uri="{FF2B5EF4-FFF2-40B4-BE49-F238E27FC236}">
                <a16:creationId xmlns:a16="http://schemas.microsoft.com/office/drawing/2014/main" id="{7605FFC8-26FF-4A18-A642-2FEBFF5DCDE7}"/>
              </a:ext>
            </a:extLst>
          </p:cNvPr>
          <p:cNvGrpSpPr/>
          <p:nvPr/>
        </p:nvGrpSpPr>
        <p:grpSpPr>
          <a:xfrm>
            <a:off x="6117794" y="3276703"/>
            <a:ext cx="1074367" cy="615781"/>
            <a:chOff x="3921963" y="806351"/>
            <a:chExt cx="2020976" cy="1158337"/>
          </a:xfrm>
        </p:grpSpPr>
        <p:sp>
          <p:nvSpPr>
            <p:cNvPr id="302" name="îŝḷîḓé-文本框 29">
              <a:extLst>
                <a:ext uri="{FF2B5EF4-FFF2-40B4-BE49-F238E27FC236}">
                  <a16:creationId xmlns:a16="http://schemas.microsoft.com/office/drawing/2014/main" id="{EDDC7289-C938-4CBF-B3F9-7A7957ECC6BE}"/>
                </a:ext>
              </a:extLst>
            </p:cNvPr>
            <p:cNvSpPr txBox="1"/>
            <p:nvPr/>
          </p:nvSpPr>
          <p:spPr>
            <a:xfrm>
              <a:off x="3921964" y="1338042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运行于服务端，与日常工作不冲突</a:t>
              </a:r>
              <a:endParaRPr lang="zh-CN" altLang="en-US" sz="10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03" name="îŝḷîḓé-Rectangle 22">
              <a:extLst>
                <a:ext uri="{FF2B5EF4-FFF2-40B4-BE49-F238E27FC236}">
                  <a16:creationId xmlns:a16="http://schemas.microsoft.com/office/drawing/2014/main" id="{601A1B64-249F-476F-A2E5-862957827452}"/>
                </a:ext>
              </a:extLst>
            </p:cNvPr>
            <p:cNvSpPr/>
            <p:nvPr/>
          </p:nvSpPr>
          <p:spPr>
            <a:xfrm>
              <a:off x="3921963" y="806351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sz="1200" b="1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衡昊</a:t>
              </a:r>
              <a:r>
                <a:rPr lang="en-US" altLang="zh-CN" sz="1200" b="1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AiSee</a:t>
              </a:r>
              <a:endParaRPr lang="zh-CN" altLang="en-US" sz="12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304" name="组合 303">
            <a:extLst>
              <a:ext uri="{FF2B5EF4-FFF2-40B4-BE49-F238E27FC236}">
                <a16:creationId xmlns:a16="http://schemas.microsoft.com/office/drawing/2014/main" id="{1FC2D5C0-218C-4E02-80E1-96CB45FFC2F6}"/>
              </a:ext>
            </a:extLst>
          </p:cNvPr>
          <p:cNvGrpSpPr/>
          <p:nvPr/>
        </p:nvGrpSpPr>
        <p:grpSpPr>
          <a:xfrm>
            <a:off x="9121598" y="3276703"/>
            <a:ext cx="1074367" cy="615781"/>
            <a:chOff x="3921963" y="806351"/>
            <a:chExt cx="2020976" cy="1158337"/>
          </a:xfrm>
        </p:grpSpPr>
        <p:sp>
          <p:nvSpPr>
            <p:cNvPr id="305" name="îŝḷîḓé-文本框 29">
              <a:extLst>
                <a:ext uri="{FF2B5EF4-FFF2-40B4-BE49-F238E27FC236}">
                  <a16:creationId xmlns:a16="http://schemas.microsoft.com/office/drawing/2014/main" id="{E375AA08-F933-4197-89DD-6FF0AFEE2548}"/>
                </a:ext>
              </a:extLst>
            </p:cNvPr>
            <p:cNvSpPr txBox="1"/>
            <p:nvPr/>
          </p:nvSpPr>
          <p:spPr>
            <a:xfrm>
              <a:off x="3921964" y="1338042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运行于个人</a:t>
              </a:r>
              <a:r>
                <a:rPr lang="en-US" altLang="zh-CN" sz="10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PC</a:t>
              </a:r>
              <a:r>
                <a:rPr lang="zh-CN" altLang="en-US" sz="10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或虚拟机，较费资源或与个人使用冲突</a:t>
              </a:r>
              <a:endParaRPr lang="zh-CN" altLang="en-US" sz="10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06" name="îŝḷîḓé-Rectangle 22">
              <a:extLst>
                <a:ext uri="{FF2B5EF4-FFF2-40B4-BE49-F238E27FC236}">
                  <a16:creationId xmlns:a16="http://schemas.microsoft.com/office/drawing/2014/main" id="{3FA4D5CD-E517-4B18-ABEC-203780F0927F}"/>
                </a:ext>
              </a:extLst>
            </p:cNvPr>
            <p:cNvSpPr/>
            <p:nvPr/>
          </p:nvSpPr>
          <p:spPr>
            <a:xfrm>
              <a:off x="3921963" y="806351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sz="1200" b="1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传统</a:t>
              </a:r>
              <a:r>
                <a:rPr lang="en-US" altLang="zh-CN" sz="1200" b="1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RPA</a:t>
              </a:r>
              <a:endParaRPr lang="zh-CN" altLang="en-US" sz="12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307" name="文本框 306">
            <a:extLst>
              <a:ext uri="{FF2B5EF4-FFF2-40B4-BE49-F238E27FC236}">
                <a16:creationId xmlns:a16="http://schemas.microsoft.com/office/drawing/2014/main" id="{76D5212B-E8BC-4EB3-95D1-557114A47591}"/>
              </a:ext>
            </a:extLst>
          </p:cNvPr>
          <p:cNvSpPr txBox="1"/>
          <p:nvPr/>
        </p:nvSpPr>
        <p:spPr>
          <a:xfrm>
            <a:off x="864633" y="4844543"/>
            <a:ext cx="4186762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创新：完全无代码开发，流程组件全部支持可视化配置，支持画布上自由拖拉拽组件</a:t>
            </a:r>
            <a:endParaRPr kumimoji="1"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8" name="图片 307">
            <a:extLst>
              <a:ext uri="{FF2B5EF4-FFF2-40B4-BE49-F238E27FC236}">
                <a16:creationId xmlns:a16="http://schemas.microsoft.com/office/drawing/2014/main" id="{662AF46C-99D3-4E92-BFFA-30EA820B3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189" y="4298967"/>
            <a:ext cx="4763403" cy="2552306"/>
          </a:xfrm>
          <a:prstGeom prst="rect">
            <a:avLst/>
          </a:prstGeom>
          <a:ln>
            <a:solidFill>
              <a:srgbClr val="01A8FF"/>
            </a:solidFill>
          </a:ln>
        </p:spPr>
      </p:pic>
    </p:spTree>
    <p:extLst>
      <p:ext uri="{BB962C8B-B14F-4D97-AF65-F5344CB8AC3E}">
        <p14:creationId xmlns:p14="http://schemas.microsoft.com/office/powerpoint/2010/main" val="617934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2498" y="291458"/>
            <a:ext cx="5692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价值与收益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Value 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BC72DDF-87C1-7B43-B197-0BB326BCEC47}"/>
              </a:ext>
            </a:extLst>
          </p:cNvPr>
          <p:cNvSpPr txBox="1"/>
          <p:nvPr/>
        </p:nvSpPr>
        <p:spPr>
          <a:xfrm>
            <a:off x="360540" y="2304342"/>
            <a:ext cx="4205715" cy="2737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抓取工单与电路、通知数量统计</a:t>
            </a:r>
            <a:endParaRPr lang="en-US" altLang="zh-CN" sz="120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20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自</a:t>
            </a:r>
            <a:r>
              <a:rPr lang="en-US" altLang="zh-CN" sz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2021</a:t>
            </a:r>
            <a:r>
              <a:rPr lang="zh-CN" altLang="en-US" sz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月初运行至</a:t>
            </a:r>
            <a:r>
              <a:rPr lang="en-US" altLang="zh-CN" sz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2021</a:t>
            </a:r>
            <a:r>
              <a:rPr lang="zh-CN" altLang="en-US" sz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6</a:t>
            </a:r>
            <a:r>
              <a:rPr lang="zh-CN" altLang="en-US" sz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月初，本案例共抓取到割接工单</a:t>
            </a:r>
            <a:endParaRPr lang="en-US" altLang="zh-CN" sz="120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1600+</a:t>
            </a:r>
            <a:r>
              <a:rPr lang="zh-CN" altLang="en-US" sz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张</a:t>
            </a:r>
            <a:endParaRPr lang="en-US" altLang="zh-CN" sz="120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涉及割接电路</a:t>
            </a:r>
            <a:r>
              <a:rPr lang="en-US" altLang="zh-CN" sz="140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35</a:t>
            </a:r>
            <a:r>
              <a:rPr lang="zh-CN" altLang="en-US" sz="140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万</a:t>
            </a:r>
            <a:r>
              <a:rPr lang="en-US" altLang="zh-CN" sz="140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+</a:t>
            </a:r>
            <a:r>
              <a:rPr lang="zh-CN" altLang="en-US" sz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条</a:t>
            </a:r>
            <a:endParaRPr lang="en-US" altLang="zh-CN" sz="120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涉及割接通知信息</a:t>
            </a:r>
            <a:r>
              <a:rPr lang="en-US" altLang="zh-CN" sz="140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1.8</a:t>
            </a:r>
            <a:r>
              <a:rPr lang="zh-CN" altLang="en-US" sz="140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万</a:t>
            </a:r>
            <a:r>
              <a:rPr lang="en-US" altLang="zh-CN" sz="140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+</a:t>
            </a:r>
            <a:r>
              <a:rPr lang="zh-CN" altLang="en-US" sz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条</a:t>
            </a:r>
            <a:endParaRPr lang="en-US" altLang="zh-CN" sz="120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实现在</a:t>
            </a:r>
            <a:r>
              <a:rPr lang="zh-CN" altLang="en-US" sz="140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不升级、改动旧割接单系统</a:t>
            </a:r>
            <a:r>
              <a:rPr lang="zh-CN" altLang="en-US" sz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的前提下实现割接信息管理数字化、自动化</a:t>
            </a:r>
            <a:endParaRPr lang="en-US" altLang="zh-CN" sz="120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2538FD1-265A-3C49-975B-C010D5D5CE02}"/>
              </a:ext>
            </a:extLst>
          </p:cNvPr>
          <p:cNvSpPr txBox="1"/>
          <p:nvPr/>
        </p:nvSpPr>
        <p:spPr>
          <a:xfrm>
            <a:off x="360540" y="1510916"/>
            <a:ext cx="3653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000"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项目效益统计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8F094BF-39D9-4C07-9438-B4BB8CCF45BD}"/>
              </a:ext>
            </a:extLst>
          </p:cNvPr>
          <p:cNvSpPr txBox="1"/>
          <p:nvPr/>
        </p:nvSpPr>
        <p:spPr>
          <a:xfrm>
            <a:off x="4174609" y="268711"/>
            <a:ext cx="4733722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工程单据信息自动抓取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3C0C438-C5FB-40A3-B869-320E4A0D5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189" y="1911025"/>
            <a:ext cx="7204231" cy="327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00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544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10158</TotalTime>
  <Words>634</Words>
  <Application>Microsoft Office PowerPoint</Application>
  <PresentationFormat>宽屏</PresentationFormat>
  <Paragraphs>68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4" baseType="lpstr">
      <vt:lpstr>Arial Unicode MS</vt:lpstr>
      <vt:lpstr>PingFang SC</vt:lpstr>
      <vt:lpstr>创艺简标宋</vt:lpstr>
      <vt:lpstr>等线</vt:lpstr>
      <vt:lpstr>方正粗黑宋简体</vt:lpstr>
      <vt:lpstr>华文仿宋</vt:lpstr>
      <vt:lpstr>宋体</vt:lpstr>
      <vt:lpstr>微软雅黑</vt:lpstr>
      <vt:lpstr>微软雅黑</vt:lpstr>
      <vt:lpstr>Arial</vt:lpstr>
      <vt:lpstr>Calibri</vt:lpstr>
      <vt:lpstr>Calibri Light</vt:lpstr>
      <vt:lpstr>Ebrima</vt:lpstr>
      <vt:lpstr>Wingdings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Vergil John</cp:lastModifiedBy>
  <cp:revision>193</cp:revision>
  <dcterms:created xsi:type="dcterms:W3CDTF">2021-03-03T08:16:49Z</dcterms:created>
  <dcterms:modified xsi:type="dcterms:W3CDTF">2021-06-09T08:15:06Z</dcterms:modified>
</cp:coreProperties>
</file>