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79" r:id="rId5"/>
    <p:sldId id="267" r:id="rId6"/>
    <p:sldId id="264" r:id="rId7"/>
    <p:sldId id="278" r:id="rId8"/>
    <p:sldId id="271" r:id="rId9"/>
    <p:sldId id="272" r:id="rId10"/>
    <p:sldId id="273" r:id="rId11"/>
    <p:sldId id="276" r:id="rId12"/>
    <p:sldId id="263" r:id="rId13"/>
    <p:sldId id="274" r:id="rId14"/>
    <p:sldId id="268" r:id="rId15"/>
    <p:sldId id="269" r:id="rId16"/>
    <p:sldId id="270" r:id="rId17"/>
    <p:sldId id="261" r:id="rId18"/>
    <p:sldId id="265" r:id="rId19"/>
    <p:sldId id="260" r:id="rId20"/>
    <p:sldId id="26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旭琦" initials="王旭琦" lastIdx="1" clrIdx="0">
    <p:extLst>
      <p:ext uri="{19B8F6BF-5375-455C-9EA6-DF929625EA0E}">
        <p15:presenceInfo xmlns:p15="http://schemas.microsoft.com/office/powerpoint/2012/main" userId="王旭琦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00"/>
    <a:srgbClr val="5268A5"/>
    <a:srgbClr val="5B9BD5"/>
    <a:srgbClr val="C99228"/>
    <a:srgbClr val="B484E2"/>
    <a:srgbClr val="4472C4"/>
    <a:srgbClr val="3A45B0"/>
    <a:srgbClr val="7B5D67"/>
    <a:srgbClr val="2F3A5A"/>
    <a:srgbClr val="697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2365" autoAdjust="0"/>
  </p:normalViewPr>
  <p:slideViewPr>
    <p:cSldViewPr snapToGrid="0">
      <p:cViewPr varScale="1">
        <p:scale>
          <a:sx n="81" d="100"/>
          <a:sy n="81" d="100"/>
        </p:scale>
        <p:origin x="523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ABCCB-51F7-42A4-B2C3-E3F7457629A0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8F1394F3-B98C-4134-8DCB-2515EE14A011}">
      <dgm:prSet phldrT="[文本]" custT="1"/>
      <dgm:spPr>
        <a:solidFill>
          <a:srgbClr val="4472C4">
            <a:alpha val="50000"/>
          </a:srgbClr>
        </a:solidFill>
        <a:ln>
          <a:noFill/>
        </a:ln>
      </dgm:spPr>
      <dgm:t>
        <a:bodyPr/>
        <a:lstStyle/>
        <a:p>
          <a:r>
            <a:rPr lang="zh-CN" altLang="en-US" sz="1400" b="1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登录</a:t>
          </a:r>
          <a:r>
            <a:rPr lang="en-US" altLang="zh-CN" sz="1400" b="1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HR</a:t>
          </a:r>
          <a:r>
            <a:rPr lang="zh-CN" altLang="en-US" sz="1400" b="1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综合应用平台</a:t>
          </a:r>
          <a:endParaRPr lang="zh-CN" altLang="en-US" sz="1400" b="1" dirty="0"/>
        </a:p>
      </dgm:t>
    </dgm:pt>
    <dgm:pt modelId="{D7F14883-B37E-4753-A027-41FF775797CD}" type="parTrans" cxnId="{3B39329B-18E4-45D8-A0D5-8986BF1B89E2}">
      <dgm:prSet/>
      <dgm:spPr/>
      <dgm:t>
        <a:bodyPr/>
        <a:lstStyle/>
        <a:p>
          <a:endParaRPr lang="zh-CN" altLang="en-US" sz="1400" b="1"/>
        </a:p>
      </dgm:t>
    </dgm:pt>
    <dgm:pt modelId="{A43065EE-0502-4AFE-ABDA-CB599123F80E}" type="sibTrans" cxnId="{3B39329B-18E4-45D8-A0D5-8986BF1B89E2}">
      <dgm:prSet custT="1"/>
      <dgm:spPr/>
      <dgm:t>
        <a:bodyPr/>
        <a:lstStyle/>
        <a:p>
          <a:endParaRPr lang="zh-CN" altLang="en-US" sz="1400" b="1"/>
        </a:p>
      </dgm:t>
    </dgm:pt>
    <dgm:pt modelId="{5601227C-EEEA-4301-84CD-7DD8D1DE7F0F}">
      <dgm:prSet phldrT="[文本]" custT="1"/>
      <dgm:spPr>
        <a:solidFill>
          <a:srgbClr val="4472C4">
            <a:alpha val="50000"/>
          </a:srgbClr>
        </a:solidFill>
        <a:ln>
          <a:noFill/>
        </a:ln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分级层级展开表单，获取</a:t>
          </a:r>
          <a:r>
            <a: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9</a:t>
          </a: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表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B9F9DE-D38B-4753-9207-449B588DFC70}" type="parTrans" cxnId="{2EDD1643-16D8-44EE-92A3-DD5FB1E74340}">
      <dgm:prSet/>
      <dgm:spPr/>
      <dgm:t>
        <a:bodyPr/>
        <a:lstStyle/>
        <a:p>
          <a:endParaRPr lang="zh-CN" altLang="en-US" sz="1400" b="1"/>
        </a:p>
      </dgm:t>
    </dgm:pt>
    <dgm:pt modelId="{827CE597-A935-48EF-AD9F-14F92DF9F85C}" type="sibTrans" cxnId="{2EDD1643-16D8-44EE-92A3-DD5FB1E74340}">
      <dgm:prSet custT="1"/>
      <dgm:spPr/>
      <dgm:t>
        <a:bodyPr/>
        <a:lstStyle/>
        <a:p>
          <a:endParaRPr lang="zh-CN" altLang="en-US" sz="1400" b="1"/>
        </a:p>
      </dgm:t>
    </dgm:pt>
    <dgm:pt modelId="{AA56CD13-DA7A-4129-A092-4600166F3F1F}">
      <dgm:prSet phldrT="[文本]" custT="1"/>
      <dgm:spPr>
        <a:solidFill>
          <a:srgbClr val="4472C4">
            <a:alpha val="50000"/>
          </a:srgbClr>
        </a:solidFill>
        <a:ln>
          <a:noFill/>
        </a:ln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按规则校验报表数据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926FB4-A7CB-4CEC-BE06-CEB5845A389F}" type="parTrans" cxnId="{B936E4D2-1BFC-45E6-8F41-3F0F1A6517A0}">
      <dgm:prSet/>
      <dgm:spPr/>
      <dgm:t>
        <a:bodyPr/>
        <a:lstStyle/>
        <a:p>
          <a:endParaRPr lang="zh-CN" altLang="en-US" sz="1400" b="1"/>
        </a:p>
      </dgm:t>
    </dgm:pt>
    <dgm:pt modelId="{BF7D9C09-EF15-4F85-8FB7-69C13AFBE0A0}" type="sibTrans" cxnId="{B936E4D2-1BFC-45E6-8F41-3F0F1A6517A0}">
      <dgm:prSet custT="1"/>
      <dgm:spPr/>
      <dgm:t>
        <a:bodyPr/>
        <a:lstStyle/>
        <a:p>
          <a:endParaRPr lang="zh-CN" altLang="en-US" sz="1400" b="1"/>
        </a:p>
      </dgm:t>
    </dgm:pt>
    <dgm:pt modelId="{FE5C557C-2E2C-4239-A396-96EC3F059AE8}">
      <dgm:prSet phldrT="[文本]" custT="1"/>
      <dgm:spPr>
        <a:solidFill>
          <a:srgbClr val="4472C4">
            <a:alpha val="50000"/>
          </a:srgbClr>
        </a:solidFill>
        <a:ln>
          <a:noFill/>
        </a:ln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明细查询</a:t>
          </a:r>
          <a:endParaRPr lang="zh-CN" altLang="en-US" sz="1400" b="1" dirty="0"/>
        </a:p>
      </dgm:t>
    </dgm:pt>
    <dgm:pt modelId="{533DB9A5-63B9-42BC-A9F3-C5512D7A9E5B}" type="parTrans" cxnId="{52B66E93-63E9-457D-9636-BECBDBD77F3F}">
      <dgm:prSet/>
      <dgm:spPr/>
      <dgm:t>
        <a:bodyPr/>
        <a:lstStyle/>
        <a:p>
          <a:endParaRPr lang="zh-CN" altLang="en-US" sz="1400" b="1"/>
        </a:p>
      </dgm:t>
    </dgm:pt>
    <dgm:pt modelId="{94EDB19A-D38F-4210-A2BF-8F51A006F10A}" type="sibTrans" cxnId="{52B66E93-63E9-457D-9636-BECBDBD77F3F}">
      <dgm:prSet custT="1"/>
      <dgm:spPr/>
      <dgm:t>
        <a:bodyPr/>
        <a:lstStyle/>
        <a:p>
          <a:endParaRPr lang="zh-CN" altLang="en-US" sz="1400" b="1"/>
        </a:p>
      </dgm:t>
    </dgm:pt>
    <dgm:pt modelId="{85EC6DA8-66EA-410C-980C-310030A055D3}">
      <dgm:prSet phldrT="[文本]" custT="1"/>
      <dgm:spPr>
        <a:solidFill>
          <a:srgbClr val="4472C4">
            <a:alpha val="50000"/>
          </a:srgbClr>
        </a:solidFill>
        <a:ln>
          <a:noFill/>
        </a:ln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按规则输入变式，获取“当前无合同信息”报表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704395-08C9-4CD7-AB70-A89F0FD46889}" type="parTrans" cxnId="{9F0B3EAC-CBDE-4063-B8F3-19769B2A4045}">
      <dgm:prSet/>
      <dgm:spPr/>
      <dgm:t>
        <a:bodyPr/>
        <a:lstStyle/>
        <a:p>
          <a:endParaRPr lang="zh-CN" altLang="en-US" b="1"/>
        </a:p>
      </dgm:t>
    </dgm:pt>
    <dgm:pt modelId="{C46622D1-EB7F-4A79-ACE1-A2980F8C3401}" type="sibTrans" cxnId="{9F0B3EAC-CBDE-4063-B8F3-19769B2A4045}">
      <dgm:prSet/>
      <dgm:spPr/>
      <dgm:t>
        <a:bodyPr/>
        <a:lstStyle/>
        <a:p>
          <a:endParaRPr lang="zh-CN" altLang="en-US" b="1"/>
        </a:p>
      </dgm:t>
    </dgm:pt>
    <dgm:pt modelId="{2584AAC0-3245-4F35-9638-723EBAE96875}" type="pres">
      <dgm:prSet presAssocID="{0F2ABCCB-51F7-42A4-B2C3-E3F7457629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8B2ACAB-AD15-4347-840F-1C5D8C612D42}" type="pres">
      <dgm:prSet presAssocID="{8F1394F3-B98C-4134-8DCB-2515EE14A011}" presName="node" presStyleLbl="node1" presStyleIdx="0" presStyleCnt="5" custScaleX="156907" custScaleY="594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99D01B-FE32-4F16-8C64-4B3E44E92DFD}" type="pres">
      <dgm:prSet presAssocID="{A43065EE-0502-4AFE-ABDA-CB599123F80E}" presName="sibTrans" presStyleLbl="sibTrans2D1" presStyleIdx="0" presStyleCnt="4" custScaleX="108296" custScaleY="64982"/>
      <dgm:spPr/>
      <dgm:t>
        <a:bodyPr/>
        <a:lstStyle/>
        <a:p>
          <a:endParaRPr lang="zh-CN" altLang="en-US"/>
        </a:p>
      </dgm:t>
    </dgm:pt>
    <dgm:pt modelId="{B5973CEF-7C84-4D62-871F-1FB7CEE92B13}" type="pres">
      <dgm:prSet presAssocID="{A43065EE-0502-4AFE-ABDA-CB599123F80E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6AA67248-E3EF-444C-8AD4-76CE76F77C62}" type="pres">
      <dgm:prSet presAssocID="{FE5C557C-2E2C-4239-A396-96EC3F059AE8}" presName="node" presStyleLbl="node1" presStyleIdx="1" presStyleCnt="5" custScaleX="100273" custScaleY="594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EE98A9-1CBC-4CD1-8F06-0AC8542A8AD8}" type="pres">
      <dgm:prSet presAssocID="{94EDB19A-D38F-4210-A2BF-8F51A006F10A}" presName="sibTrans" presStyleLbl="sibTrans2D1" presStyleIdx="1" presStyleCnt="4" custScaleX="108296" custScaleY="64982"/>
      <dgm:spPr/>
      <dgm:t>
        <a:bodyPr/>
        <a:lstStyle/>
        <a:p>
          <a:endParaRPr lang="zh-CN" altLang="en-US"/>
        </a:p>
      </dgm:t>
    </dgm:pt>
    <dgm:pt modelId="{63053892-BB16-4903-A712-FE100A19AB44}" type="pres">
      <dgm:prSet presAssocID="{94EDB19A-D38F-4210-A2BF-8F51A006F10A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35A4387F-6446-4651-B15D-C3F422876B67}" type="pres">
      <dgm:prSet presAssocID="{85EC6DA8-66EA-410C-980C-310030A055D3}" presName="node" presStyleLbl="node1" presStyleIdx="2" presStyleCnt="5" custScaleX="196666" custScaleY="678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BCA319-7816-4A32-9832-8E35C872027F}" type="pres">
      <dgm:prSet presAssocID="{C46622D1-EB7F-4A79-ACE1-A2980F8C3401}" presName="sibTrans" presStyleLbl="sibTrans2D1" presStyleIdx="2" presStyleCnt="4" custScaleX="78803" custScaleY="45258"/>
      <dgm:spPr/>
      <dgm:t>
        <a:bodyPr/>
        <a:lstStyle/>
        <a:p>
          <a:endParaRPr lang="zh-CN" altLang="en-US"/>
        </a:p>
      </dgm:t>
    </dgm:pt>
    <dgm:pt modelId="{1C5A86CB-0B6F-428A-A5A9-6559F7201101}" type="pres">
      <dgm:prSet presAssocID="{C46622D1-EB7F-4A79-ACE1-A2980F8C3401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EAE1749C-EC42-4865-AA7C-18E512BEBB4B}" type="pres">
      <dgm:prSet presAssocID="{5601227C-EEEA-4301-84CD-7DD8D1DE7F0F}" presName="node" presStyleLbl="node1" presStyleIdx="3" presStyleCnt="5" custScaleX="215103" custScaleY="594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CE3A84-C1EB-4D49-9A1F-9E2C4F4D46C5}" type="pres">
      <dgm:prSet presAssocID="{827CE597-A935-48EF-AD9F-14F92DF9F85C}" presName="sibTrans" presStyleLbl="sibTrans2D1" presStyleIdx="3" presStyleCnt="4" custScaleX="108296" custScaleY="64982"/>
      <dgm:spPr/>
      <dgm:t>
        <a:bodyPr/>
        <a:lstStyle/>
        <a:p>
          <a:endParaRPr lang="zh-CN" altLang="en-US"/>
        </a:p>
      </dgm:t>
    </dgm:pt>
    <dgm:pt modelId="{0D181961-A4BA-4263-83C9-91CDF895435E}" type="pres">
      <dgm:prSet presAssocID="{827CE597-A935-48EF-AD9F-14F92DF9F85C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9C1DC633-DF0E-4306-961A-5CE40F51F178}" type="pres">
      <dgm:prSet presAssocID="{AA56CD13-DA7A-4129-A092-4600166F3F1F}" presName="node" presStyleLbl="node1" presStyleIdx="4" presStyleCnt="5" custScaleX="151720" custScaleY="594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B39329B-18E4-45D8-A0D5-8986BF1B89E2}" srcId="{0F2ABCCB-51F7-42A4-B2C3-E3F7457629A0}" destId="{8F1394F3-B98C-4134-8DCB-2515EE14A011}" srcOrd="0" destOrd="0" parTransId="{D7F14883-B37E-4753-A027-41FF775797CD}" sibTransId="{A43065EE-0502-4AFE-ABDA-CB599123F80E}"/>
    <dgm:cxn modelId="{F2430753-9CDD-40A0-9E6E-DB1613B766DC}" type="presOf" srcId="{5601227C-EEEA-4301-84CD-7DD8D1DE7F0F}" destId="{EAE1749C-EC42-4865-AA7C-18E512BEBB4B}" srcOrd="0" destOrd="0" presId="urn:microsoft.com/office/officeart/2005/8/layout/process1"/>
    <dgm:cxn modelId="{B936E4D2-1BFC-45E6-8F41-3F0F1A6517A0}" srcId="{0F2ABCCB-51F7-42A4-B2C3-E3F7457629A0}" destId="{AA56CD13-DA7A-4129-A092-4600166F3F1F}" srcOrd="4" destOrd="0" parTransId="{F4926FB4-A7CB-4CEC-BE06-CEB5845A389F}" sibTransId="{BF7D9C09-EF15-4F85-8FB7-69C13AFBE0A0}"/>
    <dgm:cxn modelId="{57F49BAC-426C-4C15-BDDF-A89CA4F4D6EB}" type="presOf" srcId="{0F2ABCCB-51F7-42A4-B2C3-E3F7457629A0}" destId="{2584AAC0-3245-4F35-9638-723EBAE96875}" srcOrd="0" destOrd="0" presId="urn:microsoft.com/office/officeart/2005/8/layout/process1"/>
    <dgm:cxn modelId="{FC44B25C-DFBA-440B-8171-C4F76F6F09E6}" type="presOf" srcId="{C46622D1-EB7F-4A79-ACE1-A2980F8C3401}" destId="{1C5A86CB-0B6F-428A-A5A9-6559F7201101}" srcOrd="1" destOrd="0" presId="urn:microsoft.com/office/officeart/2005/8/layout/process1"/>
    <dgm:cxn modelId="{3F9AA30A-C9BA-4471-B5FF-2DB6811266BE}" type="presOf" srcId="{94EDB19A-D38F-4210-A2BF-8F51A006F10A}" destId="{F2EE98A9-1CBC-4CD1-8F06-0AC8542A8AD8}" srcOrd="0" destOrd="0" presId="urn:microsoft.com/office/officeart/2005/8/layout/process1"/>
    <dgm:cxn modelId="{52B66E93-63E9-457D-9636-BECBDBD77F3F}" srcId="{0F2ABCCB-51F7-42A4-B2C3-E3F7457629A0}" destId="{FE5C557C-2E2C-4239-A396-96EC3F059AE8}" srcOrd="1" destOrd="0" parTransId="{533DB9A5-63B9-42BC-A9F3-C5512D7A9E5B}" sibTransId="{94EDB19A-D38F-4210-A2BF-8F51A006F10A}"/>
    <dgm:cxn modelId="{84CC1AC1-7243-4104-ABA6-4D1E14CBD1F7}" type="presOf" srcId="{94EDB19A-D38F-4210-A2BF-8F51A006F10A}" destId="{63053892-BB16-4903-A712-FE100A19AB44}" srcOrd="1" destOrd="0" presId="urn:microsoft.com/office/officeart/2005/8/layout/process1"/>
    <dgm:cxn modelId="{64FDCE0D-36B5-41DF-968F-3FA47B2F14C2}" type="presOf" srcId="{85EC6DA8-66EA-410C-980C-310030A055D3}" destId="{35A4387F-6446-4651-B15D-C3F422876B67}" srcOrd="0" destOrd="0" presId="urn:microsoft.com/office/officeart/2005/8/layout/process1"/>
    <dgm:cxn modelId="{4483853F-0A60-47CE-9AD2-BDE5BEACBAA1}" type="presOf" srcId="{C46622D1-EB7F-4A79-ACE1-A2980F8C3401}" destId="{6FBCA319-7816-4A32-9832-8E35C872027F}" srcOrd="0" destOrd="0" presId="urn:microsoft.com/office/officeart/2005/8/layout/process1"/>
    <dgm:cxn modelId="{D81E61A7-1C96-478F-A01F-785CBF72BCE7}" type="presOf" srcId="{A43065EE-0502-4AFE-ABDA-CB599123F80E}" destId="{CC99D01B-FE32-4F16-8C64-4B3E44E92DFD}" srcOrd="0" destOrd="0" presId="urn:microsoft.com/office/officeart/2005/8/layout/process1"/>
    <dgm:cxn modelId="{9F0B3EAC-CBDE-4063-B8F3-19769B2A4045}" srcId="{0F2ABCCB-51F7-42A4-B2C3-E3F7457629A0}" destId="{85EC6DA8-66EA-410C-980C-310030A055D3}" srcOrd="2" destOrd="0" parTransId="{ED704395-08C9-4CD7-AB70-A89F0FD46889}" sibTransId="{C46622D1-EB7F-4A79-ACE1-A2980F8C3401}"/>
    <dgm:cxn modelId="{2EDD1643-16D8-44EE-92A3-DD5FB1E74340}" srcId="{0F2ABCCB-51F7-42A4-B2C3-E3F7457629A0}" destId="{5601227C-EEEA-4301-84CD-7DD8D1DE7F0F}" srcOrd="3" destOrd="0" parTransId="{CAB9F9DE-D38B-4753-9207-449B588DFC70}" sibTransId="{827CE597-A935-48EF-AD9F-14F92DF9F85C}"/>
    <dgm:cxn modelId="{C12B7F6F-1363-4BF2-9EDA-EEE4F452CC80}" type="presOf" srcId="{AA56CD13-DA7A-4129-A092-4600166F3F1F}" destId="{9C1DC633-DF0E-4306-961A-5CE40F51F178}" srcOrd="0" destOrd="0" presId="urn:microsoft.com/office/officeart/2005/8/layout/process1"/>
    <dgm:cxn modelId="{097D72FE-EEA4-4B66-9B0E-093F1A730D7F}" type="presOf" srcId="{FE5C557C-2E2C-4239-A396-96EC3F059AE8}" destId="{6AA67248-E3EF-444C-8AD4-76CE76F77C62}" srcOrd="0" destOrd="0" presId="urn:microsoft.com/office/officeart/2005/8/layout/process1"/>
    <dgm:cxn modelId="{9E1681E0-7A51-432D-A689-676B9D023D71}" type="presOf" srcId="{827CE597-A935-48EF-AD9F-14F92DF9F85C}" destId="{9ECE3A84-C1EB-4D49-9A1F-9E2C4F4D46C5}" srcOrd="0" destOrd="0" presId="urn:microsoft.com/office/officeart/2005/8/layout/process1"/>
    <dgm:cxn modelId="{3E8229CE-1B7E-4195-BBD9-B2717D742A9A}" type="presOf" srcId="{A43065EE-0502-4AFE-ABDA-CB599123F80E}" destId="{B5973CEF-7C84-4D62-871F-1FB7CEE92B13}" srcOrd="1" destOrd="0" presId="urn:microsoft.com/office/officeart/2005/8/layout/process1"/>
    <dgm:cxn modelId="{CDB76A30-9541-4671-8B8E-1F02BAC9B1B7}" type="presOf" srcId="{8F1394F3-B98C-4134-8DCB-2515EE14A011}" destId="{A8B2ACAB-AD15-4347-840F-1C5D8C612D42}" srcOrd="0" destOrd="0" presId="urn:microsoft.com/office/officeart/2005/8/layout/process1"/>
    <dgm:cxn modelId="{6EADAEA1-3B31-438F-91A3-0A32906E9E68}" type="presOf" srcId="{827CE597-A935-48EF-AD9F-14F92DF9F85C}" destId="{0D181961-A4BA-4263-83C9-91CDF895435E}" srcOrd="1" destOrd="0" presId="urn:microsoft.com/office/officeart/2005/8/layout/process1"/>
    <dgm:cxn modelId="{A998F203-1316-46C4-9D19-C329A812EFF1}" type="presParOf" srcId="{2584AAC0-3245-4F35-9638-723EBAE96875}" destId="{A8B2ACAB-AD15-4347-840F-1C5D8C612D42}" srcOrd="0" destOrd="0" presId="urn:microsoft.com/office/officeart/2005/8/layout/process1"/>
    <dgm:cxn modelId="{9AB8860B-0706-4DFE-86D2-979852526D66}" type="presParOf" srcId="{2584AAC0-3245-4F35-9638-723EBAE96875}" destId="{CC99D01B-FE32-4F16-8C64-4B3E44E92DFD}" srcOrd="1" destOrd="0" presId="urn:microsoft.com/office/officeart/2005/8/layout/process1"/>
    <dgm:cxn modelId="{41CE6D1E-5A53-4A3F-8B27-3F9A8C3E7CB1}" type="presParOf" srcId="{CC99D01B-FE32-4F16-8C64-4B3E44E92DFD}" destId="{B5973CEF-7C84-4D62-871F-1FB7CEE92B13}" srcOrd="0" destOrd="0" presId="urn:microsoft.com/office/officeart/2005/8/layout/process1"/>
    <dgm:cxn modelId="{0844D7F5-746F-414F-BE62-833FC9206115}" type="presParOf" srcId="{2584AAC0-3245-4F35-9638-723EBAE96875}" destId="{6AA67248-E3EF-444C-8AD4-76CE76F77C62}" srcOrd="2" destOrd="0" presId="urn:microsoft.com/office/officeart/2005/8/layout/process1"/>
    <dgm:cxn modelId="{848C4B0C-2362-4F1E-9E03-8D1A076C8D90}" type="presParOf" srcId="{2584AAC0-3245-4F35-9638-723EBAE96875}" destId="{F2EE98A9-1CBC-4CD1-8F06-0AC8542A8AD8}" srcOrd="3" destOrd="0" presId="urn:microsoft.com/office/officeart/2005/8/layout/process1"/>
    <dgm:cxn modelId="{68C9F9C5-C999-4526-8084-7DBAD19A9E0C}" type="presParOf" srcId="{F2EE98A9-1CBC-4CD1-8F06-0AC8542A8AD8}" destId="{63053892-BB16-4903-A712-FE100A19AB44}" srcOrd="0" destOrd="0" presId="urn:microsoft.com/office/officeart/2005/8/layout/process1"/>
    <dgm:cxn modelId="{437291DF-ADEB-45EE-BA54-361A7376F5FA}" type="presParOf" srcId="{2584AAC0-3245-4F35-9638-723EBAE96875}" destId="{35A4387F-6446-4651-B15D-C3F422876B67}" srcOrd="4" destOrd="0" presId="urn:microsoft.com/office/officeart/2005/8/layout/process1"/>
    <dgm:cxn modelId="{30FC9B02-0327-428F-8C75-C53D8E353ED6}" type="presParOf" srcId="{2584AAC0-3245-4F35-9638-723EBAE96875}" destId="{6FBCA319-7816-4A32-9832-8E35C872027F}" srcOrd="5" destOrd="0" presId="urn:microsoft.com/office/officeart/2005/8/layout/process1"/>
    <dgm:cxn modelId="{A77E5B5A-7ABA-4859-8886-26E19BAD3BC1}" type="presParOf" srcId="{6FBCA319-7816-4A32-9832-8E35C872027F}" destId="{1C5A86CB-0B6F-428A-A5A9-6559F7201101}" srcOrd="0" destOrd="0" presId="urn:microsoft.com/office/officeart/2005/8/layout/process1"/>
    <dgm:cxn modelId="{C1A0435F-2A05-410E-A35A-EE3E8CB4323E}" type="presParOf" srcId="{2584AAC0-3245-4F35-9638-723EBAE96875}" destId="{EAE1749C-EC42-4865-AA7C-18E512BEBB4B}" srcOrd="6" destOrd="0" presId="urn:microsoft.com/office/officeart/2005/8/layout/process1"/>
    <dgm:cxn modelId="{462354EF-D797-4E1C-8615-1289C4A6C272}" type="presParOf" srcId="{2584AAC0-3245-4F35-9638-723EBAE96875}" destId="{9ECE3A84-C1EB-4D49-9A1F-9E2C4F4D46C5}" srcOrd="7" destOrd="0" presId="urn:microsoft.com/office/officeart/2005/8/layout/process1"/>
    <dgm:cxn modelId="{955461C5-8CCB-48FE-8899-B61B374469BA}" type="presParOf" srcId="{9ECE3A84-C1EB-4D49-9A1F-9E2C4F4D46C5}" destId="{0D181961-A4BA-4263-83C9-91CDF895435E}" srcOrd="0" destOrd="0" presId="urn:microsoft.com/office/officeart/2005/8/layout/process1"/>
    <dgm:cxn modelId="{CAC9F34D-BAC1-42B1-AD70-66BC3E12ACD5}" type="presParOf" srcId="{2584AAC0-3245-4F35-9638-723EBAE96875}" destId="{9C1DC633-DF0E-4306-961A-5CE40F51F17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ABCCB-51F7-42A4-B2C3-E3F7457629A0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8F1394F3-B98C-4134-8DCB-2515EE14A011}">
      <dgm:prSet phldrT="[文本]" custT="1"/>
      <dgm:spPr>
        <a:solidFill>
          <a:srgbClr val="4472C4">
            <a:alpha val="50000"/>
          </a:srgbClr>
        </a:solidFill>
        <a:ln>
          <a:noFill/>
        </a:ln>
      </dgm:spPr>
      <dgm:t>
        <a:bodyPr/>
        <a:lstStyle/>
        <a:p>
          <a:r>
            <a:rPr lang="zh-CN" altLang="en-US" sz="1400" b="1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登录</a:t>
          </a:r>
          <a:r>
            <a:rPr lang="en-US" altLang="zh-CN" sz="1400" b="1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HR</a:t>
          </a:r>
          <a:r>
            <a:rPr lang="zh-CN" altLang="en-US" sz="1400" b="1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业务处理平台</a:t>
          </a:r>
          <a:endParaRPr lang="zh-CN" altLang="en-US" sz="1400" b="1" dirty="0"/>
        </a:p>
      </dgm:t>
    </dgm:pt>
    <dgm:pt modelId="{D7F14883-B37E-4753-A027-41FF775797CD}" type="parTrans" cxnId="{3B39329B-18E4-45D8-A0D5-8986BF1B89E2}">
      <dgm:prSet/>
      <dgm:spPr/>
      <dgm:t>
        <a:bodyPr/>
        <a:lstStyle/>
        <a:p>
          <a:endParaRPr lang="zh-CN" altLang="en-US" sz="1400" b="1"/>
        </a:p>
      </dgm:t>
    </dgm:pt>
    <dgm:pt modelId="{A43065EE-0502-4AFE-ABDA-CB599123F80E}" type="sibTrans" cxnId="{3B39329B-18E4-45D8-A0D5-8986BF1B89E2}">
      <dgm:prSet custT="1"/>
      <dgm:spPr/>
      <dgm:t>
        <a:bodyPr/>
        <a:lstStyle/>
        <a:p>
          <a:endParaRPr lang="zh-CN" altLang="en-US" sz="1400" b="1"/>
        </a:p>
      </dgm:t>
    </dgm:pt>
    <dgm:pt modelId="{5601227C-EEEA-4301-84CD-7DD8D1DE7F0F}">
      <dgm:prSet phldrT="[文本]" custT="1"/>
      <dgm:spPr>
        <a:solidFill>
          <a:srgbClr val="4472C4">
            <a:alpha val="50000"/>
          </a:srgbClr>
        </a:solidFill>
        <a:ln>
          <a:noFill/>
        </a:ln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判断错误类型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B9F9DE-D38B-4753-9207-449B588DFC70}" type="parTrans" cxnId="{2EDD1643-16D8-44EE-92A3-DD5FB1E74340}">
      <dgm:prSet/>
      <dgm:spPr/>
      <dgm:t>
        <a:bodyPr/>
        <a:lstStyle/>
        <a:p>
          <a:endParaRPr lang="zh-CN" altLang="en-US" sz="1400" b="1"/>
        </a:p>
      </dgm:t>
    </dgm:pt>
    <dgm:pt modelId="{827CE597-A935-48EF-AD9F-14F92DF9F85C}" type="sibTrans" cxnId="{2EDD1643-16D8-44EE-92A3-DD5FB1E74340}">
      <dgm:prSet custT="1"/>
      <dgm:spPr/>
      <dgm:t>
        <a:bodyPr/>
        <a:lstStyle/>
        <a:p>
          <a:endParaRPr lang="zh-CN" altLang="en-US" sz="1400" b="1"/>
        </a:p>
      </dgm:t>
    </dgm:pt>
    <dgm:pt modelId="{AA56CD13-DA7A-4129-A092-4600166F3F1F}">
      <dgm:prSet phldrT="[文本]" custT="1"/>
      <dgm:spPr>
        <a:solidFill>
          <a:srgbClr val="4472C4">
            <a:alpha val="50000"/>
          </a:srgbClr>
        </a:solidFill>
        <a:ln>
          <a:noFill/>
        </a:ln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将错误信息按规则形成报表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926FB4-A7CB-4CEC-BE06-CEB5845A389F}" type="parTrans" cxnId="{B936E4D2-1BFC-45E6-8F41-3F0F1A6517A0}">
      <dgm:prSet/>
      <dgm:spPr/>
      <dgm:t>
        <a:bodyPr/>
        <a:lstStyle/>
        <a:p>
          <a:endParaRPr lang="zh-CN" altLang="en-US" sz="1400" b="1"/>
        </a:p>
      </dgm:t>
    </dgm:pt>
    <dgm:pt modelId="{BF7D9C09-EF15-4F85-8FB7-69C13AFBE0A0}" type="sibTrans" cxnId="{B936E4D2-1BFC-45E6-8F41-3F0F1A6517A0}">
      <dgm:prSet custT="1"/>
      <dgm:spPr/>
      <dgm:t>
        <a:bodyPr/>
        <a:lstStyle/>
        <a:p>
          <a:endParaRPr lang="zh-CN" altLang="en-US" sz="1400" b="1"/>
        </a:p>
      </dgm:t>
    </dgm:pt>
    <dgm:pt modelId="{FE5C557C-2E2C-4239-A396-96EC3F059AE8}">
      <dgm:prSet phldrT="[文本]" custT="1"/>
      <dgm:spPr>
        <a:solidFill>
          <a:srgbClr val="4472C4">
            <a:alpha val="50000"/>
          </a:srgbClr>
        </a:solidFill>
        <a:ln>
          <a:noFill/>
        </a:ln>
      </dgm:spPr>
      <dgm:t>
        <a:bodyPr/>
        <a:lstStyle/>
        <a:p>
          <a:r>
            <a:rPr lang="zh-CN" altLang="en-US" sz="1400" b="1" dirty="0" smtClean="0"/>
            <a:t>选择事务代码</a:t>
          </a:r>
          <a:endParaRPr lang="zh-CN" altLang="en-US" sz="1400" b="1" dirty="0"/>
        </a:p>
      </dgm:t>
    </dgm:pt>
    <dgm:pt modelId="{533DB9A5-63B9-42BC-A9F3-C5512D7A9E5B}" type="parTrans" cxnId="{52B66E93-63E9-457D-9636-BECBDBD77F3F}">
      <dgm:prSet/>
      <dgm:spPr/>
      <dgm:t>
        <a:bodyPr/>
        <a:lstStyle/>
        <a:p>
          <a:endParaRPr lang="zh-CN" altLang="en-US" sz="1400" b="1"/>
        </a:p>
      </dgm:t>
    </dgm:pt>
    <dgm:pt modelId="{94EDB19A-D38F-4210-A2BF-8F51A006F10A}" type="sibTrans" cxnId="{52B66E93-63E9-457D-9636-BECBDBD77F3F}">
      <dgm:prSet custT="1"/>
      <dgm:spPr/>
      <dgm:t>
        <a:bodyPr/>
        <a:lstStyle/>
        <a:p>
          <a:endParaRPr lang="zh-CN" altLang="en-US" sz="1400" b="1"/>
        </a:p>
      </dgm:t>
    </dgm:pt>
    <dgm:pt modelId="{85EC6DA8-66EA-410C-980C-310030A055D3}">
      <dgm:prSet phldrT="[文本]" custT="1"/>
      <dgm:spPr>
        <a:solidFill>
          <a:srgbClr val="4472C4">
            <a:alpha val="50000"/>
          </a:srgbClr>
        </a:solidFill>
        <a:ln>
          <a:noFill/>
        </a:ln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输入人员编号，获取劳动关系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704395-08C9-4CD7-AB70-A89F0FD46889}" type="parTrans" cxnId="{9F0B3EAC-CBDE-4063-B8F3-19769B2A4045}">
      <dgm:prSet/>
      <dgm:spPr/>
      <dgm:t>
        <a:bodyPr/>
        <a:lstStyle/>
        <a:p>
          <a:endParaRPr lang="zh-CN" altLang="en-US" b="1"/>
        </a:p>
      </dgm:t>
    </dgm:pt>
    <dgm:pt modelId="{C46622D1-EB7F-4A79-ACE1-A2980F8C3401}" type="sibTrans" cxnId="{9F0B3EAC-CBDE-4063-B8F3-19769B2A4045}">
      <dgm:prSet/>
      <dgm:spPr/>
      <dgm:t>
        <a:bodyPr/>
        <a:lstStyle/>
        <a:p>
          <a:endParaRPr lang="zh-CN" altLang="en-US" b="1"/>
        </a:p>
      </dgm:t>
    </dgm:pt>
    <dgm:pt modelId="{2584AAC0-3245-4F35-9638-723EBAE96875}" type="pres">
      <dgm:prSet presAssocID="{0F2ABCCB-51F7-42A4-B2C3-E3F7457629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8B2ACAB-AD15-4347-840F-1C5D8C612D42}" type="pres">
      <dgm:prSet presAssocID="{8F1394F3-B98C-4134-8DCB-2515EE14A011}" presName="node" presStyleLbl="node1" presStyleIdx="0" presStyleCnt="5" custScaleX="125663" custScaleY="54413" custLinFactNeighborX="29549" custLinFactNeighborY="-42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99D01B-FE32-4F16-8C64-4B3E44E92DFD}" type="pres">
      <dgm:prSet presAssocID="{A43065EE-0502-4AFE-ABDA-CB599123F80E}" presName="sibTrans" presStyleLbl="sibTrans2D1" presStyleIdx="0" presStyleCnt="4" custScaleX="142207" custScaleY="66803"/>
      <dgm:spPr/>
      <dgm:t>
        <a:bodyPr/>
        <a:lstStyle/>
        <a:p>
          <a:endParaRPr lang="zh-CN" altLang="en-US"/>
        </a:p>
      </dgm:t>
    </dgm:pt>
    <dgm:pt modelId="{B5973CEF-7C84-4D62-871F-1FB7CEE92B13}" type="pres">
      <dgm:prSet presAssocID="{A43065EE-0502-4AFE-ABDA-CB599123F80E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6AA67248-E3EF-444C-8AD4-76CE76F77C62}" type="pres">
      <dgm:prSet presAssocID="{FE5C557C-2E2C-4239-A396-96EC3F059AE8}" presName="node" presStyleLbl="node1" presStyleIdx="1" presStyleCnt="5" custScaleX="84566" custScaleY="54413" custLinFactNeighborX="20481" custLinFactNeighborY="-42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EE98A9-1CBC-4CD1-8F06-0AC8542A8AD8}" type="pres">
      <dgm:prSet presAssocID="{94EDB19A-D38F-4210-A2BF-8F51A006F10A}" presName="sibTrans" presStyleLbl="sibTrans2D1" presStyleIdx="1" presStyleCnt="4" custScaleX="142207" custScaleY="66803"/>
      <dgm:spPr/>
      <dgm:t>
        <a:bodyPr/>
        <a:lstStyle/>
        <a:p>
          <a:endParaRPr lang="zh-CN" altLang="en-US"/>
        </a:p>
      </dgm:t>
    </dgm:pt>
    <dgm:pt modelId="{63053892-BB16-4903-A712-FE100A19AB44}" type="pres">
      <dgm:prSet presAssocID="{94EDB19A-D38F-4210-A2BF-8F51A006F10A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35A4387F-6446-4651-B15D-C3F422876B67}" type="pres">
      <dgm:prSet presAssocID="{85EC6DA8-66EA-410C-980C-310030A055D3}" presName="node" presStyleLbl="node1" presStyleIdx="2" presStyleCnt="5" custScaleX="111264" custScaleY="62074" custLinFactNeighborX="22838" custLinFactNeighborY="-10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BCA319-7816-4A32-9832-8E35C872027F}" type="pres">
      <dgm:prSet presAssocID="{C46622D1-EB7F-4A79-ACE1-A2980F8C3401}" presName="sibTrans" presStyleLbl="sibTrans2D1" presStyleIdx="2" presStyleCnt="4" custScaleX="103479" custScaleY="46526"/>
      <dgm:spPr/>
      <dgm:t>
        <a:bodyPr/>
        <a:lstStyle/>
        <a:p>
          <a:endParaRPr lang="zh-CN" altLang="en-US"/>
        </a:p>
      </dgm:t>
    </dgm:pt>
    <dgm:pt modelId="{1C5A86CB-0B6F-428A-A5A9-6559F7201101}" type="pres">
      <dgm:prSet presAssocID="{C46622D1-EB7F-4A79-ACE1-A2980F8C3401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EAE1749C-EC42-4865-AA7C-18E512BEBB4B}" type="pres">
      <dgm:prSet presAssocID="{5601227C-EEEA-4301-84CD-7DD8D1DE7F0F}" presName="node" presStyleLbl="node1" presStyleIdx="3" presStyleCnt="5" custScaleX="108778" custScaleY="54413" custLinFactNeighborX="31386" custLinFactNeighborY="-10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CE3A84-C1EB-4D49-9A1F-9E2C4F4D46C5}" type="pres">
      <dgm:prSet presAssocID="{827CE597-A935-48EF-AD9F-14F92DF9F85C}" presName="sibTrans" presStyleLbl="sibTrans2D1" presStyleIdx="3" presStyleCnt="4" custScaleX="142206" custScaleY="66803"/>
      <dgm:spPr/>
      <dgm:t>
        <a:bodyPr/>
        <a:lstStyle/>
        <a:p>
          <a:endParaRPr lang="zh-CN" altLang="en-US"/>
        </a:p>
      </dgm:t>
    </dgm:pt>
    <dgm:pt modelId="{0D181961-A4BA-4263-83C9-91CDF895435E}" type="pres">
      <dgm:prSet presAssocID="{827CE597-A935-48EF-AD9F-14F92DF9F85C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9C1DC633-DF0E-4306-961A-5CE40F51F178}" type="pres">
      <dgm:prSet presAssocID="{AA56CD13-DA7A-4129-A092-4600166F3F1F}" presName="node" presStyleLbl="node1" presStyleIdx="4" presStyleCnt="5" custScaleX="148215" custScaleY="544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DB76A30-9541-4671-8B8E-1F02BAC9B1B7}" type="presOf" srcId="{8F1394F3-B98C-4134-8DCB-2515EE14A011}" destId="{A8B2ACAB-AD15-4347-840F-1C5D8C612D42}" srcOrd="0" destOrd="0" presId="urn:microsoft.com/office/officeart/2005/8/layout/process1"/>
    <dgm:cxn modelId="{3F9AA30A-C9BA-4471-B5FF-2DB6811266BE}" type="presOf" srcId="{94EDB19A-D38F-4210-A2BF-8F51A006F10A}" destId="{F2EE98A9-1CBC-4CD1-8F06-0AC8542A8AD8}" srcOrd="0" destOrd="0" presId="urn:microsoft.com/office/officeart/2005/8/layout/process1"/>
    <dgm:cxn modelId="{6EADAEA1-3B31-438F-91A3-0A32906E9E68}" type="presOf" srcId="{827CE597-A935-48EF-AD9F-14F92DF9F85C}" destId="{0D181961-A4BA-4263-83C9-91CDF895435E}" srcOrd="1" destOrd="0" presId="urn:microsoft.com/office/officeart/2005/8/layout/process1"/>
    <dgm:cxn modelId="{57F49BAC-426C-4C15-BDDF-A89CA4F4D6EB}" type="presOf" srcId="{0F2ABCCB-51F7-42A4-B2C3-E3F7457629A0}" destId="{2584AAC0-3245-4F35-9638-723EBAE96875}" srcOrd="0" destOrd="0" presId="urn:microsoft.com/office/officeart/2005/8/layout/process1"/>
    <dgm:cxn modelId="{FC44B25C-DFBA-440B-8171-C4F76F6F09E6}" type="presOf" srcId="{C46622D1-EB7F-4A79-ACE1-A2980F8C3401}" destId="{1C5A86CB-0B6F-428A-A5A9-6559F7201101}" srcOrd="1" destOrd="0" presId="urn:microsoft.com/office/officeart/2005/8/layout/process1"/>
    <dgm:cxn modelId="{3E8229CE-1B7E-4195-BBD9-B2717D742A9A}" type="presOf" srcId="{A43065EE-0502-4AFE-ABDA-CB599123F80E}" destId="{B5973CEF-7C84-4D62-871F-1FB7CEE92B13}" srcOrd="1" destOrd="0" presId="urn:microsoft.com/office/officeart/2005/8/layout/process1"/>
    <dgm:cxn modelId="{2EDD1643-16D8-44EE-92A3-DD5FB1E74340}" srcId="{0F2ABCCB-51F7-42A4-B2C3-E3F7457629A0}" destId="{5601227C-EEEA-4301-84CD-7DD8D1DE7F0F}" srcOrd="3" destOrd="0" parTransId="{CAB9F9DE-D38B-4753-9207-449B588DFC70}" sibTransId="{827CE597-A935-48EF-AD9F-14F92DF9F85C}"/>
    <dgm:cxn modelId="{097D72FE-EEA4-4B66-9B0E-093F1A730D7F}" type="presOf" srcId="{FE5C557C-2E2C-4239-A396-96EC3F059AE8}" destId="{6AA67248-E3EF-444C-8AD4-76CE76F77C62}" srcOrd="0" destOrd="0" presId="urn:microsoft.com/office/officeart/2005/8/layout/process1"/>
    <dgm:cxn modelId="{9F0B3EAC-CBDE-4063-B8F3-19769B2A4045}" srcId="{0F2ABCCB-51F7-42A4-B2C3-E3F7457629A0}" destId="{85EC6DA8-66EA-410C-980C-310030A055D3}" srcOrd="2" destOrd="0" parTransId="{ED704395-08C9-4CD7-AB70-A89F0FD46889}" sibTransId="{C46622D1-EB7F-4A79-ACE1-A2980F8C3401}"/>
    <dgm:cxn modelId="{3B39329B-18E4-45D8-A0D5-8986BF1B89E2}" srcId="{0F2ABCCB-51F7-42A4-B2C3-E3F7457629A0}" destId="{8F1394F3-B98C-4134-8DCB-2515EE14A011}" srcOrd="0" destOrd="0" parTransId="{D7F14883-B37E-4753-A027-41FF775797CD}" sibTransId="{A43065EE-0502-4AFE-ABDA-CB599123F80E}"/>
    <dgm:cxn modelId="{64FDCE0D-36B5-41DF-968F-3FA47B2F14C2}" type="presOf" srcId="{85EC6DA8-66EA-410C-980C-310030A055D3}" destId="{35A4387F-6446-4651-B15D-C3F422876B67}" srcOrd="0" destOrd="0" presId="urn:microsoft.com/office/officeart/2005/8/layout/process1"/>
    <dgm:cxn modelId="{84CC1AC1-7243-4104-ABA6-4D1E14CBD1F7}" type="presOf" srcId="{94EDB19A-D38F-4210-A2BF-8F51A006F10A}" destId="{63053892-BB16-4903-A712-FE100A19AB44}" srcOrd="1" destOrd="0" presId="urn:microsoft.com/office/officeart/2005/8/layout/process1"/>
    <dgm:cxn modelId="{C12B7F6F-1363-4BF2-9EDA-EEE4F452CC80}" type="presOf" srcId="{AA56CD13-DA7A-4129-A092-4600166F3F1F}" destId="{9C1DC633-DF0E-4306-961A-5CE40F51F178}" srcOrd="0" destOrd="0" presId="urn:microsoft.com/office/officeart/2005/8/layout/process1"/>
    <dgm:cxn modelId="{4483853F-0A60-47CE-9AD2-BDE5BEACBAA1}" type="presOf" srcId="{C46622D1-EB7F-4A79-ACE1-A2980F8C3401}" destId="{6FBCA319-7816-4A32-9832-8E35C872027F}" srcOrd="0" destOrd="0" presId="urn:microsoft.com/office/officeart/2005/8/layout/process1"/>
    <dgm:cxn modelId="{F2430753-9CDD-40A0-9E6E-DB1613B766DC}" type="presOf" srcId="{5601227C-EEEA-4301-84CD-7DD8D1DE7F0F}" destId="{EAE1749C-EC42-4865-AA7C-18E512BEBB4B}" srcOrd="0" destOrd="0" presId="urn:microsoft.com/office/officeart/2005/8/layout/process1"/>
    <dgm:cxn modelId="{9E1681E0-7A51-432D-A689-676B9D023D71}" type="presOf" srcId="{827CE597-A935-48EF-AD9F-14F92DF9F85C}" destId="{9ECE3A84-C1EB-4D49-9A1F-9E2C4F4D46C5}" srcOrd="0" destOrd="0" presId="urn:microsoft.com/office/officeart/2005/8/layout/process1"/>
    <dgm:cxn modelId="{B936E4D2-1BFC-45E6-8F41-3F0F1A6517A0}" srcId="{0F2ABCCB-51F7-42A4-B2C3-E3F7457629A0}" destId="{AA56CD13-DA7A-4129-A092-4600166F3F1F}" srcOrd="4" destOrd="0" parTransId="{F4926FB4-A7CB-4CEC-BE06-CEB5845A389F}" sibTransId="{BF7D9C09-EF15-4F85-8FB7-69C13AFBE0A0}"/>
    <dgm:cxn modelId="{52B66E93-63E9-457D-9636-BECBDBD77F3F}" srcId="{0F2ABCCB-51F7-42A4-B2C3-E3F7457629A0}" destId="{FE5C557C-2E2C-4239-A396-96EC3F059AE8}" srcOrd="1" destOrd="0" parTransId="{533DB9A5-63B9-42BC-A9F3-C5512D7A9E5B}" sibTransId="{94EDB19A-D38F-4210-A2BF-8F51A006F10A}"/>
    <dgm:cxn modelId="{D81E61A7-1C96-478F-A01F-785CBF72BCE7}" type="presOf" srcId="{A43065EE-0502-4AFE-ABDA-CB599123F80E}" destId="{CC99D01B-FE32-4F16-8C64-4B3E44E92DFD}" srcOrd="0" destOrd="0" presId="urn:microsoft.com/office/officeart/2005/8/layout/process1"/>
    <dgm:cxn modelId="{A998F203-1316-46C4-9D19-C329A812EFF1}" type="presParOf" srcId="{2584AAC0-3245-4F35-9638-723EBAE96875}" destId="{A8B2ACAB-AD15-4347-840F-1C5D8C612D42}" srcOrd="0" destOrd="0" presId="urn:microsoft.com/office/officeart/2005/8/layout/process1"/>
    <dgm:cxn modelId="{9AB8860B-0706-4DFE-86D2-979852526D66}" type="presParOf" srcId="{2584AAC0-3245-4F35-9638-723EBAE96875}" destId="{CC99D01B-FE32-4F16-8C64-4B3E44E92DFD}" srcOrd="1" destOrd="0" presId="urn:microsoft.com/office/officeart/2005/8/layout/process1"/>
    <dgm:cxn modelId="{41CE6D1E-5A53-4A3F-8B27-3F9A8C3E7CB1}" type="presParOf" srcId="{CC99D01B-FE32-4F16-8C64-4B3E44E92DFD}" destId="{B5973CEF-7C84-4D62-871F-1FB7CEE92B13}" srcOrd="0" destOrd="0" presId="urn:microsoft.com/office/officeart/2005/8/layout/process1"/>
    <dgm:cxn modelId="{0844D7F5-746F-414F-BE62-833FC9206115}" type="presParOf" srcId="{2584AAC0-3245-4F35-9638-723EBAE96875}" destId="{6AA67248-E3EF-444C-8AD4-76CE76F77C62}" srcOrd="2" destOrd="0" presId="urn:microsoft.com/office/officeart/2005/8/layout/process1"/>
    <dgm:cxn modelId="{848C4B0C-2362-4F1E-9E03-8D1A076C8D90}" type="presParOf" srcId="{2584AAC0-3245-4F35-9638-723EBAE96875}" destId="{F2EE98A9-1CBC-4CD1-8F06-0AC8542A8AD8}" srcOrd="3" destOrd="0" presId="urn:microsoft.com/office/officeart/2005/8/layout/process1"/>
    <dgm:cxn modelId="{68C9F9C5-C999-4526-8084-7DBAD19A9E0C}" type="presParOf" srcId="{F2EE98A9-1CBC-4CD1-8F06-0AC8542A8AD8}" destId="{63053892-BB16-4903-A712-FE100A19AB44}" srcOrd="0" destOrd="0" presId="urn:microsoft.com/office/officeart/2005/8/layout/process1"/>
    <dgm:cxn modelId="{437291DF-ADEB-45EE-BA54-361A7376F5FA}" type="presParOf" srcId="{2584AAC0-3245-4F35-9638-723EBAE96875}" destId="{35A4387F-6446-4651-B15D-C3F422876B67}" srcOrd="4" destOrd="0" presId="urn:microsoft.com/office/officeart/2005/8/layout/process1"/>
    <dgm:cxn modelId="{30FC9B02-0327-428F-8C75-C53D8E353ED6}" type="presParOf" srcId="{2584AAC0-3245-4F35-9638-723EBAE96875}" destId="{6FBCA319-7816-4A32-9832-8E35C872027F}" srcOrd="5" destOrd="0" presId="urn:microsoft.com/office/officeart/2005/8/layout/process1"/>
    <dgm:cxn modelId="{A77E5B5A-7ABA-4859-8886-26E19BAD3BC1}" type="presParOf" srcId="{6FBCA319-7816-4A32-9832-8E35C872027F}" destId="{1C5A86CB-0B6F-428A-A5A9-6559F7201101}" srcOrd="0" destOrd="0" presId="urn:microsoft.com/office/officeart/2005/8/layout/process1"/>
    <dgm:cxn modelId="{C1A0435F-2A05-410E-A35A-EE3E8CB4323E}" type="presParOf" srcId="{2584AAC0-3245-4F35-9638-723EBAE96875}" destId="{EAE1749C-EC42-4865-AA7C-18E512BEBB4B}" srcOrd="6" destOrd="0" presId="urn:microsoft.com/office/officeart/2005/8/layout/process1"/>
    <dgm:cxn modelId="{462354EF-D797-4E1C-8615-1289C4A6C272}" type="presParOf" srcId="{2584AAC0-3245-4F35-9638-723EBAE96875}" destId="{9ECE3A84-C1EB-4D49-9A1F-9E2C4F4D46C5}" srcOrd="7" destOrd="0" presId="urn:microsoft.com/office/officeart/2005/8/layout/process1"/>
    <dgm:cxn modelId="{955461C5-8CCB-48FE-8899-B61B374469BA}" type="presParOf" srcId="{9ECE3A84-C1EB-4D49-9A1F-9E2C4F4D46C5}" destId="{0D181961-A4BA-4263-83C9-91CDF895435E}" srcOrd="0" destOrd="0" presId="urn:microsoft.com/office/officeart/2005/8/layout/process1"/>
    <dgm:cxn modelId="{CAC9F34D-BAC1-42B1-AD70-66BC3E12ACD5}" type="presParOf" srcId="{2584AAC0-3245-4F35-9638-723EBAE96875}" destId="{9C1DC633-DF0E-4306-961A-5CE40F51F17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ABCCB-51F7-42A4-B2C3-E3F7457629A0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8F1394F3-B98C-4134-8DCB-2515EE14A011}">
      <dgm:prSet phldrT="[文本]" custT="1"/>
      <dgm:spPr>
        <a:solidFill>
          <a:srgbClr val="4472C4">
            <a:alpha val="50000"/>
          </a:srgbClr>
        </a:solidFill>
        <a:ln>
          <a:noFill/>
        </a:ln>
      </dgm:spPr>
      <dgm:t>
        <a:bodyPr/>
        <a:lstStyle/>
        <a:p>
          <a:r>
            <a:rPr lang="zh-CN" altLang="en-US" sz="1400" b="1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登录邮件系统</a:t>
          </a:r>
          <a:endParaRPr lang="zh-CN" altLang="en-US" sz="1400" b="1" dirty="0"/>
        </a:p>
      </dgm:t>
    </dgm:pt>
    <dgm:pt modelId="{D7F14883-B37E-4753-A027-41FF775797CD}" type="parTrans" cxnId="{3B39329B-18E4-45D8-A0D5-8986BF1B89E2}">
      <dgm:prSet/>
      <dgm:spPr/>
      <dgm:t>
        <a:bodyPr/>
        <a:lstStyle/>
        <a:p>
          <a:endParaRPr lang="zh-CN" altLang="en-US" sz="1400" b="1"/>
        </a:p>
      </dgm:t>
    </dgm:pt>
    <dgm:pt modelId="{A43065EE-0502-4AFE-ABDA-CB599123F80E}" type="sibTrans" cxnId="{3B39329B-18E4-45D8-A0D5-8986BF1B89E2}">
      <dgm:prSet custT="1"/>
      <dgm:spPr/>
      <dgm:t>
        <a:bodyPr/>
        <a:lstStyle/>
        <a:p>
          <a:endParaRPr lang="zh-CN" altLang="en-US" sz="1400" b="1"/>
        </a:p>
      </dgm:t>
    </dgm:pt>
    <dgm:pt modelId="{FE5C557C-2E2C-4239-A396-96EC3F059AE8}">
      <dgm:prSet phldrT="[文本]" custT="1"/>
      <dgm:spPr>
        <a:solidFill>
          <a:srgbClr val="4472C4">
            <a:alpha val="50000"/>
          </a:srgbClr>
        </a:solidFill>
        <a:ln>
          <a:noFill/>
        </a:ln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发送反馈邮件</a:t>
          </a:r>
          <a:endParaRPr lang="zh-CN" altLang="en-US" sz="1400" b="1" dirty="0"/>
        </a:p>
      </dgm:t>
    </dgm:pt>
    <dgm:pt modelId="{533DB9A5-63B9-42BC-A9F3-C5512D7A9E5B}" type="parTrans" cxnId="{52B66E93-63E9-457D-9636-BECBDBD77F3F}">
      <dgm:prSet/>
      <dgm:spPr/>
      <dgm:t>
        <a:bodyPr/>
        <a:lstStyle/>
        <a:p>
          <a:endParaRPr lang="zh-CN" altLang="en-US" sz="1400" b="1"/>
        </a:p>
      </dgm:t>
    </dgm:pt>
    <dgm:pt modelId="{94EDB19A-D38F-4210-A2BF-8F51A006F10A}" type="sibTrans" cxnId="{52B66E93-63E9-457D-9636-BECBDBD77F3F}">
      <dgm:prSet custT="1"/>
      <dgm:spPr/>
      <dgm:t>
        <a:bodyPr/>
        <a:lstStyle/>
        <a:p>
          <a:endParaRPr lang="zh-CN" altLang="en-US" sz="1400" b="1"/>
        </a:p>
      </dgm:t>
    </dgm:pt>
    <dgm:pt modelId="{85EC6DA8-66EA-410C-980C-310030A055D3}">
      <dgm:prSet phldrT="[文本]" custT="1"/>
      <dgm:spPr>
        <a:solidFill>
          <a:srgbClr val="4472C4">
            <a:alpha val="50000"/>
          </a:srgbClr>
        </a:solidFill>
        <a:ln>
          <a:noFill/>
        </a:ln>
      </dgm:spPr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验证发送结果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704395-08C9-4CD7-AB70-A89F0FD46889}" type="parTrans" cxnId="{9F0B3EAC-CBDE-4063-B8F3-19769B2A4045}">
      <dgm:prSet/>
      <dgm:spPr/>
      <dgm:t>
        <a:bodyPr/>
        <a:lstStyle/>
        <a:p>
          <a:endParaRPr lang="zh-CN" altLang="en-US" b="1"/>
        </a:p>
      </dgm:t>
    </dgm:pt>
    <dgm:pt modelId="{C46622D1-EB7F-4A79-ACE1-A2980F8C3401}" type="sibTrans" cxnId="{9F0B3EAC-CBDE-4063-B8F3-19769B2A4045}">
      <dgm:prSet/>
      <dgm:spPr/>
      <dgm:t>
        <a:bodyPr/>
        <a:lstStyle/>
        <a:p>
          <a:endParaRPr lang="zh-CN" altLang="en-US" b="1"/>
        </a:p>
      </dgm:t>
    </dgm:pt>
    <dgm:pt modelId="{2584AAC0-3245-4F35-9638-723EBAE96875}" type="pres">
      <dgm:prSet presAssocID="{0F2ABCCB-51F7-42A4-B2C3-E3F7457629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8B2ACAB-AD15-4347-840F-1C5D8C612D42}" type="pres">
      <dgm:prSet presAssocID="{8F1394F3-B98C-4134-8DCB-2515EE14A011}" presName="node" presStyleLbl="node1" presStyleIdx="0" presStyleCnt="3" custScaleX="140416" custScaleY="450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99D01B-FE32-4F16-8C64-4B3E44E92DFD}" type="pres">
      <dgm:prSet presAssocID="{A43065EE-0502-4AFE-ABDA-CB599123F80E}" presName="sibTrans" presStyleLbl="sibTrans2D1" presStyleIdx="0" presStyleCnt="2" custScaleX="137425" custScaleY="143582"/>
      <dgm:spPr/>
      <dgm:t>
        <a:bodyPr/>
        <a:lstStyle/>
        <a:p>
          <a:endParaRPr lang="zh-CN" altLang="en-US"/>
        </a:p>
      </dgm:t>
    </dgm:pt>
    <dgm:pt modelId="{B5973CEF-7C84-4D62-871F-1FB7CEE92B13}" type="pres">
      <dgm:prSet presAssocID="{A43065EE-0502-4AFE-ABDA-CB599123F80E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6AA67248-E3EF-444C-8AD4-76CE76F77C62}" type="pres">
      <dgm:prSet presAssocID="{FE5C557C-2E2C-4239-A396-96EC3F059AE8}" presName="node" presStyleLbl="node1" presStyleIdx="1" presStyleCnt="3" custScaleX="162170" custScaleY="493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EE98A9-1CBC-4CD1-8F06-0AC8542A8AD8}" type="pres">
      <dgm:prSet presAssocID="{94EDB19A-D38F-4210-A2BF-8F51A006F10A}" presName="sibTrans" presStyleLbl="sibTrans2D1" presStyleIdx="1" presStyleCnt="2" custScaleX="137425" custScaleY="143582"/>
      <dgm:spPr/>
      <dgm:t>
        <a:bodyPr/>
        <a:lstStyle/>
        <a:p>
          <a:endParaRPr lang="zh-CN" altLang="en-US"/>
        </a:p>
      </dgm:t>
    </dgm:pt>
    <dgm:pt modelId="{63053892-BB16-4903-A712-FE100A19AB44}" type="pres">
      <dgm:prSet presAssocID="{94EDB19A-D38F-4210-A2BF-8F51A006F10A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35A4387F-6446-4651-B15D-C3F422876B67}" type="pres">
      <dgm:prSet presAssocID="{85EC6DA8-66EA-410C-980C-310030A055D3}" presName="node" presStyleLbl="node1" presStyleIdx="2" presStyleCnt="3" custScaleX="162790" custScaleY="490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4FDCE0D-36B5-41DF-968F-3FA47B2F14C2}" type="presOf" srcId="{85EC6DA8-66EA-410C-980C-310030A055D3}" destId="{35A4387F-6446-4651-B15D-C3F422876B67}" srcOrd="0" destOrd="0" presId="urn:microsoft.com/office/officeart/2005/8/layout/process1"/>
    <dgm:cxn modelId="{097D72FE-EEA4-4B66-9B0E-093F1A730D7F}" type="presOf" srcId="{FE5C557C-2E2C-4239-A396-96EC3F059AE8}" destId="{6AA67248-E3EF-444C-8AD4-76CE76F77C62}" srcOrd="0" destOrd="0" presId="urn:microsoft.com/office/officeart/2005/8/layout/process1"/>
    <dgm:cxn modelId="{84CC1AC1-7243-4104-ABA6-4D1E14CBD1F7}" type="presOf" srcId="{94EDB19A-D38F-4210-A2BF-8F51A006F10A}" destId="{63053892-BB16-4903-A712-FE100A19AB44}" srcOrd="1" destOrd="0" presId="urn:microsoft.com/office/officeart/2005/8/layout/process1"/>
    <dgm:cxn modelId="{9F0B3EAC-CBDE-4063-B8F3-19769B2A4045}" srcId="{0F2ABCCB-51F7-42A4-B2C3-E3F7457629A0}" destId="{85EC6DA8-66EA-410C-980C-310030A055D3}" srcOrd="2" destOrd="0" parTransId="{ED704395-08C9-4CD7-AB70-A89F0FD46889}" sibTransId="{C46622D1-EB7F-4A79-ACE1-A2980F8C3401}"/>
    <dgm:cxn modelId="{3F9AA30A-C9BA-4471-B5FF-2DB6811266BE}" type="presOf" srcId="{94EDB19A-D38F-4210-A2BF-8F51A006F10A}" destId="{F2EE98A9-1CBC-4CD1-8F06-0AC8542A8AD8}" srcOrd="0" destOrd="0" presId="urn:microsoft.com/office/officeart/2005/8/layout/process1"/>
    <dgm:cxn modelId="{CDB76A30-9541-4671-8B8E-1F02BAC9B1B7}" type="presOf" srcId="{8F1394F3-B98C-4134-8DCB-2515EE14A011}" destId="{A8B2ACAB-AD15-4347-840F-1C5D8C612D42}" srcOrd="0" destOrd="0" presId="urn:microsoft.com/office/officeart/2005/8/layout/process1"/>
    <dgm:cxn modelId="{57F49BAC-426C-4C15-BDDF-A89CA4F4D6EB}" type="presOf" srcId="{0F2ABCCB-51F7-42A4-B2C3-E3F7457629A0}" destId="{2584AAC0-3245-4F35-9638-723EBAE96875}" srcOrd="0" destOrd="0" presId="urn:microsoft.com/office/officeart/2005/8/layout/process1"/>
    <dgm:cxn modelId="{52B66E93-63E9-457D-9636-BECBDBD77F3F}" srcId="{0F2ABCCB-51F7-42A4-B2C3-E3F7457629A0}" destId="{FE5C557C-2E2C-4239-A396-96EC3F059AE8}" srcOrd="1" destOrd="0" parTransId="{533DB9A5-63B9-42BC-A9F3-C5512D7A9E5B}" sibTransId="{94EDB19A-D38F-4210-A2BF-8F51A006F10A}"/>
    <dgm:cxn modelId="{3B39329B-18E4-45D8-A0D5-8986BF1B89E2}" srcId="{0F2ABCCB-51F7-42A4-B2C3-E3F7457629A0}" destId="{8F1394F3-B98C-4134-8DCB-2515EE14A011}" srcOrd="0" destOrd="0" parTransId="{D7F14883-B37E-4753-A027-41FF775797CD}" sibTransId="{A43065EE-0502-4AFE-ABDA-CB599123F80E}"/>
    <dgm:cxn modelId="{D81E61A7-1C96-478F-A01F-785CBF72BCE7}" type="presOf" srcId="{A43065EE-0502-4AFE-ABDA-CB599123F80E}" destId="{CC99D01B-FE32-4F16-8C64-4B3E44E92DFD}" srcOrd="0" destOrd="0" presId="urn:microsoft.com/office/officeart/2005/8/layout/process1"/>
    <dgm:cxn modelId="{3E8229CE-1B7E-4195-BBD9-B2717D742A9A}" type="presOf" srcId="{A43065EE-0502-4AFE-ABDA-CB599123F80E}" destId="{B5973CEF-7C84-4D62-871F-1FB7CEE92B13}" srcOrd="1" destOrd="0" presId="urn:microsoft.com/office/officeart/2005/8/layout/process1"/>
    <dgm:cxn modelId="{A998F203-1316-46C4-9D19-C329A812EFF1}" type="presParOf" srcId="{2584AAC0-3245-4F35-9638-723EBAE96875}" destId="{A8B2ACAB-AD15-4347-840F-1C5D8C612D42}" srcOrd="0" destOrd="0" presId="urn:microsoft.com/office/officeart/2005/8/layout/process1"/>
    <dgm:cxn modelId="{9AB8860B-0706-4DFE-86D2-979852526D66}" type="presParOf" srcId="{2584AAC0-3245-4F35-9638-723EBAE96875}" destId="{CC99D01B-FE32-4F16-8C64-4B3E44E92DFD}" srcOrd="1" destOrd="0" presId="urn:microsoft.com/office/officeart/2005/8/layout/process1"/>
    <dgm:cxn modelId="{41CE6D1E-5A53-4A3F-8B27-3F9A8C3E7CB1}" type="presParOf" srcId="{CC99D01B-FE32-4F16-8C64-4B3E44E92DFD}" destId="{B5973CEF-7C84-4D62-871F-1FB7CEE92B13}" srcOrd="0" destOrd="0" presId="urn:microsoft.com/office/officeart/2005/8/layout/process1"/>
    <dgm:cxn modelId="{0844D7F5-746F-414F-BE62-833FC9206115}" type="presParOf" srcId="{2584AAC0-3245-4F35-9638-723EBAE96875}" destId="{6AA67248-E3EF-444C-8AD4-76CE76F77C62}" srcOrd="2" destOrd="0" presId="urn:microsoft.com/office/officeart/2005/8/layout/process1"/>
    <dgm:cxn modelId="{848C4B0C-2362-4F1E-9E03-8D1A076C8D90}" type="presParOf" srcId="{2584AAC0-3245-4F35-9638-723EBAE96875}" destId="{F2EE98A9-1CBC-4CD1-8F06-0AC8542A8AD8}" srcOrd="3" destOrd="0" presId="urn:microsoft.com/office/officeart/2005/8/layout/process1"/>
    <dgm:cxn modelId="{68C9F9C5-C999-4526-8084-7DBAD19A9E0C}" type="presParOf" srcId="{F2EE98A9-1CBC-4CD1-8F06-0AC8542A8AD8}" destId="{63053892-BB16-4903-A712-FE100A19AB44}" srcOrd="0" destOrd="0" presId="urn:microsoft.com/office/officeart/2005/8/layout/process1"/>
    <dgm:cxn modelId="{437291DF-ADEB-45EE-BA54-361A7376F5FA}" type="presParOf" srcId="{2584AAC0-3245-4F35-9638-723EBAE96875}" destId="{35A4387F-6446-4651-B15D-C3F422876B6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ACAB-AD15-4347-840F-1C5D8C612D42}">
      <dsp:nvSpPr>
        <dsp:cNvPr id="0" name=""/>
        <dsp:cNvSpPr/>
      </dsp:nvSpPr>
      <dsp:spPr>
        <a:xfrm>
          <a:off x="8131" y="265460"/>
          <a:ext cx="1865610" cy="577682"/>
        </a:xfrm>
        <a:prstGeom prst="roundRect">
          <a:avLst>
            <a:gd name="adj" fmla="val 10000"/>
          </a:avLst>
        </a:prstGeom>
        <a:solidFill>
          <a:srgbClr val="4472C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登录</a:t>
          </a:r>
          <a:r>
            <a:rPr lang="en-US" altLang="zh-CN" sz="1400" b="1" kern="12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HR</a:t>
          </a:r>
          <a:r>
            <a:rPr lang="zh-CN" altLang="en-US" sz="1400" b="1" kern="12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综合应用平台</a:t>
          </a:r>
          <a:endParaRPr lang="zh-CN" altLang="en-US" sz="1400" b="1" kern="1200" dirty="0"/>
        </a:p>
      </dsp:txBody>
      <dsp:txXfrm>
        <a:off x="25051" y="282380"/>
        <a:ext cx="1831770" cy="543842"/>
      </dsp:txXfrm>
    </dsp:sp>
    <dsp:sp modelId="{CC99D01B-FE32-4F16-8C64-4B3E44E92DFD}">
      <dsp:nvSpPr>
        <dsp:cNvPr id="0" name=""/>
        <dsp:cNvSpPr/>
      </dsp:nvSpPr>
      <dsp:spPr>
        <a:xfrm>
          <a:off x="1982185" y="458495"/>
          <a:ext cx="272977" cy="191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1982185" y="496817"/>
        <a:ext cx="215493" cy="114968"/>
      </dsp:txXfrm>
    </dsp:sp>
    <dsp:sp modelId="{6AA67248-E3EF-444C-8AD4-76CE76F77C62}">
      <dsp:nvSpPr>
        <dsp:cNvPr id="0" name=""/>
        <dsp:cNvSpPr/>
      </dsp:nvSpPr>
      <dsp:spPr>
        <a:xfrm>
          <a:off x="2349338" y="265460"/>
          <a:ext cx="1192237" cy="577682"/>
        </a:xfrm>
        <a:prstGeom prst="roundRect">
          <a:avLst>
            <a:gd name="adj" fmla="val 10000"/>
          </a:avLst>
        </a:prstGeom>
        <a:solidFill>
          <a:srgbClr val="4472C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明细查询</a:t>
          </a:r>
          <a:endParaRPr lang="zh-CN" altLang="en-US" sz="1400" b="1" kern="1200" dirty="0"/>
        </a:p>
      </dsp:txBody>
      <dsp:txXfrm>
        <a:off x="2366258" y="282380"/>
        <a:ext cx="1158397" cy="543842"/>
      </dsp:txXfrm>
    </dsp:sp>
    <dsp:sp modelId="{F2EE98A9-1CBC-4CD1-8F06-0AC8542A8AD8}">
      <dsp:nvSpPr>
        <dsp:cNvPr id="0" name=""/>
        <dsp:cNvSpPr/>
      </dsp:nvSpPr>
      <dsp:spPr>
        <a:xfrm>
          <a:off x="3650019" y="458495"/>
          <a:ext cx="272977" cy="191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3650019" y="496817"/>
        <a:ext cx="215493" cy="114968"/>
      </dsp:txXfrm>
    </dsp:sp>
    <dsp:sp modelId="{35A4387F-6446-4651-B15D-C3F422876B67}">
      <dsp:nvSpPr>
        <dsp:cNvPr id="0" name=""/>
        <dsp:cNvSpPr/>
      </dsp:nvSpPr>
      <dsp:spPr>
        <a:xfrm>
          <a:off x="4017172" y="224791"/>
          <a:ext cx="2338341" cy="659020"/>
        </a:xfrm>
        <a:prstGeom prst="roundRect">
          <a:avLst>
            <a:gd name="adj" fmla="val 10000"/>
          </a:avLst>
        </a:prstGeom>
        <a:solidFill>
          <a:srgbClr val="4472C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按规则输入变式，获取“当前无合同信息”报表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36474" y="244093"/>
        <a:ext cx="2299737" cy="620416"/>
      </dsp:txXfrm>
    </dsp:sp>
    <dsp:sp modelId="{6FBCA319-7816-4A32-9832-8E35C872027F}">
      <dsp:nvSpPr>
        <dsp:cNvPr id="0" name=""/>
        <dsp:cNvSpPr/>
      </dsp:nvSpPr>
      <dsp:spPr>
        <a:xfrm>
          <a:off x="6501128" y="487575"/>
          <a:ext cx="198635" cy="133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/>
        </a:p>
      </dsp:txBody>
      <dsp:txXfrm>
        <a:off x="6501128" y="514265"/>
        <a:ext cx="158599" cy="80072"/>
      </dsp:txXfrm>
    </dsp:sp>
    <dsp:sp modelId="{EAE1749C-EC42-4865-AA7C-18E512BEBB4B}">
      <dsp:nvSpPr>
        <dsp:cNvPr id="0" name=""/>
        <dsp:cNvSpPr/>
      </dsp:nvSpPr>
      <dsp:spPr>
        <a:xfrm>
          <a:off x="6831110" y="265460"/>
          <a:ext cx="2557555" cy="577682"/>
        </a:xfrm>
        <a:prstGeom prst="roundRect">
          <a:avLst>
            <a:gd name="adj" fmla="val 10000"/>
          </a:avLst>
        </a:prstGeom>
        <a:solidFill>
          <a:srgbClr val="4472C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分级层级展开表单，获取</a:t>
          </a:r>
          <a:r>
            <a:rPr lang="en-US" altLang="zh-CN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9</a:t>
          </a: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表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848030" y="282380"/>
        <a:ext cx="2523715" cy="543842"/>
      </dsp:txXfrm>
    </dsp:sp>
    <dsp:sp modelId="{9ECE3A84-C1EB-4D49-9A1F-9E2C4F4D46C5}">
      <dsp:nvSpPr>
        <dsp:cNvPr id="0" name=""/>
        <dsp:cNvSpPr/>
      </dsp:nvSpPr>
      <dsp:spPr>
        <a:xfrm>
          <a:off x="9497109" y="458495"/>
          <a:ext cx="272977" cy="191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9497109" y="496817"/>
        <a:ext cx="215493" cy="114968"/>
      </dsp:txXfrm>
    </dsp:sp>
    <dsp:sp modelId="{9C1DC633-DF0E-4306-961A-5CE40F51F178}">
      <dsp:nvSpPr>
        <dsp:cNvPr id="0" name=""/>
        <dsp:cNvSpPr/>
      </dsp:nvSpPr>
      <dsp:spPr>
        <a:xfrm>
          <a:off x="9864262" y="265460"/>
          <a:ext cx="1803937" cy="577682"/>
        </a:xfrm>
        <a:prstGeom prst="roundRect">
          <a:avLst>
            <a:gd name="adj" fmla="val 10000"/>
          </a:avLst>
        </a:prstGeom>
        <a:solidFill>
          <a:srgbClr val="4472C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按规则校验报表数据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881182" y="282380"/>
        <a:ext cx="1770097" cy="54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ACAB-AD15-4347-840F-1C5D8C612D42}">
      <dsp:nvSpPr>
        <dsp:cNvPr id="0" name=""/>
        <dsp:cNvSpPr/>
      </dsp:nvSpPr>
      <dsp:spPr>
        <a:xfrm>
          <a:off x="143652" y="279618"/>
          <a:ext cx="1982619" cy="474887"/>
        </a:xfrm>
        <a:prstGeom prst="roundRect">
          <a:avLst>
            <a:gd name="adj" fmla="val 10000"/>
          </a:avLst>
        </a:prstGeom>
        <a:solidFill>
          <a:srgbClr val="4472C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登录</a:t>
          </a:r>
          <a:r>
            <a:rPr lang="en-US" altLang="zh-CN" sz="1400" b="1" kern="12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HR</a:t>
          </a:r>
          <a:r>
            <a:rPr lang="zh-CN" altLang="en-US" sz="1400" b="1" kern="12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业务处理平台</a:t>
          </a:r>
          <a:endParaRPr lang="zh-CN" altLang="en-US" sz="1400" b="1" kern="1200" dirty="0"/>
        </a:p>
      </dsp:txBody>
      <dsp:txXfrm>
        <a:off x="157561" y="293527"/>
        <a:ext cx="1954801" cy="447069"/>
      </dsp:txXfrm>
    </dsp:sp>
    <dsp:sp modelId="{CC99D01B-FE32-4F16-8C64-4B3E44E92DFD}">
      <dsp:nvSpPr>
        <dsp:cNvPr id="0" name=""/>
        <dsp:cNvSpPr/>
      </dsp:nvSpPr>
      <dsp:spPr>
        <a:xfrm>
          <a:off x="2207898" y="386369"/>
          <a:ext cx="445320" cy="261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2207898" y="438646"/>
        <a:ext cx="366905" cy="156830"/>
      </dsp:txXfrm>
    </dsp:sp>
    <dsp:sp modelId="{6AA67248-E3EF-444C-8AD4-76CE76F77C62}">
      <dsp:nvSpPr>
        <dsp:cNvPr id="0" name=""/>
        <dsp:cNvSpPr/>
      </dsp:nvSpPr>
      <dsp:spPr>
        <a:xfrm>
          <a:off x="2717120" y="279618"/>
          <a:ext cx="1334220" cy="474887"/>
        </a:xfrm>
        <a:prstGeom prst="roundRect">
          <a:avLst>
            <a:gd name="adj" fmla="val 10000"/>
          </a:avLst>
        </a:prstGeom>
        <a:solidFill>
          <a:srgbClr val="4472C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/>
            <a:t>选择事务代码</a:t>
          </a:r>
          <a:endParaRPr lang="zh-CN" altLang="en-US" sz="1400" b="1" kern="1200" dirty="0"/>
        </a:p>
      </dsp:txBody>
      <dsp:txXfrm>
        <a:off x="2731029" y="293527"/>
        <a:ext cx="1306402" cy="447069"/>
      </dsp:txXfrm>
    </dsp:sp>
    <dsp:sp modelId="{F2EE98A9-1CBC-4CD1-8F06-0AC8542A8AD8}">
      <dsp:nvSpPr>
        <dsp:cNvPr id="0" name=""/>
        <dsp:cNvSpPr/>
      </dsp:nvSpPr>
      <dsp:spPr>
        <a:xfrm rot="43539">
          <a:off x="4145191" y="399251"/>
          <a:ext cx="512165" cy="261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4145194" y="451031"/>
        <a:ext cx="433750" cy="156830"/>
      </dsp:txXfrm>
    </dsp:sp>
    <dsp:sp modelId="{35A4387F-6446-4651-B15D-C3F422876B67}">
      <dsp:nvSpPr>
        <dsp:cNvPr id="0" name=""/>
        <dsp:cNvSpPr/>
      </dsp:nvSpPr>
      <dsp:spPr>
        <a:xfrm>
          <a:off x="4730823" y="274359"/>
          <a:ext cx="1755442" cy="541748"/>
        </a:xfrm>
        <a:prstGeom prst="roundRect">
          <a:avLst>
            <a:gd name="adj" fmla="val 10000"/>
          </a:avLst>
        </a:prstGeom>
        <a:solidFill>
          <a:srgbClr val="4472C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输入人员编号，获取劳动关系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746690" y="290226"/>
        <a:ext cx="1723708" cy="510014"/>
      </dsp:txXfrm>
    </dsp:sp>
    <dsp:sp modelId="{6FBCA319-7816-4A32-9832-8E35C872027F}">
      <dsp:nvSpPr>
        <dsp:cNvPr id="0" name=""/>
        <dsp:cNvSpPr/>
      </dsp:nvSpPr>
      <dsp:spPr>
        <a:xfrm>
          <a:off x="6638221" y="454211"/>
          <a:ext cx="346116" cy="182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b="1" kern="1200"/>
        </a:p>
      </dsp:txBody>
      <dsp:txXfrm>
        <a:off x="6638221" y="490620"/>
        <a:ext cx="291503" cy="109227"/>
      </dsp:txXfrm>
    </dsp:sp>
    <dsp:sp modelId="{EAE1749C-EC42-4865-AA7C-18E512BEBB4B}">
      <dsp:nvSpPr>
        <dsp:cNvPr id="0" name=""/>
        <dsp:cNvSpPr/>
      </dsp:nvSpPr>
      <dsp:spPr>
        <a:xfrm>
          <a:off x="7117360" y="307790"/>
          <a:ext cx="1716220" cy="474887"/>
        </a:xfrm>
        <a:prstGeom prst="roundRect">
          <a:avLst>
            <a:gd name="adj" fmla="val 10000"/>
          </a:avLst>
        </a:prstGeom>
        <a:solidFill>
          <a:srgbClr val="4472C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判断错误类型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131269" y="321699"/>
        <a:ext cx="1688402" cy="447069"/>
      </dsp:txXfrm>
    </dsp:sp>
    <dsp:sp modelId="{9ECE3A84-C1EB-4D49-9A1F-9E2C4F4D46C5}">
      <dsp:nvSpPr>
        <dsp:cNvPr id="0" name=""/>
        <dsp:cNvSpPr/>
      </dsp:nvSpPr>
      <dsp:spPr>
        <a:xfrm rot="12374">
          <a:off x="8901524" y="418542"/>
          <a:ext cx="370671" cy="261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8901524" y="470678"/>
        <a:ext cx="292256" cy="156830"/>
      </dsp:txXfrm>
    </dsp:sp>
    <dsp:sp modelId="{9C1DC633-DF0E-4306-961A-5CE40F51F178}">
      <dsp:nvSpPr>
        <dsp:cNvPr id="0" name=""/>
        <dsp:cNvSpPr/>
      </dsp:nvSpPr>
      <dsp:spPr>
        <a:xfrm>
          <a:off x="9325385" y="316858"/>
          <a:ext cx="2338428" cy="474887"/>
        </a:xfrm>
        <a:prstGeom prst="roundRect">
          <a:avLst>
            <a:gd name="adj" fmla="val 10000"/>
          </a:avLst>
        </a:prstGeom>
        <a:solidFill>
          <a:srgbClr val="4472C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将错误信息按规则形成报表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339294" y="330767"/>
        <a:ext cx="2310610" cy="447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ACAB-AD15-4347-840F-1C5D8C612D42}">
      <dsp:nvSpPr>
        <dsp:cNvPr id="0" name=""/>
        <dsp:cNvSpPr/>
      </dsp:nvSpPr>
      <dsp:spPr>
        <a:xfrm>
          <a:off x="322" y="152512"/>
          <a:ext cx="3006097" cy="578761"/>
        </a:xfrm>
        <a:prstGeom prst="roundRect">
          <a:avLst>
            <a:gd name="adj" fmla="val 10000"/>
          </a:avLst>
        </a:prstGeom>
        <a:solidFill>
          <a:srgbClr val="4472C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登录邮件系统</a:t>
          </a:r>
          <a:endParaRPr lang="zh-CN" altLang="en-US" sz="1400" b="1" kern="1200" dirty="0"/>
        </a:p>
      </dsp:txBody>
      <dsp:txXfrm>
        <a:off x="17273" y="169463"/>
        <a:ext cx="2972195" cy="544859"/>
      </dsp:txXfrm>
    </dsp:sp>
    <dsp:sp modelId="{CC99D01B-FE32-4F16-8C64-4B3E44E92DFD}">
      <dsp:nvSpPr>
        <dsp:cNvPr id="0" name=""/>
        <dsp:cNvSpPr/>
      </dsp:nvSpPr>
      <dsp:spPr>
        <a:xfrm>
          <a:off x="3135576" y="60732"/>
          <a:ext cx="623717" cy="7623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3135576" y="213196"/>
        <a:ext cx="436602" cy="457393"/>
      </dsp:txXfrm>
    </dsp:sp>
    <dsp:sp modelId="{6AA67248-E3EF-444C-8AD4-76CE76F77C62}">
      <dsp:nvSpPr>
        <dsp:cNvPr id="0" name=""/>
        <dsp:cNvSpPr/>
      </dsp:nvSpPr>
      <dsp:spPr>
        <a:xfrm>
          <a:off x="3862760" y="124837"/>
          <a:ext cx="3471817" cy="634111"/>
        </a:xfrm>
        <a:prstGeom prst="roundRect">
          <a:avLst>
            <a:gd name="adj" fmla="val 10000"/>
          </a:avLst>
        </a:prstGeom>
        <a:solidFill>
          <a:srgbClr val="4472C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发送反馈邮件</a:t>
          </a:r>
          <a:endParaRPr lang="zh-CN" altLang="en-US" sz="1400" b="1" kern="1200" dirty="0"/>
        </a:p>
      </dsp:txBody>
      <dsp:txXfrm>
        <a:off x="3881332" y="143409"/>
        <a:ext cx="3434673" cy="596967"/>
      </dsp:txXfrm>
    </dsp:sp>
    <dsp:sp modelId="{F2EE98A9-1CBC-4CD1-8F06-0AC8542A8AD8}">
      <dsp:nvSpPr>
        <dsp:cNvPr id="0" name=""/>
        <dsp:cNvSpPr/>
      </dsp:nvSpPr>
      <dsp:spPr>
        <a:xfrm>
          <a:off x="7463734" y="60732"/>
          <a:ext cx="623717" cy="7623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7463734" y="213196"/>
        <a:ext cx="436602" cy="457393"/>
      </dsp:txXfrm>
    </dsp:sp>
    <dsp:sp modelId="{35A4387F-6446-4651-B15D-C3F422876B67}">
      <dsp:nvSpPr>
        <dsp:cNvPr id="0" name=""/>
        <dsp:cNvSpPr/>
      </dsp:nvSpPr>
      <dsp:spPr>
        <a:xfrm>
          <a:off x="8190918" y="126873"/>
          <a:ext cx="3485091" cy="630039"/>
        </a:xfrm>
        <a:prstGeom prst="roundRect">
          <a:avLst>
            <a:gd name="adj" fmla="val 10000"/>
          </a:avLst>
        </a:prstGeom>
        <a:solidFill>
          <a:srgbClr val="4472C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验证发送结果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209371" y="145326"/>
        <a:ext cx="3448185" cy="593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5D296-F180-46AE-8820-09A7BE1AF14E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AFC8-A825-43E2-B044-62FECBE9C7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19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AFC8-A825-43E2-B044-62FECBE9C7C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391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AFC8-A825-43E2-B044-62FECBE9C7C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523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AFC8-A825-43E2-B044-62FECBE9C7C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59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AFC8-A825-43E2-B044-62FECBE9C7C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782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AFC8-A825-43E2-B044-62FECBE9C7C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48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AFC8-A825-43E2-B044-62FECBE9C7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68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AFC8-A825-43E2-B044-62FECBE9C7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81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AFC8-A825-43E2-B044-62FECBE9C7C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96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AFC8-A825-43E2-B044-62FECBE9C7C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37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AFC8-A825-43E2-B044-62FECBE9C7C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AFC8-A825-43E2-B044-62FECBE9C7C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112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AFC8-A825-43E2-B044-62FECBE9C7C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57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AFC8-A825-43E2-B044-62FECBE9C7C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3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3745361" y="4941863"/>
            <a:ext cx="5010633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 smtClean="0"/>
              <a:t>人力资源等待型业务 </a:t>
            </a:r>
            <a:r>
              <a:rPr kumimoji="1" lang="en-US" altLang="zh-CN" dirty="0" smtClean="0"/>
              <a:t>— </a:t>
            </a:r>
            <a:r>
              <a:rPr kumimoji="1" lang="zh-CN" altLang="en-US" dirty="0" smtClean="0"/>
              <a:t>劳动合同信息错误定位</a:t>
            </a:r>
            <a:endParaRPr kumimoji="1" lang="en-US" altLang="zh-CN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项目架构与方案介绍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Product Architecture and 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51" y="2018775"/>
            <a:ext cx="7178219" cy="3522890"/>
          </a:xfrm>
          <a:prstGeom prst="rect">
            <a:avLst/>
          </a:prstGeom>
        </p:spPr>
      </p:pic>
      <p:sp>
        <p:nvSpPr>
          <p:cNvPr id="8" name="矩形 43"/>
          <p:cNvSpPr/>
          <p:nvPr/>
        </p:nvSpPr>
        <p:spPr>
          <a:xfrm>
            <a:off x="874653" y="2033607"/>
            <a:ext cx="3350538" cy="2480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多种场景触发和调用机制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全程录屏，可追溯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负载均衡，多点冗余热备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集成统一身份认证</a:t>
            </a: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机器人管理机器人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93819" y="1557110"/>
            <a:ext cx="265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控制平台</a:t>
            </a:r>
          </a:p>
        </p:txBody>
      </p:sp>
      <p:sp>
        <p:nvSpPr>
          <p:cNvPr id="10" name="矩形 9"/>
          <p:cNvSpPr/>
          <p:nvPr/>
        </p:nvSpPr>
        <p:spPr>
          <a:xfrm>
            <a:off x="924167" y="5079245"/>
            <a:ext cx="3350538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调度和控制机器人的运行，设置</a:t>
            </a:r>
            <a:r>
              <a:rPr lang="zh-CN" altLang="en-US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每天早</a:t>
            </a:r>
            <a:r>
              <a:rPr lang="en-US" altLang="zh-CN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r>
              <a:rPr lang="zh-CN" altLang="en-US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点运行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，报表人员在上班时间可直接查看结果。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algn="just">
              <a:lnSpc>
                <a:spcPts val="22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16780" y="2608641"/>
            <a:ext cx="719138" cy="46831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494643" y="2175254"/>
            <a:ext cx="719137" cy="4667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79048" y="2624516"/>
            <a:ext cx="719137" cy="46831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58498" y="2191129"/>
            <a:ext cx="719137" cy="4667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141771" y="2608641"/>
            <a:ext cx="719138" cy="46831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19634" y="2175254"/>
            <a:ext cx="719137" cy="4667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243820" y="2608641"/>
            <a:ext cx="719137" cy="46831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923270" y="2175254"/>
            <a:ext cx="719137" cy="4667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400504" y="2392741"/>
            <a:ext cx="11185742" cy="514350"/>
          </a:xfrm>
          <a:custGeom>
            <a:avLst/>
            <a:gdLst>
              <a:gd name="T0" fmla="*/ 2147483646 w 5536"/>
              <a:gd name="T1" fmla="*/ 2147483646 h 324"/>
              <a:gd name="T2" fmla="*/ 2147483646 w 5536"/>
              <a:gd name="T3" fmla="*/ 2147483646 h 324"/>
              <a:gd name="T4" fmla="*/ 2147483646 w 5536"/>
              <a:gd name="T5" fmla="*/ 2147483646 h 324"/>
              <a:gd name="T6" fmla="*/ 2147483646 w 5536"/>
              <a:gd name="T7" fmla="*/ 2147483646 h 324"/>
              <a:gd name="T8" fmla="*/ 2147483646 w 5536"/>
              <a:gd name="T9" fmla="*/ 2147483646 h 324"/>
              <a:gd name="T10" fmla="*/ 2147483646 w 5536"/>
              <a:gd name="T11" fmla="*/ 2147483646 h 324"/>
              <a:gd name="T12" fmla="*/ 0 w 5536"/>
              <a:gd name="T13" fmla="*/ 2147483646 h 324"/>
              <a:gd name="T14" fmla="*/ 2147483646 w 5536"/>
              <a:gd name="T15" fmla="*/ 2147483646 h 324"/>
              <a:gd name="T16" fmla="*/ 2147483646 w 5536"/>
              <a:gd name="T17" fmla="*/ 2147483646 h 324"/>
              <a:gd name="T18" fmla="*/ 2147483646 w 5536"/>
              <a:gd name="T19" fmla="*/ 2147483646 h 324"/>
              <a:gd name="T20" fmla="*/ 2147483646 w 5536"/>
              <a:gd name="T21" fmla="*/ 2147483646 h 324"/>
              <a:gd name="T22" fmla="*/ 2147483646 w 5536"/>
              <a:gd name="T23" fmla="*/ 2147483646 h 324"/>
              <a:gd name="T24" fmla="*/ 2147483646 w 5536"/>
              <a:gd name="T25" fmla="*/ 2147483646 h 3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816780" y="2175254"/>
            <a:ext cx="1397000" cy="901700"/>
          </a:xfrm>
          <a:custGeom>
            <a:avLst/>
            <a:gdLst>
              <a:gd name="T0" fmla="*/ 2147483646 w 1037"/>
              <a:gd name="T1" fmla="*/ 0 h 671"/>
              <a:gd name="T2" fmla="*/ 2147483646 w 1037"/>
              <a:gd name="T3" fmla="*/ 0 h 671"/>
              <a:gd name="T4" fmla="*/ 0 w 1037"/>
              <a:gd name="T5" fmla="*/ 2147483646 h 671"/>
              <a:gd name="T6" fmla="*/ 2147483646 w 1037"/>
              <a:gd name="T7" fmla="*/ 2147483646 h 671"/>
              <a:gd name="T8" fmla="*/ 2147483646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6"/>
          <p:cNvSpPr/>
          <p:nvPr/>
        </p:nvSpPr>
        <p:spPr bwMode="auto">
          <a:xfrm>
            <a:off x="2879048" y="2191129"/>
            <a:ext cx="1398587" cy="901700"/>
          </a:xfrm>
          <a:custGeom>
            <a:avLst/>
            <a:gdLst>
              <a:gd name="T0" fmla="*/ 2147483646 w 1039"/>
              <a:gd name="T1" fmla="*/ 0 h 671"/>
              <a:gd name="T2" fmla="*/ 2147483646 w 1039"/>
              <a:gd name="T3" fmla="*/ 0 h 671"/>
              <a:gd name="T4" fmla="*/ 0 w 1039"/>
              <a:gd name="T5" fmla="*/ 2147483646 h 671"/>
              <a:gd name="T6" fmla="*/ 2147483646 w 1039"/>
              <a:gd name="T7" fmla="*/ 2147483646 h 671"/>
              <a:gd name="T8" fmla="*/ 2147483646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7"/>
          <p:cNvSpPr/>
          <p:nvPr/>
        </p:nvSpPr>
        <p:spPr bwMode="auto">
          <a:xfrm>
            <a:off x="5141771" y="2175254"/>
            <a:ext cx="1397000" cy="901700"/>
          </a:xfrm>
          <a:custGeom>
            <a:avLst/>
            <a:gdLst>
              <a:gd name="T0" fmla="*/ 2147483646 w 1037"/>
              <a:gd name="T1" fmla="*/ 0 h 671"/>
              <a:gd name="T2" fmla="*/ 2147483646 w 1037"/>
              <a:gd name="T3" fmla="*/ 0 h 671"/>
              <a:gd name="T4" fmla="*/ 0 w 1037"/>
              <a:gd name="T5" fmla="*/ 2147483646 h 671"/>
              <a:gd name="T6" fmla="*/ 2147483646 w 1037"/>
              <a:gd name="T7" fmla="*/ 2147483646 h 671"/>
              <a:gd name="T8" fmla="*/ 2147483646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8"/>
          <p:cNvSpPr/>
          <p:nvPr/>
        </p:nvSpPr>
        <p:spPr bwMode="auto">
          <a:xfrm>
            <a:off x="7243820" y="2175254"/>
            <a:ext cx="1398587" cy="901700"/>
          </a:xfrm>
          <a:custGeom>
            <a:avLst/>
            <a:gdLst>
              <a:gd name="T0" fmla="*/ 2147483646 w 1039"/>
              <a:gd name="T1" fmla="*/ 0 h 671"/>
              <a:gd name="T2" fmla="*/ 2147483646 w 1039"/>
              <a:gd name="T3" fmla="*/ 0 h 671"/>
              <a:gd name="T4" fmla="*/ 0 w 1039"/>
              <a:gd name="T5" fmla="*/ 2147483646 h 671"/>
              <a:gd name="T6" fmla="*/ 2147483646 w 1039"/>
              <a:gd name="T7" fmla="*/ 2147483646 h 671"/>
              <a:gd name="T8" fmla="*/ 2147483646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816780" y="3377353"/>
            <a:ext cx="117059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综合应用平台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9267238" y="2698517"/>
            <a:ext cx="719138" cy="3943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9945101" y="2191130"/>
            <a:ext cx="719137" cy="417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3" name="Freeform 17"/>
          <p:cNvSpPr/>
          <p:nvPr/>
        </p:nvSpPr>
        <p:spPr bwMode="auto">
          <a:xfrm>
            <a:off x="9267238" y="2191129"/>
            <a:ext cx="1397000" cy="901700"/>
          </a:xfrm>
          <a:custGeom>
            <a:avLst/>
            <a:gdLst>
              <a:gd name="T0" fmla="*/ 2147483646 w 1037"/>
              <a:gd name="T1" fmla="*/ 0 h 671"/>
              <a:gd name="T2" fmla="*/ 2147483646 w 1037"/>
              <a:gd name="T3" fmla="*/ 0 h 671"/>
              <a:gd name="T4" fmla="*/ 0 w 1037"/>
              <a:gd name="T5" fmla="*/ 2147483646 h 671"/>
              <a:gd name="T6" fmla="*/ 2147483646 w 1037"/>
              <a:gd name="T7" fmla="*/ 2147483646 h 671"/>
              <a:gd name="T8" fmla="*/ 2147483646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2448868" y="3377354"/>
            <a:ext cx="218466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号后查询当前月数据 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号前查询前一个月数据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7324473" y="3377353"/>
            <a:ext cx="115977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无错误信息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9043244" y="3398605"/>
            <a:ext cx="188626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邮件反馈报表人员，并发送甲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减甲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稻壳儿小白白(http://dwz.cn/Wu2UP)"/>
          <p:cNvSpPr>
            <a:spLocks noEditPoints="1"/>
          </p:cNvSpPr>
          <p:nvPr/>
        </p:nvSpPr>
        <p:spPr bwMode="auto">
          <a:xfrm>
            <a:off x="1291702" y="2441293"/>
            <a:ext cx="361428" cy="360094"/>
          </a:xfrm>
          <a:custGeom>
            <a:avLst/>
            <a:gdLst>
              <a:gd name="T0" fmla="*/ 2147483646 w 115"/>
              <a:gd name="T1" fmla="*/ 2147483646 h 114"/>
              <a:gd name="T2" fmla="*/ 2147483646 w 115"/>
              <a:gd name="T3" fmla="*/ 2147483646 h 114"/>
              <a:gd name="T4" fmla="*/ 2147483646 w 115"/>
              <a:gd name="T5" fmla="*/ 2147483646 h 114"/>
              <a:gd name="T6" fmla="*/ 2147483646 w 115"/>
              <a:gd name="T7" fmla="*/ 2147483646 h 114"/>
              <a:gd name="T8" fmla="*/ 2147483646 w 115"/>
              <a:gd name="T9" fmla="*/ 0 h 114"/>
              <a:gd name="T10" fmla="*/ 2147483646 w 115"/>
              <a:gd name="T11" fmla="*/ 2147483646 h 114"/>
              <a:gd name="T12" fmla="*/ 2147483646 w 115"/>
              <a:gd name="T13" fmla="*/ 2147483646 h 114"/>
              <a:gd name="T14" fmla="*/ 2147483646 w 115"/>
              <a:gd name="T15" fmla="*/ 2147483646 h 114"/>
              <a:gd name="T16" fmla="*/ 2147483646 w 115"/>
              <a:gd name="T17" fmla="*/ 2147483646 h 114"/>
              <a:gd name="T18" fmla="*/ 2147483646 w 115"/>
              <a:gd name="T19" fmla="*/ 2147483646 h 114"/>
              <a:gd name="T20" fmla="*/ 2147483646 w 115"/>
              <a:gd name="T21" fmla="*/ 2147483646 h 114"/>
              <a:gd name="T22" fmla="*/ 2147483646 w 115"/>
              <a:gd name="T23" fmla="*/ 2147483646 h 114"/>
              <a:gd name="T24" fmla="*/ 2147483646 w 115"/>
              <a:gd name="T25" fmla="*/ 2147483646 h 114"/>
              <a:gd name="T26" fmla="*/ 2147483646 w 115"/>
              <a:gd name="T27" fmla="*/ 2147483646 h 114"/>
              <a:gd name="T28" fmla="*/ 2147483646 w 115"/>
              <a:gd name="T29" fmla="*/ 2147483646 h 114"/>
              <a:gd name="T30" fmla="*/ 2147483646 w 115"/>
              <a:gd name="T31" fmla="*/ 2147483646 h 114"/>
              <a:gd name="T32" fmla="*/ 2147483646 w 115"/>
              <a:gd name="T33" fmla="*/ 2147483646 h 114"/>
              <a:gd name="T34" fmla="*/ 2147483646 w 115"/>
              <a:gd name="T35" fmla="*/ 2147483646 h 114"/>
              <a:gd name="T36" fmla="*/ 2147483646 w 115"/>
              <a:gd name="T37" fmla="*/ 2147483646 h 114"/>
              <a:gd name="T38" fmla="*/ 2147483646 w 115"/>
              <a:gd name="T39" fmla="*/ 2147483646 h 114"/>
              <a:gd name="T40" fmla="*/ 2147483646 w 115"/>
              <a:gd name="T41" fmla="*/ 2147483646 h 114"/>
              <a:gd name="T42" fmla="*/ 2147483646 w 115"/>
              <a:gd name="T43" fmla="*/ 2147483646 h 114"/>
              <a:gd name="T44" fmla="*/ 2147483646 w 115"/>
              <a:gd name="T45" fmla="*/ 2147483646 h 114"/>
              <a:gd name="T46" fmla="*/ 2147483646 w 115"/>
              <a:gd name="T47" fmla="*/ 2147483646 h 114"/>
              <a:gd name="T48" fmla="*/ 2147483646 w 115"/>
              <a:gd name="T49" fmla="*/ 2147483646 h 114"/>
              <a:gd name="T50" fmla="*/ 2147483646 w 115"/>
              <a:gd name="T51" fmla="*/ 2147483646 h 114"/>
              <a:gd name="T52" fmla="*/ 2147483646 w 115"/>
              <a:gd name="T53" fmla="*/ 2147483646 h 114"/>
              <a:gd name="T54" fmla="*/ 2147483646 w 115"/>
              <a:gd name="T55" fmla="*/ 2147483646 h 114"/>
              <a:gd name="T56" fmla="*/ 2147483646 w 115"/>
              <a:gd name="T57" fmla="*/ 2147483646 h 114"/>
              <a:gd name="T58" fmla="*/ 2147483646 w 115"/>
              <a:gd name="T59" fmla="*/ 2147483646 h 114"/>
              <a:gd name="T60" fmla="*/ 2147483646 w 115"/>
              <a:gd name="T61" fmla="*/ 2147483646 h 114"/>
              <a:gd name="T62" fmla="*/ 2147483646 w 115"/>
              <a:gd name="T63" fmla="*/ 2147483646 h 1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" h="114">
                <a:moveTo>
                  <a:pt x="111" y="101"/>
                </a:moveTo>
                <a:cubicBezTo>
                  <a:pt x="110" y="101"/>
                  <a:pt x="97" y="92"/>
                  <a:pt x="78" y="88"/>
                </a:cubicBezTo>
                <a:cubicBezTo>
                  <a:pt x="85" y="79"/>
                  <a:pt x="90" y="67"/>
                  <a:pt x="92" y="59"/>
                </a:cubicBezTo>
                <a:cubicBezTo>
                  <a:pt x="94" y="48"/>
                  <a:pt x="93" y="26"/>
                  <a:pt x="83" y="12"/>
                </a:cubicBezTo>
                <a:cubicBezTo>
                  <a:pt x="76" y="4"/>
                  <a:pt x="68" y="0"/>
                  <a:pt x="57" y="0"/>
                </a:cubicBezTo>
                <a:cubicBezTo>
                  <a:pt x="47" y="0"/>
                  <a:pt x="38" y="4"/>
                  <a:pt x="32" y="12"/>
                </a:cubicBezTo>
                <a:cubicBezTo>
                  <a:pt x="21" y="26"/>
                  <a:pt x="20" y="48"/>
                  <a:pt x="23" y="59"/>
                </a:cubicBezTo>
                <a:cubicBezTo>
                  <a:pt x="25" y="67"/>
                  <a:pt x="29" y="79"/>
                  <a:pt x="36" y="88"/>
                </a:cubicBezTo>
                <a:cubicBezTo>
                  <a:pt x="17" y="92"/>
                  <a:pt x="4" y="101"/>
                  <a:pt x="3" y="101"/>
                </a:cubicBezTo>
                <a:cubicBezTo>
                  <a:pt x="1" y="103"/>
                  <a:pt x="0" y="106"/>
                  <a:pt x="1" y="109"/>
                </a:cubicBezTo>
                <a:cubicBezTo>
                  <a:pt x="1" y="112"/>
                  <a:pt x="4" y="114"/>
                  <a:pt x="7" y="11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0" y="114"/>
                  <a:pt x="113" y="112"/>
                  <a:pt x="114" y="109"/>
                </a:cubicBezTo>
                <a:cubicBezTo>
                  <a:pt x="115" y="106"/>
                  <a:pt x="114" y="103"/>
                  <a:pt x="111" y="101"/>
                </a:cubicBezTo>
                <a:close/>
                <a:moveTo>
                  <a:pt x="29" y="38"/>
                </a:moveTo>
                <a:cubicBezTo>
                  <a:pt x="31" y="23"/>
                  <a:pt x="40" y="7"/>
                  <a:pt x="57" y="7"/>
                </a:cubicBezTo>
                <a:cubicBezTo>
                  <a:pt x="75" y="7"/>
                  <a:pt x="83" y="23"/>
                  <a:pt x="85" y="38"/>
                </a:cubicBezTo>
                <a:cubicBezTo>
                  <a:pt x="87" y="54"/>
                  <a:pt x="82" y="71"/>
                  <a:pt x="72" y="83"/>
                </a:cubicBezTo>
                <a:cubicBezTo>
                  <a:pt x="71" y="85"/>
                  <a:pt x="71" y="85"/>
                  <a:pt x="71" y="85"/>
                </a:cubicBezTo>
                <a:cubicBezTo>
                  <a:pt x="63" y="95"/>
                  <a:pt x="52" y="95"/>
                  <a:pt x="43" y="85"/>
                </a:cubicBezTo>
                <a:cubicBezTo>
                  <a:pt x="42" y="83"/>
                  <a:pt x="42" y="83"/>
                  <a:pt x="42" y="83"/>
                </a:cubicBezTo>
                <a:cubicBezTo>
                  <a:pt x="32" y="71"/>
                  <a:pt x="27" y="54"/>
                  <a:pt x="29" y="38"/>
                </a:cubicBezTo>
                <a:close/>
                <a:moveTo>
                  <a:pt x="7" y="107"/>
                </a:moveTo>
                <a:cubicBezTo>
                  <a:pt x="8" y="107"/>
                  <a:pt x="20" y="99"/>
                  <a:pt x="38" y="95"/>
                </a:cubicBezTo>
                <a:cubicBezTo>
                  <a:pt x="47" y="93"/>
                  <a:pt x="47" y="93"/>
                  <a:pt x="47" y="93"/>
                </a:cubicBezTo>
                <a:cubicBezTo>
                  <a:pt x="50" y="95"/>
                  <a:pt x="53" y="96"/>
                  <a:pt x="57" y="96"/>
                </a:cubicBezTo>
                <a:cubicBezTo>
                  <a:pt x="61" y="96"/>
                  <a:pt x="65" y="95"/>
                  <a:pt x="68" y="93"/>
                </a:cubicBezTo>
                <a:cubicBezTo>
                  <a:pt x="77" y="95"/>
                  <a:pt x="77" y="95"/>
                  <a:pt x="77" y="95"/>
                </a:cubicBezTo>
                <a:cubicBezTo>
                  <a:pt x="94" y="99"/>
                  <a:pt x="107" y="106"/>
                  <a:pt x="107" y="107"/>
                </a:cubicBezTo>
                <a:lnTo>
                  <a:pt x="7" y="107"/>
                </a:lnTo>
                <a:close/>
                <a:moveTo>
                  <a:pt x="7" y="107"/>
                </a:moveTo>
                <a:cubicBezTo>
                  <a:pt x="7" y="107"/>
                  <a:pt x="7" y="107"/>
                  <a:pt x="7" y="10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" name="稻壳儿小白白(http://dwz.cn/Wu2UP)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96" y="2481128"/>
            <a:ext cx="407868" cy="4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22" y="2481128"/>
            <a:ext cx="392187" cy="37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89" y="2480665"/>
            <a:ext cx="416355" cy="3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稻壳儿小白白(http://dwz.cn/Wu2UP)"/>
          <p:cNvSpPr>
            <a:spLocks noEditPoints="1"/>
          </p:cNvSpPr>
          <p:nvPr/>
        </p:nvSpPr>
        <p:spPr bwMode="auto">
          <a:xfrm>
            <a:off x="9728892" y="2433404"/>
            <a:ext cx="432415" cy="432415"/>
          </a:xfrm>
          <a:custGeom>
            <a:avLst/>
            <a:gdLst>
              <a:gd name="T0" fmla="*/ 2147483646 w 123"/>
              <a:gd name="T1" fmla="*/ 2147483646 h 123"/>
              <a:gd name="T2" fmla="*/ 2147483646 w 123"/>
              <a:gd name="T3" fmla="*/ 0 h 123"/>
              <a:gd name="T4" fmla="*/ 2147483646 w 123"/>
              <a:gd name="T5" fmla="*/ 2147483646 h 123"/>
              <a:gd name="T6" fmla="*/ 2147483646 w 123"/>
              <a:gd name="T7" fmla="*/ 2147483646 h 123"/>
              <a:gd name="T8" fmla="*/ 0 w 123"/>
              <a:gd name="T9" fmla="*/ 2147483646 h 123"/>
              <a:gd name="T10" fmla="*/ 2147483646 w 123"/>
              <a:gd name="T11" fmla="*/ 2147483646 h 123"/>
              <a:gd name="T12" fmla="*/ 2147483646 w 123"/>
              <a:gd name="T13" fmla="*/ 2147483646 h 123"/>
              <a:gd name="T14" fmla="*/ 2147483646 w 123"/>
              <a:gd name="T15" fmla="*/ 2147483646 h 123"/>
              <a:gd name="T16" fmla="*/ 2147483646 w 123"/>
              <a:gd name="T17" fmla="*/ 2147483646 h 123"/>
              <a:gd name="T18" fmla="*/ 2147483646 w 123"/>
              <a:gd name="T19" fmla="*/ 2147483646 h 123"/>
              <a:gd name="T20" fmla="*/ 2147483646 w 123"/>
              <a:gd name="T21" fmla="*/ 2147483646 h 123"/>
              <a:gd name="T22" fmla="*/ 2147483646 w 123"/>
              <a:gd name="T23" fmla="*/ 2147483646 h 123"/>
              <a:gd name="T24" fmla="*/ 2147483646 w 123"/>
              <a:gd name="T25" fmla="*/ 2147483646 h 123"/>
              <a:gd name="T26" fmla="*/ 2147483646 w 123"/>
              <a:gd name="T27" fmla="*/ 2147483646 h 123"/>
              <a:gd name="T28" fmla="*/ 2147483646 w 123"/>
              <a:gd name="T29" fmla="*/ 2147483646 h 123"/>
              <a:gd name="T30" fmla="*/ 2147483646 w 123"/>
              <a:gd name="T31" fmla="*/ 2147483646 h 123"/>
              <a:gd name="T32" fmla="*/ 2147483646 w 123"/>
              <a:gd name="T33" fmla="*/ 2147483646 h 123"/>
              <a:gd name="T34" fmla="*/ 2147483646 w 123"/>
              <a:gd name="T35" fmla="*/ 2147483646 h 123"/>
              <a:gd name="T36" fmla="*/ 2147483646 w 123"/>
              <a:gd name="T37" fmla="*/ 2147483646 h 123"/>
              <a:gd name="T38" fmla="*/ 2147483646 w 123"/>
              <a:gd name="T39" fmla="*/ 2147483646 h 123"/>
              <a:gd name="T40" fmla="*/ 2147483646 w 123"/>
              <a:gd name="T41" fmla="*/ 2147483646 h 123"/>
              <a:gd name="T42" fmla="*/ 2147483646 w 123"/>
              <a:gd name="T43" fmla="*/ 2147483646 h 123"/>
              <a:gd name="T44" fmla="*/ 2147483646 w 123"/>
              <a:gd name="T45" fmla="*/ 2147483646 h 123"/>
              <a:gd name="T46" fmla="*/ 2147483646 w 123"/>
              <a:gd name="T47" fmla="*/ 2147483646 h 123"/>
              <a:gd name="T48" fmla="*/ 2147483646 w 123"/>
              <a:gd name="T49" fmla="*/ 2147483646 h 123"/>
              <a:gd name="T50" fmla="*/ 2147483646 w 123"/>
              <a:gd name="T51" fmla="*/ 2147483646 h 123"/>
              <a:gd name="T52" fmla="*/ 2147483646 w 123"/>
              <a:gd name="T53" fmla="*/ 2147483646 h 123"/>
              <a:gd name="T54" fmla="*/ 2147483646 w 123"/>
              <a:gd name="T55" fmla="*/ 2147483646 h 123"/>
              <a:gd name="T56" fmla="*/ 2147483646 w 123"/>
              <a:gd name="T57" fmla="*/ 2147483646 h 123"/>
              <a:gd name="T58" fmla="*/ 2147483646 w 123"/>
              <a:gd name="T59" fmla="*/ 2147483646 h 123"/>
              <a:gd name="T60" fmla="*/ 2147483646 w 123"/>
              <a:gd name="T61" fmla="*/ 2147483646 h 123"/>
              <a:gd name="T62" fmla="*/ 2147483646 w 123"/>
              <a:gd name="T63" fmla="*/ 2147483646 h 123"/>
              <a:gd name="T64" fmla="*/ 2147483646 w 123"/>
              <a:gd name="T65" fmla="*/ 2147483646 h 123"/>
              <a:gd name="T66" fmla="*/ 2147483646 w 123"/>
              <a:gd name="T67" fmla="*/ 2147483646 h 123"/>
              <a:gd name="T68" fmla="*/ 2147483646 w 123"/>
              <a:gd name="T69" fmla="*/ 2147483646 h 1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14"/>
          <p:cNvSpPr/>
          <p:nvPr/>
        </p:nvSpPr>
        <p:spPr bwMode="auto">
          <a:xfrm rot="5400000">
            <a:off x="4733554" y="3752136"/>
            <a:ext cx="1791685" cy="473075"/>
          </a:xfrm>
          <a:custGeom>
            <a:avLst/>
            <a:gdLst>
              <a:gd name="T0" fmla="*/ 2147483646 w 5536"/>
              <a:gd name="T1" fmla="*/ 2147483646 h 324"/>
              <a:gd name="T2" fmla="*/ 2147483646 w 5536"/>
              <a:gd name="T3" fmla="*/ 2147483646 h 324"/>
              <a:gd name="T4" fmla="*/ 2147483646 w 5536"/>
              <a:gd name="T5" fmla="*/ 2147483646 h 324"/>
              <a:gd name="T6" fmla="*/ 2147483646 w 5536"/>
              <a:gd name="T7" fmla="*/ 2147483646 h 324"/>
              <a:gd name="T8" fmla="*/ 2147483646 w 5536"/>
              <a:gd name="T9" fmla="*/ 2147483646 h 324"/>
              <a:gd name="T10" fmla="*/ 2147483646 w 5536"/>
              <a:gd name="T11" fmla="*/ 2147483646 h 324"/>
              <a:gd name="T12" fmla="*/ 0 w 5536"/>
              <a:gd name="T13" fmla="*/ 2147483646 h 324"/>
              <a:gd name="T14" fmla="*/ 2147483646 w 5536"/>
              <a:gd name="T15" fmla="*/ 2147483646 h 324"/>
              <a:gd name="T16" fmla="*/ 2147483646 w 5536"/>
              <a:gd name="T17" fmla="*/ 2147483646 h 324"/>
              <a:gd name="T18" fmla="*/ 2147483646 w 5536"/>
              <a:gd name="T19" fmla="*/ 2147483646 h 324"/>
              <a:gd name="T20" fmla="*/ 2147483646 w 5536"/>
              <a:gd name="T21" fmla="*/ 2147483646 h 324"/>
              <a:gd name="T22" fmla="*/ 2147483646 w 5536"/>
              <a:gd name="T23" fmla="*/ 2147483646 h 324"/>
              <a:gd name="T24" fmla="*/ 2147483646 w 5536"/>
              <a:gd name="T25" fmla="*/ 2147483646 h 3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rgbClr val="FFB600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Freeform 14"/>
          <p:cNvSpPr/>
          <p:nvPr/>
        </p:nvSpPr>
        <p:spPr bwMode="auto">
          <a:xfrm>
            <a:off x="5561818" y="4647978"/>
            <a:ext cx="6105463" cy="473075"/>
          </a:xfrm>
          <a:custGeom>
            <a:avLst/>
            <a:gdLst>
              <a:gd name="T0" fmla="*/ 2147483646 w 5536"/>
              <a:gd name="T1" fmla="*/ 2147483646 h 324"/>
              <a:gd name="T2" fmla="*/ 2147483646 w 5536"/>
              <a:gd name="T3" fmla="*/ 2147483646 h 324"/>
              <a:gd name="T4" fmla="*/ 2147483646 w 5536"/>
              <a:gd name="T5" fmla="*/ 2147483646 h 324"/>
              <a:gd name="T6" fmla="*/ 2147483646 w 5536"/>
              <a:gd name="T7" fmla="*/ 2147483646 h 324"/>
              <a:gd name="T8" fmla="*/ 2147483646 w 5536"/>
              <a:gd name="T9" fmla="*/ 2147483646 h 324"/>
              <a:gd name="T10" fmla="*/ 2147483646 w 5536"/>
              <a:gd name="T11" fmla="*/ 2147483646 h 324"/>
              <a:gd name="T12" fmla="*/ 0 w 5536"/>
              <a:gd name="T13" fmla="*/ 2147483646 h 324"/>
              <a:gd name="T14" fmla="*/ 2147483646 w 5536"/>
              <a:gd name="T15" fmla="*/ 2147483646 h 324"/>
              <a:gd name="T16" fmla="*/ 2147483646 w 5536"/>
              <a:gd name="T17" fmla="*/ 2147483646 h 324"/>
              <a:gd name="T18" fmla="*/ 2147483646 w 5536"/>
              <a:gd name="T19" fmla="*/ 2147483646 h 324"/>
              <a:gd name="T20" fmla="*/ 2147483646 w 5536"/>
              <a:gd name="T21" fmla="*/ 2147483646 h 324"/>
              <a:gd name="T22" fmla="*/ 2147483646 w 5536"/>
              <a:gd name="T23" fmla="*/ 2147483646 h 324"/>
              <a:gd name="T24" fmla="*/ 2147483646 w 5536"/>
              <a:gd name="T25" fmla="*/ 2147483646 h 3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5046550" y="4941470"/>
            <a:ext cx="719137" cy="35975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726000" y="4399522"/>
            <a:ext cx="719137" cy="41832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7" name="Freeform 18"/>
          <p:cNvSpPr/>
          <p:nvPr/>
        </p:nvSpPr>
        <p:spPr bwMode="auto">
          <a:xfrm>
            <a:off x="5046550" y="4399521"/>
            <a:ext cx="1398587" cy="901700"/>
          </a:xfrm>
          <a:custGeom>
            <a:avLst/>
            <a:gdLst>
              <a:gd name="T0" fmla="*/ 2147483646 w 1039"/>
              <a:gd name="T1" fmla="*/ 0 h 671"/>
              <a:gd name="T2" fmla="*/ 2147483646 w 1039"/>
              <a:gd name="T3" fmla="*/ 0 h 671"/>
              <a:gd name="T4" fmla="*/ 0 w 1039"/>
              <a:gd name="T5" fmla="*/ 2147483646 h 671"/>
              <a:gd name="T6" fmla="*/ 2147483646 w 1039"/>
              <a:gd name="T7" fmla="*/ 2147483646 h 671"/>
              <a:gd name="T8" fmla="*/ 2147483646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8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19" y="4704932"/>
            <a:ext cx="416355" cy="3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4910583" y="3377354"/>
            <a:ext cx="162818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根据规则导出报表并且校验信息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5000515" y="5639184"/>
            <a:ext cx="1491955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查验出错误信息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7233059" y="4941470"/>
            <a:ext cx="719137" cy="38720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7912509" y="4426972"/>
            <a:ext cx="719137" cy="39086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3" name="Freeform 16"/>
          <p:cNvSpPr/>
          <p:nvPr/>
        </p:nvSpPr>
        <p:spPr bwMode="auto">
          <a:xfrm>
            <a:off x="7233059" y="4426972"/>
            <a:ext cx="1398587" cy="901700"/>
          </a:xfrm>
          <a:custGeom>
            <a:avLst/>
            <a:gdLst>
              <a:gd name="T0" fmla="*/ 2147483646 w 1039"/>
              <a:gd name="T1" fmla="*/ 0 h 671"/>
              <a:gd name="T2" fmla="*/ 2147483646 w 1039"/>
              <a:gd name="T3" fmla="*/ 0 h 671"/>
              <a:gd name="T4" fmla="*/ 0 w 1039"/>
              <a:gd name="T5" fmla="*/ 2147483646 h 671"/>
              <a:gd name="T6" fmla="*/ 2147483646 w 1039"/>
              <a:gd name="T7" fmla="*/ 2147483646 h 671"/>
              <a:gd name="T8" fmla="*/ 2147483646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4" name="稻壳儿小白白(http://dwz.cn/Wu2UP)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07" y="4716971"/>
            <a:ext cx="407868" cy="4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7090045" y="5626757"/>
            <a:ext cx="174582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业务处理平台，查找具体错误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9419638" y="4941469"/>
            <a:ext cx="719138" cy="37563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10097501" y="4415404"/>
            <a:ext cx="719137" cy="417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8" name="Freeform 17"/>
          <p:cNvSpPr/>
          <p:nvPr/>
        </p:nvSpPr>
        <p:spPr bwMode="auto">
          <a:xfrm>
            <a:off x="9419638" y="4415403"/>
            <a:ext cx="1397000" cy="901700"/>
          </a:xfrm>
          <a:custGeom>
            <a:avLst/>
            <a:gdLst>
              <a:gd name="T0" fmla="*/ 2147483646 w 1037"/>
              <a:gd name="T1" fmla="*/ 0 h 671"/>
              <a:gd name="T2" fmla="*/ 2147483646 w 1037"/>
              <a:gd name="T3" fmla="*/ 0 h 671"/>
              <a:gd name="T4" fmla="*/ 0 w 1037"/>
              <a:gd name="T5" fmla="*/ 2147483646 h 671"/>
              <a:gd name="T6" fmla="*/ 2147483646 w 1037"/>
              <a:gd name="T7" fmla="*/ 2147483646 h 671"/>
              <a:gd name="T8" fmla="*/ 2147483646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9195644" y="5622879"/>
            <a:ext cx="188626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邮件反馈报表人员，并发送甲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减甲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Freeform 365"/>
          <p:cNvSpPr>
            <a:spLocks noEditPoints="1"/>
          </p:cNvSpPr>
          <p:nvPr/>
        </p:nvSpPr>
        <p:spPr bwMode="auto">
          <a:xfrm>
            <a:off x="9936862" y="4748600"/>
            <a:ext cx="304941" cy="251174"/>
          </a:xfrm>
          <a:custGeom>
            <a:avLst/>
            <a:gdLst>
              <a:gd name="T0" fmla="*/ 2147483646 w 46"/>
              <a:gd name="T1" fmla="*/ 0 h 36"/>
              <a:gd name="T2" fmla="*/ 2147483646 w 46"/>
              <a:gd name="T3" fmla="*/ 0 h 36"/>
              <a:gd name="T4" fmla="*/ 2147483646 w 46"/>
              <a:gd name="T5" fmla="*/ 0 h 36"/>
              <a:gd name="T6" fmla="*/ 2147483646 w 46"/>
              <a:gd name="T7" fmla="*/ 2147483646 h 36"/>
              <a:gd name="T8" fmla="*/ 2147483646 w 46"/>
              <a:gd name="T9" fmla="*/ 2147483646 h 36"/>
              <a:gd name="T10" fmla="*/ 2147483646 w 46"/>
              <a:gd name="T11" fmla="*/ 2147483646 h 36"/>
              <a:gd name="T12" fmla="*/ 2147483646 w 46"/>
              <a:gd name="T13" fmla="*/ 2147483646 h 36"/>
              <a:gd name="T14" fmla="*/ 2147483646 w 46"/>
              <a:gd name="T15" fmla="*/ 2147483646 h 36"/>
              <a:gd name="T16" fmla="*/ 2147483646 w 46"/>
              <a:gd name="T17" fmla="*/ 2147483646 h 36"/>
              <a:gd name="T18" fmla="*/ 0 w 46"/>
              <a:gd name="T19" fmla="*/ 2147483646 h 36"/>
              <a:gd name="T20" fmla="*/ 0 w 46"/>
              <a:gd name="T21" fmla="*/ 2147483646 h 36"/>
              <a:gd name="T22" fmla="*/ 0 w 46"/>
              <a:gd name="T23" fmla="*/ 2147483646 h 36"/>
              <a:gd name="T24" fmla="*/ 2147483646 w 46"/>
              <a:gd name="T25" fmla="*/ 0 h 36"/>
              <a:gd name="T26" fmla="*/ 2147483646 w 46"/>
              <a:gd name="T27" fmla="*/ 2147483646 h 36"/>
              <a:gd name="T28" fmla="*/ 2147483646 w 46"/>
              <a:gd name="T29" fmla="*/ 2147483646 h 36"/>
              <a:gd name="T30" fmla="*/ 2147483646 w 46"/>
              <a:gd name="T31" fmla="*/ 2147483646 h 36"/>
              <a:gd name="T32" fmla="*/ 2147483646 w 46"/>
              <a:gd name="T33" fmla="*/ 2147483646 h 36"/>
              <a:gd name="T34" fmla="*/ 2147483646 w 46"/>
              <a:gd name="T35" fmla="*/ 2147483646 h 36"/>
              <a:gd name="T36" fmla="*/ 2147483646 w 46"/>
              <a:gd name="T37" fmla="*/ 2147483646 h 36"/>
              <a:gd name="T38" fmla="*/ 2147483646 w 46"/>
              <a:gd name="T39" fmla="*/ 2147483646 h 36"/>
              <a:gd name="T40" fmla="*/ 2147483646 w 46"/>
              <a:gd name="T41" fmla="*/ 2147483646 h 36"/>
              <a:gd name="T42" fmla="*/ 2147483646 w 46"/>
              <a:gd name="T43" fmla="*/ 2147483646 h 36"/>
              <a:gd name="T44" fmla="*/ 2147483646 w 46"/>
              <a:gd name="T45" fmla="*/ 2147483646 h 36"/>
              <a:gd name="T46" fmla="*/ 2147483646 w 46"/>
              <a:gd name="T47" fmla="*/ 2147483646 h 36"/>
              <a:gd name="T48" fmla="*/ 2147483646 w 46"/>
              <a:gd name="T49" fmla="*/ 2147483646 h 36"/>
              <a:gd name="T50" fmla="*/ 2147483646 w 46"/>
              <a:gd name="T51" fmla="*/ 2147483646 h 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6" h="36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6" y="1"/>
                  <a:pt x="46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5"/>
                  <a:pt x="46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5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3" y="5"/>
                </a:moveTo>
                <a:cubicBezTo>
                  <a:pt x="43" y="5"/>
                  <a:pt x="43" y="5"/>
                  <a:pt x="43" y="5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3" y="24"/>
                  <a:pt x="23" y="24"/>
                </a:cubicBezTo>
                <a:cubicBezTo>
                  <a:pt x="4" y="5"/>
                  <a:pt x="4" y="5"/>
                  <a:pt x="4" y="5"/>
                </a:cubicBezTo>
                <a:cubicBezTo>
                  <a:pt x="4" y="33"/>
                  <a:pt x="4" y="33"/>
                  <a:pt x="4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5"/>
                  <a:pt x="43" y="5"/>
                  <a:pt x="43" y="5"/>
                </a:cubicBezTo>
                <a:close/>
                <a:moveTo>
                  <a:pt x="41" y="4"/>
                </a:moveTo>
                <a:cubicBezTo>
                  <a:pt x="41" y="4"/>
                  <a:pt x="41" y="4"/>
                  <a:pt x="41" y="4"/>
                </a:cubicBezTo>
                <a:cubicBezTo>
                  <a:pt x="5" y="4"/>
                  <a:pt x="5" y="4"/>
                  <a:pt x="5" y="4"/>
                </a:cubicBezTo>
                <a:cubicBezTo>
                  <a:pt x="23" y="22"/>
                  <a:pt x="23" y="22"/>
                  <a:pt x="23" y="22"/>
                </a:cubicBezTo>
                <a:cubicBezTo>
                  <a:pt x="41" y="4"/>
                  <a:pt x="41" y="4"/>
                  <a:pt x="41" y="4"/>
                </a:cubicBezTo>
                <a:close/>
              </a:path>
            </a:pathLst>
          </a:custGeom>
          <a:solidFill>
            <a:srgbClr val="F0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50" y="1452772"/>
            <a:ext cx="7950300" cy="5100999"/>
          </a:xfrm>
          <a:prstGeom prst="rect">
            <a:avLst/>
          </a:prstGeom>
        </p:spPr>
      </p:pic>
      <p:sp>
        <p:nvSpPr>
          <p:cNvPr id="64" name="TextBox 11"/>
          <p:cNvSpPr txBox="1"/>
          <p:nvPr/>
        </p:nvSpPr>
        <p:spPr>
          <a:xfrm>
            <a:off x="1944545" y="1325980"/>
            <a:ext cx="198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HR</a:t>
            </a:r>
            <a:r>
              <a:rPr lang="zh-CN" altLang="en-US" b="1" dirty="0" smtClean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综合应用平台</a:t>
            </a:r>
            <a:endParaRPr lang="zh-CN" altLang="en-US" b="1" dirty="0">
              <a:solidFill>
                <a:srgbClr val="FFB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TextBox 33"/>
          <p:cNvSpPr txBox="1"/>
          <p:nvPr/>
        </p:nvSpPr>
        <p:spPr>
          <a:xfrm>
            <a:off x="4672041" y="1327166"/>
            <a:ext cx="216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</a:defRPr>
            </a:lvl1pPr>
          </a:lstStyle>
          <a:p>
            <a:r>
              <a:rPr lang="en-US" altLang="zh-CN" sz="1800" dirty="0" smtClean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SAP</a:t>
            </a:r>
            <a:r>
              <a:rPr lang="zh-CN" altLang="en-US" sz="1800" dirty="0" smtClean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业务处理平台</a:t>
            </a:r>
            <a:endParaRPr lang="en-US" sz="1800" dirty="0">
              <a:solidFill>
                <a:srgbClr val="FFB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6" name="TextBox 29"/>
          <p:cNvSpPr txBox="1"/>
          <p:nvPr/>
        </p:nvSpPr>
        <p:spPr>
          <a:xfrm>
            <a:off x="7673714" y="1325980"/>
            <a:ext cx="225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</a:defRPr>
            </a:lvl1pPr>
          </a:lstStyle>
          <a:p>
            <a:r>
              <a:rPr lang="zh-CN" altLang="en-US" sz="1800" dirty="0" smtClean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报表邮件反馈</a:t>
            </a:r>
            <a:endParaRPr lang="en-US" altLang="zh-CN" sz="1800" dirty="0">
              <a:solidFill>
                <a:srgbClr val="FFB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6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" descr="中国石化海报修改0521-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3585" y="4105614"/>
            <a:ext cx="4975225" cy="3001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20"/>
          <p:cNvSpPr txBox="1"/>
          <p:nvPr/>
        </p:nvSpPr>
        <p:spPr>
          <a:xfrm>
            <a:off x="7371171" y="4838858"/>
            <a:ext cx="3987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RPA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</a:t>
            </a:r>
            <a:r>
              <a:rPr lang="zh-CN" altLang="en-US" b="1" dirty="0">
                <a:solidFill>
                  <a:srgbClr val="C9922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无人值守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自动</a:t>
            </a: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运行</a:t>
            </a:r>
            <a:endParaRPr lang="en-US" altLang="zh-CN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人工提取一次约</a:t>
            </a:r>
            <a:r>
              <a:rPr lang="en-US" altLang="zh-CN" b="1" dirty="0" smtClean="0">
                <a:solidFill>
                  <a:srgbClr val="C9922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</a:t>
            </a:r>
            <a:r>
              <a:rPr lang="zh-CN" altLang="en-US" b="1" dirty="0" smtClean="0">
                <a:solidFill>
                  <a:srgbClr val="C9922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分钟</a:t>
            </a:r>
            <a:endParaRPr lang="en-US" altLang="zh-CN" b="1" dirty="0" smtClean="0">
              <a:solidFill>
                <a:srgbClr val="C9922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825006086"/>
              </p:ext>
            </p:extLst>
          </p:nvPr>
        </p:nvGraphicFramePr>
        <p:xfrm>
          <a:off x="257834" y="1280293"/>
          <a:ext cx="11676332" cy="1108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7465671" y="2976880"/>
            <a:ext cx="40596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需要在</a:t>
            </a:r>
            <a:r>
              <a:rPr lang="en-US" altLang="zh-CN" sz="2000" kern="100" dirty="0" smtClean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</a:t>
            </a:r>
            <a:r>
              <a:rPr lang="zh-CN" altLang="zh-CN" sz="2000" kern="100" dirty="0" smtClean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</a:t>
            </a:r>
            <a:r>
              <a:rPr lang="zh-CN" altLang="zh-CN" sz="2000" kern="100" dirty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应用平台</a:t>
            </a:r>
            <a:r>
              <a:rPr lang="zh-CN" altLang="zh-CN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通过明细查询</a:t>
            </a:r>
            <a:r>
              <a:rPr lang="zh-CN" altLang="zh-CN" sz="20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0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，分层级展开报表，并</a:t>
            </a:r>
            <a:r>
              <a:rPr lang="zh-CN" altLang="zh-CN" sz="20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</a:t>
            </a:r>
            <a:r>
              <a:rPr lang="zh-CN" altLang="zh-CN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错误并定位到</a:t>
            </a:r>
            <a:r>
              <a:rPr lang="zh-CN" altLang="zh-CN" sz="20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0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/>
          <a:srcRect t="1853"/>
          <a:stretch/>
        </p:blipFill>
        <p:spPr>
          <a:xfrm>
            <a:off x="844786" y="2976880"/>
            <a:ext cx="5974179" cy="31455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08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" descr="中国石化海报修改0521-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3585" y="4105614"/>
            <a:ext cx="4975225" cy="300196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2251229038"/>
              </p:ext>
            </p:extLst>
          </p:nvPr>
        </p:nvGraphicFramePr>
        <p:xfrm>
          <a:off x="257834" y="1280293"/>
          <a:ext cx="11676332" cy="1108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156311" y="2854960"/>
            <a:ext cx="40596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需要在</a:t>
            </a:r>
            <a:r>
              <a:rPr lang="en-US" altLang="zh-CN" sz="2000" kern="100" dirty="0" smtClean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</a:t>
            </a:r>
            <a:r>
              <a:rPr lang="zh-CN" altLang="en-US" sz="2000" kern="100" dirty="0" smtClean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业务处理</a:t>
            </a:r>
            <a:r>
              <a:rPr lang="zh-CN" altLang="zh-CN" sz="2000" kern="100" dirty="0" smtClean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zh-CN" sz="20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20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人员编号提取劳动关系，根据规则判断错误类型，并形成劳动合同信息错误汇总表。</a:t>
            </a:r>
            <a:endParaRPr lang="en-US" altLang="zh-CN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1156311" y="4991258"/>
            <a:ext cx="4059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RPA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</a:t>
            </a:r>
            <a:r>
              <a:rPr lang="zh-CN" altLang="en-US" b="1" dirty="0">
                <a:solidFill>
                  <a:srgbClr val="C9922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无人值守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自动</a:t>
            </a: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运行</a:t>
            </a:r>
            <a:endParaRPr lang="en-US" altLang="zh-CN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人工提取一次约</a:t>
            </a:r>
            <a:r>
              <a:rPr lang="en-US" altLang="zh-CN" b="1" dirty="0">
                <a:solidFill>
                  <a:srgbClr val="C9922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en-US" altLang="zh-CN" b="1" dirty="0" smtClean="0">
                <a:solidFill>
                  <a:srgbClr val="C9922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zh-CN" altLang="en-US" b="1" dirty="0" smtClean="0">
                <a:solidFill>
                  <a:srgbClr val="C9922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分钟</a:t>
            </a:r>
            <a:endParaRPr lang="en-US" altLang="zh-CN" b="1" dirty="0" smtClean="0">
              <a:solidFill>
                <a:srgbClr val="C9922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2551590"/>
            <a:ext cx="4991099" cy="391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" descr="中国石化海报修改0521-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3585" y="4136094"/>
            <a:ext cx="4975225" cy="300196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1709232902"/>
              </p:ext>
            </p:extLst>
          </p:nvPr>
        </p:nvGraphicFramePr>
        <p:xfrm>
          <a:off x="257834" y="1280293"/>
          <a:ext cx="11676332" cy="88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7328511" y="3418840"/>
            <a:ext cx="40596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需要在</a:t>
            </a:r>
            <a:r>
              <a:rPr lang="zh-CN" altLang="en-US" sz="2000" kern="100" dirty="0" smtClean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邮件系统</a:t>
            </a:r>
            <a:r>
              <a:rPr lang="zh-CN" altLang="en-US" sz="20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将提取的</a:t>
            </a:r>
            <a:r>
              <a:rPr lang="zh-CN" altLang="en-US" sz="2000" kern="100" dirty="0" smtClean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报表数据（甲</a:t>
            </a:r>
            <a:r>
              <a:rPr lang="en-US" altLang="zh-CN" sz="2000" kern="100" dirty="0" smtClean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kern="100" dirty="0" smtClean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减甲</a:t>
            </a:r>
            <a:r>
              <a:rPr lang="en-US" altLang="zh-CN" sz="2000" kern="100" dirty="0" smtClean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kern="100" dirty="0" smtClean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和形成的</a:t>
            </a:r>
            <a:r>
              <a:rPr lang="zh-CN" altLang="en-US" sz="2000" kern="100" dirty="0" smtClean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劳动合同错误明细</a:t>
            </a:r>
            <a:r>
              <a:rPr lang="zh-CN" altLang="en-US" sz="20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反馈给业务人员。</a:t>
            </a:r>
            <a:endParaRPr lang="en-US" altLang="zh-CN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688" y="3049202"/>
            <a:ext cx="5074378" cy="275723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63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7088" y="1805288"/>
            <a:ext cx="3099473" cy="3111813"/>
            <a:chOff x="391952" y="1874712"/>
            <a:chExt cx="3068071" cy="1176216"/>
          </a:xfrm>
        </p:grpSpPr>
        <p:sp>
          <p:nvSpPr>
            <p:cNvPr id="6" name="Rectangle 60"/>
            <p:cNvSpPr/>
            <p:nvPr/>
          </p:nvSpPr>
          <p:spPr>
            <a:xfrm>
              <a:off x="824797" y="1874712"/>
              <a:ext cx="2586421" cy="246145"/>
            </a:xfrm>
            <a:prstGeom prst="rect">
              <a:avLst/>
            </a:prstGeom>
          </p:spPr>
          <p:txBody>
            <a:bodyPr wrap="none" lIns="191941" tIns="0" rIns="191941" bIns="0">
              <a:normAutofit/>
            </a:bodyPr>
            <a:lstStyle/>
            <a:p>
              <a:pPr algn="r"/>
              <a:r>
                <a:rPr lang="zh-CN" altLang="en-US" sz="2400" b="1" dirty="0" smtClean="0">
                  <a:solidFill>
                    <a:srgbClr val="FFC000"/>
                  </a:solidFill>
                  <a:latin typeface="+mn-ea"/>
                  <a:cs typeface="+mn-ea"/>
                  <a:sym typeface="+mn-lt"/>
                </a:rPr>
                <a:t>低代码</a:t>
              </a:r>
              <a:endParaRPr lang="zh-CN" altLang="en-US" sz="2400" b="1" dirty="0">
                <a:solidFill>
                  <a:srgbClr val="FFC000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7" name="Rectangle 61"/>
            <p:cNvSpPr/>
            <p:nvPr/>
          </p:nvSpPr>
          <p:spPr>
            <a:xfrm>
              <a:off x="391952" y="2133199"/>
              <a:ext cx="3068071" cy="917729"/>
            </a:xfrm>
            <a:prstGeom prst="rect">
              <a:avLst/>
            </a:prstGeom>
          </p:spPr>
          <p:txBody>
            <a:bodyPr wrap="square" lIns="191941" tIns="0" rIns="191941" bIns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  <a:sym typeface="+mn-lt"/>
                </a:rPr>
                <a:t>设计器有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+mn-ea"/>
                  <a:sym typeface="+mn-lt"/>
                </a:rPr>
                <a:t>300+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  <a:sym typeface="+mn-lt"/>
                </a:rPr>
                <a:t>常用组件，和成熟的规则库，以拖动组件的形式实现图形化开发，</a:t>
              </a: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rPr>
                <a:t>以非侵入方式在原有系统上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rPr>
                <a:t>集成，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  <a:sym typeface="+mn-lt"/>
                </a:rPr>
                <a:t>减少代码量。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sym typeface="+mn-lt"/>
              </a:endParaRPr>
            </a:p>
            <a:p>
              <a:pPr marL="0" lvl="1" algn="r">
                <a:lnSpc>
                  <a:spcPct val="120000"/>
                </a:lnSpc>
              </a:pPr>
              <a:endParaRPr lang="en-US" altLang="zh-CN" sz="12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n-US" altLang="zh-CN" sz="1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5" name="Oval 70"/>
          <p:cNvSpPr/>
          <p:nvPr/>
        </p:nvSpPr>
        <p:spPr>
          <a:xfrm>
            <a:off x="3924296" y="1782498"/>
            <a:ext cx="489707" cy="489707"/>
          </a:xfrm>
          <a:prstGeom prst="ellipse">
            <a:avLst/>
          </a:prstGeom>
          <a:solidFill>
            <a:schemeClr val="accent5">
              <a:lumMod val="10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314411" y="1782498"/>
            <a:ext cx="3468617" cy="3993269"/>
            <a:chOff x="8745441" y="2026407"/>
            <a:chExt cx="3029863" cy="1275467"/>
          </a:xfrm>
        </p:grpSpPr>
        <p:sp>
          <p:nvSpPr>
            <p:cNvPr id="17" name="Rectangle 29"/>
            <p:cNvSpPr/>
            <p:nvPr/>
          </p:nvSpPr>
          <p:spPr>
            <a:xfrm>
              <a:off x="8745442" y="2026407"/>
              <a:ext cx="2586422" cy="246145"/>
            </a:xfrm>
            <a:prstGeom prst="rect">
              <a:avLst/>
            </a:prstGeom>
          </p:spPr>
          <p:txBody>
            <a:bodyPr wrap="none" lIns="191941" tIns="0" rIns="191941" bIns="0">
              <a:normAutofit/>
            </a:bodyPr>
            <a:lstStyle/>
            <a:p>
              <a:r>
                <a:rPr lang="en-US" altLang="zh-CN" sz="2400" b="1" dirty="0" smtClean="0">
                  <a:solidFill>
                    <a:srgbClr val="FFC000"/>
                  </a:solidFill>
                  <a:latin typeface="+mn-ea"/>
                  <a:cs typeface="+mn-ea"/>
                  <a:sym typeface="+mn-lt"/>
                </a:rPr>
                <a:t>OCR</a:t>
              </a:r>
              <a:r>
                <a:rPr lang="zh-CN" altLang="en-US" sz="2400" b="1" dirty="0" smtClean="0">
                  <a:solidFill>
                    <a:srgbClr val="FFC000"/>
                  </a:solidFill>
                  <a:latin typeface="+mn-ea"/>
                  <a:cs typeface="+mn-ea"/>
                  <a:sym typeface="+mn-lt"/>
                </a:rPr>
                <a:t>识别</a:t>
              </a:r>
              <a:endParaRPr lang="zh-CN" altLang="en-US" sz="2400" b="1" dirty="0">
                <a:solidFill>
                  <a:srgbClr val="FFC000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745441" y="2272551"/>
              <a:ext cx="3029863" cy="1029323"/>
            </a:xfrm>
            <a:prstGeom prst="rect">
              <a:avLst/>
            </a:prstGeom>
          </p:spPr>
          <p:txBody>
            <a:bodyPr wrap="square" lIns="191941" tIns="0" rIns="191941" bIns="0">
              <a:norm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邮件</a:t>
              </a:r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系统需要验证码登录，</a:t>
              </a:r>
              <a:r>
                <a:rPr lang="en-US" altLang="zh-CN" sz="1600" b="1" dirty="0">
                  <a:solidFill>
                    <a:schemeClr val="bg1"/>
                  </a:solidFill>
                  <a:latin typeface="+mn-ea"/>
                </a:rPr>
                <a:t>OCR</a:t>
              </a:r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识别通过检测暗、亮的模式确定其形状，然后用字符识别方法将形状翻译成计算机文字；并通过识别软件将图像中的文字转换成字符串格式。</a:t>
              </a:r>
              <a:endParaRPr lang="en-US" altLang="zh-CN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8" name="Oval 40"/>
          <p:cNvSpPr/>
          <p:nvPr/>
        </p:nvSpPr>
        <p:spPr>
          <a:xfrm>
            <a:off x="7771656" y="1805289"/>
            <a:ext cx="489707" cy="48970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9" name="iconfont-10889-5203235"/>
          <p:cNvSpPr/>
          <p:nvPr/>
        </p:nvSpPr>
        <p:spPr>
          <a:xfrm>
            <a:off x="4034316" y="1892518"/>
            <a:ext cx="269666" cy="269666"/>
          </a:xfrm>
          <a:custGeom>
            <a:avLst/>
            <a:gdLst>
              <a:gd name="T0" fmla="*/ 7914 w 9270"/>
              <a:gd name="T1" fmla="*/ 1356 h 9270"/>
              <a:gd name="T2" fmla="*/ 7914 w 9270"/>
              <a:gd name="T3" fmla="*/ 1952 h 9270"/>
              <a:gd name="T4" fmla="*/ 6426 w 9270"/>
              <a:gd name="T5" fmla="*/ 3265 h 9270"/>
              <a:gd name="T6" fmla="*/ 6005 w 9270"/>
              <a:gd name="T7" fmla="*/ 2844 h 9270"/>
              <a:gd name="T8" fmla="*/ 7318 w 9270"/>
              <a:gd name="T9" fmla="*/ 1356 h 9270"/>
              <a:gd name="T10" fmla="*/ 4635 w 9270"/>
              <a:gd name="T11" fmla="*/ 0 h 9270"/>
              <a:gd name="T12" fmla="*/ 5056 w 9270"/>
              <a:gd name="T13" fmla="*/ 421 h 9270"/>
              <a:gd name="T14" fmla="*/ 4933 w 9270"/>
              <a:gd name="T15" fmla="*/ 2405 h 9270"/>
              <a:gd name="T16" fmla="*/ 4337 w 9270"/>
              <a:gd name="T17" fmla="*/ 2405 h 9270"/>
              <a:gd name="T18" fmla="*/ 4213 w 9270"/>
              <a:gd name="T19" fmla="*/ 421 h 9270"/>
              <a:gd name="T20" fmla="*/ 4635 w 9270"/>
              <a:gd name="T21" fmla="*/ 0 h 9270"/>
              <a:gd name="T22" fmla="*/ 8848 w 9270"/>
              <a:gd name="T23" fmla="*/ 4214 h 9270"/>
              <a:gd name="T24" fmla="*/ 9270 w 9270"/>
              <a:gd name="T25" fmla="*/ 4635 h 9270"/>
              <a:gd name="T26" fmla="*/ 8848 w 9270"/>
              <a:gd name="T27" fmla="*/ 5056 h 9270"/>
              <a:gd name="T28" fmla="*/ 6865 w 9270"/>
              <a:gd name="T29" fmla="*/ 4932 h 9270"/>
              <a:gd name="T30" fmla="*/ 6865 w 9270"/>
              <a:gd name="T31" fmla="*/ 4338 h 9270"/>
              <a:gd name="T32" fmla="*/ 1656 w 9270"/>
              <a:gd name="T33" fmla="*/ 1231 h 9270"/>
              <a:gd name="T34" fmla="*/ 3144 w 9270"/>
              <a:gd name="T35" fmla="*/ 2548 h 9270"/>
              <a:gd name="T36" fmla="*/ 3146 w 9270"/>
              <a:gd name="T37" fmla="*/ 3143 h 9270"/>
              <a:gd name="T38" fmla="*/ 2548 w 9270"/>
              <a:gd name="T39" fmla="*/ 3144 h 9270"/>
              <a:gd name="T40" fmla="*/ 1235 w 9270"/>
              <a:gd name="T41" fmla="*/ 1653 h 9270"/>
              <a:gd name="T42" fmla="*/ 1656 w 9270"/>
              <a:gd name="T43" fmla="*/ 1231 h 9270"/>
              <a:gd name="T44" fmla="*/ 4635 w 9270"/>
              <a:gd name="T45" fmla="*/ 6741 h 9270"/>
              <a:gd name="T46" fmla="*/ 5056 w 9270"/>
              <a:gd name="T47" fmla="*/ 7164 h 9270"/>
              <a:gd name="T48" fmla="*/ 4933 w 9270"/>
              <a:gd name="T49" fmla="*/ 9146 h 9270"/>
              <a:gd name="T50" fmla="*/ 4337 w 9270"/>
              <a:gd name="T51" fmla="*/ 9146 h 9270"/>
              <a:gd name="T52" fmla="*/ 4213 w 9270"/>
              <a:gd name="T53" fmla="*/ 7164 h 9270"/>
              <a:gd name="T54" fmla="*/ 4635 w 9270"/>
              <a:gd name="T55" fmla="*/ 6741 h 9270"/>
              <a:gd name="T56" fmla="*/ 2107 w 9270"/>
              <a:gd name="T57" fmla="*/ 4214 h 9270"/>
              <a:gd name="T58" fmla="*/ 2529 w 9270"/>
              <a:gd name="T59" fmla="*/ 4635 h 9270"/>
              <a:gd name="T60" fmla="*/ 2107 w 9270"/>
              <a:gd name="T61" fmla="*/ 5056 h 9270"/>
              <a:gd name="T62" fmla="*/ 124 w 9270"/>
              <a:gd name="T63" fmla="*/ 4932 h 9270"/>
              <a:gd name="T64" fmla="*/ 124 w 9270"/>
              <a:gd name="T65" fmla="*/ 4338 h 9270"/>
              <a:gd name="T66" fmla="*/ 2847 w 9270"/>
              <a:gd name="T67" fmla="*/ 6001 h 9270"/>
              <a:gd name="T68" fmla="*/ 3269 w 9270"/>
              <a:gd name="T69" fmla="*/ 6422 h 9270"/>
              <a:gd name="T70" fmla="*/ 1953 w 9270"/>
              <a:gd name="T71" fmla="*/ 7913 h 9270"/>
              <a:gd name="T72" fmla="*/ 1358 w 9270"/>
              <a:gd name="T73" fmla="*/ 7915 h 9270"/>
              <a:gd name="T74" fmla="*/ 1356 w 9270"/>
              <a:gd name="T75" fmla="*/ 7318 h 9270"/>
              <a:gd name="T76" fmla="*/ 2847 w 9270"/>
              <a:gd name="T77" fmla="*/ 6001 h 9270"/>
              <a:gd name="T78" fmla="*/ 6426 w 9270"/>
              <a:gd name="T79" fmla="*/ 6001 h 9270"/>
              <a:gd name="T80" fmla="*/ 7914 w 9270"/>
              <a:gd name="T81" fmla="*/ 7318 h 9270"/>
              <a:gd name="T82" fmla="*/ 7914 w 9270"/>
              <a:gd name="T83" fmla="*/ 7913 h 9270"/>
              <a:gd name="T84" fmla="*/ 7318 w 9270"/>
              <a:gd name="T85" fmla="*/ 7913 h 9270"/>
              <a:gd name="T86" fmla="*/ 6005 w 9270"/>
              <a:gd name="T87" fmla="*/ 6422 h 9270"/>
              <a:gd name="T88" fmla="*/ 6426 w 9270"/>
              <a:gd name="T89" fmla="*/ 6001 h 9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270" h="9270">
                <a:moveTo>
                  <a:pt x="7617" y="1231"/>
                </a:moveTo>
                <a:cubicBezTo>
                  <a:pt x="7732" y="1231"/>
                  <a:pt x="7830" y="1272"/>
                  <a:pt x="7914" y="1356"/>
                </a:cubicBezTo>
                <a:cubicBezTo>
                  <a:pt x="7998" y="1440"/>
                  <a:pt x="8039" y="1539"/>
                  <a:pt x="8039" y="1653"/>
                </a:cubicBezTo>
                <a:cubicBezTo>
                  <a:pt x="8039" y="1769"/>
                  <a:pt x="7998" y="1870"/>
                  <a:pt x="7914" y="1952"/>
                </a:cubicBezTo>
                <a:lnTo>
                  <a:pt x="6723" y="3143"/>
                </a:lnTo>
                <a:cubicBezTo>
                  <a:pt x="6641" y="3225"/>
                  <a:pt x="6542" y="3265"/>
                  <a:pt x="6426" y="3265"/>
                </a:cubicBezTo>
                <a:cubicBezTo>
                  <a:pt x="6305" y="3265"/>
                  <a:pt x="6204" y="3225"/>
                  <a:pt x="6125" y="3145"/>
                </a:cubicBezTo>
                <a:cubicBezTo>
                  <a:pt x="6045" y="3066"/>
                  <a:pt x="6005" y="2965"/>
                  <a:pt x="6005" y="2844"/>
                </a:cubicBezTo>
                <a:cubicBezTo>
                  <a:pt x="6005" y="2728"/>
                  <a:pt x="6045" y="2629"/>
                  <a:pt x="6126" y="2548"/>
                </a:cubicBezTo>
                <a:lnTo>
                  <a:pt x="7318" y="1356"/>
                </a:lnTo>
                <a:cubicBezTo>
                  <a:pt x="7401" y="1272"/>
                  <a:pt x="7501" y="1231"/>
                  <a:pt x="7617" y="1231"/>
                </a:cubicBezTo>
                <a:close/>
                <a:moveTo>
                  <a:pt x="4635" y="0"/>
                </a:moveTo>
                <a:cubicBezTo>
                  <a:pt x="4751" y="0"/>
                  <a:pt x="4850" y="41"/>
                  <a:pt x="4933" y="124"/>
                </a:cubicBezTo>
                <a:cubicBezTo>
                  <a:pt x="5015" y="206"/>
                  <a:pt x="5056" y="305"/>
                  <a:pt x="5056" y="421"/>
                </a:cubicBezTo>
                <a:lnTo>
                  <a:pt x="5056" y="2106"/>
                </a:lnTo>
                <a:cubicBezTo>
                  <a:pt x="5056" y="2224"/>
                  <a:pt x="5015" y="2323"/>
                  <a:pt x="4933" y="2405"/>
                </a:cubicBezTo>
                <a:cubicBezTo>
                  <a:pt x="4850" y="2488"/>
                  <a:pt x="4751" y="2529"/>
                  <a:pt x="4635" y="2529"/>
                </a:cubicBezTo>
                <a:cubicBezTo>
                  <a:pt x="4519" y="2529"/>
                  <a:pt x="4419" y="2488"/>
                  <a:pt x="4337" y="2405"/>
                </a:cubicBezTo>
                <a:cubicBezTo>
                  <a:pt x="4255" y="2323"/>
                  <a:pt x="4213" y="2224"/>
                  <a:pt x="4213" y="2106"/>
                </a:cubicBezTo>
                <a:lnTo>
                  <a:pt x="4213" y="421"/>
                </a:lnTo>
                <a:cubicBezTo>
                  <a:pt x="4213" y="305"/>
                  <a:pt x="4255" y="206"/>
                  <a:pt x="4337" y="124"/>
                </a:cubicBezTo>
                <a:cubicBezTo>
                  <a:pt x="4420" y="41"/>
                  <a:pt x="4519" y="0"/>
                  <a:pt x="4635" y="0"/>
                </a:cubicBezTo>
                <a:close/>
                <a:moveTo>
                  <a:pt x="7163" y="4214"/>
                </a:moveTo>
                <a:lnTo>
                  <a:pt x="8848" y="4214"/>
                </a:lnTo>
                <a:cubicBezTo>
                  <a:pt x="8965" y="4214"/>
                  <a:pt x="9064" y="4255"/>
                  <a:pt x="9146" y="4338"/>
                </a:cubicBezTo>
                <a:cubicBezTo>
                  <a:pt x="9229" y="4420"/>
                  <a:pt x="9270" y="4519"/>
                  <a:pt x="9270" y="4635"/>
                </a:cubicBezTo>
                <a:cubicBezTo>
                  <a:pt x="9270" y="4751"/>
                  <a:pt x="9229" y="4850"/>
                  <a:pt x="9146" y="4932"/>
                </a:cubicBezTo>
                <a:cubicBezTo>
                  <a:pt x="9064" y="5015"/>
                  <a:pt x="8965" y="5056"/>
                  <a:pt x="8848" y="5056"/>
                </a:cubicBezTo>
                <a:lnTo>
                  <a:pt x="7163" y="5056"/>
                </a:lnTo>
                <a:cubicBezTo>
                  <a:pt x="7047" y="5056"/>
                  <a:pt x="6948" y="5015"/>
                  <a:pt x="6865" y="4932"/>
                </a:cubicBezTo>
                <a:cubicBezTo>
                  <a:pt x="6783" y="4850"/>
                  <a:pt x="6741" y="4751"/>
                  <a:pt x="6741" y="4635"/>
                </a:cubicBezTo>
                <a:cubicBezTo>
                  <a:pt x="6741" y="4519"/>
                  <a:pt x="6783" y="4420"/>
                  <a:pt x="6865" y="4338"/>
                </a:cubicBezTo>
                <a:cubicBezTo>
                  <a:pt x="6948" y="4255"/>
                  <a:pt x="7047" y="4214"/>
                  <a:pt x="7163" y="4214"/>
                </a:cubicBezTo>
                <a:close/>
                <a:moveTo>
                  <a:pt x="1656" y="1231"/>
                </a:moveTo>
                <a:cubicBezTo>
                  <a:pt x="1770" y="1231"/>
                  <a:pt x="1869" y="1272"/>
                  <a:pt x="1953" y="1356"/>
                </a:cubicBezTo>
                <a:lnTo>
                  <a:pt x="3144" y="2548"/>
                </a:lnTo>
                <a:cubicBezTo>
                  <a:pt x="3227" y="2632"/>
                  <a:pt x="3269" y="2730"/>
                  <a:pt x="3269" y="2844"/>
                </a:cubicBezTo>
                <a:cubicBezTo>
                  <a:pt x="3269" y="2960"/>
                  <a:pt x="3228" y="3061"/>
                  <a:pt x="3146" y="3143"/>
                </a:cubicBezTo>
                <a:cubicBezTo>
                  <a:pt x="3063" y="3224"/>
                  <a:pt x="2964" y="3266"/>
                  <a:pt x="2847" y="3266"/>
                </a:cubicBezTo>
                <a:cubicBezTo>
                  <a:pt x="2729" y="3266"/>
                  <a:pt x="2629" y="3225"/>
                  <a:pt x="2548" y="3144"/>
                </a:cubicBezTo>
                <a:lnTo>
                  <a:pt x="1356" y="1952"/>
                </a:lnTo>
                <a:cubicBezTo>
                  <a:pt x="1275" y="1871"/>
                  <a:pt x="1235" y="1772"/>
                  <a:pt x="1235" y="1653"/>
                </a:cubicBezTo>
                <a:cubicBezTo>
                  <a:pt x="1235" y="1536"/>
                  <a:pt x="1276" y="1437"/>
                  <a:pt x="1358" y="1355"/>
                </a:cubicBezTo>
                <a:cubicBezTo>
                  <a:pt x="1441" y="1272"/>
                  <a:pt x="1540" y="1231"/>
                  <a:pt x="1656" y="1231"/>
                </a:cubicBezTo>
                <a:lnTo>
                  <a:pt x="1656" y="1231"/>
                </a:lnTo>
                <a:close/>
                <a:moveTo>
                  <a:pt x="4635" y="6741"/>
                </a:moveTo>
                <a:cubicBezTo>
                  <a:pt x="4751" y="6741"/>
                  <a:pt x="4850" y="6782"/>
                  <a:pt x="4933" y="6865"/>
                </a:cubicBezTo>
                <a:cubicBezTo>
                  <a:pt x="5015" y="6947"/>
                  <a:pt x="5056" y="7046"/>
                  <a:pt x="5056" y="7164"/>
                </a:cubicBezTo>
                <a:lnTo>
                  <a:pt x="5056" y="8848"/>
                </a:lnTo>
                <a:cubicBezTo>
                  <a:pt x="5056" y="8965"/>
                  <a:pt x="5015" y="9064"/>
                  <a:pt x="4933" y="9146"/>
                </a:cubicBezTo>
                <a:cubicBezTo>
                  <a:pt x="4850" y="9229"/>
                  <a:pt x="4751" y="9270"/>
                  <a:pt x="4635" y="9270"/>
                </a:cubicBezTo>
                <a:cubicBezTo>
                  <a:pt x="4519" y="9270"/>
                  <a:pt x="4419" y="9229"/>
                  <a:pt x="4337" y="9146"/>
                </a:cubicBezTo>
                <a:cubicBezTo>
                  <a:pt x="4255" y="9064"/>
                  <a:pt x="4213" y="8965"/>
                  <a:pt x="4213" y="8848"/>
                </a:cubicBezTo>
                <a:lnTo>
                  <a:pt x="4213" y="7164"/>
                </a:lnTo>
                <a:cubicBezTo>
                  <a:pt x="4213" y="7046"/>
                  <a:pt x="4255" y="6947"/>
                  <a:pt x="4337" y="6865"/>
                </a:cubicBezTo>
                <a:cubicBezTo>
                  <a:pt x="4419" y="6782"/>
                  <a:pt x="4519" y="6741"/>
                  <a:pt x="4635" y="6741"/>
                </a:cubicBezTo>
                <a:close/>
                <a:moveTo>
                  <a:pt x="422" y="4214"/>
                </a:moveTo>
                <a:lnTo>
                  <a:pt x="2107" y="4214"/>
                </a:lnTo>
                <a:cubicBezTo>
                  <a:pt x="2223" y="4214"/>
                  <a:pt x="2322" y="4255"/>
                  <a:pt x="2405" y="4338"/>
                </a:cubicBezTo>
                <a:cubicBezTo>
                  <a:pt x="2487" y="4420"/>
                  <a:pt x="2529" y="4519"/>
                  <a:pt x="2529" y="4635"/>
                </a:cubicBezTo>
                <a:cubicBezTo>
                  <a:pt x="2529" y="4751"/>
                  <a:pt x="2487" y="4850"/>
                  <a:pt x="2405" y="4932"/>
                </a:cubicBezTo>
                <a:cubicBezTo>
                  <a:pt x="2322" y="5015"/>
                  <a:pt x="2223" y="5056"/>
                  <a:pt x="2107" y="5056"/>
                </a:cubicBezTo>
                <a:lnTo>
                  <a:pt x="422" y="5056"/>
                </a:lnTo>
                <a:cubicBezTo>
                  <a:pt x="305" y="5056"/>
                  <a:pt x="206" y="5015"/>
                  <a:pt x="124" y="4932"/>
                </a:cubicBezTo>
                <a:cubicBezTo>
                  <a:pt x="41" y="4850"/>
                  <a:pt x="0" y="4751"/>
                  <a:pt x="0" y="4635"/>
                </a:cubicBezTo>
                <a:cubicBezTo>
                  <a:pt x="0" y="4519"/>
                  <a:pt x="41" y="4420"/>
                  <a:pt x="124" y="4338"/>
                </a:cubicBezTo>
                <a:cubicBezTo>
                  <a:pt x="206" y="4255"/>
                  <a:pt x="305" y="4214"/>
                  <a:pt x="422" y="4214"/>
                </a:cubicBezTo>
                <a:close/>
                <a:moveTo>
                  <a:pt x="2847" y="6001"/>
                </a:moveTo>
                <a:cubicBezTo>
                  <a:pt x="2964" y="6001"/>
                  <a:pt x="3063" y="6042"/>
                  <a:pt x="3146" y="6125"/>
                </a:cubicBezTo>
                <a:cubicBezTo>
                  <a:pt x="3228" y="6207"/>
                  <a:pt x="3269" y="6306"/>
                  <a:pt x="3269" y="6422"/>
                </a:cubicBezTo>
                <a:cubicBezTo>
                  <a:pt x="3269" y="6539"/>
                  <a:pt x="3227" y="6638"/>
                  <a:pt x="3144" y="6722"/>
                </a:cubicBezTo>
                <a:lnTo>
                  <a:pt x="1953" y="7913"/>
                </a:lnTo>
                <a:cubicBezTo>
                  <a:pt x="1869" y="7997"/>
                  <a:pt x="1770" y="8038"/>
                  <a:pt x="1656" y="8038"/>
                </a:cubicBezTo>
                <a:cubicBezTo>
                  <a:pt x="1540" y="8038"/>
                  <a:pt x="1440" y="7998"/>
                  <a:pt x="1358" y="7915"/>
                </a:cubicBezTo>
                <a:cubicBezTo>
                  <a:pt x="1276" y="7833"/>
                  <a:pt x="1234" y="7734"/>
                  <a:pt x="1234" y="7617"/>
                </a:cubicBezTo>
                <a:cubicBezTo>
                  <a:pt x="1234" y="7498"/>
                  <a:pt x="1275" y="7398"/>
                  <a:pt x="1356" y="7318"/>
                </a:cubicBezTo>
                <a:lnTo>
                  <a:pt x="2548" y="6126"/>
                </a:lnTo>
                <a:cubicBezTo>
                  <a:pt x="2631" y="6042"/>
                  <a:pt x="2731" y="6001"/>
                  <a:pt x="2847" y="6001"/>
                </a:cubicBezTo>
                <a:lnTo>
                  <a:pt x="2847" y="6001"/>
                </a:lnTo>
                <a:close/>
                <a:moveTo>
                  <a:pt x="6426" y="6001"/>
                </a:moveTo>
                <a:cubicBezTo>
                  <a:pt x="6540" y="6001"/>
                  <a:pt x="6639" y="6042"/>
                  <a:pt x="6723" y="6126"/>
                </a:cubicBezTo>
                <a:lnTo>
                  <a:pt x="7914" y="7318"/>
                </a:lnTo>
                <a:cubicBezTo>
                  <a:pt x="7998" y="7400"/>
                  <a:pt x="8039" y="7501"/>
                  <a:pt x="8039" y="7617"/>
                </a:cubicBezTo>
                <a:cubicBezTo>
                  <a:pt x="8039" y="7731"/>
                  <a:pt x="7998" y="7830"/>
                  <a:pt x="7914" y="7913"/>
                </a:cubicBezTo>
                <a:cubicBezTo>
                  <a:pt x="7830" y="7997"/>
                  <a:pt x="7732" y="8038"/>
                  <a:pt x="7617" y="8038"/>
                </a:cubicBezTo>
                <a:cubicBezTo>
                  <a:pt x="7501" y="8038"/>
                  <a:pt x="7401" y="7997"/>
                  <a:pt x="7318" y="7913"/>
                </a:cubicBezTo>
                <a:lnTo>
                  <a:pt x="6126" y="6722"/>
                </a:lnTo>
                <a:cubicBezTo>
                  <a:pt x="6045" y="6641"/>
                  <a:pt x="6005" y="6540"/>
                  <a:pt x="6005" y="6422"/>
                </a:cubicBezTo>
                <a:cubicBezTo>
                  <a:pt x="6005" y="6306"/>
                  <a:pt x="6046" y="6207"/>
                  <a:pt x="6128" y="6125"/>
                </a:cubicBezTo>
                <a:cubicBezTo>
                  <a:pt x="6211" y="6042"/>
                  <a:pt x="6310" y="6001"/>
                  <a:pt x="6426" y="6001"/>
                </a:cubicBezTo>
                <a:lnTo>
                  <a:pt x="6426" y="6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iconfont-1188-763156"/>
          <p:cNvSpPr/>
          <p:nvPr/>
        </p:nvSpPr>
        <p:spPr>
          <a:xfrm>
            <a:off x="7881509" y="1915142"/>
            <a:ext cx="270000" cy="270000"/>
          </a:xfrm>
          <a:custGeom>
            <a:avLst/>
            <a:gdLst>
              <a:gd name="T0" fmla="*/ 10880 w 12800"/>
              <a:gd name="T1" fmla="*/ 720 h 12800"/>
              <a:gd name="T2" fmla="*/ 6400 w 12800"/>
              <a:gd name="T3" fmla="*/ 0 h 12800"/>
              <a:gd name="T4" fmla="*/ 1920 w 12800"/>
              <a:gd name="T5" fmla="*/ 720 h 12800"/>
              <a:gd name="T6" fmla="*/ 0 w 12800"/>
              <a:gd name="T7" fmla="*/ 2640 h 12800"/>
              <a:gd name="T8" fmla="*/ 0 w 12800"/>
              <a:gd name="T9" fmla="*/ 10080 h 12800"/>
              <a:gd name="T10" fmla="*/ 1920 w 12800"/>
              <a:gd name="T11" fmla="*/ 12000 h 12800"/>
              <a:gd name="T12" fmla="*/ 6400 w 12800"/>
              <a:gd name="T13" fmla="*/ 12800 h 12800"/>
              <a:gd name="T14" fmla="*/ 10880 w 12800"/>
              <a:gd name="T15" fmla="*/ 12080 h 12800"/>
              <a:gd name="T16" fmla="*/ 12800 w 12800"/>
              <a:gd name="T17" fmla="*/ 10160 h 12800"/>
              <a:gd name="T18" fmla="*/ 12800 w 12800"/>
              <a:gd name="T19" fmla="*/ 2640 h 12800"/>
              <a:gd name="T20" fmla="*/ 10880 w 12800"/>
              <a:gd name="T21" fmla="*/ 720 h 12800"/>
              <a:gd name="T22" fmla="*/ 10160 w 12800"/>
              <a:gd name="T23" fmla="*/ 4000 h 12800"/>
              <a:gd name="T24" fmla="*/ 6400 w 12800"/>
              <a:gd name="T25" fmla="*/ 4560 h 12800"/>
              <a:gd name="T26" fmla="*/ 2640 w 12800"/>
              <a:gd name="T27" fmla="*/ 4000 h 12800"/>
              <a:gd name="T28" fmla="*/ 880 w 12800"/>
              <a:gd name="T29" fmla="*/ 2640 h 12800"/>
              <a:gd name="T30" fmla="*/ 2640 w 12800"/>
              <a:gd name="T31" fmla="*/ 1280 h 12800"/>
              <a:gd name="T32" fmla="*/ 6400 w 12800"/>
              <a:gd name="T33" fmla="*/ 800 h 12800"/>
              <a:gd name="T34" fmla="*/ 10160 w 12800"/>
              <a:gd name="T35" fmla="*/ 1360 h 12800"/>
              <a:gd name="T36" fmla="*/ 11920 w 12800"/>
              <a:gd name="T37" fmla="*/ 2720 h 12800"/>
              <a:gd name="T38" fmla="*/ 10160 w 12800"/>
              <a:gd name="T39" fmla="*/ 4000 h 12800"/>
              <a:gd name="T40" fmla="*/ 10240 w 12800"/>
              <a:gd name="T41" fmla="*/ 6320 h 12800"/>
              <a:gd name="T42" fmla="*/ 6400 w 12800"/>
              <a:gd name="T43" fmla="*/ 6880 h 12800"/>
              <a:gd name="T44" fmla="*/ 2560 w 12800"/>
              <a:gd name="T45" fmla="*/ 6320 h 12800"/>
              <a:gd name="T46" fmla="*/ 800 w 12800"/>
              <a:gd name="T47" fmla="*/ 4960 h 12800"/>
              <a:gd name="T48" fmla="*/ 800 w 12800"/>
              <a:gd name="T49" fmla="*/ 4080 h 12800"/>
              <a:gd name="T50" fmla="*/ 3040 w 12800"/>
              <a:gd name="T51" fmla="*/ 4960 h 12800"/>
              <a:gd name="T52" fmla="*/ 6400 w 12800"/>
              <a:gd name="T53" fmla="*/ 5360 h 12800"/>
              <a:gd name="T54" fmla="*/ 9760 w 12800"/>
              <a:gd name="T55" fmla="*/ 4960 h 12800"/>
              <a:gd name="T56" fmla="*/ 12000 w 12800"/>
              <a:gd name="T57" fmla="*/ 4080 h 12800"/>
              <a:gd name="T58" fmla="*/ 12000 w 12800"/>
              <a:gd name="T59" fmla="*/ 5040 h 12800"/>
              <a:gd name="T60" fmla="*/ 10240 w 12800"/>
              <a:gd name="T61" fmla="*/ 6320 h 12800"/>
              <a:gd name="T62" fmla="*/ 10240 w 12800"/>
              <a:gd name="T63" fmla="*/ 8880 h 12800"/>
              <a:gd name="T64" fmla="*/ 6400 w 12800"/>
              <a:gd name="T65" fmla="*/ 9440 h 12800"/>
              <a:gd name="T66" fmla="*/ 2560 w 12800"/>
              <a:gd name="T67" fmla="*/ 8880 h 12800"/>
              <a:gd name="T68" fmla="*/ 800 w 12800"/>
              <a:gd name="T69" fmla="*/ 7520 h 12800"/>
              <a:gd name="T70" fmla="*/ 800 w 12800"/>
              <a:gd name="T71" fmla="*/ 6320 h 12800"/>
              <a:gd name="T72" fmla="*/ 3040 w 12800"/>
              <a:gd name="T73" fmla="*/ 7280 h 12800"/>
              <a:gd name="T74" fmla="*/ 6400 w 12800"/>
              <a:gd name="T75" fmla="*/ 7680 h 12800"/>
              <a:gd name="T76" fmla="*/ 9760 w 12800"/>
              <a:gd name="T77" fmla="*/ 7280 h 12800"/>
              <a:gd name="T78" fmla="*/ 12000 w 12800"/>
              <a:gd name="T79" fmla="*/ 6320 h 12800"/>
              <a:gd name="T80" fmla="*/ 12000 w 12800"/>
              <a:gd name="T81" fmla="*/ 7520 h 12800"/>
              <a:gd name="T82" fmla="*/ 10240 w 12800"/>
              <a:gd name="T83" fmla="*/ 8880 h 12800"/>
              <a:gd name="T84" fmla="*/ 6400 w 12800"/>
              <a:gd name="T85" fmla="*/ 12000 h 12800"/>
              <a:gd name="T86" fmla="*/ 2560 w 12800"/>
              <a:gd name="T87" fmla="*/ 11440 h 12800"/>
              <a:gd name="T88" fmla="*/ 800 w 12800"/>
              <a:gd name="T89" fmla="*/ 10160 h 12800"/>
              <a:gd name="T90" fmla="*/ 800 w 12800"/>
              <a:gd name="T91" fmla="*/ 8960 h 12800"/>
              <a:gd name="T92" fmla="*/ 3040 w 12800"/>
              <a:gd name="T93" fmla="*/ 9920 h 12800"/>
              <a:gd name="T94" fmla="*/ 6320 w 12800"/>
              <a:gd name="T95" fmla="*/ 10320 h 12800"/>
              <a:gd name="T96" fmla="*/ 9680 w 12800"/>
              <a:gd name="T97" fmla="*/ 9920 h 12800"/>
              <a:gd name="T98" fmla="*/ 12000 w 12800"/>
              <a:gd name="T99" fmla="*/ 8960 h 12800"/>
              <a:gd name="T100" fmla="*/ 12000 w 12800"/>
              <a:gd name="T101" fmla="*/ 10160 h 12800"/>
              <a:gd name="T102" fmla="*/ 10240 w 12800"/>
              <a:gd name="T103" fmla="*/ 11520 h 12800"/>
              <a:gd name="T104" fmla="*/ 6400 w 12800"/>
              <a:gd name="T105" fmla="*/ 12000 h 12800"/>
              <a:gd name="T106" fmla="*/ 6400 w 12800"/>
              <a:gd name="T107" fmla="*/ 1200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00" h="12800">
                <a:moveTo>
                  <a:pt x="10880" y="720"/>
                </a:moveTo>
                <a:cubicBezTo>
                  <a:pt x="9760" y="240"/>
                  <a:pt x="8160" y="0"/>
                  <a:pt x="6400" y="0"/>
                </a:cubicBezTo>
                <a:cubicBezTo>
                  <a:pt x="4640" y="0"/>
                  <a:pt x="3040" y="240"/>
                  <a:pt x="1920" y="720"/>
                </a:cubicBezTo>
                <a:cubicBezTo>
                  <a:pt x="640" y="1280"/>
                  <a:pt x="0" y="1920"/>
                  <a:pt x="0" y="2640"/>
                </a:cubicBezTo>
                <a:lnTo>
                  <a:pt x="0" y="10080"/>
                </a:lnTo>
                <a:cubicBezTo>
                  <a:pt x="0" y="10800"/>
                  <a:pt x="640" y="11520"/>
                  <a:pt x="1920" y="12000"/>
                </a:cubicBezTo>
                <a:cubicBezTo>
                  <a:pt x="3040" y="12560"/>
                  <a:pt x="4640" y="12800"/>
                  <a:pt x="6400" y="12800"/>
                </a:cubicBezTo>
                <a:cubicBezTo>
                  <a:pt x="8160" y="12800"/>
                  <a:pt x="9760" y="12560"/>
                  <a:pt x="10880" y="12080"/>
                </a:cubicBezTo>
                <a:cubicBezTo>
                  <a:pt x="12080" y="11600"/>
                  <a:pt x="12800" y="10880"/>
                  <a:pt x="12800" y="10160"/>
                </a:cubicBezTo>
                <a:lnTo>
                  <a:pt x="12800" y="2640"/>
                </a:lnTo>
                <a:cubicBezTo>
                  <a:pt x="12800" y="1920"/>
                  <a:pt x="12160" y="1280"/>
                  <a:pt x="10880" y="720"/>
                </a:cubicBezTo>
                <a:close/>
                <a:moveTo>
                  <a:pt x="10160" y="4000"/>
                </a:moveTo>
                <a:cubicBezTo>
                  <a:pt x="9120" y="4400"/>
                  <a:pt x="7680" y="4560"/>
                  <a:pt x="6400" y="4560"/>
                </a:cubicBezTo>
                <a:cubicBezTo>
                  <a:pt x="5040" y="4560"/>
                  <a:pt x="3680" y="4400"/>
                  <a:pt x="2640" y="4000"/>
                </a:cubicBezTo>
                <a:cubicBezTo>
                  <a:pt x="1440" y="3680"/>
                  <a:pt x="880" y="3200"/>
                  <a:pt x="880" y="2640"/>
                </a:cubicBezTo>
                <a:cubicBezTo>
                  <a:pt x="880" y="2160"/>
                  <a:pt x="1520" y="1680"/>
                  <a:pt x="2640" y="1280"/>
                </a:cubicBezTo>
                <a:cubicBezTo>
                  <a:pt x="3680" y="960"/>
                  <a:pt x="5040" y="800"/>
                  <a:pt x="6400" y="800"/>
                </a:cubicBezTo>
                <a:cubicBezTo>
                  <a:pt x="7680" y="800"/>
                  <a:pt x="9120" y="1040"/>
                  <a:pt x="10160" y="1360"/>
                </a:cubicBezTo>
                <a:cubicBezTo>
                  <a:pt x="11280" y="1760"/>
                  <a:pt x="11920" y="2240"/>
                  <a:pt x="11920" y="2720"/>
                </a:cubicBezTo>
                <a:cubicBezTo>
                  <a:pt x="11920" y="3200"/>
                  <a:pt x="11360" y="3680"/>
                  <a:pt x="10160" y="4000"/>
                </a:cubicBezTo>
                <a:close/>
                <a:moveTo>
                  <a:pt x="10240" y="6320"/>
                </a:moveTo>
                <a:cubicBezTo>
                  <a:pt x="9200" y="6640"/>
                  <a:pt x="7760" y="6880"/>
                  <a:pt x="6400" y="6880"/>
                </a:cubicBezTo>
                <a:cubicBezTo>
                  <a:pt x="5040" y="6880"/>
                  <a:pt x="3680" y="6640"/>
                  <a:pt x="2560" y="6320"/>
                </a:cubicBezTo>
                <a:cubicBezTo>
                  <a:pt x="1440" y="5920"/>
                  <a:pt x="800" y="5440"/>
                  <a:pt x="800" y="4960"/>
                </a:cubicBezTo>
                <a:lnTo>
                  <a:pt x="800" y="4080"/>
                </a:lnTo>
                <a:cubicBezTo>
                  <a:pt x="1600" y="4400"/>
                  <a:pt x="2160" y="4800"/>
                  <a:pt x="3040" y="4960"/>
                </a:cubicBezTo>
                <a:cubicBezTo>
                  <a:pt x="4080" y="5200"/>
                  <a:pt x="5200" y="5360"/>
                  <a:pt x="6400" y="5360"/>
                </a:cubicBezTo>
                <a:cubicBezTo>
                  <a:pt x="7600" y="5360"/>
                  <a:pt x="8720" y="5200"/>
                  <a:pt x="9760" y="4960"/>
                </a:cubicBezTo>
                <a:cubicBezTo>
                  <a:pt x="10640" y="4800"/>
                  <a:pt x="11200" y="4400"/>
                  <a:pt x="12000" y="4080"/>
                </a:cubicBezTo>
                <a:lnTo>
                  <a:pt x="12000" y="5040"/>
                </a:lnTo>
                <a:cubicBezTo>
                  <a:pt x="12000" y="5440"/>
                  <a:pt x="11360" y="5920"/>
                  <a:pt x="10240" y="6320"/>
                </a:cubicBezTo>
                <a:close/>
                <a:moveTo>
                  <a:pt x="10240" y="8880"/>
                </a:moveTo>
                <a:cubicBezTo>
                  <a:pt x="9200" y="9200"/>
                  <a:pt x="7760" y="9440"/>
                  <a:pt x="6400" y="9440"/>
                </a:cubicBezTo>
                <a:cubicBezTo>
                  <a:pt x="5040" y="9440"/>
                  <a:pt x="3680" y="9200"/>
                  <a:pt x="2560" y="8880"/>
                </a:cubicBezTo>
                <a:cubicBezTo>
                  <a:pt x="1440" y="8560"/>
                  <a:pt x="800" y="8080"/>
                  <a:pt x="800" y="7520"/>
                </a:cubicBezTo>
                <a:lnTo>
                  <a:pt x="800" y="6320"/>
                </a:lnTo>
                <a:cubicBezTo>
                  <a:pt x="1600" y="6720"/>
                  <a:pt x="2160" y="7040"/>
                  <a:pt x="3040" y="7280"/>
                </a:cubicBezTo>
                <a:cubicBezTo>
                  <a:pt x="4080" y="7520"/>
                  <a:pt x="5200" y="7680"/>
                  <a:pt x="6400" y="7680"/>
                </a:cubicBezTo>
                <a:cubicBezTo>
                  <a:pt x="7600" y="7680"/>
                  <a:pt x="8720" y="7520"/>
                  <a:pt x="9760" y="7280"/>
                </a:cubicBezTo>
                <a:cubicBezTo>
                  <a:pt x="10640" y="7040"/>
                  <a:pt x="11200" y="6720"/>
                  <a:pt x="12000" y="6320"/>
                </a:cubicBezTo>
                <a:lnTo>
                  <a:pt x="12000" y="7520"/>
                </a:lnTo>
                <a:cubicBezTo>
                  <a:pt x="12000" y="8080"/>
                  <a:pt x="11360" y="8560"/>
                  <a:pt x="10240" y="8880"/>
                </a:cubicBezTo>
                <a:close/>
                <a:moveTo>
                  <a:pt x="6400" y="12000"/>
                </a:moveTo>
                <a:cubicBezTo>
                  <a:pt x="5040" y="12000"/>
                  <a:pt x="3680" y="11760"/>
                  <a:pt x="2560" y="11440"/>
                </a:cubicBezTo>
                <a:cubicBezTo>
                  <a:pt x="1440" y="11120"/>
                  <a:pt x="800" y="10640"/>
                  <a:pt x="800" y="10160"/>
                </a:cubicBezTo>
                <a:lnTo>
                  <a:pt x="800" y="8960"/>
                </a:lnTo>
                <a:cubicBezTo>
                  <a:pt x="1600" y="9360"/>
                  <a:pt x="2160" y="9680"/>
                  <a:pt x="3040" y="9920"/>
                </a:cubicBezTo>
                <a:cubicBezTo>
                  <a:pt x="4000" y="10160"/>
                  <a:pt x="5200" y="10320"/>
                  <a:pt x="6320" y="10320"/>
                </a:cubicBezTo>
                <a:cubicBezTo>
                  <a:pt x="7520" y="10320"/>
                  <a:pt x="8640" y="10160"/>
                  <a:pt x="9680" y="9920"/>
                </a:cubicBezTo>
                <a:cubicBezTo>
                  <a:pt x="10640" y="9680"/>
                  <a:pt x="11200" y="9360"/>
                  <a:pt x="12000" y="8960"/>
                </a:cubicBezTo>
                <a:lnTo>
                  <a:pt x="12000" y="10160"/>
                </a:lnTo>
                <a:cubicBezTo>
                  <a:pt x="12000" y="10640"/>
                  <a:pt x="11360" y="11120"/>
                  <a:pt x="10240" y="11520"/>
                </a:cubicBezTo>
                <a:cubicBezTo>
                  <a:pt x="9200" y="11840"/>
                  <a:pt x="7680" y="12000"/>
                  <a:pt x="6400" y="12000"/>
                </a:cubicBezTo>
                <a:close/>
                <a:moveTo>
                  <a:pt x="6400" y="12000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37725" y="1957797"/>
            <a:ext cx="2874754" cy="4343721"/>
            <a:chOff x="4737725" y="1957797"/>
            <a:chExt cx="2874754" cy="4343721"/>
          </a:xfrm>
        </p:grpSpPr>
        <p:grpSp>
          <p:nvGrpSpPr>
            <p:cNvPr id="36" name="组合 35"/>
            <p:cNvGrpSpPr/>
            <p:nvPr/>
          </p:nvGrpSpPr>
          <p:grpSpPr>
            <a:xfrm>
              <a:off x="4737725" y="1957797"/>
              <a:ext cx="2874754" cy="4343721"/>
              <a:chOff x="4658623" y="1953539"/>
              <a:chExt cx="2874754" cy="4343721"/>
            </a:xfrm>
          </p:grpSpPr>
          <p:grpSp>
            <p:nvGrpSpPr>
              <p:cNvPr id="39" name="Group 7"/>
              <p:cNvGrpSpPr/>
              <p:nvPr/>
            </p:nvGrpSpPr>
            <p:grpSpPr>
              <a:xfrm>
                <a:off x="4947309" y="4539089"/>
                <a:ext cx="1888012" cy="1758171"/>
                <a:chOff x="5074795" y="3502152"/>
                <a:chExt cx="2042413" cy="1901952"/>
              </a:xfrm>
            </p:grpSpPr>
            <p:sp>
              <p:nvSpPr>
                <p:cNvPr id="44" name="Oval 1"/>
                <p:cNvSpPr/>
                <p:nvPr/>
              </p:nvSpPr>
              <p:spPr>
                <a:xfrm>
                  <a:off x="5510784" y="3502152"/>
                  <a:ext cx="1170432" cy="1170432"/>
                </a:xfrm>
                <a:prstGeom prst="ellipse">
                  <a:avLst/>
                </a:prstGeom>
                <a:solidFill>
                  <a:schemeClr val="accent3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5"/>
                <p:cNvSpPr/>
                <p:nvPr/>
              </p:nvSpPr>
              <p:spPr>
                <a:xfrm>
                  <a:off x="5074795" y="4599432"/>
                  <a:ext cx="2042413" cy="804672"/>
                </a:xfrm>
                <a:custGeom>
                  <a:avLst/>
                  <a:gdLst>
                    <a:gd name="connsiteX0" fmla="*/ 1021206 w 2042413"/>
                    <a:gd name="connsiteY0" fmla="*/ 0 h 804672"/>
                    <a:gd name="connsiteX1" fmla="*/ 2025490 w 2042413"/>
                    <a:gd name="connsiteY1" fmla="*/ 738858 h 804672"/>
                    <a:gd name="connsiteX2" fmla="*/ 2042413 w 2042413"/>
                    <a:gd name="connsiteY2" fmla="*/ 804672 h 804672"/>
                    <a:gd name="connsiteX3" fmla="*/ 0 w 2042413"/>
                    <a:gd name="connsiteY3" fmla="*/ 804672 h 804672"/>
                    <a:gd name="connsiteX4" fmla="*/ 16922 w 2042413"/>
                    <a:gd name="connsiteY4" fmla="*/ 738858 h 804672"/>
                    <a:gd name="connsiteX5" fmla="*/ 1021206 w 2042413"/>
                    <a:gd name="connsiteY5" fmla="*/ 0 h 804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2413" h="804672">
                      <a:moveTo>
                        <a:pt x="1021206" y="0"/>
                      </a:moveTo>
                      <a:cubicBezTo>
                        <a:pt x="1493075" y="0"/>
                        <a:pt x="1892351" y="310801"/>
                        <a:pt x="2025490" y="738858"/>
                      </a:cubicBezTo>
                      <a:lnTo>
                        <a:pt x="2042413" y="804672"/>
                      </a:lnTo>
                      <a:lnTo>
                        <a:pt x="0" y="804672"/>
                      </a:lnTo>
                      <a:lnTo>
                        <a:pt x="16922" y="738858"/>
                      </a:lnTo>
                      <a:cubicBezTo>
                        <a:pt x="150062" y="310801"/>
                        <a:pt x="549338" y="0"/>
                        <a:pt x="10212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Freeform: Shape 20"/>
              <p:cNvSpPr/>
              <p:nvPr/>
            </p:nvSpPr>
            <p:spPr>
              <a:xfrm>
                <a:off x="5961168" y="2133199"/>
                <a:ext cx="1572209" cy="2292131"/>
              </a:xfrm>
              <a:custGeom>
                <a:avLst/>
                <a:gdLst>
                  <a:gd name="connsiteX0" fmla="*/ 443484 w 886968"/>
                  <a:gd name="connsiteY0" fmla="*/ 0 h 1293114"/>
                  <a:gd name="connsiteX1" fmla="*/ 886968 w 886968"/>
                  <a:gd name="connsiteY1" fmla="*/ 443484 h 1293114"/>
                  <a:gd name="connsiteX2" fmla="*/ 532862 w 886968"/>
                  <a:gd name="connsiteY2" fmla="*/ 877958 h 1293114"/>
                  <a:gd name="connsiteX3" fmla="*/ 443485 w 886968"/>
                  <a:gd name="connsiteY3" fmla="*/ 886968 h 1293114"/>
                  <a:gd name="connsiteX4" fmla="*/ 443485 w 886968"/>
                  <a:gd name="connsiteY4" fmla="*/ 887079 h 1293114"/>
                  <a:gd name="connsiteX5" fmla="*/ 442389 w 886968"/>
                  <a:gd name="connsiteY5" fmla="*/ 886968 h 1293114"/>
                  <a:gd name="connsiteX6" fmla="*/ 8988 w 886968"/>
                  <a:gd name="connsiteY6" fmla="*/ 1240200 h 1293114"/>
                  <a:gd name="connsiteX7" fmla="*/ 3654 w 886968"/>
                  <a:gd name="connsiteY7" fmla="*/ 1293114 h 1293114"/>
                  <a:gd name="connsiteX8" fmla="*/ 1 w 886968"/>
                  <a:gd name="connsiteY8" fmla="*/ 1293114 h 1293114"/>
                  <a:gd name="connsiteX9" fmla="*/ 1 w 886968"/>
                  <a:gd name="connsiteY9" fmla="*/ 443494 h 1293114"/>
                  <a:gd name="connsiteX10" fmla="*/ 0 w 886968"/>
                  <a:gd name="connsiteY10" fmla="*/ 443484 h 1293114"/>
                  <a:gd name="connsiteX11" fmla="*/ 443484 w 886968"/>
                  <a:gd name="connsiteY11" fmla="*/ 0 h 129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968" h="1293114">
                    <a:moveTo>
                      <a:pt x="443484" y="0"/>
                    </a:moveTo>
                    <a:cubicBezTo>
                      <a:pt x="688413" y="0"/>
                      <a:pt x="886968" y="198555"/>
                      <a:pt x="886968" y="443484"/>
                    </a:cubicBezTo>
                    <a:cubicBezTo>
                      <a:pt x="886968" y="657797"/>
                      <a:pt x="734950" y="836605"/>
                      <a:pt x="532862" y="877958"/>
                    </a:cubicBezTo>
                    <a:lnTo>
                      <a:pt x="443485" y="886968"/>
                    </a:lnTo>
                    <a:lnTo>
                      <a:pt x="443485" y="887079"/>
                    </a:lnTo>
                    <a:lnTo>
                      <a:pt x="442389" y="886968"/>
                    </a:lnTo>
                    <a:cubicBezTo>
                      <a:pt x="228605" y="886968"/>
                      <a:pt x="50239" y="1038611"/>
                      <a:pt x="8988" y="1240200"/>
                    </a:cubicBezTo>
                    <a:lnTo>
                      <a:pt x="3654" y="1293114"/>
                    </a:lnTo>
                    <a:lnTo>
                      <a:pt x="1" y="1293114"/>
                    </a:lnTo>
                    <a:lnTo>
                      <a:pt x="1" y="443494"/>
                    </a:lnTo>
                    <a:lnTo>
                      <a:pt x="0" y="443484"/>
                    </a:lnTo>
                    <a:cubicBezTo>
                      <a:pt x="0" y="198555"/>
                      <a:pt x="198555" y="0"/>
                      <a:pt x="443484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21"/>
              <p:cNvSpPr/>
              <p:nvPr/>
            </p:nvSpPr>
            <p:spPr>
              <a:xfrm flipH="1">
                <a:off x="4658623" y="2756551"/>
                <a:ext cx="1144642" cy="1668778"/>
              </a:xfrm>
              <a:custGeom>
                <a:avLst/>
                <a:gdLst>
                  <a:gd name="connsiteX0" fmla="*/ 443484 w 886968"/>
                  <a:gd name="connsiteY0" fmla="*/ 0 h 1293114"/>
                  <a:gd name="connsiteX1" fmla="*/ 886968 w 886968"/>
                  <a:gd name="connsiteY1" fmla="*/ 443484 h 1293114"/>
                  <a:gd name="connsiteX2" fmla="*/ 532862 w 886968"/>
                  <a:gd name="connsiteY2" fmla="*/ 877958 h 1293114"/>
                  <a:gd name="connsiteX3" fmla="*/ 443485 w 886968"/>
                  <a:gd name="connsiteY3" fmla="*/ 886968 h 1293114"/>
                  <a:gd name="connsiteX4" fmla="*/ 443485 w 886968"/>
                  <a:gd name="connsiteY4" fmla="*/ 887079 h 1293114"/>
                  <a:gd name="connsiteX5" fmla="*/ 442389 w 886968"/>
                  <a:gd name="connsiteY5" fmla="*/ 886968 h 1293114"/>
                  <a:gd name="connsiteX6" fmla="*/ 8988 w 886968"/>
                  <a:gd name="connsiteY6" fmla="*/ 1240200 h 1293114"/>
                  <a:gd name="connsiteX7" fmla="*/ 3654 w 886968"/>
                  <a:gd name="connsiteY7" fmla="*/ 1293114 h 1293114"/>
                  <a:gd name="connsiteX8" fmla="*/ 1 w 886968"/>
                  <a:gd name="connsiteY8" fmla="*/ 1293114 h 1293114"/>
                  <a:gd name="connsiteX9" fmla="*/ 1 w 886968"/>
                  <a:gd name="connsiteY9" fmla="*/ 443494 h 1293114"/>
                  <a:gd name="connsiteX10" fmla="*/ 0 w 886968"/>
                  <a:gd name="connsiteY10" fmla="*/ 443484 h 1293114"/>
                  <a:gd name="connsiteX11" fmla="*/ 443484 w 886968"/>
                  <a:gd name="connsiteY11" fmla="*/ 0 h 129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968" h="1293114">
                    <a:moveTo>
                      <a:pt x="443484" y="0"/>
                    </a:moveTo>
                    <a:cubicBezTo>
                      <a:pt x="688413" y="0"/>
                      <a:pt x="886968" y="198555"/>
                      <a:pt x="886968" y="443484"/>
                    </a:cubicBezTo>
                    <a:cubicBezTo>
                      <a:pt x="886968" y="657797"/>
                      <a:pt x="734950" y="836605"/>
                      <a:pt x="532862" y="877958"/>
                    </a:cubicBezTo>
                    <a:lnTo>
                      <a:pt x="443485" y="886968"/>
                    </a:lnTo>
                    <a:lnTo>
                      <a:pt x="443485" y="887079"/>
                    </a:lnTo>
                    <a:lnTo>
                      <a:pt x="442389" y="886968"/>
                    </a:lnTo>
                    <a:cubicBezTo>
                      <a:pt x="228605" y="886968"/>
                      <a:pt x="50239" y="1038611"/>
                      <a:pt x="8988" y="1240200"/>
                    </a:cubicBezTo>
                    <a:lnTo>
                      <a:pt x="3654" y="1293114"/>
                    </a:lnTo>
                    <a:lnTo>
                      <a:pt x="1" y="1293114"/>
                    </a:lnTo>
                    <a:lnTo>
                      <a:pt x="1" y="443494"/>
                    </a:lnTo>
                    <a:lnTo>
                      <a:pt x="0" y="443484"/>
                    </a:lnTo>
                    <a:cubicBezTo>
                      <a:pt x="0" y="198555"/>
                      <a:pt x="198555" y="0"/>
                      <a:pt x="443484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22"/>
              <p:cNvSpPr/>
              <p:nvPr/>
            </p:nvSpPr>
            <p:spPr>
              <a:xfrm flipH="1">
                <a:off x="5063650" y="1953539"/>
                <a:ext cx="739615" cy="1078288"/>
              </a:xfrm>
              <a:custGeom>
                <a:avLst/>
                <a:gdLst>
                  <a:gd name="connsiteX0" fmla="*/ 443484 w 886968"/>
                  <a:gd name="connsiteY0" fmla="*/ 0 h 1293114"/>
                  <a:gd name="connsiteX1" fmla="*/ 886968 w 886968"/>
                  <a:gd name="connsiteY1" fmla="*/ 443484 h 1293114"/>
                  <a:gd name="connsiteX2" fmla="*/ 532862 w 886968"/>
                  <a:gd name="connsiteY2" fmla="*/ 877958 h 1293114"/>
                  <a:gd name="connsiteX3" fmla="*/ 443485 w 886968"/>
                  <a:gd name="connsiteY3" fmla="*/ 886968 h 1293114"/>
                  <a:gd name="connsiteX4" fmla="*/ 443485 w 886968"/>
                  <a:gd name="connsiteY4" fmla="*/ 887079 h 1293114"/>
                  <a:gd name="connsiteX5" fmla="*/ 442389 w 886968"/>
                  <a:gd name="connsiteY5" fmla="*/ 886968 h 1293114"/>
                  <a:gd name="connsiteX6" fmla="*/ 8988 w 886968"/>
                  <a:gd name="connsiteY6" fmla="*/ 1240200 h 1293114"/>
                  <a:gd name="connsiteX7" fmla="*/ 3654 w 886968"/>
                  <a:gd name="connsiteY7" fmla="*/ 1293114 h 1293114"/>
                  <a:gd name="connsiteX8" fmla="*/ 1 w 886968"/>
                  <a:gd name="connsiteY8" fmla="*/ 1293114 h 1293114"/>
                  <a:gd name="connsiteX9" fmla="*/ 1 w 886968"/>
                  <a:gd name="connsiteY9" fmla="*/ 443494 h 1293114"/>
                  <a:gd name="connsiteX10" fmla="*/ 0 w 886968"/>
                  <a:gd name="connsiteY10" fmla="*/ 443484 h 1293114"/>
                  <a:gd name="connsiteX11" fmla="*/ 443484 w 886968"/>
                  <a:gd name="connsiteY11" fmla="*/ 0 h 129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968" h="1293114">
                    <a:moveTo>
                      <a:pt x="443484" y="0"/>
                    </a:moveTo>
                    <a:cubicBezTo>
                      <a:pt x="688413" y="0"/>
                      <a:pt x="886968" y="198555"/>
                      <a:pt x="886968" y="443484"/>
                    </a:cubicBezTo>
                    <a:cubicBezTo>
                      <a:pt x="886968" y="657797"/>
                      <a:pt x="734950" y="836605"/>
                      <a:pt x="532862" y="877958"/>
                    </a:cubicBezTo>
                    <a:lnTo>
                      <a:pt x="443485" y="886968"/>
                    </a:lnTo>
                    <a:lnTo>
                      <a:pt x="443485" y="887079"/>
                    </a:lnTo>
                    <a:lnTo>
                      <a:pt x="442389" y="886968"/>
                    </a:lnTo>
                    <a:cubicBezTo>
                      <a:pt x="228605" y="886968"/>
                      <a:pt x="50239" y="1038611"/>
                      <a:pt x="8988" y="1240200"/>
                    </a:cubicBezTo>
                    <a:lnTo>
                      <a:pt x="3654" y="1293114"/>
                    </a:lnTo>
                    <a:lnTo>
                      <a:pt x="1" y="1293114"/>
                    </a:lnTo>
                    <a:lnTo>
                      <a:pt x="1" y="443494"/>
                    </a:lnTo>
                    <a:lnTo>
                      <a:pt x="0" y="443484"/>
                    </a:lnTo>
                    <a:cubicBezTo>
                      <a:pt x="0" y="198555"/>
                      <a:pt x="198555" y="0"/>
                      <a:pt x="443484" y="0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9"/>
              <p:cNvSpPr>
                <a:spLocks noChangeAspect="1"/>
              </p:cNvSpPr>
              <p:nvPr/>
            </p:nvSpPr>
            <p:spPr bwMode="auto">
              <a:xfrm>
                <a:off x="6399442" y="2555460"/>
                <a:ext cx="724564" cy="723804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7" name="new-idea_69628"/>
            <p:cNvSpPr/>
            <p:nvPr/>
          </p:nvSpPr>
          <p:spPr>
            <a:xfrm flipH="1">
              <a:off x="5330206" y="2126228"/>
              <a:ext cx="351755" cy="417573"/>
            </a:xfrm>
            <a:custGeom>
              <a:avLst/>
              <a:gdLst>
                <a:gd name="connsiteX0" fmla="*/ 218510 w 491355"/>
                <a:gd name="connsiteY0" fmla="*/ 191021 h 583294"/>
                <a:gd name="connsiteX1" fmla="*/ 291225 w 491355"/>
                <a:gd name="connsiteY1" fmla="*/ 263631 h 583294"/>
                <a:gd name="connsiteX2" fmla="*/ 263723 w 491355"/>
                <a:gd name="connsiteY2" fmla="*/ 320332 h 583294"/>
                <a:gd name="connsiteX3" fmla="*/ 259985 w 491355"/>
                <a:gd name="connsiteY3" fmla="*/ 327975 h 583294"/>
                <a:gd name="connsiteX4" fmla="*/ 259985 w 491355"/>
                <a:gd name="connsiteY4" fmla="*/ 346994 h 583294"/>
                <a:gd name="connsiteX5" fmla="*/ 237111 w 491355"/>
                <a:gd name="connsiteY5" fmla="*/ 369834 h 583294"/>
                <a:gd name="connsiteX6" fmla="*/ 199997 w 491355"/>
                <a:gd name="connsiteY6" fmla="*/ 369834 h 583294"/>
                <a:gd name="connsiteX7" fmla="*/ 177123 w 491355"/>
                <a:gd name="connsiteY7" fmla="*/ 346994 h 583294"/>
                <a:gd name="connsiteX8" fmla="*/ 177123 w 491355"/>
                <a:gd name="connsiteY8" fmla="*/ 327975 h 583294"/>
                <a:gd name="connsiteX9" fmla="*/ 173474 w 491355"/>
                <a:gd name="connsiteY9" fmla="*/ 320332 h 583294"/>
                <a:gd name="connsiteX10" fmla="*/ 146506 w 491355"/>
                <a:gd name="connsiteY10" fmla="*/ 254565 h 583294"/>
                <a:gd name="connsiteX11" fmla="*/ 210144 w 491355"/>
                <a:gd name="connsiteY11" fmla="*/ 191554 h 583294"/>
                <a:gd name="connsiteX12" fmla="*/ 218510 w 491355"/>
                <a:gd name="connsiteY12" fmla="*/ 191021 h 583294"/>
                <a:gd name="connsiteX13" fmla="*/ 208005 w 491355"/>
                <a:gd name="connsiteY13" fmla="*/ 172064 h 583294"/>
                <a:gd name="connsiteX14" fmla="*/ 127011 w 491355"/>
                <a:gd name="connsiteY14" fmla="*/ 252142 h 583294"/>
                <a:gd name="connsiteX15" fmla="*/ 157539 w 491355"/>
                <a:gd name="connsiteY15" fmla="*/ 332575 h 583294"/>
                <a:gd name="connsiteX16" fmla="*/ 157539 w 491355"/>
                <a:gd name="connsiteY16" fmla="*/ 346972 h 583294"/>
                <a:gd name="connsiteX17" fmla="*/ 186644 w 491355"/>
                <a:gd name="connsiteY17" fmla="*/ 387056 h 583294"/>
                <a:gd name="connsiteX18" fmla="*/ 186644 w 491355"/>
                <a:gd name="connsiteY18" fmla="*/ 403231 h 583294"/>
                <a:gd name="connsiteX19" fmla="*/ 203020 w 491355"/>
                <a:gd name="connsiteY19" fmla="*/ 419673 h 583294"/>
                <a:gd name="connsiteX20" fmla="*/ 234083 w 491355"/>
                <a:gd name="connsiteY20" fmla="*/ 419673 h 583294"/>
                <a:gd name="connsiteX21" fmla="*/ 250549 w 491355"/>
                <a:gd name="connsiteY21" fmla="*/ 403231 h 583294"/>
                <a:gd name="connsiteX22" fmla="*/ 250549 w 491355"/>
                <a:gd name="connsiteY22" fmla="*/ 387056 h 583294"/>
                <a:gd name="connsiteX23" fmla="*/ 279564 w 491355"/>
                <a:gd name="connsiteY23" fmla="*/ 346972 h 583294"/>
                <a:gd name="connsiteX24" fmla="*/ 279564 w 491355"/>
                <a:gd name="connsiteY24" fmla="*/ 332575 h 583294"/>
                <a:gd name="connsiteX25" fmla="*/ 310805 w 491355"/>
                <a:gd name="connsiteY25" fmla="*/ 263607 h 583294"/>
                <a:gd name="connsiteX26" fmla="*/ 208005 w 491355"/>
                <a:gd name="connsiteY26" fmla="*/ 172064 h 583294"/>
                <a:gd name="connsiteX27" fmla="*/ 121581 w 491355"/>
                <a:gd name="connsiteY27" fmla="*/ 119627 h 583294"/>
                <a:gd name="connsiteX28" fmla="*/ 117487 w 491355"/>
                <a:gd name="connsiteY28" fmla="*/ 121316 h 583294"/>
                <a:gd name="connsiteX29" fmla="*/ 111880 w 491355"/>
                <a:gd name="connsiteY29" fmla="*/ 126915 h 583294"/>
                <a:gd name="connsiteX30" fmla="*/ 111880 w 491355"/>
                <a:gd name="connsiteY30" fmla="*/ 135181 h 583294"/>
                <a:gd name="connsiteX31" fmla="*/ 129058 w 491355"/>
                <a:gd name="connsiteY31" fmla="*/ 152334 h 583294"/>
                <a:gd name="connsiteX32" fmla="*/ 133152 w 491355"/>
                <a:gd name="connsiteY32" fmla="*/ 154022 h 583294"/>
                <a:gd name="connsiteX33" fmla="*/ 137335 w 491355"/>
                <a:gd name="connsiteY33" fmla="*/ 152334 h 583294"/>
                <a:gd name="connsiteX34" fmla="*/ 142942 w 491355"/>
                <a:gd name="connsiteY34" fmla="*/ 146735 h 583294"/>
                <a:gd name="connsiteX35" fmla="*/ 142942 w 491355"/>
                <a:gd name="connsiteY35" fmla="*/ 138469 h 583294"/>
                <a:gd name="connsiteX36" fmla="*/ 125765 w 491355"/>
                <a:gd name="connsiteY36" fmla="*/ 121316 h 583294"/>
                <a:gd name="connsiteX37" fmla="*/ 121581 w 491355"/>
                <a:gd name="connsiteY37" fmla="*/ 119627 h 583294"/>
                <a:gd name="connsiteX38" fmla="*/ 315522 w 491355"/>
                <a:gd name="connsiteY38" fmla="*/ 117672 h 583294"/>
                <a:gd name="connsiteX39" fmla="*/ 311339 w 491355"/>
                <a:gd name="connsiteY39" fmla="*/ 119361 h 583294"/>
                <a:gd name="connsiteX40" fmla="*/ 294250 w 491355"/>
                <a:gd name="connsiteY40" fmla="*/ 136514 h 583294"/>
                <a:gd name="connsiteX41" fmla="*/ 294250 w 491355"/>
                <a:gd name="connsiteY41" fmla="*/ 144779 h 583294"/>
                <a:gd name="connsiteX42" fmla="*/ 299768 w 491355"/>
                <a:gd name="connsiteY42" fmla="*/ 150378 h 583294"/>
                <a:gd name="connsiteX43" fmla="*/ 303951 w 491355"/>
                <a:gd name="connsiteY43" fmla="*/ 152067 h 583294"/>
                <a:gd name="connsiteX44" fmla="*/ 308045 w 491355"/>
                <a:gd name="connsiteY44" fmla="*/ 150378 h 583294"/>
                <a:gd name="connsiteX45" fmla="*/ 325223 w 491355"/>
                <a:gd name="connsiteY45" fmla="*/ 133225 h 583294"/>
                <a:gd name="connsiteX46" fmla="*/ 325223 w 491355"/>
                <a:gd name="connsiteY46" fmla="*/ 124960 h 583294"/>
                <a:gd name="connsiteX47" fmla="*/ 319616 w 491355"/>
                <a:gd name="connsiteY47" fmla="*/ 119361 h 583294"/>
                <a:gd name="connsiteX48" fmla="*/ 315522 w 491355"/>
                <a:gd name="connsiteY48" fmla="*/ 117672 h 583294"/>
                <a:gd name="connsiteX49" fmla="*/ 214591 w 491355"/>
                <a:gd name="connsiteY49" fmla="*/ 82921 h 583294"/>
                <a:gd name="connsiteX50" fmla="*/ 208717 w 491355"/>
                <a:gd name="connsiteY50" fmla="*/ 88787 h 583294"/>
                <a:gd name="connsiteX51" fmla="*/ 208717 w 491355"/>
                <a:gd name="connsiteY51" fmla="*/ 121138 h 583294"/>
                <a:gd name="connsiteX52" fmla="*/ 214591 w 491355"/>
                <a:gd name="connsiteY52" fmla="*/ 127004 h 583294"/>
                <a:gd name="connsiteX53" fmla="*/ 222512 w 491355"/>
                <a:gd name="connsiteY53" fmla="*/ 127004 h 583294"/>
                <a:gd name="connsiteX54" fmla="*/ 228387 w 491355"/>
                <a:gd name="connsiteY54" fmla="*/ 121138 h 583294"/>
                <a:gd name="connsiteX55" fmla="*/ 228387 w 491355"/>
                <a:gd name="connsiteY55" fmla="*/ 88787 h 583294"/>
                <a:gd name="connsiteX56" fmla="*/ 222512 w 491355"/>
                <a:gd name="connsiteY56" fmla="*/ 82921 h 583294"/>
                <a:gd name="connsiteX57" fmla="*/ 249125 w 491355"/>
                <a:gd name="connsiteY57" fmla="*/ 0 h 583294"/>
                <a:gd name="connsiteX58" fmla="*/ 430337 w 491355"/>
                <a:gd name="connsiteY58" fmla="*/ 92342 h 583294"/>
                <a:gd name="connsiteX59" fmla="*/ 490504 w 491355"/>
                <a:gd name="connsiteY59" fmla="*/ 347239 h 583294"/>
                <a:gd name="connsiteX60" fmla="*/ 488368 w 491355"/>
                <a:gd name="connsiteY60" fmla="*/ 366436 h 583294"/>
                <a:gd name="connsiteX61" fmla="*/ 471279 w 491355"/>
                <a:gd name="connsiteY61" fmla="*/ 375502 h 583294"/>
                <a:gd name="connsiteX62" fmla="*/ 443421 w 491355"/>
                <a:gd name="connsiteY62" fmla="*/ 375502 h 583294"/>
                <a:gd name="connsiteX63" fmla="*/ 395448 w 491355"/>
                <a:gd name="connsiteY63" fmla="*/ 517081 h 583294"/>
                <a:gd name="connsiteX64" fmla="*/ 335548 w 491355"/>
                <a:gd name="connsiteY64" fmla="*/ 517259 h 583294"/>
                <a:gd name="connsiteX65" fmla="*/ 310894 w 491355"/>
                <a:gd name="connsiteY65" fmla="*/ 527391 h 583294"/>
                <a:gd name="connsiteX66" fmla="*/ 300569 w 491355"/>
                <a:gd name="connsiteY66" fmla="*/ 552010 h 583294"/>
                <a:gd name="connsiteX67" fmla="*/ 300569 w 491355"/>
                <a:gd name="connsiteY67" fmla="*/ 568452 h 583294"/>
                <a:gd name="connsiteX68" fmla="*/ 285705 w 491355"/>
                <a:gd name="connsiteY68" fmla="*/ 583294 h 583294"/>
                <a:gd name="connsiteX69" fmla="*/ 104315 w 491355"/>
                <a:gd name="connsiteY69" fmla="*/ 583294 h 583294"/>
                <a:gd name="connsiteX70" fmla="*/ 89362 w 491355"/>
                <a:gd name="connsiteY70" fmla="*/ 568452 h 583294"/>
                <a:gd name="connsiteX71" fmla="*/ 89362 w 491355"/>
                <a:gd name="connsiteY71" fmla="*/ 458601 h 583294"/>
                <a:gd name="connsiteX72" fmla="*/ 69603 w 491355"/>
                <a:gd name="connsiteY72" fmla="*/ 413096 h 583294"/>
                <a:gd name="connsiteX73" fmla="*/ 1159 w 491355"/>
                <a:gd name="connsiteY73" fmla="*/ 186196 h 583294"/>
                <a:gd name="connsiteX74" fmla="*/ 249125 w 491355"/>
                <a:gd name="connsiteY74" fmla="*/ 0 h 58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91355" h="583294">
                  <a:moveTo>
                    <a:pt x="218510" y="191021"/>
                  </a:moveTo>
                  <a:cubicBezTo>
                    <a:pt x="258561" y="191021"/>
                    <a:pt x="291225" y="223638"/>
                    <a:pt x="291225" y="263631"/>
                  </a:cubicBezTo>
                  <a:cubicBezTo>
                    <a:pt x="291225" y="285760"/>
                    <a:pt x="281168" y="306467"/>
                    <a:pt x="263723" y="320332"/>
                  </a:cubicBezTo>
                  <a:cubicBezTo>
                    <a:pt x="261320" y="322198"/>
                    <a:pt x="259985" y="325042"/>
                    <a:pt x="259985" y="327975"/>
                  </a:cubicBezTo>
                  <a:lnTo>
                    <a:pt x="259985" y="346994"/>
                  </a:lnTo>
                  <a:cubicBezTo>
                    <a:pt x="259985" y="359614"/>
                    <a:pt x="249750" y="369834"/>
                    <a:pt x="237111" y="369834"/>
                  </a:cubicBezTo>
                  <a:lnTo>
                    <a:pt x="199997" y="369834"/>
                  </a:lnTo>
                  <a:cubicBezTo>
                    <a:pt x="187359" y="369834"/>
                    <a:pt x="177123" y="359614"/>
                    <a:pt x="177123" y="346994"/>
                  </a:cubicBezTo>
                  <a:lnTo>
                    <a:pt x="177123" y="327975"/>
                  </a:lnTo>
                  <a:cubicBezTo>
                    <a:pt x="177123" y="325042"/>
                    <a:pt x="175788" y="322198"/>
                    <a:pt x="173474" y="320332"/>
                  </a:cubicBezTo>
                  <a:cubicBezTo>
                    <a:pt x="153449" y="304512"/>
                    <a:pt x="143391" y="279894"/>
                    <a:pt x="146506" y="254565"/>
                  </a:cubicBezTo>
                  <a:cubicBezTo>
                    <a:pt x="150422" y="221682"/>
                    <a:pt x="177212" y="195198"/>
                    <a:pt x="210144" y="191554"/>
                  </a:cubicBezTo>
                  <a:cubicBezTo>
                    <a:pt x="212992" y="191199"/>
                    <a:pt x="215751" y="191021"/>
                    <a:pt x="218510" y="191021"/>
                  </a:cubicBezTo>
                  <a:close/>
                  <a:moveTo>
                    <a:pt x="208005" y="172064"/>
                  </a:moveTo>
                  <a:cubicBezTo>
                    <a:pt x="166084" y="176686"/>
                    <a:pt x="132084" y="210370"/>
                    <a:pt x="127011" y="252142"/>
                  </a:cubicBezTo>
                  <a:cubicBezTo>
                    <a:pt x="123273" y="282715"/>
                    <a:pt x="134665" y="312400"/>
                    <a:pt x="157539" y="332575"/>
                  </a:cubicBezTo>
                  <a:lnTo>
                    <a:pt x="157539" y="346972"/>
                  </a:lnTo>
                  <a:cubicBezTo>
                    <a:pt x="157539" y="365636"/>
                    <a:pt x="169733" y="381368"/>
                    <a:pt x="186644" y="387056"/>
                  </a:cubicBezTo>
                  <a:lnTo>
                    <a:pt x="186644" y="403231"/>
                  </a:lnTo>
                  <a:cubicBezTo>
                    <a:pt x="186644" y="412296"/>
                    <a:pt x="193942" y="419673"/>
                    <a:pt x="203020" y="419673"/>
                  </a:cubicBezTo>
                  <a:lnTo>
                    <a:pt x="234083" y="419673"/>
                  </a:lnTo>
                  <a:cubicBezTo>
                    <a:pt x="243161" y="419673"/>
                    <a:pt x="250549" y="412296"/>
                    <a:pt x="250549" y="403231"/>
                  </a:cubicBezTo>
                  <a:lnTo>
                    <a:pt x="250549" y="387056"/>
                  </a:lnTo>
                  <a:cubicBezTo>
                    <a:pt x="267370" y="381368"/>
                    <a:pt x="279564" y="365636"/>
                    <a:pt x="279564" y="346972"/>
                  </a:cubicBezTo>
                  <a:lnTo>
                    <a:pt x="279564" y="332575"/>
                  </a:lnTo>
                  <a:cubicBezTo>
                    <a:pt x="299501" y="315066"/>
                    <a:pt x="310805" y="290181"/>
                    <a:pt x="310805" y="263607"/>
                  </a:cubicBezTo>
                  <a:cubicBezTo>
                    <a:pt x="310805" y="209303"/>
                    <a:pt x="263721" y="165843"/>
                    <a:pt x="208005" y="172064"/>
                  </a:cubicBezTo>
                  <a:close/>
                  <a:moveTo>
                    <a:pt x="121581" y="119627"/>
                  </a:moveTo>
                  <a:cubicBezTo>
                    <a:pt x="120068" y="119627"/>
                    <a:pt x="118555" y="120249"/>
                    <a:pt x="117487" y="121316"/>
                  </a:cubicBezTo>
                  <a:lnTo>
                    <a:pt x="111880" y="126915"/>
                  </a:lnTo>
                  <a:cubicBezTo>
                    <a:pt x="109566" y="129137"/>
                    <a:pt x="109566" y="132870"/>
                    <a:pt x="111880" y="135181"/>
                  </a:cubicBezTo>
                  <a:lnTo>
                    <a:pt x="129058" y="152334"/>
                  </a:lnTo>
                  <a:cubicBezTo>
                    <a:pt x="130126" y="153400"/>
                    <a:pt x="131639" y="154022"/>
                    <a:pt x="133152" y="154022"/>
                  </a:cubicBezTo>
                  <a:cubicBezTo>
                    <a:pt x="134754" y="154022"/>
                    <a:pt x="136267" y="153400"/>
                    <a:pt x="137335" y="152334"/>
                  </a:cubicBezTo>
                  <a:lnTo>
                    <a:pt x="142942" y="146735"/>
                  </a:lnTo>
                  <a:cubicBezTo>
                    <a:pt x="145168" y="144424"/>
                    <a:pt x="145168" y="140691"/>
                    <a:pt x="142942" y="138469"/>
                  </a:cubicBezTo>
                  <a:lnTo>
                    <a:pt x="125765" y="121316"/>
                  </a:lnTo>
                  <a:cubicBezTo>
                    <a:pt x="124697" y="120249"/>
                    <a:pt x="123184" y="119627"/>
                    <a:pt x="121581" y="119627"/>
                  </a:cubicBezTo>
                  <a:close/>
                  <a:moveTo>
                    <a:pt x="315522" y="117672"/>
                  </a:moveTo>
                  <a:cubicBezTo>
                    <a:pt x="313920" y="117672"/>
                    <a:pt x="312496" y="118294"/>
                    <a:pt x="311339" y="119361"/>
                  </a:cubicBezTo>
                  <a:lnTo>
                    <a:pt x="294250" y="136514"/>
                  </a:lnTo>
                  <a:cubicBezTo>
                    <a:pt x="291936" y="138825"/>
                    <a:pt x="291936" y="142468"/>
                    <a:pt x="294250" y="144779"/>
                  </a:cubicBezTo>
                  <a:lnTo>
                    <a:pt x="299768" y="150378"/>
                  </a:lnTo>
                  <a:cubicBezTo>
                    <a:pt x="300925" y="151445"/>
                    <a:pt x="302349" y="152067"/>
                    <a:pt x="303951" y="152067"/>
                  </a:cubicBezTo>
                  <a:cubicBezTo>
                    <a:pt x="305464" y="152067"/>
                    <a:pt x="306977" y="151445"/>
                    <a:pt x="308045" y="150378"/>
                  </a:cubicBezTo>
                  <a:lnTo>
                    <a:pt x="325223" y="133225"/>
                  </a:lnTo>
                  <a:cubicBezTo>
                    <a:pt x="327537" y="130915"/>
                    <a:pt x="327537" y="127271"/>
                    <a:pt x="325223" y="124960"/>
                  </a:cubicBezTo>
                  <a:lnTo>
                    <a:pt x="319616" y="119361"/>
                  </a:lnTo>
                  <a:cubicBezTo>
                    <a:pt x="318548" y="118294"/>
                    <a:pt x="317035" y="117672"/>
                    <a:pt x="315522" y="117672"/>
                  </a:cubicBezTo>
                  <a:close/>
                  <a:moveTo>
                    <a:pt x="214591" y="82921"/>
                  </a:moveTo>
                  <a:cubicBezTo>
                    <a:pt x="211387" y="82921"/>
                    <a:pt x="208717" y="85588"/>
                    <a:pt x="208717" y="88787"/>
                  </a:cubicBezTo>
                  <a:lnTo>
                    <a:pt x="208717" y="121138"/>
                  </a:lnTo>
                  <a:cubicBezTo>
                    <a:pt x="208717" y="124427"/>
                    <a:pt x="211387" y="127004"/>
                    <a:pt x="214591" y="127004"/>
                  </a:cubicBezTo>
                  <a:lnTo>
                    <a:pt x="222512" y="127004"/>
                  </a:lnTo>
                  <a:cubicBezTo>
                    <a:pt x="225716" y="127004"/>
                    <a:pt x="228387" y="124427"/>
                    <a:pt x="228387" y="121138"/>
                  </a:cubicBezTo>
                  <a:lnTo>
                    <a:pt x="228387" y="88787"/>
                  </a:lnTo>
                  <a:cubicBezTo>
                    <a:pt x="228387" y="85588"/>
                    <a:pt x="225716" y="82921"/>
                    <a:pt x="222512" y="82921"/>
                  </a:cubicBezTo>
                  <a:close/>
                  <a:moveTo>
                    <a:pt x="249125" y="0"/>
                  </a:moveTo>
                  <a:cubicBezTo>
                    <a:pt x="328071" y="0"/>
                    <a:pt x="396427" y="37506"/>
                    <a:pt x="430337" y="92342"/>
                  </a:cubicBezTo>
                  <a:cubicBezTo>
                    <a:pt x="449384" y="116961"/>
                    <a:pt x="478489" y="280404"/>
                    <a:pt x="490504" y="347239"/>
                  </a:cubicBezTo>
                  <a:cubicBezTo>
                    <a:pt x="491661" y="353905"/>
                    <a:pt x="492195" y="360748"/>
                    <a:pt x="488368" y="366436"/>
                  </a:cubicBezTo>
                  <a:cubicBezTo>
                    <a:pt x="484452" y="372124"/>
                    <a:pt x="478044" y="375502"/>
                    <a:pt x="471279" y="375502"/>
                  </a:cubicBezTo>
                  <a:lnTo>
                    <a:pt x="443421" y="375502"/>
                  </a:lnTo>
                  <a:cubicBezTo>
                    <a:pt x="431761" y="455046"/>
                    <a:pt x="445735" y="510593"/>
                    <a:pt x="395448" y="517081"/>
                  </a:cubicBezTo>
                  <a:cubicBezTo>
                    <a:pt x="392243" y="517437"/>
                    <a:pt x="361270" y="517437"/>
                    <a:pt x="335548" y="517259"/>
                  </a:cubicBezTo>
                  <a:cubicBezTo>
                    <a:pt x="326291" y="517259"/>
                    <a:pt x="317391" y="520903"/>
                    <a:pt x="310894" y="527391"/>
                  </a:cubicBezTo>
                  <a:cubicBezTo>
                    <a:pt x="304307" y="533879"/>
                    <a:pt x="300569" y="542767"/>
                    <a:pt x="300569" y="552010"/>
                  </a:cubicBezTo>
                  <a:lnTo>
                    <a:pt x="300569" y="568452"/>
                  </a:lnTo>
                  <a:cubicBezTo>
                    <a:pt x="300569" y="576628"/>
                    <a:pt x="293983" y="583294"/>
                    <a:pt x="285705" y="583294"/>
                  </a:cubicBezTo>
                  <a:lnTo>
                    <a:pt x="104315" y="583294"/>
                  </a:lnTo>
                  <a:cubicBezTo>
                    <a:pt x="96037" y="583294"/>
                    <a:pt x="89362" y="576628"/>
                    <a:pt x="89362" y="568452"/>
                  </a:cubicBezTo>
                  <a:lnTo>
                    <a:pt x="89362" y="458601"/>
                  </a:lnTo>
                  <a:cubicBezTo>
                    <a:pt x="89362" y="441359"/>
                    <a:pt x="82242" y="424917"/>
                    <a:pt x="69603" y="413096"/>
                  </a:cubicBezTo>
                  <a:cubicBezTo>
                    <a:pt x="37472" y="383056"/>
                    <a:pt x="-7831" y="348306"/>
                    <a:pt x="1159" y="186196"/>
                  </a:cubicBezTo>
                  <a:cubicBezTo>
                    <a:pt x="10326" y="20619"/>
                    <a:pt x="136534" y="0"/>
                    <a:pt x="2491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8" name="robot_341534"/>
            <p:cNvSpPr/>
            <p:nvPr/>
          </p:nvSpPr>
          <p:spPr>
            <a:xfrm>
              <a:off x="5002063" y="2981505"/>
              <a:ext cx="615965" cy="751751"/>
            </a:xfrm>
            <a:custGeom>
              <a:avLst/>
              <a:gdLst>
                <a:gd name="connsiteX0" fmla="*/ 248521 w 497133"/>
                <a:gd name="connsiteY0" fmla="*/ 496378 h 606722"/>
                <a:gd name="connsiteX1" fmla="*/ 234717 w 497133"/>
                <a:gd name="connsiteY1" fmla="*/ 510238 h 606722"/>
                <a:gd name="connsiteX2" fmla="*/ 234717 w 497133"/>
                <a:gd name="connsiteY2" fmla="*/ 565321 h 606722"/>
                <a:gd name="connsiteX3" fmla="*/ 248521 w 497133"/>
                <a:gd name="connsiteY3" fmla="*/ 579092 h 606722"/>
                <a:gd name="connsiteX4" fmla="*/ 262326 w 497133"/>
                <a:gd name="connsiteY4" fmla="*/ 565321 h 606722"/>
                <a:gd name="connsiteX5" fmla="*/ 262326 w 497133"/>
                <a:gd name="connsiteY5" fmla="*/ 510238 h 606722"/>
                <a:gd name="connsiteX6" fmla="*/ 248521 w 497133"/>
                <a:gd name="connsiteY6" fmla="*/ 496378 h 606722"/>
                <a:gd name="connsiteX7" fmla="*/ 248521 w 497133"/>
                <a:gd name="connsiteY7" fmla="*/ 468837 h 606722"/>
                <a:gd name="connsiteX8" fmla="*/ 290023 w 497133"/>
                <a:gd name="connsiteY8" fmla="*/ 510238 h 606722"/>
                <a:gd name="connsiteX9" fmla="*/ 290023 w 497133"/>
                <a:gd name="connsiteY9" fmla="*/ 565321 h 606722"/>
                <a:gd name="connsiteX10" fmla="*/ 248521 w 497133"/>
                <a:gd name="connsiteY10" fmla="*/ 606722 h 606722"/>
                <a:gd name="connsiteX11" fmla="*/ 207109 w 497133"/>
                <a:gd name="connsiteY11" fmla="*/ 565321 h 606722"/>
                <a:gd name="connsiteX12" fmla="*/ 207109 w 497133"/>
                <a:gd name="connsiteY12" fmla="*/ 510238 h 606722"/>
                <a:gd name="connsiteX13" fmla="*/ 248521 w 497133"/>
                <a:gd name="connsiteY13" fmla="*/ 468837 h 606722"/>
                <a:gd name="connsiteX14" fmla="*/ 303819 w 497133"/>
                <a:gd name="connsiteY14" fmla="*/ 275770 h 606722"/>
                <a:gd name="connsiteX15" fmla="*/ 317615 w 497133"/>
                <a:gd name="connsiteY15" fmla="*/ 289543 h 606722"/>
                <a:gd name="connsiteX16" fmla="*/ 317615 w 497133"/>
                <a:gd name="connsiteY16" fmla="*/ 317090 h 606722"/>
                <a:gd name="connsiteX17" fmla="*/ 303819 w 497133"/>
                <a:gd name="connsiteY17" fmla="*/ 330952 h 606722"/>
                <a:gd name="connsiteX18" fmla="*/ 290024 w 497133"/>
                <a:gd name="connsiteY18" fmla="*/ 317090 h 606722"/>
                <a:gd name="connsiteX19" fmla="*/ 290024 w 497133"/>
                <a:gd name="connsiteY19" fmla="*/ 289543 h 606722"/>
                <a:gd name="connsiteX20" fmla="*/ 303819 w 497133"/>
                <a:gd name="connsiteY20" fmla="*/ 275770 h 606722"/>
                <a:gd name="connsiteX21" fmla="*/ 248495 w 497133"/>
                <a:gd name="connsiteY21" fmla="*/ 275770 h 606722"/>
                <a:gd name="connsiteX22" fmla="*/ 262291 w 497133"/>
                <a:gd name="connsiteY22" fmla="*/ 289543 h 606722"/>
                <a:gd name="connsiteX23" fmla="*/ 262291 w 497133"/>
                <a:gd name="connsiteY23" fmla="*/ 317090 h 606722"/>
                <a:gd name="connsiteX24" fmla="*/ 248495 w 497133"/>
                <a:gd name="connsiteY24" fmla="*/ 330952 h 606722"/>
                <a:gd name="connsiteX25" fmla="*/ 234700 w 497133"/>
                <a:gd name="connsiteY25" fmla="*/ 317090 h 606722"/>
                <a:gd name="connsiteX26" fmla="*/ 234700 w 497133"/>
                <a:gd name="connsiteY26" fmla="*/ 289543 h 606722"/>
                <a:gd name="connsiteX27" fmla="*/ 248495 w 497133"/>
                <a:gd name="connsiteY27" fmla="*/ 275770 h 606722"/>
                <a:gd name="connsiteX28" fmla="*/ 193313 w 497133"/>
                <a:gd name="connsiteY28" fmla="*/ 275770 h 606722"/>
                <a:gd name="connsiteX29" fmla="*/ 207109 w 497133"/>
                <a:gd name="connsiteY29" fmla="*/ 289543 h 606722"/>
                <a:gd name="connsiteX30" fmla="*/ 207109 w 497133"/>
                <a:gd name="connsiteY30" fmla="*/ 317090 h 606722"/>
                <a:gd name="connsiteX31" fmla="*/ 193313 w 497133"/>
                <a:gd name="connsiteY31" fmla="*/ 330952 h 606722"/>
                <a:gd name="connsiteX32" fmla="*/ 179518 w 497133"/>
                <a:gd name="connsiteY32" fmla="*/ 317090 h 606722"/>
                <a:gd name="connsiteX33" fmla="*/ 179518 w 497133"/>
                <a:gd name="connsiteY33" fmla="*/ 289543 h 606722"/>
                <a:gd name="connsiteX34" fmla="*/ 193313 w 497133"/>
                <a:gd name="connsiteY34" fmla="*/ 275770 h 606722"/>
                <a:gd name="connsiteX35" fmla="*/ 151855 w 497133"/>
                <a:gd name="connsiteY35" fmla="*/ 220588 h 606722"/>
                <a:gd name="connsiteX36" fmla="*/ 345189 w 497133"/>
                <a:gd name="connsiteY36" fmla="*/ 220588 h 606722"/>
                <a:gd name="connsiteX37" fmla="*/ 384088 w 497133"/>
                <a:gd name="connsiteY37" fmla="*/ 248227 h 606722"/>
                <a:gd name="connsiteX38" fmla="*/ 428060 w 497133"/>
                <a:gd name="connsiteY38" fmla="*/ 248227 h 606722"/>
                <a:gd name="connsiteX39" fmla="*/ 469539 w 497133"/>
                <a:gd name="connsiteY39" fmla="*/ 289551 h 606722"/>
                <a:gd name="connsiteX40" fmla="*/ 469539 w 497133"/>
                <a:gd name="connsiteY40" fmla="*/ 361003 h 606722"/>
                <a:gd name="connsiteX41" fmla="*/ 497133 w 497133"/>
                <a:gd name="connsiteY41" fmla="*/ 399839 h 606722"/>
                <a:gd name="connsiteX42" fmla="*/ 483336 w 497133"/>
                <a:gd name="connsiteY42" fmla="*/ 413703 h 606722"/>
                <a:gd name="connsiteX43" fmla="*/ 469539 w 497133"/>
                <a:gd name="connsiteY43" fmla="*/ 399839 h 606722"/>
                <a:gd name="connsiteX44" fmla="*/ 455742 w 497133"/>
                <a:gd name="connsiteY44" fmla="*/ 386064 h 606722"/>
                <a:gd name="connsiteX45" fmla="*/ 441856 w 497133"/>
                <a:gd name="connsiteY45" fmla="*/ 399839 h 606722"/>
                <a:gd name="connsiteX46" fmla="*/ 428060 w 497133"/>
                <a:gd name="connsiteY46" fmla="*/ 413703 h 606722"/>
                <a:gd name="connsiteX47" fmla="*/ 414263 w 497133"/>
                <a:gd name="connsiteY47" fmla="*/ 399839 h 606722"/>
                <a:gd name="connsiteX48" fmla="*/ 441856 w 497133"/>
                <a:gd name="connsiteY48" fmla="*/ 361003 h 606722"/>
                <a:gd name="connsiteX49" fmla="*/ 441856 w 497133"/>
                <a:gd name="connsiteY49" fmla="*/ 289551 h 606722"/>
                <a:gd name="connsiteX50" fmla="*/ 428060 w 497133"/>
                <a:gd name="connsiteY50" fmla="*/ 275776 h 606722"/>
                <a:gd name="connsiteX51" fmla="*/ 386669 w 497133"/>
                <a:gd name="connsiteY51" fmla="*/ 275776 h 606722"/>
                <a:gd name="connsiteX52" fmla="*/ 386669 w 497133"/>
                <a:gd name="connsiteY52" fmla="*/ 399839 h 606722"/>
                <a:gd name="connsiteX53" fmla="*/ 345189 w 497133"/>
                <a:gd name="connsiteY53" fmla="*/ 441252 h 606722"/>
                <a:gd name="connsiteX54" fmla="*/ 331392 w 497133"/>
                <a:gd name="connsiteY54" fmla="*/ 441252 h 606722"/>
                <a:gd name="connsiteX55" fmla="*/ 331392 w 497133"/>
                <a:gd name="connsiteY55" fmla="*/ 537765 h 606722"/>
                <a:gd name="connsiteX56" fmla="*/ 317595 w 497133"/>
                <a:gd name="connsiteY56" fmla="*/ 551540 h 606722"/>
                <a:gd name="connsiteX57" fmla="*/ 303799 w 497133"/>
                <a:gd name="connsiteY57" fmla="*/ 537765 h 606722"/>
                <a:gd name="connsiteX58" fmla="*/ 303799 w 497133"/>
                <a:gd name="connsiteY58" fmla="*/ 427477 h 606722"/>
                <a:gd name="connsiteX59" fmla="*/ 317595 w 497133"/>
                <a:gd name="connsiteY59" fmla="*/ 413703 h 606722"/>
                <a:gd name="connsiteX60" fmla="*/ 345189 w 497133"/>
                <a:gd name="connsiteY60" fmla="*/ 413703 h 606722"/>
                <a:gd name="connsiteX61" fmla="*/ 358986 w 497133"/>
                <a:gd name="connsiteY61" fmla="*/ 399839 h 606722"/>
                <a:gd name="connsiteX62" fmla="*/ 358986 w 497133"/>
                <a:gd name="connsiteY62" fmla="*/ 262001 h 606722"/>
                <a:gd name="connsiteX63" fmla="*/ 345189 w 497133"/>
                <a:gd name="connsiteY63" fmla="*/ 248227 h 606722"/>
                <a:gd name="connsiteX64" fmla="*/ 151855 w 497133"/>
                <a:gd name="connsiteY64" fmla="*/ 248227 h 606722"/>
                <a:gd name="connsiteX65" fmla="*/ 138058 w 497133"/>
                <a:gd name="connsiteY65" fmla="*/ 262001 h 606722"/>
                <a:gd name="connsiteX66" fmla="*/ 138058 w 497133"/>
                <a:gd name="connsiteY66" fmla="*/ 399839 h 606722"/>
                <a:gd name="connsiteX67" fmla="*/ 151855 w 497133"/>
                <a:gd name="connsiteY67" fmla="*/ 413703 h 606722"/>
                <a:gd name="connsiteX68" fmla="*/ 262319 w 497133"/>
                <a:gd name="connsiteY68" fmla="*/ 413703 h 606722"/>
                <a:gd name="connsiteX69" fmla="*/ 276205 w 497133"/>
                <a:gd name="connsiteY69" fmla="*/ 427477 h 606722"/>
                <a:gd name="connsiteX70" fmla="*/ 262319 w 497133"/>
                <a:gd name="connsiteY70" fmla="*/ 441252 h 606722"/>
                <a:gd name="connsiteX71" fmla="*/ 193334 w 497133"/>
                <a:gd name="connsiteY71" fmla="*/ 441252 h 606722"/>
                <a:gd name="connsiteX72" fmla="*/ 193334 w 497133"/>
                <a:gd name="connsiteY72" fmla="*/ 537765 h 606722"/>
                <a:gd name="connsiteX73" fmla="*/ 179538 w 497133"/>
                <a:gd name="connsiteY73" fmla="*/ 551540 h 606722"/>
                <a:gd name="connsiteX74" fmla="*/ 165652 w 497133"/>
                <a:gd name="connsiteY74" fmla="*/ 537765 h 606722"/>
                <a:gd name="connsiteX75" fmla="*/ 165652 w 497133"/>
                <a:gd name="connsiteY75" fmla="*/ 441252 h 606722"/>
                <a:gd name="connsiteX76" fmla="*/ 151855 w 497133"/>
                <a:gd name="connsiteY76" fmla="*/ 441252 h 606722"/>
                <a:gd name="connsiteX77" fmla="*/ 110464 w 497133"/>
                <a:gd name="connsiteY77" fmla="*/ 399839 h 606722"/>
                <a:gd name="connsiteX78" fmla="*/ 110464 w 497133"/>
                <a:gd name="connsiteY78" fmla="*/ 275776 h 606722"/>
                <a:gd name="connsiteX79" fmla="*/ 68984 w 497133"/>
                <a:gd name="connsiteY79" fmla="*/ 275776 h 606722"/>
                <a:gd name="connsiteX80" fmla="*/ 55188 w 497133"/>
                <a:gd name="connsiteY80" fmla="*/ 289551 h 606722"/>
                <a:gd name="connsiteX81" fmla="*/ 55188 w 497133"/>
                <a:gd name="connsiteY81" fmla="*/ 361003 h 606722"/>
                <a:gd name="connsiteX82" fmla="*/ 82781 w 497133"/>
                <a:gd name="connsiteY82" fmla="*/ 399839 h 606722"/>
                <a:gd name="connsiteX83" fmla="*/ 68984 w 497133"/>
                <a:gd name="connsiteY83" fmla="*/ 413703 h 606722"/>
                <a:gd name="connsiteX84" fmla="*/ 55188 w 497133"/>
                <a:gd name="connsiteY84" fmla="*/ 399839 h 606722"/>
                <a:gd name="connsiteX85" fmla="*/ 41391 w 497133"/>
                <a:gd name="connsiteY85" fmla="*/ 386064 h 606722"/>
                <a:gd name="connsiteX86" fmla="*/ 27594 w 497133"/>
                <a:gd name="connsiteY86" fmla="*/ 399839 h 606722"/>
                <a:gd name="connsiteX87" fmla="*/ 13797 w 497133"/>
                <a:gd name="connsiteY87" fmla="*/ 413703 h 606722"/>
                <a:gd name="connsiteX88" fmla="*/ 0 w 497133"/>
                <a:gd name="connsiteY88" fmla="*/ 399839 h 606722"/>
                <a:gd name="connsiteX89" fmla="*/ 27594 w 497133"/>
                <a:gd name="connsiteY89" fmla="*/ 361003 h 606722"/>
                <a:gd name="connsiteX90" fmla="*/ 27594 w 497133"/>
                <a:gd name="connsiteY90" fmla="*/ 289551 h 606722"/>
                <a:gd name="connsiteX91" fmla="*/ 68984 w 497133"/>
                <a:gd name="connsiteY91" fmla="*/ 248227 h 606722"/>
                <a:gd name="connsiteX92" fmla="*/ 112956 w 497133"/>
                <a:gd name="connsiteY92" fmla="*/ 248227 h 606722"/>
                <a:gd name="connsiteX93" fmla="*/ 151855 w 497133"/>
                <a:gd name="connsiteY93" fmla="*/ 220588 h 606722"/>
                <a:gd name="connsiteX94" fmla="*/ 289989 w 497133"/>
                <a:gd name="connsiteY94" fmla="*/ 110294 h 606722"/>
                <a:gd name="connsiteX95" fmla="*/ 303785 w 497133"/>
                <a:gd name="connsiteY95" fmla="*/ 124125 h 606722"/>
                <a:gd name="connsiteX96" fmla="*/ 289989 w 497133"/>
                <a:gd name="connsiteY96" fmla="*/ 137956 h 606722"/>
                <a:gd name="connsiteX97" fmla="*/ 276193 w 497133"/>
                <a:gd name="connsiteY97" fmla="*/ 124125 h 606722"/>
                <a:gd name="connsiteX98" fmla="*/ 289989 w 497133"/>
                <a:gd name="connsiteY98" fmla="*/ 110294 h 606722"/>
                <a:gd name="connsiteX99" fmla="*/ 207145 w 497133"/>
                <a:gd name="connsiteY99" fmla="*/ 110294 h 606722"/>
                <a:gd name="connsiteX100" fmla="*/ 220941 w 497133"/>
                <a:gd name="connsiteY100" fmla="*/ 124125 h 606722"/>
                <a:gd name="connsiteX101" fmla="*/ 207145 w 497133"/>
                <a:gd name="connsiteY101" fmla="*/ 137956 h 606722"/>
                <a:gd name="connsiteX102" fmla="*/ 193349 w 497133"/>
                <a:gd name="connsiteY102" fmla="*/ 124125 h 606722"/>
                <a:gd name="connsiteX103" fmla="*/ 207145 w 497133"/>
                <a:gd name="connsiteY103" fmla="*/ 110294 h 606722"/>
                <a:gd name="connsiteX104" fmla="*/ 179558 w 497133"/>
                <a:gd name="connsiteY104" fmla="*/ 82756 h 606722"/>
                <a:gd name="connsiteX105" fmla="*/ 138091 w 497133"/>
                <a:gd name="connsiteY105" fmla="*/ 124089 h 606722"/>
                <a:gd name="connsiteX106" fmla="*/ 179558 w 497133"/>
                <a:gd name="connsiteY106" fmla="*/ 165511 h 606722"/>
                <a:gd name="connsiteX107" fmla="*/ 317574 w 497133"/>
                <a:gd name="connsiteY107" fmla="*/ 165511 h 606722"/>
                <a:gd name="connsiteX108" fmla="*/ 359041 w 497133"/>
                <a:gd name="connsiteY108" fmla="*/ 124089 h 606722"/>
                <a:gd name="connsiteX109" fmla="*/ 317574 w 497133"/>
                <a:gd name="connsiteY109" fmla="*/ 82756 h 606722"/>
                <a:gd name="connsiteX110" fmla="*/ 248521 w 497133"/>
                <a:gd name="connsiteY110" fmla="*/ 27556 h 606722"/>
                <a:gd name="connsiteX111" fmla="*/ 209724 w 497133"/>
                <a:gd name="connsiteY111" fmla="*/ 55200 h 606722"/>
                <a:gd name="connsiteX112" fmla="*/ 287408 w 497133"/>
                <a:gd name="connsiteY112" fmla="*/ 55200 h 606722"/>
                <a:gd name="connsiteX113" fmla="*/ 248521 w 497133"/>
                <a:gd name="connsiteY113" fmla="*/ 27556 h 606722"/>
                <a:gd name="connsiteX114" fmla="*/ 248521 w 497133"/>
                <a:gd name="connsiteY114" fmla="*/ 0 h 606722"/>
                <a:gd name="connsiteX115" fmla="*/ 316150 w 497133"/>
                <a:gd name="connsiteY115" fmla="*/ 55200 h 606722"/>
                <a:gd name="connsiteX116" fmla="*/ 317574 w 497133"/>
                <a:gd name="connsiteY116" fmla="*/ 55200 h 606722"/>
                <a:gd name="connsiteX117" fmla="*/ 386627 w 497133"/>
                <a:gd name="connsiteY117" fmla="*/ 124089 h 606722"/>
                <a:gd name="connsiteX118" fmla="*/ 317574 w 497133"/>
                <a:gd name="connsiteY118" fmla="*/ 193067 h 606722"/>
                <a:gd name="connsiteX119" fmla="*/ 179558 w 497133"/>
                <a:gd name="connsiteY119" fmla="*/ 193067 h 606722"/>
                <a:gd name="connsiteX120" fmla="*/ 110505 w 497133"/>
                <a:gd name="connsiteY120" fmla="*/ 124089 h 606722"/>
                <a:gd name="connsiteX121" fmla="*/ 179558 w 497133"/>
                <a:gd name="connsiteY121" fmla="*/ 55200 h 606722"/>
                <a:gd name="connsiteX122" fmla="*/ 180893 w 497133"/>
                <a:gd name="connsiteY122" fmla="*/ 55200 h 606722"/>
                <a:gd name="connsiteX123" fmla="*/ 248521 w 497133"/>
                <a:gd name="connsiteY123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97133" h="606722">
                  <a:moveTo>
                    <a:pt x="248521" y="496378"/>
                  </a:moveTo>
                  <a:cubicBezTo>
                    <a:pt x="240951" y="496378"/>
                    <a:pt x="234717" y="502598"/>
                    <a:pt x="234717" y="510238"/>
                  </a:cubicBezTo>
                  <a:lnTo>
                    <a:pt x="234717" y="565321"/>
                  </a:lnTo>
                  <a:cubicBezTo>
                    <a:pt x="234717" y="572961"/>
                    <a:pt x="240951" y="579092"/>
                    <a:pt x="248521" y="579092"/>
                  </a:cubicBezTo>
                  <a:cubicBezTo>
                    <a:pt x="256181" y="579092"/>
                    <a:pt x="262326" y="572961"/>
                    <a:pt x="262326" y="565321"/>
                  </a:cubicBezTo>
                  <a:lnTo>
                    <a:pt x="262326" y="510238"/>
                  </a:lnTo>
                  <a:cubicBezTo>
                    <a:pt x="262326" y="502598"/>
                    <a:pt x="256181" y="496378"/>
                    <a:pt x="248521" y="496378"/>
                  </a:cubicBezTo>
                  <a:close/>
                  <a:moveTo>
                    <a:pt x="248521" y="468837"/>
                  </a:moveTo>
                  <a:cubicBezTo>
                    <a:pt x="271410" y="468837"/>
                    <a:pt x="290023" y="487405"/>
                    <a:pt x="290023" y="510238"/>
                  </a:cubicBezTo>
                  <a:lnTo>
                    <a:pt x="290023" y="565321"/>
                  </a:lnTo>
                  <a:cubicBezTo>
                    <a:pt x="290023" y="588154"/>
                    <a:pt x="271410" y="606722"/>
                    <a:pt x="248521" y="606722"/>
                  </a:cubicBezTo>
                  <a:cubicBezTo>
                    <a:pt x="225722" y="606722"/>
                    <a:pt x="207109" y="588154"/>
                    <a:pt x="207109" y="565321"/>
                  </a:cubicBezTo>
                  <a:lnTo>
                    <a:pt x="207109" y="510238"/>
                  </a:lnTo>
                  <a:cubicBezTo>
                    <a:pt x="207109" y="487405"/>
                    <a:pt x="225722" y="468837"/>
                    <a:pt x="248521" y="468837"/>
                  </a:cubicBezTo>
                  <a:close/>
                  <a:moveTo>
                    <a:pt x="303819" y="275770"/>
                  </a:moveTo>
                  <a:cubicBezTo>
                    <a:pt x="311474" y="275770"/>
                    <a:pt x="317615" y="281901"/>
                    <a:pt x="317615" y="289543"/>
                  </a:cubicBezTo>
                  <a:lnTo>
                    <a:pt x="317615" y="317090"/>
                  </a:lnTo>
                  <a:cubicBezTo>
                    <a:pt x="317615" y="324732"/>
                    <a:pt x="311474" y="330952"/>
                    <a:pt x="303819" y="330952"/>
                  </a:cubicBezTo>
                  <a:cubicBezTo>
                    <a:pt x="296165" y="330952"/>
                    <a:pt x="290024" y="324732"/>
                    <a:pt x="290024" y="317090"/>
                  </a:cubicBezTo>
                  <a:lnTo>
                    <a:pt x="290024" y="289543"/>
                  </a:lnTo>
                  <a:cubicBezTo>
                    <a:pt x="290024" y="281901"/>
                    <a:pt x="296165" y="275770"/>
                    <a:pt x="303819" y="275770"/>
                  </a:cubicBezTo>
                  <a:close/>
                  <a:moveTo>
                    <a:pt x="248495" y="275770"/>
                  </a:moveTo>
                  <a:cubicBezTo>
                    <a:pt x="256150" y="275770"/>
                    <a:pt x="262291" y="281901"/>
                    <a:pt x="262291" y="289543"/>
                  </a:cubicBezTo>
                  <a:lnTo>
                    <a:pt x="262291" y="317090"/>
                  </a:lnTo>
                  <a:cubicBezTo>
                    <a:pt x="262291" y="324732"/>
                    <a:pt x="256150" y="330952"/>
                    <a:pt x="248495" y="330952"/>
                  </a:cubicBezTo>
                  <a:cubicBezTo>
                    <a:pt x="240930" y="330952"/>
                    <a:pt x="234700" y="324732"/>
                    <a:pt x="234700" y="317090"/>
                  </a:cubicBezTo>
                  <a:lnTo>
                    <a:pt x="234700" y="289543"/>
                  </a:lnTo>
                  <a:cubicBezTo>
                    <a:pt x="234700" y="281901"/>
                    <a:pt x="240930" y="275770"/>
                    <a:pt x="248495" y="275770"/>
                  </a:cubicBezTo>
                  <a:close/>
                  <a:moveTo>
                    <a:pt x="193313" y="275770"/>
                  </a:moveTo>
                  <a:cubicBezTo>
                    <a:pt x="200968" y="275770"/>
                    <a:pt x="207109" y="281901"/>
                    <a:pt x="207109" y="289543"/>
                  </a:cubicBezTo>
                  <a:lnTo>
                    <a:pt x="207109" y="317090"/>
                  </a:lnTo>
                  <a:cubicBezTo>
                    <a:pt x="207109" y="324732"/>
                    <a:pt x="200968" y="330952"/>
                    <a:pt x="193313" y="330952"/>
                  </a:cubicBezTo>
                  <a:cubicBezTo>
                    <a:pt x="185659" y="330952"/>
                    <a:pt x="179518" y="324732"/>
                    <a:pt x="179518" y="317090"/>
                  </a:cubicBezTo>
                  <a:lnTo>
                    <a:pt x="179518" y="289543"/>
                  </a:lnTo>
                  <a:cubicBezTo>
                    <a:pt x="179518" y="281901"/>
                    <a:pt x="185659" y="275770"/>
                    <a:pt x="193313" y="275770"/>
                  </a:cubicBezTo>
                  <a:close/>
                  <a:moveTo>
                    <a:pt x="151855" y="220588"/>
                  </a:moveTo>
                  <a:lnTo>
                    <a:pt x="345189" y="220588"/>
                  </a:lnTo>
                  <a:cubicBezTo>
                    <a:pt x="363170" y="220588"/>
                    <a:pt x="378391" y="232230"/>
                    <a:pt x="384088" y="248227"/>
                  </a:cubicBezTo>
                  <a:lnTo>
                    <a:pt x="428060" y="248227"/>
                  </a:lnTo>
                  <a:cubicBezTo>
                    <a:pt x="450936" y="248227"/>
                    <a:pt x="469539" y="266800"/>
                    <a:pt x="469539" y="289551"/>
                  </a:cubicBezTo>
                  <a:lnTo>
                    <a:pt x="469539" y="361003"/>
                  </a:lnTo>
                  <a:cubicBezTo>
                    <a:pt x="485561" y="366779"/>
                    <a:pt x="497133" y="381887"/>
                    <a:pt x="497133" y="399839"/>
                  </a:cubicBezTo>
                  <a:cubicBezTo>
                    <a:pt x="497133" y="407482"/>
                    <a:pt x="490991" y="413703"/>
                    <a:pt x="483336" y="413703"/>
                  </a:cubicBezTo>
                  <a:cubicBezTo>
                    <a:pt x="475681" y="413703"/>
                    <a:pt x="469539" y="407482"/>
                    <a:pt x="469539" y="399839"/>
                  </a:cubicBezTo>
                  <a:cubicBezTo>
                    <a:pt x="469539" y="392285"/>
                    <a:pt x="463308" y="386064"/>
                    <a:pt x="455742" y="386064"/>
                  </a:cubicBezTo>
                  <a:cubicBezTo>
                    <a:pt x="448087" y="386064"/>
                    <a:pt x="441856" y="392285"/>
                    <a:pt x="441856" y="399839"/>
                  </a:cubicBezTo>
                  <a:cubicBezTo>
                    <a:pt x="441856" y="407482"/>
                    <a:pt x="435715" y="413703"/>
                    <a:pt x="428060" y="413703"/>
                  </a:cubicBezTo>
                  <a:cubicBezTo>
                    <a:pt x="420405" y="413703"/>
                    <a:pt x="414263" y="407482"/>
                    <a:pt x="414263" y="399839"/>
                  </a:cubicBezTo>
                  <a:cubicBezTo>
                    <a:pt x="414263" y="381887"/>
                    <a:pt x="425834" y="366779"/>
                    <a:pt x="441856" y="361003"/>
                  </a:cubicBezTo>
                  <a:lnTo>
                    <a:pt x="441856" y="289551"/>
                  </a:lnTo>
                  <a:cubicBezTo>
                    <a:pt x="441856" y="281997"/>
                    <a:pt x="435715" y="275776"/>
                    <a:pt x="428060" y="275776"/>
                  </a:cubicBezTo>
                  <a:lnTo>
                    <a:pt x="386669" y="275776"/>
                  </a:lnTo>
                  <a:lnTo>
                    <a:pt x="386669" y="399839"/>
                  </a:lnTo>
                  <a:cubicBezTo>
                    <a:pt x="386669" y="422678"/>
                    <a:pt x="368065" y="441252"/>
                    <a:pt x="345189" y="441252"/>
                  </a:cubicBezTo>
                  <a:lnTo>
                    <a:pt x="331392" y="441252"/>
                  </a:lnTo>
                  <a:lnTo>
                    <a:pt x="331392" y="537765"/>
                  </a:lnTo>
                  <a:cubicBezTo>
                    <a:pt x="331392" y="545408"/>
                    <a:pt x="325251" y="551540"/>
                    <a:pt x="317595" y="551540"/>
                  </a:cubicBezTo>
                  <a:cubicBezTo>
                    <a:pt x="309940" y="551540"/>
                    <a:pt x="303799" y="545408"/>
                    <a:pt x="303799" y="537765"/>
                  </a:cubicBezTo>
                  <a:lnTo>
                    <a:pt x="303799" y="427477"/>
                  </a:lnTo>
                  <a:cubicBezTo>
                    <a:pt x="303799" y="419835"/>
                    <a:pt x="309940" y="413703"/>
                    <a:pt x="317595" y="413703"/>
                  </a:cubicBezTo>
                  <a:lnTo>
                    <a:pt x="345189" y="413703"/>
                  </a:lnTo>
                  <a:cubicBezTo>
                    <a:pt x="352844" y="413703"/>
                    <a:pt x="358986" y="407482"/>
                    <a:pt x="358986" y="399839"/>
                  </a:cubicBezTo>
                  <a:lnTo>
                    <a:pt x="358986" y="262001"/>
                  </a:lnTo>
                  <a:cubicBezTo>
                    <a:pt x="358986" y="254359"/>
                    <a:pt x="352844" y="248227"/>
                    <a:pt x="345189" y="248227"/>
                  </a:cubicBezTo>
                  <a:lnTo>
                    <a:pt x="151855" y="248227"/>
                  </a:lnTo>
                  <a:cubicBezTo>
                    <a:pt x="144289" y="248227"/>
                    <a:pt x="138058" y="254359"/>
                    <a:pt x="138058" y="262001"/>
                  </a:cubicBezTo>
                  <a:lnTo>
                    <a:pt x="138058" y="399839"/>
                  </a:lnTo>
                  <a:cubicBezTo>
                    <a:pt x="138058" y="407482"/>
                    <a:pt x="144289" y="413703"/>
                    <a:pt x="151855" y="413703"/>
                  </a:cubicBezTo>
                  <a:lnTo>
                    <a:pt x="262319" y="413703"/>
                  </a:lnTo>
                  <a:cubicBezTo>
                    <a:pt x="269974" y="413703"/>
                    <a:pt x="276205" y="419835"/>
                    <a:pt x="276205" y="427477"/>
                  </a:cubicBezTo>
                  <a:cubicBezTo>
                    <a:pt x="276205" y="435120"/>
                    <a:pt x="269974" y="441252"/>
                    <a:pt x="262319" y="441252"/>
                  </a:cubicBezTo>
                  <a:lnTo>
                    <a:pt x="193334" y="441252"/>
                  </a:lnTo>
                  <a:lnTo>
                    <a:pt x="193334" y="537765"/>
                  </a:lnTo>
                  <a:cubicBezTo>
                    <a:pt x="193334" y="545408"/>
                    <a:pt x="187104" y="551540"/>
                    <a:pt x="179538" y="551540"/>
                  </a:cubicBezTo>
                  <a:cubicBezTo>
                    <a:pt x="171883" y="551540"/>
                    <a:pt x="165652" y="545408"/>
                    <a:pt x="165652" y="537765"/>
                  </a:cubicBezTo>
                  <a:lnTo>
                    <a:pt x="165652" y="441252"/>
                  </a:lnTo>
                  <a:lnTo>
                    <a:pt x="151855" y="441252"/>
                  </a:lnTo>
                  <a:cubicBezTo>
                    <a:pt x="129068" y="441252"/>
                    <a:pt x="110464" y="422678"/>
                    <a:pt x="110464" y="399839"/>
                  </a:cubicBezTo>
                  <a:lnTo>
                    <a:pt x="110464" y="275776"/>
                  </a:lnTo>
                  <a:lnTo>
                    <a:pt x="68984" y="275776"/>
                  </a:lnTo>
                  <a:cubicBezTo>
                    <a:pt x="61418" y="275776"/>
                    <a:pt x="55188" y="281997"/>
                    <a:pt x="55188" y="289551"/>
                  </a:cubicBezTo>
                  <a:lnTo>
                    <a:pt x="55188" y="361003"/>
                  </a:lnTo>
                  <a:cubicBezTo>
                    <a:pt x="71210" y="366779"/>
                    <a:pt x="82781" y="381887"/>
                    <a:pt x="82781" y="399839"/>
                  </a:cubicBezTo>
                  <a:cubicBezTo>
                    <a:pt x="82781" y="407482"/>
                    <a:pt x="76639" y="413703"/>
                    <a:pt x="68984" y="413703"/>
                  </a:cubicBezTo>
                  <a:cubicBezTo>
                    <a:pt x="61418" y="413703"/>
                    <a:pt x="55188" y="407482"/>
                    <a:pt x="55188" y="399839"/>
                  </a:cubicBezTo>
                  <a:cubicBezTo>
                    <a:pt x="55188" y="392285"/>
                    <a:pt x="49046" y="386064"/>
                    <a:pt x="41391" y="386064"/>
                  </a:cubicBezTo>
                  <a:cubicBezTo>
                    <a:pt x="33736" y="386064"/>
                    <a:pt x="27594" y="392285"/>
                    <a:pt x="27594" y="399839"/>
                  </a:cubicBezTo>
                  <a:cubicBezTo>
                    <a:pt x="27594" y="407482"/>
                    <a:pt x="21452" y="413703"/>
                    <a:pt x="13797" y="413703"/>
                  </a:cubicBezTo>
                  <a:cubicBezTo>
                    <a:pt x="6142" y="413703"/>
                    <a:pt x="0" y="407482"/>
                    <a:pt x="0" y="399839"/>
                  </a:cubicBezTo>
                  <a:cubicBezTo>
                    <a:pt x="0" y="381887"/>
                    <a:pt x="11572" y="366779"/>
                    <a:pt x="27594" y="361003"/>
                  </a:cubicBezTo>
                  <a:lnTo>
                    <a:pt x="27594" y="289551"/>
                  </a:lnTo>
                  <a:cubicBezTo>
                    <a:pt x="27594" y="266800"/>
                    <a:pt x="46197" y="248227"/>
                    <a:pt x="68984" y="248227"/>
                  </a:cubicBezTo>
                  <a:lnTo>
                    <a:pt x="112956" y="248227"/>
                  </a:lnTo>
                  <a:cubicBezTo>
                    <a:pt x="118742" y="232230"/>
                    <a:pt x="133874" y="220588"/>
                    <a:pt x="151855" y="220588"/>
                  </a:cubicBezTo>
                  <a:close/>
                  <a:moveTo>
                    <a:pt x="289989" y="110294"/>
                  </a:moveTo>
                  <a:cubicBezTo>
                    <a:pt x="297608" y="110294"/>
                    <a:pt x="303785" y="116486"/>
                    <a:pt x="303785" y="124125"/>
                  </a:cubicBezTo>
                  <a:cubicBezTo>
                    <a:pt x="303785" y="131764"/>
                    <a:pt x="297608" y="137956"/>
                    <a:pt x="289989" y="137956"/>
                  </a:cubicBezTo>
                  <a:cubicBezTo>
                    <a:pt x="282370" y="137956"/>
                    <a:pt x="276193" y="131764"/>
                    <a:pt x="276193" y="124125"/>
                  </a:cubicBezTo>
                  <a:cubicBezTo>
                    <a:pt x="276193" y="116486"/>
                    <a:pt x="282370" y="110294"/>
                    <a:pt x="289989" y="110294"/>
                  </a:cubicBezTo>
                  <a:close/>
                  <a:moveTo>
                    <a:pt x="207145" y="110294"/>
                  </a:moveTo>
                  <a:cubicBezTo>
                    <a:pt x="214764" y="110294"/>
                    <a:pt x="220941" y="116486"/>
                    <a:pt x="220941" y="124125"/>
                  </a:cubicBezTo>
                  <a:cubicBezTo>
                    <a:pt x="220941" y="131764"/>
                    <a:pt x="214764" y="137956"/>
                    <a:pt x="207145" y="137956"/>
                  </a:cubicBezTo>
                  <a:cubicBezTo>
                    <a:pt x="199526" y="137956"/>
                    <a:pt x="193349" y="131764"/>
                    <a:pt x="193349" y="124125"/>
                  </a:cubicBezTo>
                  <a:cubicBezTo>
                    <a:pt x="193349" y="116486"/>
                    <a:pt x="199526" y="110294"/>
                    <a:pt x="207145" y="110294"/>
                  </a:cubicBezTo>
                  <a:close/>
                  <a:moveTo>
                    <a:pt x="179558" y="82756"/>
                  </a:moveTo>
                  <a:cubicBezTo>
                    <a:pt x="156688" y="82756"/>
                    <a:pt x="138091" y="101334"/>
                    <a:pt x="138091" y="124089"/>
                  </a:cubicBezTo>
                  <a:cubicBezTo>
                    <a:pt x="138091" y="146934"/>
                    <a:pt x="156688" y="165511"/>
                    <a:pt x="179558" y="165511"/>
                  </a:cubicBezTo>
                  <a:lnTo>
                    <a:pt x="317574" y="165511"/>
                  </a:lnTo>
                  <a:cubicBezTo>
                    <a:pt x="340444" y="165511"/>
                    <a:pt x="359041" y="146934"/>
                    <a:pt x="359041" y="124089"/>
                  </a:cubicBezTo>
                  <a:cubicBezTo>
                    <a:pt x="359041" y="101334"/>
                    <a:pt x="340444" y="82756"/>
                    <a:pt x="317574" y="82756"/>
                  </a:cubicBezTo>
                  <a:close/>
                  <a:moveTo>
                    <a:pt x="248521" y="27556"/>
                  </a:moveTo>
                  <a:cubicBezTo>
                    <a:pt x="230546" y="27556"/>
                    <a:pt x="215419" y="39111"/>
                    <a:pt x="209724" y="55200"/>
                  </a:cubicBezTo>
                  <a:lnTo>
                    <a:pt x="287408" y="55200"/>
                  </a:lnTo>
                  <a:cubicBezTo>
                    <a:pt x="281713" y="39111"/>
                    <a:pt x="266497" y="27556"/>
                    <a:pt x="248521" y="27556"/>
                  </a:cubicBezTo>
                  <a:close/>
                  <a:moveTo>
                    <a:pt x="248521" y="0"/>
                  </a:moveTo>
                  <a:cubicBezTo>
                    <a:pt x="281891" y="0"/>
                    <a:pt x="309744" y="23733"/>
                    <a:pt x="316150" y="55200"/>
                  </a:cubicBezTo>
                  <a:lnTo>
                    <a:pt x="317574" y="55200"/>
                  </a:lnTo>
                  <a:cubicBezTo>
                    <a:pt x="355660" y="55200"/>
                    <a:pt x="386627" y="86133"/>
                    <a:pt x="386627" y="124089"/>
                  </a:cubicBezTo>
                  <a:cubicBezTo>
                    <a:pt x="386627" y="162134"/>
                    <a:pt x="355660" y="193067"/>
                    <a:pt x="317574" y="193067"/>
                  </a:cubicBezTo>
                  <a:lnTo>
                    <a:pt x="179558" y="193067"/>
                  </a:lnTo>
                  <a:cubicBezTo>
                    <a:pt x="141472" y="193067"/>
                    <a:pt x="110505" y="162134"/>
                    <a:pt x="110505" y="124089"/>
                  </a:cubicBezTo>
                  <a:cubicBezTo>
                    <a:pt x="110505" y="86133"/>
                    <a:pt x="141472" y="55200"/>
                    <a:pt x="179558" y="55200"/>
                  </a:cubicBezTo>
                  <a:lnTo>
                    <a:pt x="180893" y="55200"/>
                  </a:lnTo>
                  <a:cubicBezTo>
                    <a:pt x="187299" y="23733"/>
                    <a:pt x="215241" y="0"/>
                    <a:pt x="2485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6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48149" y="3068169"/>
            <a:ext cx="3368187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"/>
              </a:spcBef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+mn-lt"/>
              </a:rPr>
              <a:t>    RPA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+mn-lt"/>
              </a:rPr>
              <a:t>每天凌晨定时执行操作，员工只需上班后要查看检查的最终结果即可，不再需要等待，相当于为员工</a:t>
            </a:r>
            <a:r>
              <a:rPr lang="zh-CN" altLang="en-US" sz="2000" b="1" dirty="0" smtClean="0">
                <a:solidFill>
                  <a:srgbClr val="FFC000"/>
                </a:solidFill>
                <a:latin typeface="+mn-ea"/>
                <a:cs typeface="Times New Roman" panose="02020603050405020304" pitchFamily="18" charset="0"/>
                <a:sym typeface="+mn-lt"/>
              </a:rPr>
              <a:t>节约</a:t>
            </a:r>
            <a:r>
              <a:rPr lang="en-US" altLang="zh-CN" sz="2000" b="1" dirty="0" smtClean="0">
                <a:solidFill>
                  <a:srgbClr val="FFB600"/>
                </a:solidFill>
                <a:latin typeface="+mn-ea"/>
                <a:cs typeface="Times New Roman" panose="02020603050405020304" pitchFamily="18" charset="0"/>
                <a:sym typeface="+mn-lt"/>
              </a:rPr>
              <a:t>60</a:t>
            </a:r>
            <a:r>
              <a:rPr lang="zh-CN" altLang="en-US" sz="2000" b="1" dirty="0">
                <a:solidFill>
                  <a:srgbClr val="FFB600"/>
                </a:solidFill>
                <a:latin typeface="+mn-ea"/>
                <a:cs typeface="Times New Roman" panose="02020603050405020304" pitchFamily="18" charset="0"/>
                <a:sym typeface="+mn-lt"/>
              </a:rPr>
              <a:t>分钟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+mn-lt"/>
              </a:rPr>
              <a:t>。</a:t>
            </a:r>
          </a:p>
          <a:p>
            <a:pPr algn="just">
              <a:lnSpc>
                <a:spcPts val="2200"/>
              </a:lnSpc>
            </a:pPr>
            <a:endParaRPr lang="zh-CN" altLang="en-US" sz="16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4249" y="2837332"/>
            <a:ext cx="7641979" cy="2750420"/>
            <a:chOff x="628629" y="3300312"/>
            <a:chExt cx="7641979" cy="2750420"/>
          </a:xfrm>
        </p:grpSpPr>
        <p:grpSp>
          <p:nvGrpSpPr>
            <p:cNvPr id="7" name="组合 6"/>
            <p:cNvGrpSpPr/>
            <p:nvPr/>
          </p:nvGrpSpPr>
          <p:grpSpPr>
            <a:xfrm>
              <a:off x="4488741" y="3790435"/>
              <a:ext cx="2268570" cy="1710140"/>
              <a:chOff x="923248" y="4196462"/>
              <a:chExt cx="2042379" cy="1470688"/>
            </a:xfrm>
          </p:grpSpPr>
          <p:sp>
            <p:nvSpPr>
              <p:cNvPr id="137" name="矩形 136"/>
              <p:cNvSpPr/>
              <p:nvPr/>
            </p:nvSpPr>
            <p:spPr>
              <a:xfrm>
                <a:off x="923249" y="4196462"/>
                <a:ext cx="1580564" cy="344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zh-CN" sz="2000" b="1" dirty="0">
                    <a:solidFill>
                      <a:schemeClr val="bg1"/>
                    </a:solidFill>
                  </a:rPr>
                  <a:t>工作量</a:t>
                </a:r>
                <a:r>
                  <a:rPr lang="zh-CN" altLang="en-US" sz="2000" b="1" dirty="0">
                    <a:solidFill>
                      <a:schemeClr val="bg1"/>
                    </a:solidFill>
                  </a:rPr>
                  <a:t>剧增</a:t>
                </a:r>
                <a:endParaRPr lang="zh-CN" altLang="en-US" sz="2000" b="1" dirty="0"/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923248" y="4571656"/>
                <a:ext cx="1811471" cy="344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bg1"/>
                    </a:solidFill>
                  </a:rPr>
                  <a:t>业务量不均衡</a:t>
                </a:r>
                <a:endParaRPr lang="zh-CN" altLang="en-US" sz="2000" b="1" dirty="0"/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923248" y="4947665"/>
                <a:ext cx="2042379" cy="344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bg1"/>
                    </a:solidFill>
                  </a:rPr>
                  <a:t>员工工作强度大</a:t>
                </a:r>
                <a:endParaRPr lang="zh-CN" altLang="en-US" sz="2000" b="1" dirty="0"/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923248" y="5323063"/>
                <a:ext cx="1811471" cy="344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bg1"/>
                    </a:solidFill>
                  </a:rPr>
                  <a:t>人力资源短缺</a:t>
                </a:r>
                <a:endParaRPr lang="zh-CN" altLang="en-US" sz="2000" b="1" dirty="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193753" y="4193550"/>
              <a:ext cx="1076855" cy="735060"/>
              <a:chOff x="3445301" y="4597957"/>
              <a:chExt cx="793942" cy="530009"/>
            </a:xfrm>
          </p:grpSpPr>
          <p:sp>
            <p:nvSpPr>
              <p:cNvPr id="135" name="虚尾箭头 134"/>
              <p:cNvSpPr/>
              <p:nvPr/>
            </p:nvSpPr>
            <p:spPr>
              <a:xfrm>
                <a:off x="3445301" y="4726529"/>
                <a:ext cx="793942" cy="401437"/>
              </a:xfrm>
              <a:prstGeom prst="striped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36" name="technological_376250">
                <a:extLst>
                  <a:ext uri="{FF2B5EF4-FFF2-40B4-BE49-F238E27FC236}">
                    <a16:creationId xmlns:a16="http://schemas.microsoft.com/office/drawing/2014/main" id="{54405246-CCE2-4201-BBB1-D3F3EB6E740D}"/>
                  </a:ext>
                </a:extLst>
              </p:cNvPr>
              <p:cNvSpPr/>
              <p:nvPr/>
            </p:nvSpPr>
            <p:spPr>
              <a:xfrm>
                <a:off x="3572817" y="4597957"/>
                <a:ext cx="405734" cy="441785"/>
              </a:xfrm>
              <a:custGeom>
                <a:avLst/>
                <a:gdLst>
                  <a:gd name="connsiteX0" fmla="*/ 234364 w 607639"/>
                  <a:gd name="connsiteY0" fmla="*/ 416013 h 572074"/>
                  <a:gd name="connsiteX1" fmla="*/ 208375 w 607639"/>
                  <a:gd name="connsiteY1" fmla="*/ 442053 h 572074"/>
                  <a:gd name="connsiteX2" fmla="*/ 234364 w 607639"/>
                  <a:gd name="connsiteY2" fmla="*/ 468004 h 572074"/>
                  <a:gd name="connsiteX3" fmla="*/ 373294 w 607639"/>
                  <a:gd name="connsiteY3" fmla="*/ 468004 h 572074"/>
                  <a:gd name="connsiteX4" fmla="*/ 399283 w 607639"/>
                  <a:gd name="connsiteY4" fmla="*/ 442053 h 572074"/>
                  <a:gd name="connsiteX5" fmla="*/ 373294 w 607639"/>
                  <a:gd name="connsiteY5" fmla="*/ 416013 h 572074"/>
                  <a:gd name="connsiteX6" fmla="*/ 364572 w 607639"/>
                  <a:gd name="connsiteY6" fmla="*/ 312032 h 572074"/>
                  <a:gd name="connsiteX7" fmla="*/ 329862 w 607639"/>
                  <a:gd name="connsiteY7" fmla="*/ 346693 h 572074"/>
                  <a:gd name="connsiteX8" fmla="*/ 364572 w 607639"/>
                  <a:gd name="connsiteY8" fmla="*/ 381353 h 572074"/>
                  <a:gd name="connsiteX9" fmla="*/ 399283 w 607639"/>
                  <a:gd name="connsiteY9" fmla="*/ 346693 h 572074"/>
                  <a:gd name="connsiteX10" fmla="*/ 364572 w 607639"/>
                  <a:gd name="connsiteY10" fmla="*/ 312032 h 572074"/>
                  <a:gd name="connsiteX11" fmla="*/ 243086 w 607639"/>
                  <a:gd name="connsiteY11" fmla="*/ 312032 h 572074"/>
                  <a:gd name="connsiteX12" fmla="*/ 208375 w 607639"/>
                  <a:gd name="connsiteY12" fmla="*/ 346693 h 572074"/>
                  <a:gd name="connsiteX13" fmla="*/ 243086 w 607639"/>
                  <a:gd name="connsiteY13" fmla="*/ 381353 h 572074"/>
                  <a:gd name="connsiteX14" fmla="*/ 277796 w 607639"/>
                  <a:gd name="connsiteY14" fmla="*/ 346693 h 572074"/>
                  <a:gd name="connsiteX15" fmla="*/ 243086 w 607639"/>
                  <a:gd name="connsiteY15" fmla="*/ 312032 h 572074"/>
                  <a:gd name="connsiteX16" fmla="*/ 555562 w 607639"/>
                  <a:gd name="connsiteY16" fmla="*/ 311970 h 572074"/>
                  <a:gd name="connsiteX17" fmla="*/ 581556 w 607639"/>
                  <a:gd name="connsiteY17" fmla="*/ 311970 h 572074"/>
                  <a:gd name="connsiteX18" fmla="*/ 607639 w 607639"/>
                  <a:gd name="connsiteY18" fmla="*/ 337929 h 572074"/>
                  <a:gd name="connsiteX19" fmla="*/ 607639 w 607639"/>
                  <a:gd name="connsiteY19" fmla="*/ 442031 h 572074"/>
                  <a:gd name="connsiteX20" fmla="*/ 581556 w 607639"/>
                  <a:gd name="connsiteY20" fmla="*/ 467990 h 572074"/>
                  <a:gd name="connsiteX21" fmla="*/ 555562 w 607639"/>
                  <a:gd name="connsiteY21" fmla="*/ 467990 h 572074"/>
                  <a:gd name="connsiteX22" fmla="*/ 555562 w 607639"/>
                  <a:gd name="connsiteY22" fmla="*/ 442031 h 572074"/>
                  <a:gd name="connsiteX23" fmla="*/ 555562 w 607639"/>
                  <a:gd name="connsiteY23" fmla="*/ 415983 h 572074"/>
                  <a:gd name="connsiteX24" fmla="*/ 555562 w 607639"/>
                  <a:gd name="connsiteY24" fmla="*/ 363977 h 572074"/>
                  <a:gd name="connsiteX25" fmla="*/ 555562 w 607639"/>
                  <a:gd name="connsiteY25" fmla="*/ 337929 h 572074"/>
                  <a:gd name="connsiteX26" fmla="*/ 26083 w 607639"/>
                  <a:gd name="connsiteY26" fmla="*/ 311970 h 572074"/>
                  <a:gd name="connsiteX27" fmla="*/ 52077 w 607639"/>
                  <a:gd name="connsiteY27" fmla="*/ 311970 h 572074"/>
                  <a:gd name="connsiteX28" fmla="*/ 52077 w 607639"/>
                  <a:gd name="connsiteY28" fmla="*/ 337929 h 572074"/>
                  <a:gd name="connsiteX29" fmla="*/ 52077 w 607639"/>
                  <a:gd name="connsiteY29" fmla="*/ 363977 h 572074"/>
                  <a:gd name="connsiteX30" fmla="*/ 52077 w 607639"/>
                  <a:gd name="connsiteY30" fmla="*/ 415983 h 572074"/>
                  <a:gd name="connsiteX31" fmla="*/ 52077 w 607639"/>
                  <a:gd name="connsiteY31" fmla="*/ 442031 h 572074"/>
                  <a:gd name="connsiteX32" fmla="*/ 52077 w 607639"/>
                  <a:gd name="connsiteY32" fmla="*/ 467990 h 572074"/>
                  <a:gd name="connsiteX33" fmla="*/ 26083 w 607639"/>
                  <a:gd name="connsiteY33" fmla="*/ 467990 h 572074"/>
                  <a:gd name="connsiteX34" fmla="*/ 0 w 607639"/>
                  <a:gd name="connsiteY34" fmla="*/ 442031 h 572074"/>
                  <a:gd name="connsiteX35" fmla="*/ 0 w 607639"/>
                  <a:gd name="connsiteY35" fmla="*/ 337929 h 572074"/>
                  <a:gd name="connsiteX36" fmla="*/ 26083 w 607639"/>
                  <a:gd name="connsiteY36" fmla="*/ 311970 h 572074"/>
                  <a:gd name="connsiteX37" fmla="*/ 303784 w 607639"/>
                  <a:gd name="connsiteY37" fmla="*/ 0 h 572074"/>
                  <a:gd name="connsiteX38" fmla="*/ 381927 w 607639"/>
                  <a:gd name="connsiteY38" fmla="*/ 78030 h 572074"/>
                  <a:gd name="connsiteX39" fmla="*/ 329862 w 607639"/>
                  <a:gd name="connsiteY39" fmla="*/ 151528 h 572074"/>
                  <a:gd name="connsiteX40" fmla="*/ 329862 w 607639"/>
                  <a:gd name="connsiteY40" fmla="*/ 208051 h 572074"/>
                  <a:gd name="connsiteX41" fmla="*/ 477426 w 607639"/>
                  <a:gd name="connsiteY41" fmla="*/ 208051 h 572074"/>
                  <a:gd name="connsiteX42" fmla="*/ 503414 w 607639"/>
                  <a:gd name="connsiteY42" fmla="*/ 234002 h 572074"/>
                  <a:gd name="connsiteX43" fmla="*/ 503414 w 607639"/>
                  <a:gd name="connsiteY43" fmla="*/ 312032 h 572074"/>
                  <a:gd name="connsiteX44" fmla="*/ 503414 w 607639"/>
                  <a:gd name="connsiteY44" fmla="*/ 337983 h 572074"/>
                  <a:gd name="connsiteX45" fmla="*/ 503414 w 607639"/>
                  <a:gd name="connsiteY45" fmla="*/ 364023 h 572074"/>
                  <a:gd name="connsiteX46" fmla="*/ 503414 w 607639"/>
                  <a:gd name="connsiteY46" fmla="*/ 416013 h 572074"/>
                  <a:gd name="connsiteX47" fmla="*/ 503414 w 607639"/>
                  <a:gd name="connsiteY47" fmla="*/ 442053 h 572074"/>
                  <a:gd name="connsiteX48" fmla="*/ 503414 w 607639"/>
                  <a:gd name="connsiteY48" fmla="*/ 468004 h 572074"/>
                  <a:gd name="connsiteX49" fmla="*/ 503414 w 607639"/>
                  <a:gd name="connsiteY49" fmla="*/ 546034 h 572074"/>
                  <a:gd name="connsiteX50" fmla="*/ 477426 w 607639"/>
                  <a:gd name="connsiteY50" fmla="*/ 572074 h 572074"/>
                  <a:gd name="connsiteX51" fmla="*/ 130232 w 607639"/>
                  <a:gd name="connsiteY51" fmla="*/ 572074 h 572074"/>
                  <a:gd name="connsiteX52" fmla="*/ 104155 w 607639"/>
                  <a:gd name="connsiteY52" fmla="*/ 546034 h 572074"/>
                  <a:gd name="connsiteX53" fmla="*/ 104155 w 607639"/>
                  <a:gd name="connsiteY53" fmla="*/ 468004 h 572074"/>
                  <a:gd name="connsiteX54" fmla="*/ 104155 w 607639"/>
                  <a:gd name="connsiteY54" fmla="*/ 442053 h 572074"/>
                  <a:gd name="connsiteX55" fmla="*/ 104155 w 607639"/>
                  <a:gd name="connsiteY55" fmla="*/ 416013 h 572074"/>
                  <a:gd name="connsiteX56" fmla="*/ 104155 w 607639"/>
                  <a:gd name="connsiteY56" fmla="*/ 364023 h 572074"/>
                  <a:gd name="connsiteX57" fmla="*/ 104155 w 607639"/>
                  <a:gd name="connsiteY57" fmla="*/ 337983 h 572074"/>
                  <a:gd name="connsiteX58" fmla="*/ 104155 w 607639"/>
                  <a:gd name="connsiteY58" fmla="*/ 312032 h 572074"/>
                  <a:gd name="connsiteX59" fmla="*/ 104155 w 607639"/>
                  <a:gd name="connsiteY59" fmla="*/ 234002 h 572074"/>
                  <a:gd name="connsiteX60" fmla="*/ 130232 w 607639"/>
                  <a:gd name="connsiteY60" fmla="*/ 208051 h 572074"/>
                  <a:gd name="connsiteX61" fmla="*/ 277796 w 607639"/>
                  <a:gd name="connsiteY61" fmla="*/ 208051 h 572074"/>
                  <a:gd name="connsiteX62" fmla="*/ 277796 w 607639"/>
                  <a:gd name="connsiteY62" fmla="*/ 151528 h 572074"/>
                  <a:gd name="connsiteX63" fmla="*/ 225731 w 607639"/>
                  <a:gd name="connsiteY63" fmla="*/ 78030 h 572074"/>
                  <a:gd name="connsiteX64" fmla="*/ 303784 w 607639"/>
                  <a:gd name="connsiteY64" fmla="*/ 0 h 57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607639" h="572074">
                    <a:moveTo>
                      <a:pt x="234364" y="416013"/>
                    </a:moveTo>
                    <a:cubicBezTo>
                      <a:pt x="220034" y="416013"/>
                      <a:pt x="208375" y="427656"/>
                      <a:pt x="208375" y="442053"/>
                    </a:cubicBezTo>
                    <a:cubicBezTo>
                      <a:pt x="208375" y="456362"/>
                      <a:pt x="220034" y="468004"/>
                      <a:pt x="234364" y="468004"/>
                    </a:cubicBezTo>
                    <a:lnTo>
                      <a:pt x="373294" y="468004"/>
                    </a:lnTo>
                    <a:cubicBezTo>
                      <a:pt x="387624" y="468004"/>
                      <a:pt x="399283" y="456362"/>
                      <a:pt x="399283" y="442053"/>
                    </a:cubicBezTo>
                    <a:cubicBezTo>
                      <a:pt x="399283" y="427656"/>
                      <a:pt x="387624" y="416013"/>
                      <a:pt x="373294" y="416013"/>
                    </a:cubicBezTo>
                    <a:close/>
                    <a:moveTo>
                      <a:pt x="364572" y="312032"/>
                    </a:moveTo>
                    <a:cubicBezTo>
                      <a:pt x="345437" y="312032"/>
                      <a:pt x="329862" y="327585"/>
                      <a:pt x="329862" y="346693"/>
                    </a:cubicBezTo>
                    <a:cubicBezTo>
                      <a:pt x="329862" y="365800"/>
                      <a:pt x="345437" y="381353"/>
                      <a:pt x="364572" y="381353"/>
                    </a:cubicBezTo>
                    <a:cubicBezTo>
                      <a:pt x="383708" y="381353"/>
                      <a:pt x="399283" y="365800"/>
                      <a:pt x="399283" y="346693"/>
                    </a:cubicBezTo>
                    <a:cubicBezTo>
                      <a:pt x="399283" y="327585"/>
                      <a:pt x="383708" y="312032"/>
                      <a:pt x="364572" y="312032"/>
                    </a:cubicBezTo>
                    <a:close/>
                    <a:moveTo>
                      <a:pt x="243086" y="312032"/>
                    </a:moveTo>
                    <a:cubicBezTo>
                      <a:pt x="223950" y="312032"/>
                      <a:pt x="208375" y="327585"/>
                      <a:pt x="208375" y="346693"/>
                    </a:cubicBezTo>
                    <a:cubicBezTo>
                      <a:pt x="208375" y="365800"/>
                      <a:pt x="223950" y="381353"/>
                      <a:pt x="243086" y="381353"/>
                    </a:cubicBezTo>
                    <a:cubicBezTo>
                      <a:pt x="262221" y="381353"/>
                      <a:pt x="277796" y="365800"/>
                      <a:pt x="277796" y="346693"/>
                    </a:cubicBezTo>
                    <a:cubicBezTo>
                      <a:pt x="277796" y="327585"/>
                      <a:pt x="262221" y="312032"/>
                      <a:pt x="243086" y="312032"/>
                    </a:cubicBezTo>
                    <a:close/>
                    <a:moveTo>
                      <a:pt x="555562" y="311970"/>
                    </a:moveTo>
                    <a:lnTo>
                      <a:pt x="581556" y="311970"/>
                    </a:lnTo>
                    <a:cubicBezTo>
                      <a:pt x="595977" y="311970"/>
                      <a:pt x="607639" y="323616"/>
                      <a:pt x="607639" y="337929"/>
                    </a:cubicBezTo>
                    <a:lnTo>
                      <a:pt x="607639" y="442031"/>
                    </a:lnTo>
                    <a:cubicBezTo>
                      <a:pt x="607639" y="456344"/>
                      <a:pt x="595977" y="467990"/>
                      <a:pt x="581556" y="467990"/>
                    </a:cubicBezTo>
                    <a:lnTo>
                      <a:pt x="555562" y="467990"/>
                    </a:lnTo>
                    <a:lnTo>
                      <a:pt x="555562" y="442031"/>
                    </a:lnTo>
                    <a:lnTo>
                      <a:pt x="555562" y="415983"/>
                    </a:lnTo>
                    <a:lnTo>
                      <a:pt x="555562" y="363977"/>
                    </a:lnTo>
                    <a:lnTo>
                      <a:pt x="555562" y="337929"/>
                    </a:lnTo>
                    <a:close/>
                    <a:moveTo>
                      <a:pt x="26083" y="311970"/>
                    </a:moveTo>
                    <a:lnTo>
                      <a:pt x="52077" y="311970"/>
                    </a:lnTo>
                    <a:lnTo>
                      <a:pt x="52077" y="337929"/>
                    </a:lnTo>
                    <a:lnTo>
                      <a:pt x="52077" y="363977"/>
                    </a:lnTo>
                    <a:lnTo>
                      <a:pt x="52077" y="415983"/>
                    </a:lnTo>
                    <a:lnTo>
                      <a:pt x="52077" y="442031"/>
                    </a:lnTo>
                    <a:lnTo>
                      <a:pt x="52077" y="467990"/>
                    </a:lnTo>
                    <a:lnTo>
                      <a:pt x="26083" y="467990"/>
                    </a:lnTo>
                    <a:cubicBezTo>
                      <a:pt x="11662" y="467990"/>
                      <a:pt x="0" y="456344"/>
                      <a:pt x="0" y="442031"/>
                    </a:cubicBezTo>
                    <a:lnTo>
                      <a:pt x="0" y="337929"/>
                    </a:lnTo>
                    <a:cubicBezTo>
                      <a:pt x="0" y="323616"/>
                      <a:pt x="11662" y="311970"/>
                      <a:pt x="26083" y="311970"/>
                    </a:cubicBezTo>
                    <a:close/>
                    <a:moveTo>
                      <a:pt x="303784" y="0"/>
                    </a:moveTo>
                    <a:cubicBezTo>
                      <a:pt x="346861" y="0"/>
                      <a:pt x="381927" y="35016"/>
                      <a:pt x="381927" y="78030"/>
                    </a:cubicBezTo>
                    <a:cubicBezTo>
                      <a:pt x="381927" y="111891"/>
                      <a:pt x="360122" y="140774"/>
                      <a:pt x="329862" y="151528"/>
                    </a:cubicBezTo>
                    <a:lnTo>
                      <a:pt x="329862" y="208051"/>
                    </a:lnTo>
                    <a:lnTo>
                      <a:pt x="477426" y="208051"/>
                    </a:lnTo>
                    <a:cubicBezTo>
                      <a:pt x="491755" y="208051"/>
                      <a:pt x="503414" y="219693"/>
                      <a:pt x="503414" y="234002"/>
                    </a:cubicBezTo>
                    <a:lnTo>
                      <a:pt x="503414" y="312032"/>
                    </a:lnTo>
                    <a:lnTo>
                      <a:pt x="503414" y="337983"/>
                    </a:lnTo>
                    <a:lnTo>
                      <a:pt x="503414" y="364023"/>
                    </a:lnTo>
                    <a:lnTo>
                      <a:pt x="503414" y="416013"/>
                    </a:lnTo>
                    <a:lnTo>
                      <a:pt x="503414" y="442053"/>
                    </a:lnTo>
                    <a:lnTo>
                      <a:pt x="503414" y="468004"/>
                    </a:lnTo>
                    <a:lnTo>
                      <a:pt x="503414" y="546034"/>
                    </a:lnTo>
                    <a:cubicBezTo>
                      <a:pt x="503414" y="560432"/>
                      <a:pt x="491755" y="572074"/>
                      <a:pt x="477426" y="572074"/>
                    </a:cubicBezTo>
                    <a:lnTo>
                      <a:pt x="130232" y="572074"/>
                    </a:lnTo>
                    <a:cubicBezTo>
                      <a:pt x="115814" y="572074"/>
                      <a:pt x="104155" y="560432"/>
                      <a:pt x="104155" y="546034"/>
                    </a:cubicBezTo>
                    <a:lnTo>
                      <a:pt x="104155" y="468004"/>
                    </a:lnTo>
                    <a:lnTo>
                      <a:pt x="104155" y="442053"/>
                    </a:lnTo>
                    <a:lnTo>
                      <a:pt x="104155" y="416013"/>
                    </a:lnTo>
                    <a:lnTo>
                      <a:pt x="104155" y="364023"/>
                    </a:lnTo>
                    <a:lnTo>
                      <a:pt x="104155" y="337983"/>
                    </a:lnTo>
                    <a:lnTo>
                      <a:pt x="104155" y="312032"/>
                    </a:lnTo>
                    <a:lnTo>
                      <a:pt x="104155" y="234002"/>
                    </a:lnTo>
                    <a:cubicBezTo>
                      <a:pt x="104155" y="219693"/>
                      <a:pt x="115814" y="208051"/>
                      <a:pt x="130232" y="208051"/>
                    </a:cubicBezTo>
                    <a:lnTo>
                      <a:pt x="277796" y="208051"/>
                    </a:lnTo>
                    <a:lnTo>
                      <a:pt x="277796" y="151528"/>
                    </a:lnTo>
                    <a:cubicBezTo>
                      <a:pt x="247447" y="140774"/>
                      <a:pt x="225731" y="111891"/>
                      <a:pt x="225731" y="78030"/>
                    </a:cubicBezTo>
                    <a:cubicBezTo>
                      <a:pt x="225731" y="35016"/>
                      <a:pt x="260708" y="0"/>
                      <a:pt x="303784" y="0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grpSp>
          <p:nvGrpSpPr>
            <p:cNvPr id="10" name="组合 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06FF4AA2-9F74-4FD8-AE72-0E222C04F4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8629" y="3300312"/>
              <a:ext cx="3900114" cy="2750420"/>
              <a:chOff x="2947988" y="1208088"/>
              <a:chExt cx="6300788" cy="4443413"/>
            </a:xfrm>
          </p:grpSpPr>
          <p:sp>
            <p:nvSpPr>
              <p:cNvPr id="11" name="iṣlïḋe">
                <a:extLst>
                  <a:ext uri="{FF2B5EF4-FFF2-40B4-BE49-F238E27FC236}">
                    <a16:creationId xmlns:a16="http://schemas.microsoft.com/office/drawing/2014/main" id="{49ABDCC5-26AD-40C1-9F22-7F576760798C}"/>
                  </a:ext>
                </a:extLst>
              </p:cNvPr>
              <p:cNvSpPr/>
              <p:nvPr/>
            </p:nvSpPr>
            <p:spPr bwMode="auto">
              <a:xfrm>
                <a:off x="3668713" y="4675188"/>
                <a:ext cx="787400" cy="774700"/>
              </a:xfrm>
              <a:custGeom>
                <a:avLst/>
                <a:gdLst>
                  <a:gd name="T0" fmla="*/ 135 w 145"/>
                  <a:gd name="T1" fmla="*/ 78 h 143"/>
                  <a:gd name="T2" fmla="*/ 145 w 145"/>
                  <a:gd name="T3" fmla="*/ 77 h 143"/>
                  <a:gd name="T4" fmla="*/ 144 w 145"/>
                  <a:gd name="T5" fmla="*/ 55 h 143"/>
                  <a:gd name="T6" fmla="*/ 133 w 145"/>
                  <a:gd name="T7" fmla="*/ 55 h 143"/>
                  <a:gd name="T8" fmla="*/ 122 w 145"/>
                  <a:gd name="T9" fmla="*/ 34 h 143"/>
                  <a:gd name="T10" fmla="*/ 122 w 145"/>
                  <a:gd name="T11" fmla="*/ 34 h 143"/>
                  <a:gd name="T12" fmla="*/ 130 w 145"/>
                  <a:gd name="T13" fmla="*/ 25 h 143"/>
                  <a:gd name="T14" fmla="*/ 114 w 145"/>
                  <a:gd name="T15" fmla="*/ 10 h 143"/>
                  <a:gd name="T16" fmla="*/ 105 w 145"/>
                  <a:gd name="T17" fmla="*/ 19 h 143"/>
                  <a:gd name="T18" fmla="*/ 105 w 145"/>
                  <a:gd name="T19" fmla="*/ 19 h 143"/>
                  <a:gd name="T20" fmla="*/ 87 w 145"/>
                  <a:gd name="T21" fmla="*/ 12 h 143"/>
                  <a:gd name="T22" fmla="*/ 87 w 145"/>
                  <a:gd name="T23" fmla="*/ 0 h 143"/>
                  <a:gd name="T24" fmla="*/ 64 w 145"/>
                  <a:gd name="T25" fmla="*/ 0 h 143"/>
                  <a:gd name="T26" fmla="*/ 64 w 145"/>
                  <a:gd name="T27" fmla="*/ 10 h 143"/>
                  <a:gd name="T28" fmla="*/ 36 w 145"/>
                  <a:gd name="T29" fmla="*/ 22 h 143"/>
                  <a:gd name="T30" fmla="*/ 28 w 145"/>
                  <a:gd name="T31" fmla="*/ 13 h 143"/>
                  <a:gd name="T32" fmla="*/ 11 w 145"/>
                  <a:gd name="T33" fmla="*/ 29 h 143"/>
                  <a:gd name="T34" fmla="*/ 19 w 145"/>
                  <a:gd name="T35" fmla="*/ 38 h 143"/>
                  <a:gd name="T36" fmla="*/ 21 w 145"/>
                  <a:gd name="T37" fmla="*/ 36 h 143"/>
                  <a:gd name="T38" fmla="*/ 11 w 145"/>
                  <a:gd name="T39" fmla="*/ 63 h 143"/>
                  <a:gd name="T40" fmla="*/ 0 w 145"/>
                  <a:gd name="T41" fmla="*/ 64 h 143"/>
                  <a:gd name="T42" fmla="*/ 2 w 145"/>
                  <a:gd name="T43" fmla="*/ 86 h 143"/>
                  <a:gd name="T44" fmla="*/ 11 w 145"/>
                  <a:gd name="T45" fmla="*/ 86 h 143"/>
                  <a:gd name="T46" fmla="*/ 21 w 145"/>
                  <a:gd name="T47" fmla="*/ 109 h 143"/>
                  <a:gd name="T48" fmla="*/ 15 w 145"/>
                  <a:gd name="T49" fmla="*/ 116 h 143"/>
                  <a:gd name="T50" fmla="*/ 31 w 145"/>
                  <a:gd name="T51" fmla="*/ 131 h 143"/>
                  <a:gd name="T52" fmla="*/ 38 w 145"/>
                  <a:gd name="T53" fmla="*/ 125 h 143"/>
                  <a:gd name="T54" fmla="*/ 66 w 145"/>
                  <a:gd name="T55" fmla="*/ 135 h 143"/>
                  <a:gd name="T56" fmla="*/ 66 w 145"/>
                  <a:gd name="T57" fmla="*/ 143 h 143"/>
                  <a:gd name="T58" fmla="*/ 88 w 145"/>
                  <a:gd name="T59" fmla="*/ 143 h 143"/>
                  <a:gd name="T60" fmla="*/ 88 w 145"/>
                  <a:gd name="T61" fmla="*/ 133 h 143"/>
                  <a:gd name="T62" fmla="*/ 113 w 145"/>
                  <a:gd name="T63" fmla="*/ 120 h 143"/>
                  <a:gd name="T64" fmla="*/ 118 w 145"/>
                  <a:gd name="T65" fmla="*/ 126 h 143"/>
                  <a:gd name="T66" fmla="*/ 135 w 145"/>
                  <a:gd name="T67" fmla="*/ 111 h 143"/>
                  <a:gd name="T68" fmla="*/ 128 w 145"/>
                  <a:gd name="T69" fmla="*/ 102 h 143"/>
                  <a:gd name="T70" fmla="*/ 135 w 145"/>
                  <a:gd name="T71" fmla="*/ 78 h 143"/>
                  <a:gd name="T72" fmla="*/ 72 w 145"/>
                  <a:gd name="T73" fmla="*/ 98 h 143"/>
                  <a:gd name="T74" fmla="*/ 47 w 145"/>
                  <a:gd name="T75" fmla="*/ 73 h 143"/>
                  <a:gd name="T76" fmla="*/ 72 w 145"/>
                  <a:gd name="T77" fmla="*/ 47 h 143"/>
                  <a:gd name="T78" fmla="*/ 98 w 145"/>
                  <a:gd name="T79" fmla="*/ 73 h 143"/>
                  <a:gd name="T80" fmla="*/ 72 w 145"/>
                  <a:gd name="T81" fmla="*/ 9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5" h="143">
                    <a:moveTo>
                      <a:pt x="135" y="78"/>
                    </a:moveTo>
                    <a:cubicBezTo>
                      <a:pt x="145" y="77"/>
                      <a:pt x="145" y="77"/>
                      <a:pt x="145" y="77"/>
                    </a:cubicBezTo>
                    <a:cubicBezTo>
                      <a:pt x="144" y="55"/>
                      <a:pt x="144" y="55"/>
                      <a:pt x="144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0" y="48"/>
                      <a:pt x="127" y="40"/>
                      <a:pt x="122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30" y="25"/>
                      <a:pt x="130" y="25"/>
                      <a:pt x="130" y="25"/>
                    </a:cubicBezTo>
                    <a:cubicBezTo>
                      <a:pt x="114" y="10"/>
                      <a:pt x="114" y="10"/>
                      <a:pt x="114" y="10"/>
                    </a:cubicBezTo>
                    <a:cubicBezTo>
                      <a:pt x="105" y="19"/>
                      <a:pt x="105" y="19"/>
                      <a:pt x="105" y="19"/>
                    </a:cubicBezTo>
                    <a:cubicBezTo>
                      <a:pt x="105" y="19"/>
                      <a:pt x="105" y="19"/>
                      <a:pt x="105" y="19"/>
                    </a:cubicBezTo>
                    <a:cubicBezTo>
                      <a:pt x="100" y="16"/>
                      <a:pt x="94" y="13"/>
                      <a:pt x="87" y="12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54" y="12"/>
                      <a:pt x="44" y="16"/>
                      <a:pt x="36" y="2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16" y="44"/>
                      <a:pt x="12" y="53"/>
                      <a:pt x="11" y="6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3" y="94"/>
                      <a:pt x="17" y="102"/>
                      <a:pt x="21" y="109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8" y="125"/>
                      <a:pt x="38" y="125"/>
                      <a:pt x="38" y="125"/>
                    </a:cubicBezTo>
                    <a:cubicBezTo>
                      <a:pt x="46" y="130"/>
                      <a:pt x="55" y="134"/>
                      <a:pt x="66" y="135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88" y="143"/>
                      <a:pt x="88" y="143"/>
                      <a:pt x="88" y="14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98" y="131"/>
                      <a:pt x="106" y="126"/>
                      <a:pt x="113" y="120"/>
                    </a:cubicBezTo>
                    <a:cubicBezTo>
                      <a:pt x="118" y="126"/>
                      <a:pt x="118" y="126"/>
                      <a:pt x="118" y="126"/>
                    </a:cubicBezTo>
                    <a:cubicBezTo>
                      <a:pt x="135" y="111"/>
                      <a:pt x="135" y="111"/>
                      <a:pt x="135" y="111"/>
                    </a:cubicBezTo>
                    <a:cubicBezTo>
                      <a:pt x="128" y="102"/>
                      <a:pt x="128" y="102"/>
                      <a:pt x="128" y="102"/>
                    </a:cubicBezTo>
                    <a:cubicBezTo>
                      <a:pt x="132" y="95"/>
                      <a:pt x="134" y="87"/>
                      <a:pt x="135" y="78"/>
                    </a:cubicBezTo>
                    <a:close/>
                    <a:moveTo>
                      <a:pt x="72" y="98"/>
                    </a:moveTo>
                    <a:cubicBezTo>
                      <a:pt x="58" y="98"/>
                      <a:pt x="47" y="87"/>
                      <a:pt x="47" y="73"/>
                    </a:cubicBezTo>
                    <a:cubicBezTo>
                      <a:pt x="47" y="58"/>
                      <a:pt x="58" y="47"/>
                      <a:pt x="72" y="47"/>
                    </a:cubicBezTo>
                    <a:cubicBezTo>
                      <a:pt x="87" y="47"/>
                      <a:pt x="98" y="58"/>
                      <a:pt x="98" y="73"/>
                    </a:cubicBezTo>
                    <a:cubicBezTo>
                      <a:pt x="98" y="87"/>
                      <a:pt x="87" y="98"/>
                      <a:pt x="72" y="9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42287C">
                      <a:alpha val="26000"/>
                    </a:srgbClr>
                  </a:gs>
                  <a:gs pos="0">
                    <a:srgbClr val="6D3E8F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ïşľiďê">
                <a:extLst>
                  <a:ext uri="{FF2B5EF4-FFF2-40B4-BE49-F238E27FC236}">
                    <a16:creationId xmlns:a16="http://schemas.microsoft.com/office/drawing/2014/main" id="{6DB6821E-769D-4F0F-B50B-6B0189669606}"/>
                  </a:ext>
                </a:extLst>
              </p:cNvPr>
              <p:cNvSpPr/>
              <p:nvPr/>
            </p:nvSpPr>
            <p:spPr bwMode="auto">
              <a:xfrm>
                <a:off x="6923088" y="1223963"/>
                <a:ext cx="1925638" cy="2043113"/>
              </a:xfrm>
              <a:custGeom>
                <a:avLst/>
                <a:gdLst>
                  <a:gd name="T0" fmla="*/ 343 w 355"/>
                  <a:gd name="T1" fmla="*/ 377 h 377"/>
                  <a:gd name="T2" fmla="*/ 12 w 355"/>
                  <a:gd name="T3" fmla="*/ 377 h 377"/>
                  <a:gd name="T4" fmla="*/ 0 w 355"/>
                  <a:gd name="T5" fmla="*/ 365 h 377"/>
                  <a:gd name="T6" fmla="*/ 0 w 355"/>
                  <a:gd name="T7" fmla="*/ 12 h 377"/>
                  <a:gd name="T8" fmla="*/ 12 w 355"/>
                  <a:gd name="T9" fmla="*/ 0 h 377"/>
                  <a:gd name="T10" fmla="*/ 343 w 355"/>
                  <a:gd name="T11" fmla="*/ 0 h 377"/>
                  <a:gd name="T12" fmla="*/ 355 w 355"/>
                  <a:gd name="T13" fmla="*/ 12 h 377"/>
                  <a:gd name="T14" fmla="*/ 355 w 355"/>
                  <a:gd name="T15" fmla="*/ 365 h 377"/>
                  <a:gd name="T16" fmla="*/ 343 w 355"/>
                  <a:gd name="T17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5" h="377">
                    <a:moveTo>
                      <a:pt x="343" y="377"/>
                    </a:moveTo>
                    <a:cubicBezTo>
                      <a:pt x="12" y="377"/>
                      <a:pt x="12" y="377"/>
                      <a:pt x="12" y="377"/>
                    </a:cubicBezTo>
                    <a:cubicBezTo>
                      <a:pt x="5" y="377"/>
                      <a:pt x="0" y="372"/>
                      <a:pt x="0" y="36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50" y="0"/>
                      <a:pt x="355" y="5"/>
                      <a:pt x="355" y="12"/>
                    </a:cubicBezTo>
                    <a:cubicBezTo>
                      <a:pt x="355" y="365"/>
                      <a:pt x="355" y="365"/>
                      <a:pt x="355" y="365"/>
                    </a:cubicBezTo>
                    <a:cubicBezTo>
                      <a:pt x="355" y="372"/>
                      <a:pt x="350" y="377"/>
                      <a:pt x="343" y="377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17B39A">
                      <a:alpha val="38000"/>
                    </a:srgbClr>
                  </a:gs>
                  <a:gs pos="0">
                    <a:srgbClr val="51CC93">
                      <a:alpha val="4800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ïŝľîdè">
                <a:extLst>
                  <a:ext uri="{FF2B5EF4-FFF2-40B4-BE49-F238E27FC236}">
                    <a16:creationId xmlns:a16="http://schemas.microsoft.com/office/drawing/2014/main" id="{C938FFEB-927F-4C8B-B5A0-8F95FF91A8DD}"/>
                  </a:ext>
                </a:extLst>
              </p:cNvPr>
              <p:cNvSpPr/>
              <p:nvPr/>
            </p:nvSpPr>
            <p:spPr bwMode="auto">
              <a:xfrm>
                <a:off x="7069138" y="1558926"/>
                <a:ext cx="22225" cy="14795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îšḷíḓê">
                <a:extLst>
                  <a:ext uri="{FF2B5EF4-FFF2-40B4-BE49-F238E27FC236}">
                    <a16:creationId xmlns:a16="http://schemas.microsoft.com/office/drawing/2014/main" id="{77CA332D-D5C7-474D-9A40-83CD51D8B1D6}"/>
                  </a:ext>
                </a:extLst>
              </p:cNvPr>
              <p:cNvSpPr/>
              <p:nvPr/>
            </p:nvSpPr>
            <p:spPr bwMode="auto">
              <a:xfrm>
                <a:off x="7069138" y="1558926"/>
                <a:ext cx="22225" cy="1479550"/>
              </a:xfrm>
              <a:custGeom>
                <a:avLst/>
                <a:gdLst>
                  <a:gd name="T0" fmla="*/ 0 w 14"/>
                  <a:gd name="T1" fmla="*/ 0 h 932"/>
                  <a:gd name="T2" fmla="*/ 0 w 14"/>
                  <a:gd name="T3" fmla="*/ 932 h 932"/>
                  <a:gd name="T4" fmla="*/ 14 w 14"/>
                  <a:gd name="T5" fmla="*/ 932 h 932"/>
                  <a:gd name="T6" fmla="*/ 14 w 14"/>
                  <a:gd name="T7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32">
                    <a:moveTo>
                      <a:pt x="0" y="0"/>
                    </a:moveTo>
                    <a:lnTo>
                      <a:pt x="0" y="932"/>
                    </a:lnTo>
                    <a:lnTo>
                      <a:pt x="14" y="93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iṩḻíďe">
                <a:extLst>
                  <a:ext uri="{FF2B5EF4-FFF2-40B4-BE49-F238E27FC236}">
                    <a16:creationId xmlns:a16="http://schemas.microsoft.com/office/drawing/2014/main" id="{374B305E-9968-4119-B1B2-008CECD0CE10}"/>
                  </a:ext>
                </a:extLst>
              </p:cNvPr>
              <p:cNvSpPr/>
              <p:nvPr/>
            </p:nvSpPr>
            <p:spPr bwMode="auto">
              <a:xfrm>
                <a:off x="7307263" y="1982788"/>
                <a:ext cx="55563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íṥḻíḑé">
                <a:extLst>
                  <a:ext uri="{FF2B5EF4-FFF2-40B4-BE49-F238E27FC236}">
                    <a16:creationId xmlns:a16="http://schemas.microsoft.com/office/drawing/2014/main" id="{CD43E3DF-9E63-4B27-BC3D-C3905E1FA034}"/>
                  </a:ext>
                </a:extLst>
              </p:cNvPr>
              <p:cNvSpPr/>
              <p:nvPr/>
            </p:nvSpPr>
            <p:spPr bwMode="auto">
              <a:xfrm>
                <a:off x="7307263" y="1982788"/>
                <a:ext cx="55563" cy="20638"/>
              </a:xfrm>
              <a:custGeom>
                <a:avLst/>
                <a:gdLst>
                  <a:gd name="T0" fmla="*/ 0 w 35"/>
                  <a:gd name="T1" fmla="*/ 13 h 13"/>
                  <a:gd name="T2" fmla="*/ 35 w 35"/>
                  <a:gd name="T3" fmla="*/ 13 h 13"/>
                  <a:gd name="T4" fmla="*/ 35 w 35"/>
                  <a:gd name="T5" fmla="*/ 0 h 13"/>
                  <a:gd name="T6" fmla="*/ 0 w 3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3">
                    <a:moveTo>
                      <a:pt x="0" y="13"/>
                    </a:moveTo>
                    <a:lnTo>
                      <a:pt x="35" y="13"/>
                    </a:ln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îšḻiḓê">
                <a:extLst>
                  <a:ext uri="{FF2B5EF4-FFF2-40B4-BE49-F238E27FC236}">
                    <a16:creationId xmlns:a16="http://schemas.microsoft.com/office/drawing/2014/main" id="{CBF6B81C-CF65-48F0-980E-24FBB34ADE4C}"/>
                  </a:ext>
                </a:extLst>
              </p:cNvPr>
              <p:cNvSpPr/>
              <p:nvPr/>
            </p:nvSpPr>
            <p:spPr bwMode="auto">
              <a:xfrm>
                <a:off x="7405688" y="1982788"/>
                <a:ext cx="915988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$ľîḓé">
                <a:extLst>
                  <a:ext uri="{FF2B5EF4-FFF2-40B4-BE49-F238E27FC236}">
                    <a16:creationId xmlns:a16="http://schemas.microsoft.com/office/drawing/2014/main" id="{97FD9AEB-075E-47E1-A77C-6EBBDA187C1C}"/>
                  </a:ext>
                </a:extLst>
              </p:cNvPr>
              <p:cNvSpPr/>
              <p:nvPr/>
            </p:nvSpPr>
            <p:spPr bwMode="auto">
              <a:xfrm>
                <a:off x="7405688" y="1982788"/>
                <a:ext cx="915988" cy="20638"/>
              </a:xfrm>
              <a:custGeom>
                <a:avLst/>
                <a:gdLst>
                  <a:gd name="T0" fmla="*/ 0 w 577"/>
                  <a:gd name="T1" fmla="*/ 13 h 13"/>
                  <a:gd name="T2" fmla="*/ 577 w 577"/>
                  <a:gd name="T3" fmla="*/ 13 h 13"/>
                  <a:gd name="T4" fmla="*/ 577 w 577"/>
                  <a:gd name="T5" fmla="*/ 0 h 13"/>
                  <a:gd name="T6" fmla="*/ 0 w 57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7" h="13">
                    <a:moveTo>
                      <a:pt x="0" y="13"/>
                    </a:moveTo>
                    <a:lnTo>
                      <a:pt x="577" y="13"/>
                    </a:lnTo>
                    <a:lnTo>
                      <a:pt x="57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ïşḷiḍê">
                <a:extLst>
                  <a:ext uri="{FF2B5EF4-FFF2-40B4-BE49-F238E27FC236}">
                    <a16:creationId xmlns:a16="http://schemas.microsoft.com/office/drawing/2014/main" id="{C1833EF0-253B-4BD0-BD94-E2CB973EBFDA}"/>
                  </a:ext>
                </a:extLst>
              </p:cNvPr>
              <p:cNvSpPr/>
              <p:nvPr/>
            </p:nvSpPr>
            <p:spPr bwMode="auto">
              <a:xfrm>
                <a:off x="7448551" y="2063751"/>
                <a:ext cx="136525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ïŝḻíḓé">
                <a:extLst>
                  <a:ext uri="{FF2B5EF4-FFF2-40B4-BE49-F238E27FC236}">
                    <a16:creationId xmlns:a16="http://schemas.microsoft.com/office/drawing/2014/main" id="{E8783554-1A1C-4BA9-9B5D-019C9F95B727}"/>
                  </a:ext>
                </a:extLst>
              </p:cNvPr>
              <p:cNvSpPr/>
              <p:nvPr/>
            </p:nvSpPr>
            <p:spPr bwMode="auto">
              <a:xfrm>
                <a:off x="7448551" y="2063751"/>
                <a:ext cx="136525" cy="20638"/>
              </a:xfrm>
              <a:custGeom>
                <a:avLst/>
                <a:gdLst>
                  <a:gd name="T0" fmla="*/ 0 w 86"/>
                  <a:gd name="T1" fmla="*/ 13 h 13"/>
                  <a:gd name="T2" fmla="*/ 86 w 86"/>
                  <a:gd name="T3" fmla="*/ 13 h 13"/>
                  <a:gd name="T4" fmla="*/ 86 w 86"/>
                  <a:gd name="T5" fmla="*/ 0 h 13"/>
                  <a:gd name="T6" fmla="*/ 0 w 8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">
                    <a:moveTo>
                      <a:pt x="0" y="13"/>
                    </a:moveTo>
                    <a:lnTo>
                      <a:pt x="86" y="13"/>
                    </a:lnTo>
                    <a:lnTo>
                      <a:pt x="86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íṩḻíḑè">
                <a:extLst>
                  <a:ext uri="{FF2B5EF4-FFF2-40B4-BE49-F238E27FC236}">
                    <a16:creationId xmlns:a16="http://schemas.microsoft.com/office/drawing/2014/main" id="{766FC362-244F-47FB-AF8D-34184AC6B8D9}"/>
                  </a:ext>
                </a:extLst>
              </p:cNvPr>
              <p:cNvSpPr/>
              <p:nvPr/>
            </p:nvSpPr>
            <p:spPr bwMode="auto">
              <a:xfrm>
                <a:off x="7632701" y="2063751"/>
                <a:ext cx="233363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iṡ1îďe">
                <a:extLst>
                  <a:ext uri="{FF2B5EF4-FFF2-40B4-BE49-F238E27FC236}">
                    <a16:creationId xmlns:a16="http://schemas.microsoft.com/office/drawing/2014/main" id="{2EC01335-AAFF-4AAF-9F3F-D5BE06E05B4F}"/>
                  </a:ext>
                </a:extLst>
              </p:cNvPr>
              <p:cNvSpPr/>
              <p:nvPr/>
            </p:nvSpPr>
            <p:spPr bwMode="auto">
              <a:xfrm>
                <a:off x="7632701" y="2063751"/>
                <a:ext cx="233363" cy="20638"/>
              </a:xfrm>
              <a:custGeom>
                <a:avLst/>
                <a:gdLst>
                  <a:gd name="T0" fmla="*/ 0 w 147"/>
                  <a:gd name="T1" fmla="*/ 13 h 13"/>
                  <a:gd name="T2" fmla="*/ 147 w 147"/>
                  <a:gd name="T3" fmla="*/ 13 h 13"/>
                  <a:gd name="T4" fmla="*/ 147 w 147"/>
                  <a:gd name="T5" fmla="*/ 0 h 13"/>
                  <a:gd name="T6" fmla="*/ 0 w 14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3">
                    <a:moveTo>
                      <a:pt x="0" y="13"/>
                    </a:moveTo>
                    <a:lnTo>
                      <a:pt x="147" y="13"/>
                    </a:lnTo>
                    <a:lnTo>
                      <a:pt x="14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íślïḓé">
                <a:extLst>
                  <a:ext uri="{FF2B5EF4-FFF2-40B4-BE49-F238E27FC236}">
                    <a16:creationId xmlns:a16="http://schemas.microsoft.com/office/drawing/2014/main" id="{5B4BEF0C-3CF2-4C4D-85CA-B5D88CF81CAA}"/>
                  </a:ext>
                </a:extLst>
              </p:cNvPr>
              <p:cNvSpPr/>
              <p:nvPr/>
            </p:nvSpPr>
            <p:spPr bwMode="auto">
              <a:xfrm>
                <a:off x="7307263" y="2149476"/>
                <a:ext cx="363538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ṩḷiḋê">
                <a:extLst>
                  <a:ext uri="{FF2B5EF4-FFF2-40B4-BE49-F238E27FC236}">
                    <a16:creationId xmlns:a16="http://schemas.microsoft.com/office/drawing/2014/main" id="{CDF4BE36-ABF8-4763-87BA-04B65F9F021B}"/>
                  </a:ext>
                </a:extLst>
              </p:cNvPr>
              <p:cNvSpPr/>
              <p:nvPr/>
            </p:nvSpPr>
            <p:spPr bwMode="auto">
              <a:xfrm>
                <a:off x="7307263" y="2149476"/>
                <a:ext cx="363538" cy="22225"/>
              </a:xfrm>
              <a:custGeom>
                <a:avLst/>
                <a:gdLst>
                  <a:gd name="T0" fmla="*/ 0 w 229"/>
                  <a:gd name="T1" fmla="*/ 14 h 14"/>
                  <a:gd name="T2" fmla="*/ 229 w 229"/>
                  <a:gd name="T3" fmla="*/ 14 h 14"/>
                  <a:gd name="T4" fmla="*/ 229 w 229"/>
                  <a:gd name="T5" fmla="*/ 0 h 14"/>
                  <a:gd name="T6" fmla="*/ 0 w 22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9" h="14">
                    <a:moveTo>
                      <a:pt x="0" y="14"/>
                    </a:moveTo>
                    <a:lnTo>
                      <a:pt x="229" y="14"/>
                    </a:lnTo>
                    <a:lnTo>
                      <a:pt x="22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íṡliḑê">
                <a:extLst>
                  <a:ext uri="{FF2B5EF4-FFF2-40B4-BE49-F238E27FC236}">
                    <a16:creationId xmlns:a16="http://schemas.microsoft.com/office/drawing/2014/main" id="{EB69BCDF-47C3-46D2-AAB8-4002421513AE}"/>
                  </a:ext>
                </a:extLst>
              </p:cNvPr>
              <p:cNvSpPr/>
              <p:nvPr/>
            </p:nvSpPr>
            <p:spPr bwMode="auto">
              <a:xfrm>
                <a:off x="7715251" y="2149476"/>
                <a:ext cx="352425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ï$1iďe">
                <a:extLst>
                  <a:ext uri="{FF2B5EF4-FFF2-40B4-BE49-F238E27FC236}">
                    <a16:creationId xmlns:a16="http://schemas.microsoft.com/office/drawing/2014/main" id="{677A9401-949D-4BA5-87D4-23FFF18D824D}"/>
                  </a:ext>
                </a:extLst>
              </p:cNvPr>
              <p:cNvSpPr/>
              <p:nvPr/>
            </p:nvSpPr>
            <p:spPr bwMode="auto">
              <a:xfrm>
                <a:off x="7715251" y="2149476"/>
                <a:ext cx="352425" cy="22225"/>
              </a:xfrm>
              <a:custGeom>
                <a:avLst/>
                <a:gdLst>
                  <a:gd name="T0" fmla="*/ 0 w 222"/>
                  <a:gd name="T1" fmla="*/ 14 h 14"/>
                  <a:gd name="T2" fmla="*/ 222 w 222"/>
                  <a:gd name="T3" fmla="*/ 14 h 14"/>
                  <a:gd name="T4" fmla="*/ 222 w 222"/>
                  <a:gd name="T5" fmla="*/ 0 h 14"/>
                  <a:gd name="T6" fmla="*/ 0 w 222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4">
                    <a:moveTo>
                      <a:pt x="0" y="14"/>
                    </a:moveTo>
                    <a:lnTo>
                      <a:pt x="222" y="14"/>
                    </a:lnTo>
                    <a:lnTo>
                      <a:pt x="22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ṡḷïḑè">
                <a:extLst>
                  <a:ext uri="{FF2B5EF4-FFF2-40B4-BE49-F238E27FC236}">
                    <a16:creationId xmlns:a16="http://schemas.microsoft.com/office/drawing/2014/main" id="{1BD80EBB-C5A4-475F-90A1-7A71A08CF47F}"/>
                  </a:ext>
                </a:extLst>
              </p:cNvPr>
              <p:cNvSpPr/>
              <p:nvPr/>
            </p:nvSpPr>
            <p:spPr bwMode="auto">
              <a:xfrm>
                <a:off x="8121651" y="2149476"/>
                <a:ext cx="123825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ś1íḑe">
                <a:extLst>
                  <a:ext uri="{FF2B5EF4-FFF2-40B4-BE49-F238E27FC236}">
                    <a16:creationId xmlns:a16="http://schemas.microsoft.com/office/drawing/2014/main" id="{2A1BFE7F-0E13-4E9C-A79D-A89E7BFE3105}"/>
                  </a:ext>
                </a:extLst>
              </p:cNvPr>
              <p:cNvSpPr/>
              <p:nvPr/>
            </p:nvSpPr>
            <p:spPr bwMode="auto">
              <a:xfrm>
                <a:off x="8121651" y="2149476"/>
                <a:ext cx="123825" cy="22225"/>
              </a:xfrm>
              <a:custGeom>
                <a:avLst/>
                <a:gdLst>
                  <a:gd name="T0" fmla="*/ 0 w 78"/>
                  <a:gd name="T1" fmla="*/ 14 h 14"/>
                  <a:gd name="T2" fmla="*/ 78 w 78"/>
                  <a:gd name="T3" fmla="*/ 14 h 14"/>
                  <a:gd name="T4" fmla="*/ 78 w 78"/>
                  <a:gd name="T5" fmla="*/ 0 h 14"/>
                  <a:gd name="T6" fmla="*/ 0 w 7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4">
                    <a:moveTo>
                      <a:pt x="0" y="14"/>
                    </a:moveTo>
                    <a:lnTo>
                      <a:pt x="78" y="14"/>
                    </a:lnTo>
                    <a:lnTo>
                      <a:pt x="7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îş1ídè">
                <a:extLst>
                  <a:ext uri="{FF2B5EF4-FFF2-40B4-BE49-F238E27FC236}">
                    <a16:creationId xmlns:a16="http://schemas.microsoft.com/office/drawing/2014/main" id="{3BAC080A-2F44-4A64-B46B-E7BFD8E7203B}"/>
                  </a:ext>
                </a:extLst>
              </p:cNvPr>
              <p:cNvSpPr/>
              <p:nvPr/>
            </p:nvSpPr>
            <p:spPr bwMode="auto">
              <a:xfrm>
                <a:off x="7459663" y="2638426"/>
                <a:ext cx="814388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ïslïde">
                <a:extLst>
                  <a:ext uri="{FF2B5EF4-FFF2-40B4-BE49-F238E27FC236}">
                    <a16:creationId xmlns:a16="http://schemas.microsoft.com/office/drawing/2014/main" id="{ED706E8B-18F9-4E35-915B-DD65D1F8C6DF}"/>
                  </a:ext>
                </a:extLst>
              </p:cNvPr>
              <p:cNvSpPr/>
              <p:nvPr/>
            </p:nvSpPr>
            <p:spPr bwMode="auto">
              <a:xfrm>
                <a:off x="7459663" y="2638426"/>
                <a:ext cx="814388" cy="20638"/>
              </a:xfrm>
              <a:custGeom>
                <a:avLst/>
                <a:gdLst>
                  <a:gd name="T0" fmla="*/ 0 w 513"/>
                  <a:gd name="T1" fmla="*/ 13 h 13"/>
                  <a:gd name="T2" fmla="*/ 513 w 513"/>
                  <a:gd name="T3" fmla="*/ 13 h 13"/>
                  <a:gd name="T4" fmla="*/ 513 w 513"/>
                  <a:gd name="T5" fmla="*/ 0 h 13"/>
                  <a:gd name="T6" fmla="*/ 0 w 513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3" h="13">
                    <a:moveTo>
                      <a:pt x="0" y="13"/>
                    </a:moveTo>
                    <a:lnTo>
                      <a:pt x="513" y="13"/>
                    </a:lnTo>
                    <a:lnTo>
                      <a:pt x="51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Sḷiďé">
                <a:extLst>
                  <a:ext uri="{FF2B5EF4-FFF2-40B4-BE49-F238E27FC236}">
                    <a16:creationId xmlns:a16="http://schemas.microsoft.com/office/drawing/2014/main" id="{8FF39497-CB16-45A4-944D-F6DDFE484751}"/>
                  </a:ext>
                </a:extLst>
              </p:cNvPr>
              <p:cNvSpPr/>
              <p:nvPr/>
            </p:nvSpPr>
            <p:spPr bwMode="auto">
              <a:xfrm>
                <a:off x="7459663" y="2232026"/>
                <a:ext cx="814388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iślïďè">
                <a:extLst>
                  <a:ext uri="{FF2B5EF4-FFF2-40B4-BE49-F238E27FC236}">
                    <a16:creationId xmlns:a16="http://schemas.microsoft.com/office/drawing/2014/main" id="{5D70081A-B8F4-4D94-B8CC-839975933D7D}"/>
                  </a:ext>
                </a:extLst>
              </p:cNvPr>
              <p:cNvSpPr/>
              <p:nvPr/>
            </p:nvSpPr>
            <p:spPr bwMode="auto">
              <a:xfrm>
                <a:off x="7459663" y="2232026"/>
                <a:ext cx="814388" cy="20638"/>
              </a:xfrm>
              <a:custGeom>
                <a:avLst/>
                <a:gdLst>
                  <a:gd name="T0" fmla="*/ 0 w 513"/>
                  <a:gd name="T1" fmla="*/ 13 h 13"/>
                  <a:gd name="T2" fmla="*/ 513 w 513"/>
                  <a:gd name="T3" fmla="*/ 13 h 13"/>
                  <a:gd name="T4" fmla="*/ 513 w 513"/>
                  <a:gd name="T5" fmla="*/ 0 h 13"/>
                  <a:gd name="T6" fmla="*/ 0 w 513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3" h="13">
                    <a:moveTo>
                      <a:pt x="0" y="13"/>
                    </a:moveTo>
                    <a:lnTo>
                      <a:pt x="513" y="13"/>
                    </a:lnTo>
                    <a:lnTo>
                      <a:pt x="51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ṩḻíḑe">
                <a:extLst>
                  <a:ext uri="{FF2B5EF4-FFF2-40B4-BE49-F238E27FC236}">
                    <a16:creationId xmlns:a16="http://schemas.microsoft.com/office/drawing/2014/main" id="{27BC155B-B54F-4289-89FF-72C2A6391463}"/>
                  </a:ext>
                </a:extLst>
              </p:cNvPr>
              <p:cNvSpPr/>
              <p:nvPr/>
            </p:nvSpPr>
            <p:spPr bwMode="auto">
              <a:xfrm>
                <a:off x="7612063" y="2324101"/>
                <a:ext cx="633413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šḷiḍé">
                <a:extLst>
                  <a:ext uri="{FF2B5EF4-FFF2-40B4-BE49-F238E27FC236}">
                    <a16:creationId xmlns:a16="http://schemas.microsoft.com/office/drawing/2014/main" id="{98994BA8-2AAC-4817-8BD7-B860CB7B203B}"/>
                  </a:ext>
                </a:extLst>
              </p:cNvPr>
              <p:cNvSpPr/>
              <p:nvPr/>
            </p:nvSpPr>
            <p:spPr bwMode="auto">
              <a:xfrm>
                <a:off x="7612063" y="2324101"/>
                <a:ext cx="633413" cy="20638"/>
              </a:xfrm>
              <a:custGeom>
                <a:avLst/>
                <a:gdLst>
                  <a:gd name="T0" fmla="*/ 0 w 399"/>
                  <a:gd name="T1" fmla="*/ 13 h 13"/>
                  <a:gd name="T2" fmla="*/ 399 w 399"/>
                  <a:gd name="T3" fmla="*/ 13 h 13"/>
                  <a:gd name="T4" fmla="*/ 399 w 399"/>
                  <a:gd name="T5" fmla="*/ 0 h 13"/>
                  <a:gd name="T6" fmla="*/ 0 w 399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9" h="13">
                    <a:moveTo>
                      <a:pt x="0" y="13"/>
                    </a:moveTo>
                    <a:lnTo>
                      <a:pt x="399" y="13"/>
                    </a:lnTo>
                    <a:lnTo>
                      <a:pt x="39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ṩlîḋê">
                <a:extLst>
                  <a:ext uri="{FF2B5EF4-FFF2-40B4-BE49-F238E27FC236}">
                    <a16:creationId xmlns:a16="http://schemas.microsoft.com/office/drawing/2014/main" id="{7C644FF2-3435-48C6-9BD7-CC2138E4547C}"/>
                  </a:ext>
                </a:extLst>
              </p:cNvPr>
              <p:cNvSpPr/>
              <p:nvPr/>
            </p:nvSpPr>
            <p:spPr bwMode="auto">
              <a:xfrm>
                <a:off x="7612063" y="2398713"/>
                <a:ext cx="157163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iSľîḓé">
                <a:extLst>
                  <a:ext uri="{FF2B5EF4-FFF2-40B4-BE49-F238E27FC236}">
                    <a16:creationId xmlns:a16="http://schemas.microsoft.com/office/drawing/2014/main" id="{D224514F-90AF-4ABC-90A6-7946A7926D22}"/>
                  </a:ext>
                </a:extLst>
              </p:cNvPr>
              <p:cNvSpPr/>
              <p:nvPr/>
            </p:nvSpPr>
            <p:spPr bwMode="auto">
              <a:xfrm>
                <a:off x="7612063" y="2398713"/>
                <a:ext cx="157163" cy="22225"/>
              </a:xfrm>
              <a:custGeom>
                <a:avLst/>
                <a:gdLst>
                  <a:gd name="T0" fmla="*/ 0 w 99"/>
                  <a:gd name="T1" fmla="*/ 14 h 14"/>
                  <a:gd name="T2" fmla="*/ 99 w 99"/>
                  <a:gd name="T3" fmla="*/ 14 h 14"/>
                  <a:gd name="T4" fmla="*/ 99 w 99"/>
                  <a:gd name="T5" fmla="*/ 0 h 14"/>
                  <a:gd name="T6" fmla="*/ 0 w 9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4">
                    <a:moveTo>
                      <a:pt x="0" y="14"/>
                    </a:moveTo>
                    <a:lnTo>
                      <a:pt x="99" y="14"/>
                    </a:lnTo>
                    <a:lnTo>
                      <a:pt x="9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îṣľíḍè">
                <a:extLst>
                  <a:ext uri="{FF2B5EF4-FFF2-40B4-BE49-F238E27FC236}">
                    <a16:creationId xmlns:a16="http://schemas.microsoft.com/office/drawing/2014/main" id="{03A2F5DD-ADDA-4949-B5D3-982445F65B1E}"/>
                  </a:ext>
                </a:extLst>
              </p:cNvPr>
              <p:cNvSpPr/>
              <p:nvPr/>
            </p:nvSpPr>
            <p:spPr bwMode="auto">
              <a:xfrm>
                <a:off x="7307263" y="2535238"/>
                <a:ext cx="60325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ṣ1îḍé">
                <a:extLst>
                  <a:ext uri="{FF2B5EF4-FFF2-40B4-BE49-F238E27FC236}">
                    <a16:creationId xmlns:a16="http://schemas.microsoft.com/office/drawing/2014/main" id="{598C8E13-20B4-4ACC-B404-6317DEB86ABA}"/>
                  </a:ext>
                </a:extLst>
              </p:cNvPr>
              <p:cNvSpPr/>
              <p:nvPr/>
            </p:nvSpPr>
            <p:spPr bwMode="auto">
              <a:xfrm>
                <a:off x="7307263" y="2535238"/>
                <a:ext cx="60325" cy="20638"/>
              </a:xfrm>
              <a:custGeom>
                <a:avLst/>
                <a:gdLst>
                  <a:gd name="T0" fmla="*/ 0 w 38"/>
                  <a:gd name="T1" fmla="*/ 13 h 13"/>
                  <a:gd name="T2" fmla="*/ 38 w 38"/>
                  <a:gd name="T3" fmla="*/ 13 h 13"/>
                  <a:gd name="T4" fmla="*/ 38 w 38"/>
                  <a:gd name="T5" fmla="*/ 0 h 13"/>
                  <a:gd name="T6" fmla="*/ 0 w 38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3">
                    <a:moveTo>
                      <a:pt x="0" y="13"/>
                    </a:moveTo>
                    <a:lnTo>
                      <a:pt x="38" y="13"/>
                    </a:ln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ṣļide">
                <a:extLst>
                  <a:ext uri="{FF2B5EF4-FFF2-40B4-BE49-F238E27FC236}">
                    <a16:creationId xmlns:a16="http://schemas.microsoft.com/office/drawing/2014/main" id="{BE8412FC-A746-4094-8C8D-61CE6BA3C80C}"/>
                  </a:ext>
                </a:extLst>
              </p:cNvPr>
              <p:cNvSpPr/>
              <p:nvPr/>
            </p:nvSpPr>
            <p:spPr bwMode="auto">
              <a:xfrm>
                <a:off x="7405688" y="2535238"/>
                <a:ext cx="282575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íSļidè">
                <a:extLst>
                  <a:ext uri="{FF2B5EF4-FFF2-40B4-BE49-F238E27FC236}">
                    <a16:creationId xmlns:a16="http://schemas.microsoft.com/office/drawing/2014/main" id="{0E6A2B55-13ED-496D-AE32-CEDB832BBBA1}"/>
                  </a:ext>
                </a:extLst>
              </p:cNvPr>
              <p:cNvSpPr/>
              <p:nvPr/>
            </p:nvSpPr>
            <p:spPr bwMode="auto">
              <a:xfrm>
                <a:off x="7405688" y="2535238"/>
                <a:ext cx="282575" cy="20638"/>
              </a:xfrm>
              <a:custGeom>
                <a:avLst/>
                <a:gdLst>
                  <a:gd name="T0" fmla="*/ 0 w 178"/>
                  <a:gd name="T1" fmla="*/ 13 h 13"/>
                  <a:gd name="T2" fmla="*/ 178 w 178"/>
                  <a:gd name="T3" fmla="*/ 13 h 13"/>
                  <a:gd name="T4" fmla="*/ 178 w 178"/>
                  <a:gd name="T5" fmla="*/ 0 h 13"/>
                  <a:gd name="T6" fmla="*/ 0 w 178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3">
                    <a:moveTo>
                      <a:pt x="0" y="13"/>
                    </a:moveTo>
                    <a:lnTo>
                      <a:pt x="178" y="13"/>
                    </a:lnTo>
                    <a:lnTo>
                      <a:pt x="17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ṩ1íďê">
                <a:extLst>
                  <a:ext uri="{FF2B5EF4-FFF2-40B4-BE49-F238E27FC236}">
                    <a16:creationId xmlns:a16="http://schemas.microsoft.com/office/drawing/2014/main" id="{204CFE84-68B9-4CF4-ACF7-37A3555648FC}"/>
                  </a:ext>
                </a:extLst>
              </p:cNvPr>
              <p:cNvSpPr/>
              <p:nvPr/>
            </p:nvSpPr>
            <p:spPr bwMode="auto">
              <a:xfrm>
                <a:off x="7731126" y="2535238"/>
                <a:ext cx="542925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ïṡļíďê">
                <a:extLst>
                  <a:ext uri="{FF2B5EF4-FFF2-40B4-BE49-F238E27FC236}">
                    <a16:creationId xmlns:a16="http://schemas.microsoft.com/office/drawing/2014/main" id="{92F0D8E8-5D57-4764-956F-0AE8C2E4F18E}"/>
                  </a:ext>
                </a:extLst>
              </p:cNvPr>
              <p:cNvSpPr/>
              <p:nvPr/>
            </p:nvSpPr>
            <p:spPr bwMode="auto">
              <a:xfrm>
                <a:off x="7731126" y="2535238"/>
                <a:ext cx="542925" cy="20638"/>
              </a:xfrm>
              <a:custGeom>
                <a:avLst/>
                <a:gdLst>
                  <a:gd name="T0" fmla="*/ 0 w 342"/>
                  <a:gd name="T1" fmla="*/ 13 h 13"/>
                  <a:gd name="T2" fmla="*/ 342 w 342"/>
                  <a:gd name="T3" fmla="*/ 13 h 13"/>
                  <a:gd name="T4" fmla="*/ 342 w 342"/>
                  <a:gd name="T5" fmla="*/ 0 h 13"/>
                  <a:gd name="T6" fmla="*/ 0 w 342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2" h="13">
                    <a:moveTo>
                      <a:pt x="0" y="13"/>
                    </a:moveTo>
                    <a:lnTo>
                      <a:pt x="342" y="13"/>
                    </a:lnTo>
                    <a:lnTo>
                      <a:pt x="34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îṥļíḍê">
                <a:extLst>
                  <a:ext uri="{FF2B5EF4-FFF2-40B4-BE49-F238E27FC236}">
                    <a16:creationId xmlns:a16="http://schemas.microsoft.com/office/drawing/2014/main" id="{F1A10382-550D-45DD-A71B-D8B412D6312D}"/>
                  </a:ext>
                </a:extLst>
              </p:cNvPr>
              <p:cNvSpPr/>
              <p:nvPr/>
            </p:nvSpPr>
            <p:spPr bwMode="auto">
              <a:xfrm>
                <a:off x="6923088" y="1208088"/>
                <a:ext cx="1925638" cy="146050"/>
              </a:xfrm>
              <a:custGeom>
                <a:avLst/>
                <a:gdLst>
                  <a:gd name="T0" fmla="*/ 340 w 355"/>
                  <a:gd name="T1" fmla="*/ 3 h 27"/>
                  <a:gd name="T2" fmla="*/ 14 w 355"/>
                  <a:gd name="T3" fmla="*/ 0 h 27"/>
                  <a:gd name="T4" fmla="*/ 0 w 355"/>
                  <a:gd name="T5" fmla="*/ 12 h 27"/>
                  <a:gd name="T6" fmla="*/ 0 w 355"/>
                  <a:gd name="T7" fmla="*/ 25 h 27"/>
                  <a:gd name="T8" fmla="*/ 355 w 355"/>
                  <a:gd name="T9" fmla="*/ 27 h 27"/>
                  <a:gd name="T10" fmla="*/ 355 w 355"/>
                  <a:gd name="T11" fmla="*/ 15 h 27"/>
                  <a:gd name="T12" fmla="*/ 340 w 355"/>
                  <a:gd name="T1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27">
                    <a:moveTo>
                      <a:pt x="340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2"/>
                      <a:pt x="0" y="22"/>
                      <a:pt x="0" y="25"/>
                    </a:cubicBezTo>
                    <a:cubicBezTo>
                      <a:pt x="8" y="24"/>
                      <a:pt x="355" y="27"/>
                      <a:pt x="355" y="27"/>
                    </a:cubicBezTo>
                    <a:cubicBezTo>
                      <a:pt x="355" y="15"/>
                      <a:pt x="355" y="15"/>
                      <a:pt x="355" y="15"/>
                    </a:cubicBezTo>
                    <a:cubicBezTo>
                      <a:pt x="355" y="8"/>
                      <a:pt x="348" y="3"/>
                      <a:pt x="340" y="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42287C"/>
                  </a:gs>
                  <a:gs pos="0">
                    <a:srgbClr val="6D3E8F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îśḻîdé">
                <a:extLst>
                  <a:ext uri="{FF2B5EF4-FFF2-40B4-BE49-F238E27FC236}">
                    <a16:creationId xmlns:a16="http://schemas.microsoft.com/office/drawing/2014/main" id="{8B0B9897-375D-47A7-8C27-5A4A499E08EF}"/>
                  </a:ext>
                </a:extLst>
              </p:cNvPr>
              <p:cNvSpPr/>
              <p:nvPr/>
            </p:nvSpPr>
            <p:spPr bwMode="auto">
              <a:xfrm>
                <a:off x="7037388" y="1255713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íš1ídê">
                <a:extLst>
                  <a:ext uri="{FF2B5EF4-FFF2-40B4-BE49-F238E27FC236}">
                    <a16:creationId xmlns:a16="http://schemas.microsoft.com/office/drawing/2014/main" id="{F2BE7336-57D8-4585-8960-F5841EE4D9DF}"/>
                  </a:ext>
                </a:extLst>
              </p:cNvPr>
              <p:cNvSpPr/>
              <p:nvPr/>
            </p:nvSpPr>
            <p:spPr bwMode="auto">
              <a:xfrm>
                <a:off x="7118351" y="1255713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ṡļiďê">
                <a:extLst>
                  <a:ext uri="{FF2B5EF4-FFF2-40B4-BE49-F238E27FC236}">
                    <a16:creationId xmlns:a16="http://schemas.microsoft.com/office/drawing/2014/main" id="{B7D3AF45-6CA2-46DB-BE7A-1762B1D5C210}"/>
                  </a:ext>
                </a:extLst>
              </p:cNvPr>
              <p:cNvSpPr/>
              <p:nvPr/>
            </p:nvSpPr>
            <p:spPr bwMode="auto">
              <a:xfrm>
                <a:off x="7194551" y="1255713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íśļiḓe">
                <a:extLst>
                  <a:ext uri="{FF2B5EF4-FFF2-40B4-BE49-F238E27FC236}">
                    <a16:creationId xmlns:a16="http://schemas.microsoft.com/office/drawing/2014/main" id="{A3896D6D-488D-452D-98BD-30F59796AD71}"/>
                  </a:ext>
                </a:extLst>
              </p:cNvPr>
              <p:cNvSpPr/>
              <p:nvPr/>
            </p:nvSpPr>
            <p:spPr bwMode="auto">
              <a:xfrm>
                <a:off x="8002588" y="2566988"/>
                <a:ext cx="1023938" cy="1014413"/>
              </a:xfrm>
              <a:custGeom>
                <a:avLst/>
                <a:gdLst>
                  <a:gd name="T0" fmla="*/ 176 w 189"/>
                  <a:gd name="T1" fmla="*/ 102 h 187"/>
                  <a:gd name="T2" fmla="*/ 189 w 189"/>
                  <a:gd name="T3" fmla="*/ 101 h 187"/>
                  <a:gd name="T4" fmla="*/ 188 w 189"/>
                  <a:gd name="T5" fmla="*/ 72 h 187"/>
                  <a:gd name="T6" fmla="*/ 173 w 189"/>
                  <a:gd name="T7" fmla="*/ 72 h 187"/>
                  <a:gd name="T8" fmla="*/ 159 w 189"/>
                  <a:gd name="T9" fmla="*/ 44 h 187"/>
                  <a:gd name="T10" fmla="*/ 159 w 189"/>
                  <a:gd name="T11" fmla="*/ 45 h 187"/>
                  <a:gd name="T12" fmla="*/ 170 w 189"/>
                  <a:gd name="T13" fmla="*/ 32 h 187"/>
                  <a:gd name="T14" fmla="*/ 148 w 189"/>
                  <a:gd name="T15" fmla="*/ 13 h 187"/>
                  <a:gd name="T16" fmla="*/ 137 w 189"/>
                  <a:gd name="T17" fmla="*/ 25 h 187"/>
                  <a:gd name="T18" fmla="*/ 138 w 189"/>
                  <a:gd name="T19" fmla="*/ 25 h 187"/>
                  <a:gd name="T20" fmla="*/ 113 w 189"/>
                  <a:gd name="T21" fmla="*/ 15 h 187"/>
                  <a:gd name="T22" fmla="*/ 113 w 189"/>
                  <a:gd name="T23" fmla="*/ 0 h 187"/>
                  <a:gd name="T24" fmla="*/ 83 w 189"/>
                  <a:gd name="T25" fmla="*/ 0 h 187"/>
                  <a:gd name="T26" fmla="*/ 83 w 189"/>
                  <a:gd name="T27" fmla="*/ 13 h 187"/>
                  <a:gd name="T28" fmla="*/ 46 w 189"/>
                  <a:gd name="T29" fmla="*/ 29 h 187"/>
                  <a:gd name="T30" fmla="*/ 36 w 189"/>
                  <a:gd name="T31" fmla="*/ 17 h 187"/>
                  <a:gd name="T32" fmla="*/ 14 w 189"/>
                  <a:gd name="T33" fmla="*/ 37 h 187"/>
                  <a:gd name="T34" fmla="*/ 25 w 189"/>
                  <a:gd name="T35" fmla="*/ 50 h 187"/>
                  <a:gd name="T36" fmla="*/ 27 w 189"/>
                  <a:gd name="T37" fmla="*/ 47 h 187"/>
                  <a:gd name="T38" fmla="*/ 13 w 189"/>
                  <a:gd name="T39" fmla="*/ 83 h 187"/>
                  <a:gd name="T40" fmla="*/ 0 w 189"/>
                  <a:gd name="T41" fmla="*/ 83 h 187"/>
                  <a:gd name="T42" fmla="*/ 2 w 189"/>
                  <a:gd name="T43" fmla="*/ 113 h 187"/>
                  <a:gd name="T44" fmla="*/ 14 w 189"/>
                  <a:gd name="T45" fmla="*/ 112 h 187"/>
                  <a:gd name="T46" fmla="*/ 27 w 189"/>
                  <a:gd name="T47" fmla="*/ 142 h 187"/>
                  <a:gd name="T48" fmla="*/ 18 w 189"/>
                  <a:gd name="T49" fmla="*/ 152 h 187"/>
                  <a:gd name="T50" fmla="*/ 41 w 189"/>
                  <a:gd name="T51" fmla="*/ 172 h 187"/>
                  <a:gd name="T52" fmla="*/ 49 w 189"/>
                  <a:gd name="T53" fmla="*/ 163 h 187"/>
                  <a:gd name="T54" fmla="*/ 85 w 189"/>
                  <a:gd name="T55" fmla="*/ 176 h 187"/>
                  <a:gd name="T56" fmla="*/ 85 w 189"/>
                  <a:gd name="T57" fmla="*/ 187 h 187"/>
                  <a:gd name="T58" fmla="*/ 115 w 189"/>
                  <a:gd name="T59" fmla="*/ 187 h 187"/>
                  <a:gd name="T60" fmla="*/ 115 w 189"/>
                  <a:gd name="T61" fmla="*/ 174 h 187"/>
                  <a:gd name="T62" fmla="*/ 147 w 189"/>
                  <a:gd name="T63" fmla="*/ 157 h 187"/>
                  <a:gd name="T64" fmla="*/ 154 w 189"/>
                  <a:gd name="T65" fmla="*/ 165 h 187"/>
                  <a:gd name="T66" fmla="*/ 176 w 189"/>
                  <a:gd name="T67" fmla="*/ 145 h 187"/>
                  <a:gd name="T68" fmla="*/ 166 w 189"/>
                  <a:gd name="T69" fmla="*/ 134 h 187"/>
                  <a:gd name="T70" fmla="*/ 176 w 189"/>
                  <a:gd name="T71" fmla="*/ 102 h 187"/>
                  <a:gd name="T72" fmla="*/ 94 w 189"/>
                  <a:gd name="T73" fmla="*/ 128 h 187"/>
                  <a:gd name="T74" fmla="*/ 61 w 189"/>
                  <a:gd name="T75" fmla="*/ 95 h 187"/>
                  <a:gd name="T76" fmla="*/ 94 w 189"/>
                  <a:gd name="T77" fmla="*/ 61 h 187"/>
                  <a:gd name="T78" fmla="*/ 128 w 189"/>
                  <a:gd name="T79" fmla="*/ 95 h 187"/>
                  <a:gd name="T80" fmla="*/ 94 w 189"/>
                  <a:gd name="T81" fmla="*/ 12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9" h="187">
                    <a:moveTo>
                      <a:pt x="176" y="102"/>
                    </a:move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0" y="62"/>
                      <a:pt x="165" y="53"/>
                      <a:pt x="159" y="44"/>
                    </a:cubicBezTo>
                    <a:cubicBezTo>
                      <a:pt x="159" y="45"/>
                      <a:pt x="159" y="45"/>
                      <a:pt x="159" y="45"/>
                    </a:cubicBezTo>
                    <a:cubicBezTo>
                      <a:pt x="170" y="32"/>
                      <a:pt x="170" y="32"/>
                      <a:pt x="170" y="32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0" y="21"/>
                      <a:pt x="122" y="17"/>
                      <a:pt x="113" y="15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70" y="15"/>
                      <a:pt x="57" y="21"/>
                      <a:pt x="46" y="29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0" y="58"/>
                      <a:pt x="15" y="70"/>
                      <a:pt x="13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7" y="123"/>
                      <a:pt x="21" y="133"/>
                      <a:pt x="27" y="142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41" y="172"/>
                      <a:pt x="41" y="172"/>
                      <a:pt x="41" y="172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59" y="170"/>
                      <a:pt x="72" y="175"/>
                      <a:pt x="85" y="176"/>
                    </a:cubicBezTo>
                    <a:cubicBezTo>
                      <a:pt x="85" y="187"/>
                      <a:pt x="85" y="187"/>
                      <a:pt x="85" y="187"/>
                    </a:cubicBezTo>
                    <a:cubicBezTo>
                      <a:pt x="115" y="187"/>
                      <a:pt x="115" y="187"/>
                      <a:pt x="115" y="187"/>
                    </a:cubicBezTo>
                    <a:cubicBezTo>
                      <a:pt x="115" y="174"/>
                      <a:pt x="115" y="174"/>
                      <a:pt x="115" y="174"/>
                    </a:cubicBezTo>
                    <a:cubicBezTo>
                      <a:pt x="127" y="171"/>
                      <a:pt x="138" y="165"/>
                      <a:pt x="147" y="157"/>
                    </a:cubicBezTo>
                    <a:cubicBezTo>
                      <a:pt x="154" y="165"/>
                      <a:pt x="154" y="165"/>
                      <a:pt x="154" y="165"/>
                    </a:cubicBezTo>
                    <a:cubicBezTo>
                      <a:pt x="176" y="145"/>
                      <a:pt x="176" y="145"/>
                      <a:pt x="176" y="145"/>
                    </a:cubicBezTo>
                    <a:cubicBezTo>
                      <a:pt x="166" y="134"/>
                      <a:pt x="166" y="134"/>
                      <a:pt x="166" y="134"/>
                    </a:cubicBezTo>
                    <a:cubicBezTo>
                      <a:pt x="172" y="124"/>
                      <a:pt x="175" y="113"/>
                      <a:pt x="176" y="102"/>
                    </a:cubicBezTo>
                    <a:close/>
                    <a:moveTo>
                      <a:pt x="94" y="128"/>
                    </a:moveTo>
                    <a:cubicBezTo>
                      <a:pt x="76" y="128"/>
                      <a:pt x="61" y="113"/>
                      <a:pt x="61" y="95"/>
                    </a:cubicBezTo>
                    <a:cubicBezTo>
                      <a:pt x="61" y="76"/>
                      <a:pt x="76" y="61"/>
                      <a:pt x="94" y="61"/>
                    </a:cubicBezTo>
                    <a:cubicBezTo>
                      <a:pt x="113" y="61"/>
                      <a:pt x="128" y="76"/>
                      <a:pt x="128" y="95"/>
                    </a:cubicBezTo>
                    <a:cubicBezTo>
                      <a:pt x="128" y="113"/>
                      <a:pt x="113" y="128"/>
                      <a:pt x="94" y="12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42287C">
                      <a:alpha val="52000"/>
                    </a:srgbClr>
                  </a:gs>
                  <a:gs pos="0">
                    <a:srgbClr val="6D3E8F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ï$ḷîḑé">
                <a:extLst>
                  <a:ext uri="{FF2B5EF4-FFF2-40B4-BE49-F238E27FC236}">
                    <a16:creationId xmlns:a16="http://schemas.microsoft.com/office/drawing/2014/main" id="{8D3008C2-AC33-4038-A171-D093DDA209FC}"/>
                  </a:ext>
                </a:extLst>
              </p:cNvPr>
              <p:cNvSpPr/>
              <p:nvPr/>
            </p:nvSpPr>
            <p:spPr bwMode="auto">
              <a:xfrm>
                <a:off x="5648326" y="4940301"/>
                <a:ext cx="1231900" cy="711200"/>
              </a:xfrm>
              <a:custGeom>
                <a:avLst/>
                <a:gdLst>
                  <a:gd name="T0" fmla="*/ 30 w 227"/>
                  <a:gd name="T1" fmla="*/ 0 h 131"/>
                  <a:gd name="T2" fmla="*/ 30 w 227"/>
                  <a:gd name="T3" fmla="*/ 76 h 131"/>
                  <a:gd name="T4" fmla="*/ 20 w 227"/>
                  <a:gd name="T5" fmla="*/ 113 h 131"/>
                  <a:gd name="T6" fmla="*/ 16 w 227"/>
                  <a:gd name="T7" fmla="*/ 118 h 131"/>
                  <a:gd name="T8" fmla="*/ 11 w 227"/>
                  <a:gd name="T9" fmla="*/ 122 h 131"/>
                  <a:gd name="T10" fmla="*/ 227 w 227"/>
                  <a:gd name="T11" fmla="*/ 126 h 131"/>
                  <a:gd name="T12" fmla="*/ 195 w 227"/>
                  <a:gd name="T13" fmla="*/ 75 h 131"/>
                  <a:gd name="T14" fmla="*/ 202 w 227"/>
                  <a:gd name="T15" fmla="*/ 0 h 131"/>
                  <a:gd name="T16" fmla="*/ 30 w 227"/>
                  <a:gd name="T1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131">
                    <a:moveTo>
                      <a:pt x="30" y="0"/>
                    </a:move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89"/>
                      <a:pt x="27" y="102"/>
                      <a:pt x="20" y="113"/>
                    </a:cubicBezTo>
                    <a:cubicBezTo>
                      <a:pt x="19" y="115"/>
                      <a:pt x="17" y="116"/>
                      <a:pt x="16" y="118"/>
                    </a:cubicBezTo>
                    <a:cubicBezTo>
                      <a:pt x="14" y="120"/>
                      <a:pt x="13" y="121"/>
                      <a:pt x="11" y="122"/>
                    </a:cubicBezTo>
                    <a:cubicBezTo>
                      <a:pt x="0" y="131"/>
                      <a:pt x="227" y="126"/>
                      <a:pt x="227" y="126"/>
                    </a:cubicBezTo>
                    <a:cubicBezTo>
                      <a:pt x="227" y="126"/>
                      <a:pt x="195" y="111"/>
                      <a:pt x="195" y="75"/>
                    </a:cubicBezTo>
                    <a:cubicBezTo>
                      <a:pt x="195" y="39"/>
                      <a:pt x="202" y="0"/>
                      <a:pt x="202" y="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adFill>
                <a:gsLst>
                  <a:gs pos="100000">
                    <a:srgbClr val="FCFCFC"/>
                  </a:gs>
                  <a:gs pos="0">
                    <a:srgbClr val="CFCFC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îsḷîḑê">
                <a:extLst>
                  <a:ext uri="{FF2B5EF4-FFF2-40B4-BE49-F238E27FC236}">
                    <a16:creationId xmlns:a16="http://schemas.microsoft.com/office/drawing/2014/main" id="{0A5752C6-0CC5-4B44-836D-0803549ECC3C}"/>
                  </a:ext>
                </a:extLst>
              </p:cNvPr>
              <p:cNvSpPr/>
              <p:nvPr/>
            </p:nvSpPr>
            <p:spPr bwMode="auto">
              <a:xfrm>
                <a:off x="5589588" y="5559426"/>
                <a:ext cx="1333500" cy="92075"/>
              </a:xfrm>
              <a:custGeom>
                <a:avLst/>
                <a:gdLst>
                  <a:gd name="T0" fmla="*/ 3 w 246"/>
                  <a:gd name="T1" fmla="*/ 5 h 17"/>
                  <a:gd name="T2" fmla="*/ 3 w 246"/>
                  <a:gd name="T3" fmla="*/ 5 h 17"/>
                  <a:gd name="T4" fmla="*/ 11 w 246"/>
                  <a:gd name="T5" fmla="*/ 0 h 17"/>
                  <a:gd name="T6" fmla="*/ 235 w 246"/>
                  <a:gd name="T7" fmla="*/ 0 h 17"/>
                  <a:gd name="T8" fmla="*/ 243 w 246"/>
                  <a:gd name="T9" fmla="*/ 4 h 17"/>
                  <a:gd name="T10" fmla="*/ 235 w 246"/>
                  <a:gd name="T11" fmla="*/ 17 h 17"/>
                  <a:gd name="T12" fmla="*/ 11 w 246"/>
                  <a:gd name="T13" fmla="*/ 17 h 17"/>
                  <a:gd name="T14" fmla="*/ 3 w 246"/>
                  <a:gd name="T1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17"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2"/>
                      <a:pt x="7" y="0"/>
                      <a:pt x="11" y="0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9" y="0"/>
                      <a:pt x="242" y="1"/>
                      <a:pt x="243" y="4"/>
                    </a:cubicBezTo>
                    <a:cubicBezTo>
                      <a:pt x="246" y="10"/>
                      <a:pt x="242" y="17"/>
                      <a:pt x="235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5" y="17"/>
                      <a:pt x="0" y="10"/>
                      <a:pt x="3" y="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CFCFC"/>
                  </a:gs>
                  <a:gs pos="0">
                    <a:srgbClr val="CFCFC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íšľíḋe">
                <a:extLst>
                  <a:ext uri="{FF2B5EF4-FFF2-40B4-BE49-F238E27FC236}">
                    <a16:creationId xmlns:a16="http://schemas.microsoft.com/office/drawing/2014/main" id="{494EFD31-8F46-4541-9375-1365A877CC7D}"/>
                  </a:ext>
                </a:extLst>
              </p:cNvPr>
              <p:cNvSpPr/>
              <p:nvPr/>
            </p:nvSpPr>
            <p:spPr bwMode="auto">
              <a:xfrm>
                <a:off x="5811838" y="5038726"/>
                <a:ext cx="0" cy="92075"/>
              </a:xfrm>
              <a:custGeom>
                <a:avLst/>
                <a:gdLst>
                  <a:gd name="T0" fmla="*/ 0 h 58"/>
                  <a:gd name="T1" fmla="*/ 0 h 58"/>
                  <a:gd name="T2" fmla="*/ 48 h 58"/>
                  <a:gd name="T3" fmla="*/ 58 h 58"/>
                  <a:gd name="T4" fmla="*/ 58 h 58"/>
                  <a:gd name="T5" fmla="*/ 0 h 5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58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ṣlïḋè">
                <a:extLst>
                  <a:ext uri="{FF2B5EF4-FFF2-40B4-BE49-F238E27FC236}">
                    <a16:creationId xmlns:a16="http://schemas.microsoft.com/office/drawing/2014/main" id="{82678887-5046-43A3-848B-3F3D363128F3}"/>
                  </a:ext>
                </a:extLst>
              </p:cNvPr>
              <p:cNvSpPr/>
              <p:nvPr/>
            </p:nvSpPr>
            <p:spPr bwMode="auto">
              <a:xfrm>
                <a:off x="5811838" y="5038726"/>
                <a:ext cx="0" cy="92075"/>
              </a:xfrm>
              <a:custGeom>
                <a:avLst/>
                <a:gdLst>
                  <a:gd name="T0" fmla="*/ 0 h 58"/>
                  <a:gd name="T1" fmla="*/ 0 h 58"/>
                  <a:gd name="T2" fmla="*/ 48 h 58"/>
                  <a:gd name="T3" fmla="*/ 58 h 58"/>
                  <a:gd name="T4" fmla="*/ 58 h 58"/>
                  <a:gd name="T5" fmla="*/ 0 h 5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58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ṩļîde">
                <a:extLst>
                  <a:ext uri="{FF2B5EF4-FFF2-40B4-BE49-F238E27FC236}">
                    <a16:creationId xmlns:a16="http://schemas.microsoft.com/office/drawing/2014/main" id="{7CA5F817-D6E9-4B05-B15F-16BB50D808B2}"/>
                  </a:ext>
                </a:extLst>
              </p:cNvPr>
              <p:cNvSpPr/>
              <p:nvPr/>
            </p:nvSpPr>
            <p:spPr bwMode="auto">
              <a:xfrm>
                <a:off x="5811838" y="5038726"/>
                <a:ext cx="915988" cy="92075"/>
              </a:xfrm>
              <a:custGeom>
                <a:avLst/>
                <a:gdLst>
                  <a:gd name="T0" fmla="*/ 577 w 577"/>
                  <a:gd name="T1" fmla="*/ 0 h 58"/>
                  <a:gd name="T2" fmla="*/ 0 w 577"/>
                  <a:gd name="T3" fmla="*/ 0 h 58"/>
                  <a:gd name="T4" fmla="*/ 0 w 577"/>
                  <a:gd name="T5" fmla="*/ 58 h 58"/>
                  <a:gd name="T6" fmla="*/ 567 w 577"/>
                  <a:gd name="T7" fmla="*/ 58 h 58"/>
                  <a:gd name="T8" fmla="*/ 577 w 57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7" h="58">
                    <a:moveTo>
                      <a:pt x="577" y="0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567" y="58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D2CB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ṡľïḓê">
                <a:extLst>
                  <a:ext uri="{FF2B5EF4-FFF2-40B4-BE49-F238E27FC236}">
                    <a16:creationId xmlns:a16="http://schemas.microsoft.com/office/drawing/2014/main" id="{879253CB-09C7-49F1-871E-222543F6711A}"/>
                  </a:ext>
                </a:extLst>
              </p:cNvPr>
              <p:cNvSpPr/>
              <p:nvPr/>
            </p:nvSpPr>
            <p:spPr bwMode="auto">
              <a:xfrm>
                <a:off x="5811838" y="5038726"/>
                <a:ext cx="915988" cy="92075"/>
              </a:xfrm>
              <a:custGeom>
                <a:avLst/>
                <a:gdLst>
                  <a:gd name="T0" fmla="*/ 577 w 577"/>
                  <a:gd name="T1" fmla="*/ 0 h 58"/>
                  <a:gd name="T2" fmla="*/ 0 w 577"/>
                  <a:gd name="T3" fmla="*/ 0 h 58"/>
                  <a:gd name="T4" fmla="*/ 0 w 577"/>
                  <a:gd name="T5" fmla="*/ 58 h 58"/>
                  <a:gd name="T6" fmla="*/ 567 w 577"/>
                  <a:gd name="T7" fmla="*/ 58 h 58"/>
                  <a:gd name="T8" fmla="*/ 577 w 57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7" h="58">
                    <a:moveTo>
                      <a:pt x="577" y="0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567" y="58"/>
                    </a:lnTo>
                    <a:lnTo>
                      <a:pt x="5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ïṣlíḓê">
                <a:extLst>
                  <a:ext uri="{FF2B5EF4-FFF2-40B4-BE49-F238E27FC236}">
                    <a16:creationId xmlns:a16="http://schemas.microsoft.com/office/drawing/2014/main" id="{53B932AE-BD1C-43C2-B0C0-73B2B92FD7FB}"/>
                  </a:ext>
                </a:extLst>
              </p:cNvPr>
              <p:cNvSpPr/>
              <p:nvPr/>
            </p:nvSpPr>
            <p:spPr bwMode="auto">
              <a:xfrm>
                <a:off x="4195763" y="2432051"/>
                <a:ext cx="4197350" cy="2590800"/>
              </a:xfrm>
              <a:custGeom>
                <a:avLst/>
                <a:gdLst>
                  <a:gd name="T0" fmla="*/ 0 w 774"/>
                  <a:gd name="T1" fmla="*/ 28 h 478"/>
                  <a:gd name="T2" fmla="*/ 0 w 774"/>
                  <a:gd name="T3" fmla="*/ 450 h 478"/>
                  <a:gd name="T4" fmla="*/ 28 w 774"/>
                  <a:gd name="T5" fmla="*/ 478 h 478"/>
                  <a:gd name="T6" fmla="*/ 746 w 774"/>
                  <a:gd name="T7" fmla="*/ 478 h 478"/>
                  <a:gd name="T8" fmla="*/ 774 w 774"/>
                  <a:gd name="T9" fmla="*/ 450 h 478"/>
                  <a:gd name="T10" fmla="*/ 774 w 774"/>
                  <a:gd name="T11" fmla="*/ 28 h 478"/>
                  <a:gd name="T12" fmla="*/ 746 w 774"/>
                  <a:gd name="T13" fmla="*/ 0 h 478"/>
                  <a:gd name="T14" fmla="*/ 28 w 774"/>
                  <a:gd name="T15" fmla="*/ 0 h 478"/>
                  <a:gd name="T16" fmla="*/ 0 w 774"/>
                  <a:gd name="T17" fmla="*/ 2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4" h="478">
                    <a:moveTo>
                      <a:pt x="0" y="28"/>
                    </a:moveTo>
                    <a:cubicBezTo>
                      <a:pt x="0" y="450"/>
                      <a:pt x="0" y="450"/>
                      <a:pt x="0" y="450"/>
                    </a:cubicBezTo>
                    <a:cubicBezTo>
                      <a:pt x="0" y="465"/>
                      <a:pt x="13" y="478"/>
                      <a:pt x="28" y="478"/>
                    </a:cubicBezTo>
                    <a:cubicBezTo>
                      <a:pt x="746" y="478"/>
                      <a:pt x="746" y="478"/>
                      <a:pt x="746" y="478"/>
                    </a:cubicBezTo>
                    <a:cubicBezTo>
                      <a:pt x="762" y="478"/>
                      <a:pt x="774" y="465"/>
                      <a:pt x="774" y="450"/>
                    </a:cubicBezTo>
                    <a:cubicBezTo>
                      <a:pt x="774" y="28"/>
                      <a:pt x="774" y="28"/>
                      <a:pt x="774" y="28"/>
                    </a:cubicBezTo>
                    <a:cubicBezTo>
                      <a:pt x="774" y="13"/>
                      <a:pt x="762" y="0"/>
                      <a:pt x="74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</a:path>
                </a:pathLst>
              </a:custGeom>
              <a:solidFill>
                <a:srgbClr val="2D1E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iṡḻîḓê">
                <a:extLst>
                  <a:ext uri="{FF2B5EF4-FFF2-40B4-BE49-F238E27FC236}">
                    <a16:creationId xmlns:a16="http://schemas.microsoft.com/office/drawing/2014/main" id="{B942F731-34C5-4C26-BCB5-AB2576422367}"/>
                  </a:ext>
                </a:extLst>
              </p:cNvPr>
              <p:cNvSpPr/>
              <p:nvPr/>
            </p:nvSpPr>
            <p:spPr bwMode="auto">
              <a:xfrm>
                <a:off x="4281488" y="2540001"/>
                <a:ext cx="4024313" cy="2151063"/>
              </a:xfrm>
              <a:custGeom>
                <a:avLst/>
                <a:gdLst>
                  <a:gd name="T0" fmla="*/ 0 w 2535"/>
                  <a:gd name="T1" fmla="*/ 0 h 1355"/>
                  <a:gd name="T2" fmla="*/ 0 w 2535"/>
                  <a:gd name="T3" fmla="*/ 1355 h 1355"/>
                  <a:gd name="T4" fmla="*/ 2535 w 2535"/>
                  <a:gd name="T5" fmla="*/ 1352 h 1355"/>
                  <a:gd name="T6" fmla="*/ 2535 w 2535"/>
                  <a:gd name="T7" fmla="*/ 0 h 1355"/>
                  <a:gd name="T8" fmla="*/ 0 w 2535"/>
                  <a:gd name="T9" fmla="*/ 0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5" h="1355">
                    <a:moveTo>
                      <a:pt x="0" y="0"/>
                    </a:moveTo>
                    <a:lnTo>
                      <a:pt x="0" y="1355"/>
                    </a:lnTo>
                    <a:lnTo>
                      <a:pt x="2535" y="1352"/>
                    </a:lnTo>
                    <a:lnTo>
                      <a:pt x="25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9DD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ş1íḍe">
                <a:extLst>
                  <a:ext uri="{FF2B5EF4-FFF2-40B4-BE49-F238E27FC236}">
                    <a16:creationId xmlns:a16="http://schemas.microsoft.com/office/drawing/2014/main" id="{4B4DAF98-03FD-44EF-B003-BCD94B3D2EC6}"/>
                  </a:ext>
                </a:extLst>
              </p:cNvPr>
              <p:cNvSpPr/>
              <p:nvPr/>
            </p:nvSpPr>
            <p:spPr bwMode="auto">
              <a:xfrm>
                <a:off x="4281488" y="2540001"/>
                <a:ext cx="4024313" cy="2151063"/>
              </a:xfrm>
              <a:custGeom>
                <a:avLst/>
                <a:gdLst>
                  <a:gd name="T0" fmla="*/ 0 w 2535"/>
                  <a:gd name="T1" fmla="*/ 0 h 1355"/>
                  <a:gd name="T2" fmla="*/ 0 w 2535"/>
                  <a:gd name="T3" fmla="*/ 1355 h 1355"/>
                  <a:gd name="T4" fmla="*/ 2535 w 2535"/>
                  <a:gd name="T5" fmla="*/ 1352 h 1355"/>
                  <a:gd name="T6" fmla="*/ 2535 w 2535"/>
                  <a:gd name="T7" fmla="*/ 0 h 1355"/>
                  <a:gd name="T8" fmla="*/ 0 w 2535"/>
                  <a:gd name="T9" fmla="*/ 0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5" h="1355">
                    <a:moveTo>
                      <a:pt x="0" y="0"/>
                    </a:moveTo>
                    <a:lnTo>
                      <a:pt x="0" y="1355"/>
                    </a:lnTo>
                    <a:lnTo>
                      <a:pt x="2535" y="1352"/>
                    </a:lnTo>
                    <a:lnTo>
                      <a:pt x="2535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ïşḻíḋe">
                <a:extLst>
                  <a:ext uri="{FF2B5EF4-FFF2-40B4-BE49-F238E27FC236}">
                    <a16:creationId xmlns:a16="http://schemas.microsoft.com/office/drawing/2014/main" id="{42359EDE-E50E-4CDD-B4D3-12ED53E07F17}"/>
                  </a:ext>
                </a:extLst>
              </p:cNvPr>
              <p:cNvSpPr/>
              <p:nvPr/>
            </p:nvSpPr>
            <p:spPr bwMode="auto">
              <a:xfrm>
                <a:off x="4195763" y="4652963"/>
                <a:ext cx="4197350" cy="385763"/>
              </a:xfrm>
              <a:custGeom>
                <a:avLst/>
                <a:gdLst>
                  <a:gd name="T0" fmla="*/ 0 w 774"/>
                  <a:gd name="T1" fmla="*/ 44 h 71"/>
                  <a:gd name="T2" fmla="*/ 28 w 774"/>
                  <a:gd name="T3" fmla="*/ 71 h 71"/>
                  <a:gd name="T4" fmla="*/ 746 w 774"/>
                  <a:gd name="T5" fmla="*/ 71 h 71"/>
                  <a:gd name="T6" fmla="*/ 774 w 774"/>
                  <a:gd name="T7" fmla="*/ 44 h 71"/>
                  <a:gd name="T8" fmla="*/ 774 w 774"/>
                  <a:gd name="T9" fmla="*/ 0 h 71"/>
                  <a:gd name="T10" fmla="*/ 0 w 774"/>
                  <a:gd name="T11" fmla="*/ 2 h 71"/>
                  <a:gd name="T12" fmla="*/ 0 w 774"/>
                  <a:gd name="T13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4" h="71">
                    <a:moveTo>
                      <a:pt x="0" y="44"/>
                    </a:moveTo>
                    <a:cubicBezTo>
                      <a:pt x="0" y="59"/>
                      <a:pt x="12" y="71"/>
                      <a:pt x="28" y="71"/>
                    </a:cubicBezTo>
                    <a:cubicBezTo>
                      <a:pt x="746" y="71"/>
                      <a:pt x="746" y="71"/>
                      <a:pt x="746" y="71"/>
                    </a:cubicBezTo>
                    <a:cubicBezTo>
                      <a:pt x="761" y="71"/>
                      <a:pt x="774" y="59"/>
                      <a:pt x="774" y="44"/>
                    </a:cubicBezTo>
                    <a:cubicBezTo>
                      <a:pt x="774" y="0"/>
                      <a:pt x="774" y="0"/>
                      <a:pt x="77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4"/>
                      <a:pt x="0" y="44"/>
                      <a:pt x="0" y="44"/>
                    </a:cubicBezTo>
                  </a:path>
                </a:pathLst>
              </a:custGeom>
              <a:gradFill>
                <a:gsLst>
                  <a:gs pos="100000">
                    <a:srgbClr val="FCFCFC"/>
                  </a:gs>
                  <a:gs pos="0">
                    <a:srgbClr val="CFCFCF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ş1îḍe">
                <a:extLst>
                  <a:ext uri="{FF2B5EF4-FFF2-40B4-BE49-F238E27FC236}">
                    <a16:creationId xmlns:a16="http://schemas.microsoft.com/office/drawing/2014/main" id="{4AFD8646-4EC8-4F36-A8A8-29430343E381}"/>
                  </a:ext>
                </a:extLst>
              </p:cNvPr>
              <p:cNvSpPr/>
              <p:nvPr/>
            </p:nvSpPr>
            <p:spPr bwMode="auto">
              <a:xfrm>
                <a:off x="6207126" y="4762501"/>
                <a:ext cx="168275" cy="168275"/>
              </a:xfrm>
              <a:prstGeom prst="ellipse">
                <a:avLst/>
              </a:prstGeom>
              <a:solidFill>
                <a:srgbClr val="D1C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íṥ1íḑé">
                <a:extLst>
                  <a:ext uri="{FF2B5EF4-FFF2-40B4-BE49-F238E27FC236}">
                    <a16:creationId xmlns:a16="http://schemas.microsoft.com/office/drawing/2014/main" id="{BB38E675-67FF-4E92-A257-089A7A40C6B1}"/>
                  </a:ext>
                </a:extLst>
              </p:cNvPr>
              <p:cNvSpPr/>
              <p:nvPr/>
            </p:nvSpPr>
            <p:spPr bwMode="auto">
              <a:xfrm>
                <a:off x="8653463" y="3521076"/>
                <a:ext cx="595313" cy="590550"/>
              </a:xfrm>
              <a:custGeom>
                <a:avLst/>
                <a:gdLst>
                  <a:gd name="T0" fmla="*/ 103 w 110"/>
                  <a:gd name="T1" fmla="*/ 60 h 109"/>
                  <a:gd name="T2" fmla="*/ 110 w 110"/>
                  <a:gd name="T3" fmla="*/ 59 h 109"/>
                  <a:gd name="T4" fmla="*/ 109 w 110"/>
                  <a:gd name="T5" fmla="*/ 42 h 109"/>
                  <a:gd name="T6" fmla="*/ 101 w 110"/>
                  <a:gd name="T7" fmla="*/ 42 h 109"/>
                  <a:gd name="T8" fmla="*/ 93 w 110"/>
                  <a:gd name="T9" fmla="*/ 26 h 109"/>
                  <a:gd name="T10" fmla="*/ 93 w 110"/>
                  <a:gd name="T11" fmla="*/ 26 h 109"/>
                  <a:gd name="T12" fmla="*/ 99 w 110"/>
                  <a:gd name="T13" fmla="*/ 19 h 109"/>
                  <a:gd name="T14" fmla="*/ 86 w 110"/>
                  <a:gd name="T15" fmla="*/ 7 h 109"/>
                  <a:gd name="T16" fmla="*/ 80 w 110"/>
                  <a:gd name="T17" fmla="*/ 14 h 109"/>
                  <a:gd name="T18" fmla="*/ 80 w 110"/>
                  <a:gd name="T19" fmla="*/ 15 h 109"/>
                  <a:gd name="T20" fmla="*/ 66 w 110"/>
                  <a:gd name="T21" fmla="*/ 9 h 109"/>
                  <a:gd name="T22" fmla="*/ 66 w 110"/>
                  <a:gd name="T23" fmla="*/ 0 h 109"/>
                  <a:gd name="T24" fmla="*/ 48 w 110"/>
                  <a:gd name="T25" fmla="*/ 0 h 109"/>
                  <a:gd name="T26" fmla="*/ 48 w 110"/>
                  <a:gd name="T27" fmla="*/ 8 h 109"/>
                  <a:gd name="T28" fmla="*/ 26 w 110"/>
                  <a:gd name="T29" fmla="*/ 17 h 109"/>
                  <a:gd name="T30" fmla="*/ 20 w 110"/>
                  <a:gd name="T31" fmla="*/ 10 h 109"/>
                  <a:gd name="T32" fmla="*/ 8 w 110"/>
                  <a:gd name="T33" fmla="*/ 22 h 109"/>
                  <a:gd name="T34" fmla="*/ 14 w 110"/>
                  <a:gd name="T35" fmla="*/ 29 h 109"/>
                  <a:gd name="T36" fmla="*/ 16 w 110"/>
                  <a:gd name="T37" fmla="*/ 28 h 109"/>
                  <a:gd name="T38" fmla="*/ 7 w 110"/>
                  <a:gd name="T39" fmla="*/ 48 h 109"/>
                  <a:gd name="T40" fmla="*/ 0 w 110"/>
                  <a:gd name="T41" fmla="*/ 49 h 109"/>
                  <a:gd name="T42" fmla="*/ 0 w 110"/>
                  <a:gd name="T43" fmla="*/ 66 h 109"/>
                  <a:gd name="T44" fmla="*/ 8 w 110"/>
                  <a:gd name="T45" fmla="*/ 66 h 109"/>
                  <a:gd name="T46" fmla="*/ 15 w 110"/>
                  <a:gd name="T47" fmla="*/ 83 h 109"/>
                  <a:gd name="T48" fmla="*/ 10 w 110"/>
                  <a:gd name="T49" fmla="*/ 89 h 109"/>
                  <a:gd name="T50" fmla="*/ 23 w 110"/>
                  <a:gd name="T51" fmla="*/ 101 h 109"/>
                  <a:gd name="T52" fmla="*/ 28 w 110"/>
                  <a:gd name="T53" fmla="*/ 95 h 109"/>
                  <a:gd name="T54" fmla="*/ 50 w 110"/>
                  <a:gd name="T55" fmla="*/ 103 h 109"/>
                  <a:gd name="T56" fmla="*/ 50 w 110"/>
                  <a:gd name="T57" fmla="*/ 109 h 109"/>
                  <a:gd name="T58" fmla="*/ 67 w 110"/>
                  <a:gd name="T59" fmla="*/ 109 h 109"/>
                  <a:gd name="T60" fmla="*/ 67 w 110"/>
                  <a:gd name="T61" fmla="*/ 102 h 109"/>
                  <a:gd name="T62" fmla="*/ 86 w 110"/>
                  <a:gd name="T63" fmla="*/ 92 h 109"/>
                  <a:gd name="T64" fmla="*/ 90 w 110"/>
                  <a:gd name="T65" fmla="*/ 96 h 109"/>
                  <a:gd name="T66" fmla="*/ 103 w 110"/>
                  <a:gd name="T67" fmla="*/ 85 h 109"/>
                  <a:gd name="T68" fmla="*/ 97 w 110"/>
                  <a:gd name="T69" fmla="*/ 78 h 109"/>
                  <a:gd name="T70" fmla="*/ 103 w 110"/>
                  <a:gd name="T71" fmla="*/ 60 h 109"/>
                  <a:gd name="T72" fmla="*/ 55 w 110"/>
                  <a:gd name="T73" fmla="*/ 75 h 109"/>
                  <a:gd name="T74" fmla="*/ 35 w 110"/>
                  <a:gd name="T75" fmla="*/ 55 h 109"/>
                  <a:gd name="T76" fmla="*/ 55 w 110"/>
                  <a:gd name="T77" fmla="*/ 36 h 109"/>
                  <a:gd name="T78" fmla="*/ 74 w 110"/>
                  <a:gd name="T79" fmla="*/ 55 h 109"/>
                  <a:gd name="T80" fmla="*/ 55 w 110"/>
                  <a:gd name="T81" fmla="*/ 7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0" h="109">
                    <a:moveTo>
                      <a:pt x="103" y="60"/>
                    </a:moveTo>
                    <a:cubicBezTo>
                      <a:pt x="110" y="59"/>
                      <a:pt x="110" y="59"/>
                      <a:pt x="110" y="59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99" y="36"/>
                      <a:pt x="96" y="31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6" y="12"/>
                      <a:pt x="71" y="10"/>
                      <a:pt x="66" y="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0" y="9"/>
                      <a:pt x="33" y="12"/>
                      <a:pt x="26" y="17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1" y="34"/>
                      <a:pt x="8" y="41"/>
                      <a:pt x="7" y="4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9" y="72"/>
                      <a:pt x="12" y="78"/>
                      <a:pt x="15" y="83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23" y="101"/>
                      <a:pt x="23" y="101"/>
                      <a:pt x="23" y="101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4" y="100"/>
                      <a:pt x="42" y="102"/>
                      <a:pt x="50" y="103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74" y="100"/>
                      <a:pt x="80" y="97"/>
                      <a:pt x="86" y="92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03" y="85"/>
                      <a:pt x="103" y="85"/>
                      <a:pt x="103" y="85"/>
                    </a:cubicBezTo>
                    <a:cubicBezTo>
                      <a:pt x="97" y="78"/>
                      <a:pt x="97" y="78"/>
                      <a:pt x="97" y="78"/>
                    </a:cubicBezTo>
                    <a:cubicBezTo>
                      <a:pt x="100" y="73"/>
                      <a:pt x="102" y="66"/>
                      <a:pt x="103" y="60"/>
                    </a:cubicBezTo>
                    <a:close/>
                    <a:moveTo>
                      <a:pt x="55" y="75"/>
                    </a:moveTo>
                    <a:cubicBezTo>
                      <a:pt x="44" y="75"/>
                      <a:pt x="35" y="66"/>
                      <a:pt x="35" y="55"/>
                    </a:cubicBezTo>
                    <a:cubicBezTo>
                      <a:pt x="35" y="45"/>
                      <a:pt x="44" y="36"/>
                      <a:pt x="55" y="36"/>
                    </a:cubicBezTo>
                    <a:cubicBezTo>
                      <a:pt x="66" y="36"/>
                      <a:pt x="74" y="45"/>
                      <a:pt x="74" y="55"/>
                    </a:cubicBezTo>
                    <a:cubicBezTo>
                      <a:pt x="74" y="66"/>
                      <a:pt x="66" y="75"/>
                      <a:pt x="55" y="7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42287C">
                      <a:alpha val="52000"/>
                    </a:srgbClr>
                  </a:gs>
                  <a:gs pos="0">
                    <a:srgbClr val="6D3E8F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ïṡḻíḓê">
                <a:extLst>
                  <a:ext uri="{FF2B5EF4-FFF2-40B4-BE49-F238E27FC236}">
                    <a16:creationId xmlns:a16="http://schemas.microsoft.com/office/drawing/2014/main" id="{05E67573-4790-4985-9502-4D3B163F2414}"/>
                  </a:ext>
                </a:extLst>
              </p:cNvPr>
              <p:cNvSpPr/>
              <p:nvPr/>
            </p:nvSpPr>
            <p:spPr bwMode="auto">
              <a:xfrm>
                <a:off x="5691188" y="1733551"/>
                <a:ext cx="906463" cy="536575"/>
              </a:xfrm>
              <a:prstGeom prst="rect">
                <a:avLst/>
              </a:prstGeom>
              <a:gradFill>
                <a:gsLst>
                  <a:gs pos="100000">
                    <a:srgbClr val="17B39A">
                      <a:alpha val="38000"/>
                    </a:srgbClr>
                  </a:gs>
                  <a:gs pos="0">
                    <a:srgbClr val="51CC93">
                      <a:alpha val="4800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îṣḷîde">
                <a:extLst>
                  <a:ext uri="{FF2B5EF4-FFF2-40B4-BE49-F238E27FC236}">
                    <a16:creationId xmlns:a16="http://schemas.microsoft.com/office/drawing/2014/main" id="{73C530AF-3986-445E-9E1D-C662D246D502}"/>
                  </a:ext>
                </a:extLst>
              </p:cNvPr>
              <p:cNvSpPr/>
              <p:nvPr/>
            </p:nvSpPr>
            <p:spPr bwMode="auto">
              <a:xfrm>
                <a:off x="5751513" y="1781176"/>
                <a:ext cx="911225" cy="531813"/>
              </a:xfrm>
              <a:prstGeom prst="rect">
                <a:avLst/>
              </a:prstGeom>
              <a:gradFill>
                <a:gsLst>
                  <a:gs pos="100000">
                    <a:srgbClr val="17B39A">
                      <a:alpha val="38000"/>
                    </a:srgbClr>
                  </a:gs>
                  <a:gs pos="0">
                    <a:srgbClr val="51CC93">
                      <a:alpha val="4800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ŝ1ídê">
                <a:extLst>
                  <a:ext uri="{FF2B5EF4-FFF2-40B4-BE49-F238E27FC236}">
                    <a16:creationId xmlns:a16="http://schemas.microsoft.com/office/drawing/2014/main" id="{D9591E77-58E5-46AB-A444-A208FEEC94CF}"/>
                  </a:ext>
                </a:extLst>
              </p:cNvPr>
              <p:cNvSpPr/>
              <p:nvPr/>
            </p:nvSpPr>
            <p:spPr bwMode="auto">
              <a:xfrm>
                <a:off x="5805488" y="1830388"/>
                <a:ext cx="911225" cy="531813"/>
              </a:xfrm>
              <a:prstGeom prst="rect">
                <a:avLst/>
              </a:prstGeom>
              <a:gradFill>
                <a:gsLst>
                  <a:gs pos="100000">
                    <a:srgbClr val="17B39A">
                      <a:alpha val="38000"/>
                    </a:srgbClr>
                  </a:gs>
                  <a:gs pos="0">
                    <a:srgbClr val="51CC93">
                      <a:alpha val="4800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ṣliḑê">
                <a:extLst>
                  <a:ext uri="{FF2B5EF4-FFF2-40B4-BE49-F238E27FC236}">
                    <a16:creationId xmlns:a16="http://schemas.microsoft.com/office/drawing/2014/main" id="{446B702C-CD46-4432-909D-858ECAB43F78}"/>
                  </a:ext>
                </a:extLst>
              </p:cNvPr>
              <p:cNvSpPr/>
              <p:nvPr/>
            </p:nvSpPr>
            <p:spPr bwMode="auto">
              <a:xfrm>
                <a:off x="4775201" y="2638426"/>
                <a:ext cx="3070225" cy="2025650"/>
              </a:xfrm>
              <a:custGeom>
                <a:avLst/>
                <a:gdLst>
                  <a:gd name="T0" fmla="*/ 554 w 566"/>
                  <a:gd name="T1" fmla="*/ 374 h 374"/>
                  <a:gd name="T2" fmla="*/ 12 w 566"/>
                  <a:gd name="T3" fmla="*/ 374 h 374"/>
                  <a:gd name="T4" fmla="*/ 0 w 566"/>
                  <a:gd name="T5" fmla="*/ 362 h 374"/>
                  <a:gd name="T6" fmla="*/ 0 w 566"/>
                  <a:gd name="T7" fmla="*/ 12 h 374"/>
                  <a:gd name="T8" fmla="*/ 12 w 566"/>
                  <a:gd name="T9" fmla="*/ 0 h 374"/>
                  <a:gd name="T10" fmla="*/ 554 w 566"/>
                  <a:gd name="T11" fmla="*/ 0 h 374"/>
                  <a:gd name="T12" fmla="*/ 566 w 566"/>
                  <a:gd name="T13" fmla="*/ 12 h 374"/>
                  <a:gd name="T14" fmla="*/ 566 w 566"/>
                  <a:gd name="T15" fmla="*/ 362 h 374"/>
                  <a:gd name="T16" fmla="*/ 554 w 566"/>
                  <a:gd name="T17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6" h="374">
                    <a:moveTo>
                      <a:pt x="554" y="374"/>
                    </a:moveTo>
                    <a:cubicBezTo>
                      <a:pt x="12" y="374"/>
                      <a:pt x="12" y="374"/>
                      <a:pt x="12" y="374"/>
                    </a:cubicBezTo>
                    <a:cubicBezTo>
                      <a:pt x="6" y="374"/>
                      <a:pt x="0" y="368"/>
                      <a:pt x="0" y="36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60" y="0"/>
                      <a:pt x="566" y="5"/>
                      <a:pt x="566" y="12"/>
                    </a:cubicBezTo>
                    <a:cubicBezTo>
                      <a:pt x="566" y="362"/>
                      <a:pt x="566" y="362"/>
                      <a:pt x="566" y="362"/>
                    </a:cubicBezTo>
                    <a:cubicBezTo>
                      <a:pt x="566" y="368"/>
                      <a:pt x="560" y="374"/>
                      <a:pt x="554" y="374"/>
                    </a:cubicBezTo>
                  </a:path>
                </a:pathLst>
              </a:custGeom>
              <a:solidFill>
                <a:schemeClr val="bg1">
                  <a:alpha val="4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ïṩḻïḍe">
                <a:extLst>
                  <a:ext uri="{FF2B5EF4-FFF2-40B4-BE49-F238E27FC236}">
                    <a16:creationId xmlns:a16="http://schemas.microsoft.com/office/drawing/2014/main" id="{FF77FF26-12E3-4B90-AD8D-B321FDBBC07F}"/>
                  </a:ext>
                </a:extLst>
              </p:cNvPr>
              <p:cNvSpPr/>
              <p:nvPr/>
            </p:nvSpPr>
            <p:spPr bwMode="auto">
              <a:xfrm>
                <a:off x="4921251" y="2968626"/>
                <a:ext cx="22225" cy="14684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ïsľîḑê">
                <a:extLst>
                  <a:ext uri="{FF2B5EF4-FFF2-40B4-BE49-F238E27FC236}">
                    <a16:creationId xmlns:a16="http://schemas.microsoft.com/office/drawing/2014/main" id="{A35451BF-CD69-48B8-B5A7-755D194065DA}"/>
                  </a:ext>
                </a:extLst>
              </p:cNvPr>
              <p:cNvSpPr/>
              <p:nvPr/>
            </p:nvSpPr>
            <p:spPr bwMode="auto">
              <a:xfrm>
                <a:off x="4921251" y="2968626"/>
                <a:ext cx="22225" cy="146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iṩliḓé">
                <a:extLst>
                  <a:ext uri="{FF2B5EF4-FFF2-40B4-BE49-F238E27FC236}">
                    <a16:creationId xmlns:a16="http://schemas.microsoft.com/office/drawing/2014/main" id="{EF3CFCD9-161F-4472-8E37-6B4D24A5893B}"/>
                  </a:ext>
                </a:extLst>
              </p:cNvPr>
              <p:cNvSpPr/>
              <p:nvPr/>
            </p:nvSpPr>
            <p:spPr bwMode="auto">
              <a:xfrm>
                <a:off x="5307013" y="3444876"/>
                <a:ext cx="96838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í$ḻïḓé">
                <a:extLst>
                  <a:ext uri="{FF2B5EF4-FFF2-40B4-BE49-F238E27FC236}">
                    <a16:creationId xmlns:a16="http://schemas.microsoft.com/office/drawing/2014/main" id="{5798FD62-58CC-4763-8FD9-159CE8393E62}"/>
                  </a:ext>
                </a:extLst>
              </p:cNvPr>
              <p:cNvSpPr/>
              <p:nvPr/>
            </p:nvSpPr>
            <p:spPr bwMode="auto">
              <a:xfrm>
                <a:off x="5307013" y="3444876"/>
                <a:ext cx="96838" cy="22225"/>
              </a:xfrm>
              <a:custGeom>
                <a:avLst/>
                <a:gdLst>
                  <a:gd name="T0" fmla="*/ 0 w 61"/>
                  <a:gd name="T1" fmla="*/ 14 h 14"/>
                  <a:gd name="T2" fmla="*/ 61 w 61"/>
                  <a:gd name="T3" fmla="*/ 14 h 14"/>
                  <a:gd name="T4" fmla="*/ 61 w 61"/>
                  <a:gd name="T5" fmla="*/ 0 h 14"/>
                  <a:gd name="T6" fmla="*/ 0 w 61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4">
                    <a:moveTo>
                      <a:pt x="0" y="14"/>
                    </a:moveTo>
                    <a:lnTo>
                      <a:pt x="61" y="14"/>
                    </a:lnTo>
                    <a:lnTo>
                      <a:pt x="6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işľíḑê">
                <a:extLst>
                  <a:ext uri="{FF2B5EF4-FFF2-40B4-BE49-F238E27FC236}">
                    <a16:creationId xmlns:a16="http://schemas.microsoft.com/office/drawing/2014/main" id="{BE09F7D3-CC8F-4385-92AE-972BA0514C7D}"/>
                  </a:ext>
                </a:extLst>
              </p:cNvPr>
              <p:cNvSpPr/>
              <p:nvPr/>
            </p:nvSpPr>
            <p:spPr bwMode="auto">
              <a:xfrm>
                <a:off x="5491163" y="3444876"/>
                <a:ext cx="1795463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iṧḷiḍè">
                <a:extLst>
                  <a:ext uri="{FF2B5EF4-FFF2-40B4-BE49-F238E27FC236}">
                    <a16:creationId xmlns:a16="http://schemas.microsoft.com/office/drawing/2014/main" id="{BB9C479D-3F48-4DAD-9870-58A000CD9505}"/>
                  </a:ext>
                </a:extLst>
              </p:cNvPr>
              <p:cNvSpPr/>
              <p:nvPr/>
            </p:nvSpPr>
            <p:spPr bwMode="auto">
              <a:xfrm>
                <a:off x="5491163" y="3444876"/>
                <a:ext cx="1795463" cy="22225"/>
              </a:xfrm>
              <a:custGeom>
                <a:avLst/>
                <a:gdLst>
                  <a:gd name="T0" fmla="*/ 0 w 1131"/>
                  <a:gd name="T1" fmla="*/ 14 h 14"/>
                  <a:gd name="T2" fmla="*/ 1131 w 1131"/>
                  <a:gd name="T3" fmla="*/ 14 h 14"/>
                  <a:gd name="T4" fmla="*/ 1131 w 1131"/>
                  <a:gd name="T5" fmla="*/ 0 h 14"/>
                  <a:gd name="T6" fmla="*/ 0 w 1131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1" h="14">
                    <a:moveTo>
                      <a:pt x="0" y="14"/>
                    </a:moveTo>
                    <a:lnTo>
                      <a:pt x="1131" y="14"/>
                    </a:lnTo>
                    <a:lnTo>
                      <a:pt x="113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iṧlîḓê">
                <a:extLst>
                  <a:ext uri="{FF2B5EF4-FFF2-40B4-BE49-F238E27FC236}">
                    <a16:creationId xmlns:a16="http://schemas.microsoft.com/office/drawing/2014/main" id="{A9920751-F33E-48EE-8E8D-CA3B98D34A67}"/>
                  </a:ext>
                </a:extLst>
              </p:cNvPr>
              <p:cNvSpPr/>
              <p:nvPr/>
            </p:nvSpPr>
            <p:spPr bwMode="auto">
              <a:xfrm>
                <a:off x="5578476" y="3525838"/>
                <a:ext cx="265113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îś1idé">
                <a:extLst>
                  <a:ext uri="{FF2B5EF4-FFF2-40B4-BE49-F238E27FC236}">
                    <a16:creationId xmlns:a16="http://schemas.microsoft.com/office/drawing/2014/main" id="{A8245AAF-5588-4E3C-97D0-FE5A4806D2C3}"/>
                  </a:ext>
                </a:extLst>
              </p:cNvPr>
              <p:cNvSpPr/>
              <p:nvPr/>
            </p:nvSpPr>
            <p:spPr bwMode="auto">
              <a:xfrm>
                <a:off x="5578476" y="3525838"/>
                <a:ext cx="265113" cy="22225"/>
              </a:xfrm>
              <a:custGeom>
                <a:avLst/>
                <a:gdLst>
                  <a:gd name="T0" fmla="*/ 0 w 167"/>
                  <a:gd name="T1" fmla="*/ 14 h 14"/>
                  <a:gd name="T2" fmla="*/ 167 w 167"/>
                  <a:gd name="T3" fmla="*/ 14 h 14"/>
                  <a:gd name="T4" fmla="*/ 167 w 167"/>
                  <a:gd name="T5" fmla="*/ 0 h 14"/>
                  <a:gd name="T6" fmla="*/ 0 w 167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14">
                    <a:moveTo>
                      <a:pt x="0" y="14"/>
                    </a:moveTo>
                    <a:lnTo>
                      <a:pt x="167" y="14"/>
                    </a:lnTo>
                    <a:lnTo>
                      <a:pt x="16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îšḷîḓè">
                <a:extLst>
                  <a:ext uri="{FF2B5EF4-FFF2-40B4-BE49-F238E27FC236}">
                    <a16:creationId xmlns:a16="http://schemas.microsoft.com/office/drawing/2014/main" id="{D7A8F7C5-E368-49EB-81AF-B1219031155B}"/>
                  </a:ext>
                </a:extLst>
              </p:cNvPr>
              <p:cNvSpPr/>
              <p:nvPr/>
            </p:nvSpPr>
            <p:spPr bwMode="auto">
              <a:xfrm>
                <a:off x="5942013" y="3525838"/>
                <a:ext cx="460375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ïşḷiḓè">
                <a:extLst>
                  <a:ext uri="{FF2B5EF4-FFF2-40B4-BE49-F238E27FC236}">
                    <a16:creationId xmlns:a16="http://schemas.microsoft.com/office/drawing/2014/main" id="{53B305EC-CC40-4C08-92B0-E1A059A2B9AD}"/>
                  </a:ext>
                </a:extLst>
              </p:cNvPr>
              <p:cNvSpPr/>
              <p:nvPr/>
            </p:nvSpPr>
            <p:spPr bwMode="auto">
              <a:xfrm>
                <a:off x="5942013" y="3525838"/>
                <a:ext cx="460375" cy="22225"/>
              </a:xfrm>
              <a:custGeom>
                <a:avLst/>
                <a:gdLst>
                  <a:gd name="T0" fmla="*/ 0 w 290"/>
                  <a:gd name="T1" fmla="*/ 14 h 14"/>
                  <a:gd name="T2" fmla="*/ 290 w 290"/>
                  <a:gd name="T3" fmla="*/ 14 h 14"/>
                  <a:gd name="T4" fmla="*/ 290 w 290"/>
                  <a:gd name="T5" fmla="*/ 0 h 14"/>
                  <a:gd name="T6" fmla="*/ 0 w 290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0" h="14">
                    <a:moveTo>
                      <a:pt x="0" y="14"/>
                    </a:moveTo>
                    <a:lnTo>
                      <a:pt x="290" y="14"/>
                    </a:lnTo>
                    <a:lnTo>
                      <a:pt x="29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îṥļîḍé">
                <a:extLst>
                  <a:ext uri="{FF2B5EF4-FFF2-40B4-BE49-F238E27FC236}">
                    <a16:creationId xmlns:a16="http://schemas.microsoft.com/office/drawing/2014/main" id="{0321CA6E-15DE-4688-A76B-FA65CEA51C99}"/>
                  </a:ext>
                </a:extLst>
              </p:cNvPr>
              <p:cNvSpPr/>
              <p:nvPr/>
            </p:nvSpPr>
            <p:spPr bwMode="auto">
              <a:xfrm>
                <a:off x="5307013" y="3608388"/>
                <a:ext cx="709613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iS1ïďê">
                <a:extLst>
                  <a:ext uri="{FF2B5EF4-FFF2-40B4-BE49-F238E27FC236}">
                    <a16:creationId xmlns:a16="http://schemas.microsoft.com/office/drawing/2014/main" id="{2DAEB71E-4BCC-4E03-8524-43B58FAE7758}"/>
                  </a:ext>
                </a:extLst>
              </p:cNvPr>
              <p:cNvSpPr/>
              <p:nvPr/>
            </p:nvSpPr>
            <p:spPr bwMode="auto">
              <a:xfrm>
                <a:off x="5307013" y="3608388"/>
                <a:ext cx="709613" cy="20638"/>
              </a:xfrm>
              <a:custGeom>
                <a:avLst/>
                <a:gdLst>
                  <a:gd name="T0" fmla="*/ 0 w 447"/>
                  <a:gd name="T1" fmla="*/ 13 h 13"/>
                  <a:gd name="T2" fmla="*/ 447 w 447"/>
                  <a:gd name="T3" fmla="*/ 13 h 13"/>
                  <a:gd name="T4" fmla="*/ 447 w 447"/>
                  <a:gd name="T5" fmla="*/ 0 h 13"/>
                  <a:gd name="T6" fmla="*/ 0 w 44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7" h="13">
                    <a:moveTo>
                      <a:pt x="0" y="13"/>
                    </a:moveTo>
                    <a:lnTo>
                      <a:pt x="447" y="13"/>
                    </a:lnTo>
                    <a:lnTo>
                      <a:pt x="44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íŝľiḋè">
                <a:extLst>
                  <a:ext uri="{FF2B5EF4-FFF2-40B4-BE49-F238E27FC236}">
                    <a16:creationId xmlns:a16="http://schemas.microsoft.com/office/drawing/2014/main" id="{72DA7697-B370-4097-BCE7-85FAFE35C223}"/>
                  </a:ext>
                </a:extLst>
              </p:cNvPr>
              <p:cNvSpPr/>
              <p:nvPr/>
            </p:nvSpPr>
            <p:spPr bwMode="auto">
              <a:xfrm>
                <a:off x="6092826" y="3608388"/>
                <a:ext cx="700088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îşḻïḓé">
                <a:extLst>
                  <a:ext uri="{FF2B5EF4-FFF2-40B4-BE49-F238E27FC236}">
                    <a16:creationId xmlns:a16="http://schemas.microsoft.com/office/drawing/2014/main" id="{FE70ECD0-1313-4889-A48C-9D6B72F6215A}"/>
                  </a:ext>
                </a:extLst>
              </p:cNvPr>
              <p:cNvSpPr/>
              <p:nvPr/>
            </p:nvSpPr>
            <p:spPr bwMode="auto">
              <a:xfrm>
                <a:off x="6092826" y="3608388"/>
                <a:ext cx="700088" cy="20638"/>
              </a:xfrm>
              <a:custGeom>
                <a:avLst/>
                <a:gdLst>
                  <a:gd name="T0" fmla="*/ 0 w 441"/>
                  <a:gd name="T1" fmla="*/ 13 h 13"/>
                  <a:gd name="T2" fmla="*/ 441 w 441"/>
                  <a:gd name="T3" fmla="*/ 13 h 13"/>
                  <a:gd name="T4" fmla="*/ 441 w 441"/>
                  <a:gd name="T5" fmla="*/ 0 h 13"/>
                  <a:gd name="T6" fmla="*/ 0 w 441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1" h="13">
                    <a:moveTo>
                      <a:pt x="0" y="13"/>
                    </a:moveTo>
                    <a:lnTo>
                      <a:pt x="441" y="13"/>
                    </a:lnTo>
                    <a:lnTo>
                      <a:pt x="44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iṣ1íḍé">
                <a:extLst>
                  <a:ext uri="{FF2B5EF4-FFF2-40B4-BE49-F238E27FC236}">
                    <a16:creationId xmlns:a16="http://schemas.microsoft.com/office/drawing/2014/main" id="{403E1CD3-37DC-47B9-A3AB-078DB810F9DC}"/>
                  </a:ext>
                </a:extLst>
              </p:cNvPr>
              <p:cNvSpPr/>
              <p:nvPr/>
            </p:nvSpPr>
            <p:spPr bwMode="auto">
              <a:xfrm>
                <a:off x="6889751" y="3608388"/>
                <a:ext cx="250825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îş1ïďe">
                <a:extLst>
                  <a:ext uri="{FF2B5EF4-FFF2-40B4-BE49-F238E27FC236}">
                    <a16:creationId xmlns:a16="http://schemas.microsoft.com/office/drawing/2014/main" id="{C6A7FC99-02EE-4660-83B4-75B457E85C05}"/>
                  </a:ext>
                </a:extLst>
              </p:cNvPr>
              <p:cNvSpPr/>
              <p:nvPr/>
            </p:nvSpPr>
            <p:spPr bwMode="auto">
              <a:xfrm>
                <a:off x="6889751" y="3608388"/>
                <a:ext cx="250825" cy="20638"/>
              </a:xfrm>
              <a:custGeom>
                <a:avLst/>
                <a:gdLst>
                  <a:gd name="T0" fmla="*/ 0 w 158"/>
                  <a:gd name="T1" fmla="*/ 13 h 13"/>
                  <a:gd name="T2" fmla="*/ 158 w 158"/>
                  <a:gd name="T3" fmla="*/ 13 h 13"/>
                  <a:gd name="T4" fmla="*/ 158 w 158"/>
                  <a:gd name="T5" fmla="*/ 0 h 13"/>
                  <a:gd name="T6" fmla="*/ 0 w 158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13">
                    <a:moveTo>
                      <a:pt x="0" y="13"/>
                    </a:moveTo>
                    <a:lnTo>
                      <a:pt x="158" y="13"/>
                    </a:lnTo>
                    <a:lnTo>
                      <a:pt x="15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í$ḻíďe">
                <a:extLst>
                  <a:ext uri="{FF2B5EF4-FFF2-40B4-BE49-F238E27FC236}">
                    <a16:creationId xmlns:a16="http://schemas.microsoft.com/office/drawing/2014/main" id="{66F71B2D-4C88-4F86-B0E2-2E13AEB13258}"/>
                  </a:ext>
                </a:extLst>
              </p:cNvPr>
              <p:cNvSpPr/>
              <p:nvPr/>
            </p:nvSpPr>
            <p:spPr bwMode="auto">
              <a:xfrm>
                <a:off x="5605463" y="4095751"/>
                <a:ext cx="1582738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îṣḻïde">
                <a:extLst>
                  <a:ext uri="{FF2B5EF4-FFF2-40B4-BE49-F238E27FC236}">
                    <a16:creationId xmlns:a16="http://schemas.microsoft.com/office/drawing/2014/main" id="{3D4E53D0-AD39-48DF-8A97-DBE574F696AB}"/>
                  </a:ext>
                </a:extLst>
              </p:cNvPr>
              <p:cNvSpPr/>
              <p:nvPr/>
            </p:nvSpPr>
            <p:spPr bwMode="auto">
              <a:xfrm>
                <a:off x="5605463" y="4095751"/>
                <a:ext cx="1582738" cy="22225"/>
              </a:xfrm>
              <a:custGeom>
                <a:avLst/>
                <a:gdLst>
                  <a:gd name="T0" fmla="*/ 0 w 997"/>
                  <a:gd name="T1" fmla="*/ 14 h 14"/>
                  <a:gd name="T2" fmla="*/ 997 w 997"/>
                  <a:gd name="T3" fmla="*/ 14 h 14"/>
                  <a:gd name="T4" fmla="*/ 997 w 997"/>
                  <a:gd name="T5" fmla="*/ 0 h 14"/>
                  <a:gd name="T6" fmla="*/ 0 w 997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7" h="14">
                    <a:moveTo>
                      <a:pt x="0" y="14"/>
                    </a:moveTo>
                    <a:lnTo>
                      <a:pt x="997" y="14"/>
                    </a:lnTo>
                    <a:lnTo>
                      <a:pt x="99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iṧļiḑê">
                <a:extLst>
                  <a:ext uri="{FF2B5EF4-FFF2-40B4-BE49-F238E27FC236}">
                    <a16:creationId xmlns:a16="http://schemas.microsoft.com/office/drawing/2014/main" id="{A6DF056E-8D99-4DBE-AA1B-18F9CEE9212B}"/>
                  </a:ext>
                </a:extLst>
              </p:cNvPr>
              <p:cNvSpPr/>
              <p:nvPr/>
            </p:nvSpPr>
            <p:spPr bwMode="auto">
              <a:xfrm>
                <a:off x="5605463" y="3689351"/>
                <a:ext cx="1582738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ṧḷïḍé">
                <a:extLst>
                  <a:ext uri="{FF2B5EF4-FFF2-40B4-BE49-F238E27FC236}">
                    <a16:creationId xmlns:a16="http://schemas.microsoft.com/office/drawing/2014/main" id="{4B0E813C-1780-4860-8D7E-BC83A0FD8DF9}"/>
                  </a:ext>
                </a:extLst>
              </p:cNvPr>
              <p:cNvSpPr/>
              <p:nvPr/>
            </p:nvSpPr>
            <p:spPr bwMode="auto">
              <a:xfrm>
                <a:off x="5605463" y="3689351"/>
                <a:ext cx="1582738" cy="22225"/>
              </a:xfrm>
              <a:custGeom>
                <a:avLst/>
                <a:gdLst>
                  <a:gd name="T0" fmla="*/ 0 w 997"/>
                  <a:gd name="T1" fmla="*/ 14 h 14"/>
                  <a:gd name="T2" fmla="*/ 997 w 997"/>
                  <a:gd name="T3" fmla="*/ 14 h 14"/>
                  <a:gd name="T4" fmla="*/ 997 w 997"/>
                  <a:gd name="T5" fmla="*/ 0 h 14"/>
                  <a:gd name="T6" fmla="*/ 0 w 997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7" h="14">
                    <a:moveTo>
                      <a:pt x="0" y="14"/>
                    </a:moveTo>
                    <a:lnTo>
                      <a:pt x="997" y="14"/>
                    </a:lnTo>
                    <a:lnTo>
                      <a:pt x="99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îšḷíḍê">
                <a:extLst>
                  <a:ext uri="{FF2B5EF4-FFF2-40B4-BE49-F238E27FC236}">
                    <a16:creationId xmlns:a16="http://schemas.microsoft.com/office/drawing/2014/main" id="{BF1B53D0-D167-410A-A57C-A3012E811D75}"/>
                  </a:ext>
                </a:extLst>
              </p:cNvPr>
              <p:cNvSpPr/>
              <p:nvPr/>
            </p:nvSpPr>
            <p:spPr bwMode="auto">
              <a:xfrm>
                <a:off x="5892801" y="3786188"/>
                <a:ext cx="1247775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ïŝḷiḓe">
                <a:extLst>
                  <a:ext uri="{FF2B5EF4-FFF2-40B4-BE49-F238E27FC236}">
                    <a16:creationId xmlns:a16="http://schemas.microsoft.com/office/drawing/2014/main" id="{FF96B67A-6309-4F1E-8A23-4EFF39C776B5}"/>
                  </a:ext>
                </a:extLst>
              </p:cNvPr>
              <p:cNvSpPr/>
              <p:nvPr/>
            </p:nvSpPr>
            <p:spPr bwMode="auto">
              <a:xfrm>
                <a:off x="5892801" y="3786188"/>
                <a:ext cx="1247775" cy="22225"/>
              </a:xfrm>
              <a:custGeom>
                <a:avLst/>
                <a:gdLst>
                  <a:gd name="T0" fmla="*/ 0 w 786"/>
                  <a:gd name="T1" fmla="*/ 14 h 14"/>
                  <a:gd name="T2" fmla="*/ 786 w 786"/>
                  <a:gd name="T3" fmla="*/ 14 h 14"/>
                  <a:gd name="T4" fmla="*/ 786 w 786"/>
                  <a:gd name="T5" fmla="*/ 0 h 14"/>
                  <a:gd name="T6" fmla="*/ 0 w 786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6" h="14">
                    <a:moveTo>
                      <a:pt x="0" y="14"/>
                    </a:moveTo>
                    <a:lnTo>
                      <a:pt x="786" y="14"/>
                    </a:lnTo>
                    <a:lnTo>
                      <a:pt x="786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îs1ïḍe">
                <a:extLst>
                  <a:ext uri="{FF2B5EF4-FFF2-40B4-BE49-F238E27FC236}">
                    <a16:creationId xmlns:a16="http://schemas.microsoft.com/office/drawing/2014/main" id="{39ED2B2A-FF28-402D-B130-3A1260393D5C}"/>
                  </a:ext>
                </a:extLst>
              </p:cNvPr>
              <p:cNvSpPr/>
              <p:nvPr/>
            </p:nvSpPr>
            <p:spPr bwMode="auto">
              <a:xfrm>
                <a:off x="5892801" y="3857626"/>
                <a:ext cx="309563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î$ľïḋé">
                <a:extLst>
                  <a:ext uri="{FF2B5EF4-FFF2-40B4-BE49-F238E27FC236}">
                    <a16:creationId xmlns:a16="http://schemas.microsoft.com/office/drawing/2014/main" id="{460427B4-76FE-4224-8AE7-5E786E4E556A}"/>
                  </a:ext>
                </a:extLst>
              </p:cNvPr>
              <p:cNvSpPr/>
              <p:nvPr/>
            </p:nvSpPr>
            <p:spPr bwMode="auto">
              <a:xfrm>
                <a:off x="5892801" y="3857626"/>
                <a:ext cx="309563" cy="20638"/>
              </a:xfrm>
              <a:custGeom>
                <a:avLst/>
                <a:gdLst>
                  <a:gd name="T0" fmla="*/ 0 w 195"/>
                  <a:gd name="T1" fmla="*/ 13 h 13"/>
                  <a:gd name="T2" fmla="*/ 195 w 195"/>
                  <a:gd name="T3" fmla="*/ 13 h 13"/>
                  <a:gd name="T4" fmla="*/ 195 w 195"/>
                  <a:gd name="T5" fmla="*/ 0 h 13"/>
                  <a:gd name="T6" fmla="*/ 0 w 19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3">
                    <a:moveTo>
                      <a:pt x="0" y="13"/>
                    </a:moveTo>
                    <a:lnTo>
                      <a:pt x="195" y="13"/>
                    </a:lnTo>
                    <a:lnTo>
                      <a:pt x="195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ïṡľíḋe">
                <a:extLst>
                  <a:ext uri="{FF2B5EF4-FFF2-40B4-BE49-F238E27FC236}">
                    <a16:creationId xmlns:a16="http://schemas.microsoft.com/office/drawing/2014/main" id="{DB740A64-D1DC-45BC-8CA3-34D31208409E}"/>
                  </a:ext>
                </a:extLst>
              </p:cNvPr>
              <p:cNvSpPr/>
              <p:nvPr/>
            </p:nvSpPr>
            <p:spPr bwMode="auto">
              <a:xfrm>
                <a:off x="5307013" y="3992563"/>
                <a:ext cx="114300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íṩḷiḓe">
                <a:extLst>
                  <a:ext uri="{FF2B5EF4-FFF2-40B4-BE49-F238E27FC236}">
                    <a16:creationId xmlns:a16="http://schemas.microsoft.com/office/drawing/2014/main" id="{8CF128F2-764D-4471-847F-0B0846315CB2}"/>
                  </a:ext>
                </a:extLst>
              </p:cNvPr>
              <p:cNvSpPr/>
              <p:nvPr/>
            </p:nvSpPr>
            <p:spPr bwMode="auto">
              <a:xfrm>
                <a:off x="5307013" y="3992563"/>
                <a:ext cx="114300" cy="22225"/>
              </a:xfrm>
              <a:custGeom>
                <a:avLst/>
                <a:gdLst>
                  <a:gd name="T0" fmla="*/ 0 w 72"/>
                  <a:gd name="T1" fmla="*/ 14 h 14"/>
                  <a:gd name="T2" fmla="*/ 72 w 72"/>
                  <a:gd name="T3" fmla="*/ 14 h 14"/>
                  <a:gd name="T4" fmla="*/ 72 w 72"/>
                  <a:gd name="T5" fmla="*/ 0 h 14"/>
                  <a:gd name="T6" fmla="*/ 0 w 72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4">
                    <a:moveTo>
                      <a:pt x="0" y="14"/>
                    </a:moveTo>
                    <a:lnTo>
                      <a:pt x="72" y="14"/>
                    </a:lnTo>
                    <a:lnTo>
                      <a:pt x="7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íslïďè">
                <a:extLst>
                  <a:ext uri="{FF2B5EF4-FFF2-40B4-BE49-F238E27FC236}">
                    <a16:creationId xmlns:a16="http://schemas.microsoft.com/office/drawing/2014/main" id="{5B4DED77-2508-41AC-B38B-43C6000B2908}"/>
                  </a:ext>
                </a:extLst>
              </p:cNvPr>
              <p:cNvSpPr/>
              <p:nvPr/>
            </p:nvSpPr>
            <p:spPr bwMode="auto">
              <a:xfrm>
                <a:off x="5491163" y="3992563"/>
                <a:ext cx="558800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íş1îḓè">
                <a:extLst>
                  <a:ext uri="{FF2B5EF4-FFF2-40B4-BE49-F238E27FC236}">
                    <a16:creationId xmlns:a16="http://schemas.microsoft.com/office/drawing/2014/main" id="{09F3EF99-960A-4EBE-B2DB-72581248B74E}"/>
                  </a:ext>
                </a:extLst>
              </p:cNvPr>
              <p:cNvSpPr/>
              <p:nvPr/>
            </p:nvSpPr>
            <p:spPr bwMode="auto">
              <a:xfrm>
                <a:off x="5491163" y="3992563"/>
                <a:ext cx="558800" cy="22225"/>
              </a:xfrm>
              <a:custGeom>
                <a:avLst/>
                <a:gdLst>
                  <a:gd name="T0" fmla="*/ 0 w 352"/>
                  <a:gd name="T1" fmla="*/ 14 h 14"/>
                  <a:gd name="T2" fmla="*/ 352 w 352"/>
                  <a:gd name="T3" fmla="*/ 14 h 14"/>
                  <a:gd name="T4" fmla="*/ 352 w 352"/>
                  <a:gd name="T5" fmla="*/ 0 h 14"/>
                  <a:gd name="T6" fmla="*/ 0 w 352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2" h="14">
                    <a:moveTo>
                      <a:pt x="0" y="14"/>
                    </a:moveTo>
                    <a:lnTo>
                      <a:pt x="352" y="14"/>
                    </a:lnTo>
                    <a:lnTo>
                      <a:pt x="35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îṣľîḋe">
                <a:extLst>
                  <a:ext uri="{FF2B5EF4-FFF2-40B4-BE49-F238E27FC236}">
                    <a16:creationId xmlns:a16="http://schemas.microsoft.com/office/drawing/2014/main" id="{5CBAA3A6-1A74-4FD7-BE72-F812529DB035}"/>
                  </a:ext>
                </a:extLst>
              </p:cNvPr>
              <p:cNvSpPr/>
              <p:nvPr/>
            </p:nvSpPr>
            <p:spPr bwMode="auto">
              <a:xfrm>
                <a:off x="6130926" y="3992563"/>
                <a:ext cx="1057275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íŝļiḑê">
                <a:extLst>
                  <a:ext uri="{FF2B5EF4-FFF2-40B4-BE49-F238E27FC236}">
                    <a16:creationId xmlns:a16="http://schemas.microsoft.com/office/drawing/2014/main" id="{A802F6A6-18D8-480B-915D-5670FA571B54}"/>
                  </a:ext>
                </a:extLst>
              </p:cNvPr>
              <p:cNvSpPr/>
              <p:nvPr/>
            </p:nvSpPr>
            <p:spPr bwMode="auto">
              <a:xfrm>
                <a:off x="6130926" y="3992563"/>
                <a:ext cx="1057275" cy="22225"/>
              </a:xfrm>
              <a:custGeom>
                <a:avLst/>
                <a:gdLst>
                  <a:gd name="T0" fmla="*/ 0 w 666"/>
                  <a:gd name="T1" fmla="*/ 14 h 14"/>
                  <a:gd name="T2" fmla="*/ 666 w 666"/>
                  <a:gd name="T3" fmla="*/ 14 h 14"/>
                  <a:gd name="T4" fmla="*/ 666 w 666"/>
                  <a:gd name="T5" fmla="*/ 0 h 14"/>
                  <a:gd name="T6" fmla="*/ 0 w 666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6" h="14">
                    <a:moveTo>
                      <a:pt x="0" y="14"/>
                    </a:moveTo>
                    <a:lnTo>
                      <a:pt x="666" y="14"/>
                    </a:lnTo>
                    <a:lnTo>
                      <a:pt x="666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îŝľíḓè">
                <a:extLst>
                  <a:ext uri="{FF2B5EF4-FFF2-40B4-BE49-F238E27FC236}">
                    <a16:creationId xmlns:a16="http://schemas.microsoft.com/office/drawing/2014/main" id="{57687F2B-FEFE-443F-9EA3-45DAA31BD3D3}"/>
                  </a:ext>
                </a:extLst>
              </p:cNvPr>
              <p:cNvSpPr/>
              <p:nvPr/>
            </p:nvSpPr>
            <p:spPr bwMode="auto">
              <a:xfrm>
                <a:off x="3228976" y="1771651"/>
                <a:ext cx="2322513" cy="1495425"/>
              </a:xfrm>
              <a:custGeom>
                <a:avLst/>
                <a:gdLst>
                  <a:gd name="T0" fmla="*/ 416 w 428"/>
                  <a:gd name="T1" fmla="*/ 276 h 276"/>
                  <a:gd name="T2" fmla="*/ 12 w 428"/>
                  <a:gd name="T3" fmla="*/ 276 h 276"/>
                  <a:gd name="T4" fmla="*/ 0 w 428"/>
                  <a:gd name="T5" fmla="*/ 264 h 276"/>
                  <a:gd name="T6" fmla="*/ 0 w 428"/>
                  <a:gd name="T7" fmla="*/ 12 h 276"/>
                  <a:gd name="T8" fmla="*/ 12 w 428"/>
                  <a:gd name="T9" fmla="*/ 0 h 276"/>
                  <a:gd name="T10" fmla="*/ 416 w 428"/>
                  <a:gd name="T11" fmla="*/ 0 h 276"/>
                  <a:gd name="T12" fmla="*/ 428 w 428"/>
                  <a:gd name="T13" fmla="*/ 12 h 276"/>
                  <a:gd name="T14" fmla="*/ 428 w 428"/>
                  <a:gd name="T15" fmla="*/ 264 h 276"/>
                  <a:gd name="T16" fmla="*/ 416 w 428"/>
                  <a:gd name="T17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276">
                    <a:moveTo>
                      <a:pt x="416" y="276"/>
                    </a:moveTo>
                    <a:cubicBezTo>
                      <a:pt x="12" y="276"/>
                      <a:pt x="12" y="276"/>
                      <a:pt x="12" y="276"/>
                    </a:cubicBezTo>
                    <a:cubicBezTo>
                      <a:pt x="6" y="276"/>
                      <a:pt x="0" y="271"/>
                      <a:pt x="0" y="26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22" y="0"/>
                      <a:pt x="428" y="5"/>
                      <a:pt x="428" y="12"/>
                    </a:cubicBezTo>
                    <a:cubicBezTo>
                      <a:pt x="428" y="264"/>
                      <a:pt x="428" y="264"/>
                      <a:pt x="428" y="264"/>
                    </a:cubicBezTo>
                    <a:cubicBezTo>
                      <a:pt x="428" y="271"/>
                      <a:pt x="422" y="276"/>
                      <a:pt x="416" y="276"/>
                    </a:cubicBezTo>
                  </a:path>
                </a:pathLst>
              </a:custGeom>
              <a:gradFill>
                <a:gsLst>
                  <a:gs pos="100000">
                    <a:srgbClr val="66ECF2">
                      <a:alpha val="23000"/>
                    </a:srgbClr>
                  </a:gs>
                  <a:gs pos="0">
                    <a:srgbClr val="51C6E5">
                      <a:alpha val="44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íśľiḑe">
                <a:extLst>
                  <a:ext uri="{FF2B5EF4-FFF2-40B4-BE49-F238E27FC236}">
                    <a16:creationId xmlns:a16="http://schemas.microsoft.com/office/drawing/2014/main" id="{81F48BF7-C5B2-4C3B-BB95-1E6CCF8325B8}"/>
                  </a:ext>
                </a:extLst>
              </p:cNvPr>
              <p:cNvSpPr/>
              <p:nvPr/>
            </p:nvSpPr>
            <p:spPr bwMode="auto">
              <a:xfrm>
                <a:off x="3224213" y="1771651"/>
                <a:ext cx="2332038" cy="112713"/>
              </a:xfrm>
              <a:custGeom>
                <a:avLst/>
                <a:gdLst>
                  <a:gd name="T0" fmla="*/ 429 w 430"/>
                  <a:gd name="T1" fmla="*/ 21 h 21"/>
                  <a:gd name="T2" fmla="*/ 414 w 430"/>
                  <a:gd name="T3" fmla="*/ 0 h 21"/>
                  <a:gd name="T4" fmla="*/ 16 w 430"/>
                  <a:gd name="T5" fmla="*/ 0 h 21"/>
                  <a:gd name="T6" fmla="*/ 0 w 430"/>
                  <a:gd name="T7" fmla="*/ 21 h 21"/>
                  <a:gd name="T8" fmla="*/ 429 w 43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21">
                    <a:moveTo>
                      <a:pt x="429" y="21"/>
                    </a:moveTo>
                    <a:cubicBezTo>
                      <a:pt x="430" y="10"/>
                      <a:pt x="425" y="0"/>
                      <a:pt x="41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9"/>
                      <a:pt x="0" y="21"/>
                    </a:cubicBezTo>
                    <a:lnTo>
                      <a:pt x="429" y="21"/>
                    </a:lnTo>
                    <a:close/>
                  </a:path>
                </a:pathLst>
              </a:custGeom>
              <a:gradFill>
                <a:gsLst>
                  <a:gs pos="100000">
                    <a:srgbClr val="42287C"/>
                  </a:gs>
                  <a:gs pos="0">
                    <a:srgbClr val="6D3E8F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ïṧľiḑè">
                <a:extLst>
                  <a:ext uri="{FF2B5EF4-FFF2-40B4-BE49-F238E27FC236}">
                    <a16:creationId xmlns:a16="http://schemas.microsoft.com/office/drawing/2014/main" id="{C00D41E2-85C7-4D69-BA7A-32F929AC9296}"/>
                  </a:ext>
                </a:extLst>
              </p:cNvPr>
              <p:cNvSpPr/>
              <p:nvPr/>
            </p:nvSpPr>
            <p:spPr bwMode="auto">
              <a:xfrm>
                <a:off x="3338513" y="2036763"/>
                <a:ext cx="1023938" cy="307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îṡļiḑé">
                <a:extLst>
                  <a:ext uri="{FF2B5EF4-FFF2-40B4-BE49-F238E27FC236}">
                    <a16:creationId xmlns:a16="http://schemas.microsoft.com/office/drawing/2014/main" id="{2E70E0DA-4EB4-4A83-BF28-E32E96B09FE2}"/>
                  </a:ext>
                </a:extLst>
              </p:cNvPr>
              <p:cNvSpPr/>
              <p:nvPr/>
            </p:nvSpPr>
            <p:spPr bwMode="auto">
              <a:xfrm>
                <a:off x="3338513" y="2036763"/>
                <a:ext cx="1023938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ïŝlîďe">
                <a:extLst>
                  <a:ext uri="{FF2B5EF4-FFF2-40B4-BE49-F238E27FC236}">
                    <a16:creationId xmlns:a16="http://schemas.microsoft.com/office/drawing/2014/main" id="{A43418A9-A6C3-4E7B-88D9-D599AB364177}"/>
                  </a:ext>
                </a:extLst>
              </p:cNvPr>
              <p:cNvSpPr/>
              <p:nvPr/>
            </p:nvSpPr>
            <p:spPr bwMode="auto">
              <a:xfrm>
                <a:off x="3338513" y="2432051"/>
                <a:ext cx="1023938" cy="3095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î$ļíḍe">
                <a:extLst>
                  <a:ext uri="{FF2B5EF4-FFF2-40B4-BE49-F238E27FC236}">
                    <a16:creationId xmlns:a16="http://schemas.microsoft.com/office/drawing/2014/main" id="{A8A7A57C-2C30-4900-A300-6E7E6D1B9881}"/>
                  </a:ext>
                </a:extLst>
              </p:cNvPr>
              <p:cNvSpPr/>
              <p:nvPr/>
            </p:nvSpPr>
            <p:spPr bwMode="auto">
              <a:xfrm>
                <a:off x="3338513" y="2432051"/>
                <a:ext cx="1023938" cy="309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ïšlïdè">
                <a:extLst>
                  <a:ext uri="{FF2B5EF4-FFF2-40B4-BE49-F238E27FC236}">
                    <a16:creationId xmlns:a16="http://schemas.microsoft.com/office/drawing/2014/main" id="{4C15D66B-D1EB-4A32-8ED4-AB9095BE484B}"/>
                  </a:ext>
                </a:extLst>
              </p:cNvPr>
              <p:cNvSpPr/>
              <p:nvPr/>
            </p:nvSpPr>
            <p:spPr bwMode="auto">
              <a:xfrm>
                <a:off x="4498976" y="2057401"/>
                <a:ext cx="877888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ïṣ1iḓè">
                <a:extLst>
                  <a:ext uri="{FF2B5EF4-FFF2-40B4-BE49-F238E27FC236}">
                    <a16:creationId xmlns:a16="http://schemas.microsoft.com/office/drawing/2014/main" id="{78694BA6-FCF0-4025-AC47-326ED3AE3CF9}"/>
                  </a:ext>
                </a:extLst>
              </p:cNvPr>
              <p:cNvSpPr/>
              <p:nvPr/>
            </p:nvSpPr>
            <p:spPr bwMode="auto">
              <a:xfrm>
                <a:off x="4498976" y="2057401"/>
                <a:ext cx="877888" cy="2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$1iḑe">
                <a:extLst>
                  <a:ext uri="{FF2B5EF4-FFF2-40B4-BE49-F238E27FC236}">
                    <a16:creationId xmlns:a16="http://schemas.microsoft.com/office/drawing/2014/main" id="{650E647C-323B-45B8-8202-8EE51003927B}"/>
                  </a:ext>
                </a:extLst>
              </p:cNvPr>
              <p:cNvSpPr/>
              <p:nvPr/>
            </p:nvSpPr>
            <p:spPr bwMode="auto">
              <a:xfrm>
                <a:off x="4498976" y="2149476"/>
                <a:ext cx="877888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ṥ1ïḑê">
                <a:extLst>
                  <a:ext uri="{FF2B5EF4-FFF2-40B4-BE49-F238E27FC236}">
                    <a16:creationId xmlns:a16="http://schemas.microsoft.com/office/drawing/2014/main" id="{9C222BEA-093B-477F-A9D5-7D3415CF7067}"/>
                  </a:ext>
                </a:extLst>
              </p:cNvPr>
              <p:cNvSpPr/>
              <p:nvPr/>
            </p:nvSpPr>
            <p:spPr bwMode="auto">
              <a:xfrm>
                <a:off x="4498976" y="2149476"/>
                <a:ext cx="877888" cy="2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iṧľíḑè">
                <a:extLst>
                  <a:ext uri="{FF2B5EF4-FFF2-40B4-BE49-F238E27FC236}">
                    <a16:creationId xmlns:a16="http://schemas.microsoft.com/office/drawing/2014/main" id="{9D178CC1-26AE-4BFB-9F08-43BFD57717E7}"/>
                  </a:ext>
                </a:extLst>
              </p:cNvPr>
              <p:cNvSpPr/>
              <p:nvPr/>
            </p:nvSpPr>
            <p:spPr bwMode="auto">
              <a:xfrm>
                <a:off x="4498976" y="2335213"/>
                <a:ext cx="347663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îṣľidé">
                <a:extLst>
                  <a:ext uri="{FF2B5EF4-FFF2-40B4-BE49-F238E27FC236}">
                    <a16:creationId xmlns:a16="http://schemas.microsoft.com/office/drawing/2014/main" id="{77FA5952-E48D-420A-A2B7-808D594A53AD}"/>
                  </a:ext>
                </a:extLst>
              </p:cNvPr>
              <p:cNvSpPr/>
              <p:nvPr/>
            </p:nvSpPr>
            <p:spPr bwMode="auto">
              <a:xfrm>
                <a:off x="4498976" y="2335213"/>
                <a:ext cx="347663" cy="20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iŝlidê">
                <a:extLst>
                  <a:ext uri="{FF2B5EF4-FFF2-40B4-BE49-F238E27FC236}">
                    <a16:creationId xmlns:a16="http://schemas.microsoft.com/office/drawing/2014/main" id="{33FB9B7A-2AC1-4F04-BECD-65E575D53083}"/>
                  </a:ext>
                </a:extLst>
              </p:cNvPr>
              <p:cNvSpPr/>
              <p:nvPr/>
            </p:nvSpPr>
            <p:spPr bwMode="auto">
              <a:xfrm>
                <a:off x="4498976" y="2241551"/>
                <a:ext cx="877888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íŝḻïḓé">
                <a:extLst>
                  <a:ext uri="{FF2B5EF4-FFF2-40B4-BE49-F238E27FC236}">
                    <a16:creationId xmlns:a16="http://schemas.microsoft.com/office/drawing/2014/main" id="{E52A31F1-C4D1-4531-A6B1-796272C01631}"/>
                  </a:ext>
                </a:extLst>
              </p:cNvPr>
              <p:cNvSpPr/>
              <p:nvPr/>
            </p:nvSpPr>
            <p:spPr bwMode="auto">
              <a:xfrm>
                <a:off x="4498976" y="2241551"/>
                <a:ext cx="877888" cy="2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ïṡļíďê">
                <a:extLst>
                  <a:ext uri="{FF2B5EF4-FFF2-40B4-BE49-F238E27FC236}">
                    <a16:creationId xmlns:a16="http://schemas.microsoft.com/office/drawing/2014/main" id="{FE417BD8-24B8-40C9-88C4-F1EE6F4315F9}"/>
                  </a:ext>
                </a:extLst>
              </p:cNvPr>
              <p:cNvSpPr/>
              <p:nvPr/>
            </p:nvSpPr>
            <p:spPr bwMode="auto">
              <a:xfrm>
                <a:off x="4498976" y="2436813"/>
                <a:ext cx="877888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iSlíḓè">
                <a:extLst>
                  <a:ext uri="{FF2B5EF4-FFF2-40B4-BE49-F238E27FC236}">
                    <a16:creationId xmlns:a16="http://schemas.microsoft.com/office/drawing/2014/main" id="{B6DF228D-BAFA-40FA-A8E9-F82D69A89664}"/>
                  </a:ext>
                </a:extLst>
              </p:cNvPr>
              <p:cNvSpPr/>
              <p:nvPr/>
            </p:nvSpPr>
            <p:spPr bwMode="auto">
              <a:xfrm>
                <a:off x="4498976" y="2436813"/>
                <a:ext cx="877888" cy="2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ṥ1ïḍe">
                <a:extLst>
                  <a:ext uri="{FF2B5EF4-FFF2-40B4-BE49-F238E27FC236}">
                    <a16:creationId xmlns:a16="http://schemas.microsoft.com/office/drawing/2014/main" id="{6AC8F92B-AC16-482C-9FBA-171CB46D10BB}"/>
                  </a:ext>
                </a:extLst>
              </p:cNvPr>
              <p:cNvSpPr/>
              <p:nvPr/>
            </p:nvSpPr>
            <p:spPr bwMode="auto">
              <a:xfrm>
                <a:off x="4498976" y="2887663"/>
                <a:ext cx="877888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iŝ1îdê">
                <a:extLst>
                  <a:ext uri="{FF2B5EF4-FFF2-40B4-BE49-F238E27FC236}">
                    <a16:creationId xmlns:a16="http://schemas.microsoft.com/office/drawing/2014/main" id="{D4BE5BB8-F587-4D44-B9D0-901190D663B1}"/>
                  </a:ext>
                </a:extLst>
              </p:cNvPr>
              <p:cNvSpPr/>
              <p:nvPr/>
            </p:nvSpPr>
            <p:spPr bwMode="auto">
              <a:xfrm>
                <a:off x="4498976" y="2887663"/>
                <a:ext cx="877888" cy="20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ï$ľiḍê">
                <a:extLst>
                  <a:ext uri="{FF2B5EF4-FFF2-40B4-BE49-F238E27FC236}">
                    <a16:creationId xmlns:a16="http://schemas.microsoft.com/office/drawing/2014/main" id="{4917ECD2-FA08-4B56-9403-C886EDDB9EA4}"/>
                  </a:ext>
                </a:extLst>
              </p:cNvPr>
              <p:cNvSpPr/>
              <p:nvPr/>
            </p:nvSpPr>
            <p:spPr bwMode="auto">
              <a:xfrm>
                <a:off x="4498976" y="2962276"/>
                <a:ext cx="509588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ï$1îḑe">
                <a:extLst>
                  <a:ext uri="{FF2B5EF4-FFF2-40B4-BE49-F238E27FC236}">
                    <a16:creationId xmlns:a16="http://schemas.microsoft.com/office/drawing/2014/main" id="{51497218-0F12-48F1-B7DE-8ED36AEB59DE}"/>
                  </a:ext>
                </a:extLst>
              </p:cNvPr>
              <p:cNvSpPr/>
              <p:nvPr/>
            </p:nvSpPr>
            <p:spPr bwMode="auto">
              <a:xfrm>
                <a:off x="4498976" y="2962276"/>
                <a:ext cx="509588" cy="2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ï$ḷîďe">
                <a:extLst>
                  <a:ext uri="{FF2B5EF4-FFF2-40B4-BE49-F238E27FC236}">
                    <a16:creationId xmlns:a16="http://schemas.microsoft.com/office/drawing/2014/main" id="{00D13109-2A44-40D9-8C7A-E064BE86E661}"/>
                  </a:ext>
                </a:extLst>
              </p:cNvPr>
              <p:cNvSpPr/>
              <p:nvPr/>
            </p:nvSpPr>
            <p:spPr bwMode="auto">
              <a:xfrm>
                <a:off x="4498976" y="2535238"/>
                <a:ext cx="877888" cy="20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íṧḻïdè">
                <a:extLst>
                  <a:ext uri="{FF2B5EF4-FFF2-40B4-BE49-F238E27FC236}">
                    <a16:creationId xmlns:a16="http://schemas.microsoft.com/office/drawing/2014/main" id="{F40E85CF-28F7-4A2E-8D95-DFD43C15992F}"/>
                  </a:ext>
                </a:extLst>
              </p:cNvPr>
              <p:cNvSpPr/>
              <p:nvPr/>
            </p:nvSpPr>
            <p:spPr bwMode="auto">
              <a:xfrm>
                <a:off x="4498976" y="2535238"/>
                <a:ext cx="877888" cy="20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ïŝlïḓe">
                <a:extLst>
                  <a:ext uri="{FF2B5EF4-FFF2-40B4-BE49-F238E27FC236}">
                    <a16:creationId xmlns:a16="http://schemas.microsoft.com/office/drawing/2014/main" id="{FC0A50C2-99FE-46B7-B99D-1F74D14B71CD}"/>
                  </a:ext>
                </a:extLst>
              </p:cNvPr>
              <p:cNvSpPr/>
              <p:nvPr/>
            </p:nvSpPr>
            <p:spPr bwMode="auto">
              <a:xfrm>
                <a:off x="3349626" y="2903538"/>
                <a:ext cx="1035050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îṡlîḑé">
                <a:extLst>
                  <a:ext uri="{FF2B5EF4-FFF2-40B4-BE49-F238E27FC236}">
                    <a16:creationId xmlns:a16="http://schemas.microsoft.com/office/drawing/2014/main" id="{FC0260BD-CBAE-4328-983B-0EF81FEC91E1}"/>
                  </a:ext>
                </a:extLst>
              </p:cNvPr>
              <p:cNvSpPr/>
              <p:nvPr/>
            </p:nvSpPr>
            <p:spPr bwMode="auto">
              <a:xfrm>
                <a:off x="3349626" y="2903538"/>
                <a:ext cx="1035050" cy="2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Sļíḋé">
                <a:extLst>
                  <a:ext uri="{FF2B5EF4-FFF2-40B4-BE49-F238E27FC236}">
                    <a16:creationId xmlns:a16="http://schemas.microsoft.com/office/drawing/2014/main" id="{A08ADA1F-1CDB-49BE-88D1-6BFB12833476}"/>
                  </a:ext>
                </a:extLst>
              </p:cNvPr>
              <p:cNvSpPr/>
              <p:nvPr/>
            </p:nvSpPr>
            <p:spPr bwMode="auto">
              <a:xfrm>
                <a:off x="3349626" y="3087688"/>
                <a:ext cx="1035050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íṩ1ïdè">
                <a:extLst>
                  <a:ext uri="{FF2B5EF4-FFF2-40B4-BE49-F238E27FC236}">
                    <a16:creationId xmlns:a16="http://schemas.microsoft.com/office/drawing/2014/main" id="{4649EA43-D1FC-4904-97B8-39B6693403E5}"/>
                  </a:ext>
                </a:extLst>
              </p:cNvPr>
              <p:cNvSpPr/>
              <p:nvPr/>
            </p:nvSpPr>
            <p:spPr bwMode="auto">
              <a:xfrm>
                <a:off x="3349626" y="3087688"/>
                <a:ext cx="1035050" cy="2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íṩḷide">
                <a:extLst>
                  <a:ext uri="{FF2B5EF4-FFF2-40B4-BE49-F238E27FC236}">
                    <a16:creationId xmlns:a16="http://schemas.microsoft.com/office/drawing/2014/main" id="{93D3DD43-8A52-4C32-87FB-DAB135CAC1C4}"/>
                  </a:ext>
                </a:extLst>
              </p:cNvPr>
              <p:cNvSpPr/>
              <p:nvPr/>
            </p:nvSpPr>
            <p:spPr bwMode="auto">
              <a:xfrm>
                <a:off x="3349626" y="2995613"/>
                <a:ext cx="1035050" cy="22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iş1ïḍê">
                <a:extLst>
                  <a:ext uri="{FF2B5EF4-FFF2-40B4-BE49-F238E27FC236}">
                    <a16:creationId xmlns:a16="http://schemas.microsoft.com/office/drawing/2014/main" id="{8D884876-B79E-4B70-8BA3-CC3F83CACA0A}"/>
                  </a:ext>
                </a:extLst>
              </p:cNvPr>
              <p:cNvSpPr/>
              <p:nvPr/>
            </p:nvSpPr>
            <p:spPr bwMode="auto">
              <a:xfrm>
                <a:off x="3349626" y="2995613"/>
                <a:ext cx="1035050" cy="2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ïsľïde">
                <a:extLst>
                  <a:ext uri="{FF2B5EF4-FFF2-40B4-BE49-F238E27FC236}">
                    <a16:creationId xmlns:a16="http://schemas.microsoft.com/office/drawing/2014/main" id="{C470DC2C-D80E-474F-B861-F45AE25D2BFF}"/>
                  </a:ext>
                </a:extLst>
              </p:cNvPr>
              <p:cNvSpPr/>
              <p:nvPr/>
            </p:nvSpPr>
            <p:spPr bwMode="auto">
              <a:xfrm>
                <a:off x="3359151" y="1819276"/>
                <a:ext cx="17463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ïsļiḋê">
                <a:extLst>
                  <a:ext uri="{FF2B5EF4-FFF2-40B4-BE49-F238E27FC236}">
                    <a16:creationId xmlns:a16="http://schemas.microsoft.com/office/drawing/2014/main" id="{A9E9BF2F-A791-4E21-81AF-F0A8DB5D8E4D}"/>
                  </a:ext>
                </a:extLst>
              </p:cNvPr>
              <p:cNvSpPr/>
              <p:nvPr/>
            </p:nvSpPr>
            <p:spPr bwMode="auto">
              <a:xfrm>
                <a:off x="3403601" y="1819276"/>
                <a:ext cx="20638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îsļíḑé">
                <a:extLst>
                  <a:ext uri="{FF2B5EF4-FFF2-40B4-BE49-F238E27FC236}">
                    <a16:creationId xmlns:a16="http://schemas.microsoft.com/office/drawing/2014/main" id="{6B3CF1CC-14A6-46FC-A591-FC422E7A72A4}"/>
                  </a:ext>
                </a:extLst>
              </p:cNvPr>
              <p:cNvSpPr/>
              <p:nvPr/>
            </p:nvSpPr>
            <p:spPr bwMode="auto">
              <a:xfrm>
                <a:off x="3452813" y="1819276"/>
                <a:ext cx="20638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íṧḷïḍè">
                <a:extLst>
                  <a:ext uri="{FF2B5EF4-FFF2-40B4-BE49-F238E27FC236}">
                    <a16:creationId xmlns:a16="http://schemas.microsoft.com/office/drawing/2014/main" id="{75C93FB0-94FB-427F-825E-BA9D152C9606}"/>
                  </a:ext>
                </a:extLst>
              </p:cNvPr>
              <p:cNvSpPr/>
              <p:nvPr/>
            </p:nvSpPr>
            <p:spPr bwMode="auto">
              <a:xfrm>
                <a:off x="7324726" y="3748088"/>
                <a:ext cx="1138238" cy="673100"/>
              </a:xfrm>
              <a:prstGeom prst="rect">
                <a:avLst/>
              </a:prstGeom>
              <a:gradFill>
                <a:gsLst>
                  <a:gs pos="100000">
                    <a:srgbClr val="17B39A">
                      <a:alpha val="38000"/>
                    </a:srgbClr>
                  </a:gs>
                  <a:gs pos="0">
                    <a:srgbClr val="51CC93">
                      <a:alpha val="4800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ṣliḑé">
                <a:extLst>
                  <a:ext uri="{FF2B5EF4-FFF2-40B4-BE49-F238E27FC236}">
                    <a16:creationId xmlns:a16="http://schemas.microsoft.com/office/drawing/2014/main" id="{5894DFDA-D5AF-47D9-B236-CF4CEF901024}"/>
                  </a:ext>
                </a:extLst>
              </p:cNvPr>
              <p:cNvSpPr/>
              <p:nvPr/>
            </p:nvSpPr>
            <p:spPr bwMode="auto">
              <a:xfrm>
                <a:off x="7400926" y="3803651"/>
                <a:ext cx="1138238" cy="671513"/>
              </a:xfrm>
              <a:prstGeom prst="rect">
                <a:avLst/>
              </a:prstGeom>
              <a:gradFill>
                <a:gsLst>
                  <a:gs pos="100000">
                    <a:srgbClr val="17B39A">
                      <a:alpha val="38000"/>
                    </a:srgbClr>
                  </a:gs>
                  <a:gs pos="0">
                    <a:srgbClr val="51CC93">
                      <a:alpha val="4800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îṡļïḍe">
                <a:extLst>
                  <a:ext uri="{FF2B5EF4-FFF2-40B4-BE49-F238E27FC236}">
                    <a16:creationId xmlns:a16="http://schemas.microsoft.com/office/drawing/2014/main" id="{21E2E654-C789-41AF-AC56-E3DEA9C614C9}"/>
                  </a:ext>
                </a:extLst>
              </p:cNvPr>
              <p:cNvSpPr/>
              <p:nvPr/>
            </p:nvSpPr>
            <p:spPr bwMode="auto">
              <a:xfrm>
                <a:off x="7253288" y="3683001"/>
                <a:ext cx="1139825" cy="673100"/>
              </a:xfrm>
              <a:prstGeom prst="rect">
                <a:avLst/>
              </a:prstGeom>
              <a:gradFill>
                <a:gsLst>
                  <a:gs pos="100000">
                    <a:srgbClr val="17B39A">
                      <a:alpha val="38000"/>
                    </a:srgbClr>
                  </a:gs>
                  <a:gs pos="0">
                    <a:srgbClr val="51CC93">
                      <a:alpha val="4800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ṡľïdê">
                <a:extLst>
                  <a:ext uri="{FF2B5EF4-FFF2-40B4-BE49-F238E27FC236}">
                    <a16:creationId xmlns:a16="http://schemas.microsoft.com/office/drawing/2014/main" id="{1550E14D-30D8-43B8-8B56-253578BFFF91}"/>
                  </a:ext>
                </a:extLst>
              </p:cNvPr>
              <p:cNvSpPr/>
              <p:nvPr/>
            </p:nvSpPr>
            <p:spPr bwMode="auto">
              <a:xfrm>
                <a:off x="2947988" y="3548063"/>
                <a:ext cx="1046163" cy="633413"/>
              </a:xfrm>
              <a:prstGeom prst="rect">
                <a:avLst/>
              </a:prstGeom>
              <a:gradFill>
                <a:gsLst>
                  <a:gs pos="100000">
                    <a:srgbClr val="45297D">
                      <a:alpha val="43000"/>
                    </a:srgbClr>
                  </a:gs>
                  <a:gs pos="0">
                    <a:srgbClr val="6C3D8F">
                      <a:alpha val="65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îṡlïḍê">
                <a:extLst>
                  <a:ext uri="{FF2B5EF4-FFF2-40B4-BE49-F238E27FC236}">
                    <a16:creationId xmlns:a16="http://schemas.microsoft.com/office/drawing/2014/main" id="{F6DBDEC2-EBB6-4C28-857E-74B47F4A3B7B}"/>
                  </a:ext>
                </a:extLst>
              </p:cNvPr>
              <p:cNvSpPr/>
              <p:nvPr/>
            </p:nvSpPr>
            <p:spPr bwMode="auto">
              <a:xfrm>
                <a:off x="3024188" y="3597276"/>
                <a:ext cx="1041400" cy="639763"/>
              </a:xfrm>
              <a:prstGeom prst="rect">
                <a:avLst/>
              </a:prstGeom>
              <a:gradFill>
                <a:gsLst>
                  <a:gs pos="100000">
                    <a:srgbClr val="45297D">
                      <a:alpha val="43000"/>
                    </a:srgbClr>
                  </a:gs>
                  <a:gs pos="0">
                    <a:srgbClr val="6C3D8F">
                      <a:alpha val="65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ŝľíḑé">
                <a:extLst>
                  <a:ext uri="{FF2B5EF4-FFF2-40B4-BE49-F238E27FC236}">
                    <a16:creationId xmlns:a16="http://schemas.microsoft.com/office/drawing/2014/main" id="{9767D9F7-D47C-49A0-A6B6-A3A5F6B3689E}"/>
                  </a:ext>
                </a:extLst>
              </p:cNvPr>
              <p:cNvSpPr/>
              <p:nvPr/>
            </p:nvSpPr>
            <p:spPr bwMode="auto">
              <a:xfrm>
                <a:off x="3094038" y="3651251"/>
                <a:ext cx="1041400" cy="633413"/>
              </a:xfrm>
              <a:prstGeom prst="rect">
                <a:avLst/>
              </a:prstGeom>
              <a:gradFill>
                <a:gsLst>
                  <a:gs pos="100000">
                    <a:srgbClr val="45297D">
                      <a:alpha val="43000"/>
                    </a:srgbClr>
                  </a:gs>
                  <a:gs pos="0">
                    <a:srgbClr val="6C3D8F">
                      <a:alpha val="65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išļïḓè">
                <a:extLst>
                  <a:ext uri="{FF2B5EF4-FFF2-40B4-BE49-F238E27FC236}">
                    <a16:creationId xmlns:a16="http://schemas.microsoft.com/office/drawing/2014/main" id="{03E26402-331B-4278-B662-F07BC116A00D}"/>
                  </a:ext>
                </a:extLst>
              </p:cNvPr>
              <p:cNvSpPr/>
              <p:nvPr/>
            </p:nvSpPr>
            <p:spPr bwMode="auto">
              <a:xfrm>
                <a:off x="4771233" y="2589214"/>
                <a:ext cx="3074193" cy="148583"/>
              </a:xfrm>
              <a:custGeom>
                <a:avLst/>
                <a:gdLst>
                  <a:gd name="T0" fmla="*/ 429 w 430"/>
                  <a:gd name="T1" fmla="*/ 21 h 21"/>
                  <a:gd name="T2" fmla="*/ 414 w 430"/>
                  <a:gd name="T3" fmla="*/ 0 h 21"/>
                  <a:gd name="T4" fmla="*/ 16 w 430"/>
                  <a:gd name="T5" fmla="*/ 0 h 21"/>
                  <a:gd name="T6" fmla="*/ 0 w 430"/>
                  <a:gd name="T7" fmla="*/ 21 h 21"/>
                  <a:gd name="T8" fmla="*/ 429 w 43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21">
                    <a:moveTo>
                      <a:pt x="429" y="21"/>
                    </a:moveTo>
                    <a:cubicBezTo>
                      <a:pt x="430" y="10"/>
                      <a:pt x="425" y="0"/>
                      <a:pt x="41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9"/>
                      <a:pt x="0" y="21"/>
                    </a:cubicBezTo>
                    <a:lnTo>
                      <a:pt x="429" y="21"/>
                    </a:lnTo>
                    <a:close/>
                  </a:path>
                </a:pathLst>
              </a:custGeom>
              <a:gradFill>
                <a:gsLst>
                  <a:gs pos="100000">
                    <a:srgbClr val="42287C"/>
                  </a:gs>
                  <a:gs pos="0">
                    <a:srgbClr val="6D3E8F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ïṧľïḋê">
                <a:extLst>
                  <a:ext uri="{FF2B5EF4-FFF2-40B4-BE49-F238E27FC236}">
                    <a16:creationId xmlns:a16="http://schemas.microsoft.com/office/drawing/2014/main" id="{43CB4F8A-2CA5-4242-AE3C-2954B5313935}"/>
                  </a:ext>
                </a:extLst>
              </p:cNvPr>
              <p:cNvSpPr/>
              <p:nvPr/>
            </p:nvSpPr>
            <p:spPr bwMode="auto">
              <a:xfrm>
                <a:off x="4889501" y="2670176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íŝļíde">
                <a:extLst>
                  <a:ext uri="{FF2B5EF4-FFF2-40B4-BE49-F238E27FC236}">
                    <a16:creationId xmlns:a16="http://schemas.microsoft.com/office/drawing/2014/main" id="{F6A17B9A-71C2-4E90-A63C-C68F2AA01499}"/>
                  </a:ext>
                </a:extLst>
              </p:cNvPr>
              <p:cNvSpPr/>
              <p:nvPr/>
            </p:nvSpPr>
            <p:spPr bwMode="auto">
              <a:xfrm>
                <a:off x="4970463" y="2670176"/>
                <a:ext cx="33338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íṥļïde">
                <a:extLst>
                  <a:ext uri="{FF2B5EF4-FFF2-40B4-BE49-F238E27FC236}">
                    <a16:creationId xmlns:a16="http://schemas.microsoft.com/office/drawing/2014/main" id="{24027659-83CA-4061-84D6-294A125897BF}"/>
                  </a:ext>
                </a:extLst>
              </p:cNvPr>
              <p:cNvSpPr/>
              <p:nvPr/>
            </p:nvSpPr>
            <p:spPr bwMode="auto">
              <a:xfrm>
                <a:off x="5046663" y="2670176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41" name="文本框 140"/>
          <p:cNvSpPr txBox="1"/>
          <p:nvPr/>
        </p:nvSpPr>
        <p:spPr>
          <a:xfrm>
            <a:off x="1908275" y="3904839"/>
            <a:ext cx="239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200" b="1" dirty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RPA</a:t>
            </a:r>
            <a:r>
              <a:rPr lang="en-US" altLang="zh-CN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zh-CN" altLang="en-US" sz="5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79714" y="1539679"/>
            <a:ext cx="4937725" cy="531812"/>
            <a:chOff x="79714" y="1539679"/>
            <a:chExt cx="4937725" cy="531812"/>
          </a:xfrm>
        </p:grpSpPr>
        <p:sp>
          <p:nvSpPr>
            <p:cNvPr id="143" name="AutoShape 399"/>
            <p:cNvSpPr>
              <a:spLocks noChangeArrowheads="1"/>
            </p:cNvSpPr>
            <p:nvPr/>
          </p:nvSpPr>
          <p:spPr bwMode="auto">
            <a:xfrm>
              <a:off x="578174" y="1539679"/>
              <a:ext cx="4439265" cy="531812"/>
            </a:xfrm>
            <a:prstGeom prst="chevron">
              <a:avLst>
                <a:gd name="adj" fmla="val 27796"/>
              </a:avLst>
            </a:prstGeom>
            <a:gradFill rotWithShape="1">
              <a:gsLst>
                <a:gs pos="0">
                  <a:srgbClr val="5B9BD5">
                    <a:alpha val="60000"/>
                  </a:srgbClr>
                </a:gs>
                <a:gs pos="80000">
                  <a:srgbClr val="4472C4">
                    <a:alpha val="80000"/>
                  </a:srgbClr>
                </a:gs>
                <a:gs pos="100000">
                  <a:srgbClr val="4472C4">
                    <a:alpha val="80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 eaLnBrk="0" hangingPunct="0"/>
              <a:r>
                <a:rPr lang="en-US" altLang="zh-CN" sz="2200" b="1" dirty="0">
                  <a:solidFill>
                    <a:schemeClr val="bg1"/>
                  </a:solidFill>
                </a:rPr>
                <a:t>RPA</a:t>
              </a:r>
              <a:r>
                <a:rPr lang="zh-CN" altLang="en-US" sz="2200" b="1" dirty="0" smtClean="0">
                  <a:solidFill>
                    <a:schemeClr val="bg1"/>
                  </a:solidFill>
                </a:rPr>
                <a:t>助力成效</a:t>
              </a:r>
              <a:r>
                <a:rPr lang="zh-CN" altLang="en-US" sz="2200" b="1" dirty="0">
                  <a:solidFill>
                    <a:schemeClr val="bg1"/>
                  </a:solidFill>
                </a:rPr>
                <a:t>显著</a:t>
              </a:r>
              <a:endParaRPr lang="ko-KR" alt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44" name="燕尾形 143"/>
            <p:cNvSpPr/>
            <p:nvPr/>
          </p:nvSpPr>
          <p:spPr>
            <a:xfrm>
              <a:off x="312703" y="1539679"/>
              <a:ext cx="294967" cy="499744"/>
            </a:xfrm>
            <a:prstGeom prst="chevron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燕尾形 144"/>
            <p:cNvSpPr/>
            <p:nvPr/>
          </p:nvSpPr>
          <p:spPr>
            <a:xfrm>
              <a:off x="79714" y="1539679"/>
              <a:ext cx="294967" cy="499744"/>
            </a:xfrm>
            <a:prstGeom prst="chevron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6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714" y="1539679"/>
            <a:ext cx="4937725" cy="531812"/>
            <a:chOff x="79714" y="1539679"/>
            <a:chExt cx="4937725" cy="531812"/>
          </a:xfrm>
        </p:grpSpPr>
        <p:sp>
          <p:nvSpPr>
            <p:cNvPr id="16" name="AutoShape 399"/>
            <p:cNvSpPr>
              <a:spLocks noChangeArrowheads="1"/>
            </p:cNvSpPr>
            <p:nvPr/>
          </p:nvSpPr>
          <p:spPr bwMode="auto">
            <a:xfrm>
              <a:off x="578174" y="1539679"/>
              <a:ext cx="4439265" cy="531812"/>
            </a:xfrm>
            <a:prstGeom prst="chevron">
              <a:avLst>
                <a:gd name="adj" fmla="val 27796"/>
              </a:avLst>
            </a:prstGeom>
            <a:gradFill rotWithShape="1">
              <a:gsLst>
                <a:gs pos="0">
                  <a:srgbClr val="5B9BD5">
                    <a:alpha val="60000"/>
                  </a:srgbClr>
                </a:gs>
                <a:gs pos="80000">
                  <a:srgbClr val="4472C4">
                    <a:alpha val="80000"/>
                  </a:srgbClr>
                </a:gs>
                <a:gs pos="100000">
                  <a:srgbClr val="4472C4">
                    <a:alpha val="80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 eaLnBrk="0" hangingPunct="0"/>
              <a:r>
                <a:rPr lang="en-US" altLang="zh-CN" sz="2200" b="1" dirty="0">
                  <a:solidFill>
                    <a:schemeClr val="bg1"/>
                  </a:solidFill>
                </a:rPr>
                <a:t>RPA</a:t>
              </a:r>
              <a:r>
                <a:rPr lang="zh-CN" altLang="en-US" sz="2200" b="1" dirty="0" smtClean="0">
                  <a:solidFill>
                    <a:schemeClr val="bg1"/>
                  </a:solidFill>
                </a:rPr>
                <a:t>助力成效</a:t>
              </a:r>
              <a:r>
                <a:rPr lang="zh-CN" altLang="en-US" sz="2200" b="1" dirty="0">
                  <a:solidFill>
                    <a:schemeClr val="bg1"/>
                  </a:solidFill>
                </a:rPr>
                <a:t>显著</a:t>
              </a:r>
              <a:endParaRPr lang="ko-KR" alt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>
              <a:off x="312703" y="1539679"/>
              <a:ext cx="294967" cy="499744"/>
            </a:xfrm>
            <a:prstGeom prst="chevron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79714" y="1539679"/>
              <a:ext cx="294967" cy="499744"/>
            </a:xfrm>
            <a:prstGeom prst="chevron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607670" y="2705304"/>
            <a:ext cx="566132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    </a:t>
            </a:r>
            <a:r>
              <a:rPr lang="zh-CN" altLang="zh-CN" sz="20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目前</a:t>
            </a:r>
            <a:r>
              <a:rPr lang="zh-CN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每月人工提取核对需要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10-40</a:t>
            </a:r>
            <a:r>
              <a:rPr lang="zh-CN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分钟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/</a:t>
            </a:r>
            <a:r>
              <a:rPr lang="zh-CN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企业，具体时间视企业的人数和合同信息错误数量而定，每月</a:t>
            </a:r>
            <a:r>
              <a:rPr lang="en-US" altLang="zh-CN" sz="2400" b="1" dirty="0">
                <a:solidFill>
                  <a:srgbClr val="FFB600"/>
                </a:solidFill>
                <a:latin typeface="+mn-ea"/>
                <a:cs typeface="Times New Roman" panose="02020603050405020304" pitchFamily="18" charset="0"/>
              </a:rPr>
              <a:t>95</a:t>
            </a:r>
            <a:r>
              <a:rPr lang="zh-CN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家企业至少核对一遍。假设每家企业提取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zh-CN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次，那么每月需要操作</a:t>
            </a:r>
            <a:r>
              <a:rPr lang="en-US" altLang="zh-CN" sz="2400" b="1" dirty="0">
                <a:solidFill>
                  <a:srgbClr val="FFB600"/>
                </a:solidFill>
                <a:latin typeface="+mn-ea"/>
                <a:cs typeface="Times New Roman" panose="02020603050405020304" pitchFamily="18" charset="0"/>
              </a:rPr>
              <a:t>475</a:t>
            </a:r>
            <a:r>
              <a:rPr lang="zh-CN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次，按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次平均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20</a:t>
            </a:r>
            <a:r>
              <a:rPr lang="zh-CN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分钟（包含业务平台查错时间）计算需要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158</a:t>
            </a:r>
            <a:r>
              <a:rPr lang="zh-CN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个小时，业务运用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RPA</a:t>
            </a:r>
            <a:r>
              <a:rPr lang="zh-CN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机器人程序后，预计每月节约</a:t>
            </a:r>
            <a:r>
              <a:rPr lang="en-US" altLang="zh-CN" sz="2400" b="1" dirty="0">
                <a:solidFill>
                  <a:srgbClr val="FFB600"/>
                </a:solidFill>
                <a:latin typeface="+mn-ea"/>
                <a:cs typeface="Times New Roman" panose="02020603050405020304" pitchFamily="18" charset="0"/>
              </a:rPr>
              <a:t>158</a:t>
            </a:r>
            <a:r>
              <a:rPr lang="zh-CN" altLang="zh-CN" sz="20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个工时。</a:t>
            </a:r>
          </a:p>
          <a:p>
            <a:pPr algn="just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58" name="组合 157"/>
          <p:cNvGrpSpPr/>
          <p:nvPr/>
        </p:nvGrpSpPr>
        <p:grpSpPr>
          <a:xfrm>
            <a:off x="7153155" y="2430684"/>
            <a:ext cx="4838794" cy="3736367"/>
            <a:chOff x="575187" y="1976284"/>
            <a:chExt cx="5185580" cy="3882199"/>
          </a:xfrm>
        </p:grpSpPr>
        <p:grpSp>
          <p:nvGrpSpPr>
            <p:cNvPr id="159" name="组合 158"/>
            <p:cNvGrpSpPr/>
            <p:nvPr/>
          </p:nvGrpSpPr>
          <p:grpSpPr>
            <a:xfrm>
              <a:off x="575187" y="1976284"/>
              <a:ext cx="4803851" cy="3882199"/>
              <a:chOff x="351790" y="1896110"/>
              <a:chExt cx="5437505" cy="4247515"/>
            </a:xfrm>
          </p:grpSpPr>
          <p:pic>
            <p:nvPicPr>
              <p:cNvPr id="304" name="图片 303" descr="51miz-E863289-059D7ECB">
                <a:extLst>
                  <a:ext uri="{FF2B5EF4-FFF2-40B4-BE49-F238E27FC236}">
                    <a16:creationId xmlns:a16="http://schemas.microsoft.com/office/drawing/2014/main" id="{1E65A126-CDBF-47EB-9339-55F70511CF0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351790" y="1896110"/>
                <a:ext cx="5437505" cy="4247515"/>
              </a:xfrm>
              <a:prstGeom prst="rect">
                <a:avLst/>
              </a:prstGeom>
            </p:spPr>
          </p:pic>
          <p:sp>
            <p:nvSpPr>
              <p:cNvPr id="305" name="圆角矩形 14">
                <a:extLst>
                  <a:ext uri="{FF2B5EF4-FFF2-40B4-BE49-F238E27FC236}">
                    <a16:creationId xmlns:a16="http://schemas.microsoft.com/office/drawing/2014/main" id="{1499D729-5CCA-4115-8442-8219EDD39120}"/>
                  </a:ext>
                </a:extLst>
              </p:cNvPr>
              <p:cNvSpPr/>
              <p:nvPr/>
            </p:nvSpPr>
            <p:spPr>
              <a:xfrm>
                <a:off x="708025" y="2262505"/>
                <a:ext cx="4725035" cy="270573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06" name="图片 305">
                <a:extLst>
                  <a:ext uri="{FF2B5EF4-FFF2-40B4-BE49-F238E27FC236}">
                    <a16:creationId xmlns:a16="http://schemas.microsoft.com/office/drawing/2014/main" id="{82369235-79F8-4924-8EBD-CE4B3A0B6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025" y="2484120"/>
                <a:ext cx="4725035" cy="2254250"/>
              </a:xfrm>
              <a:prstGeom prst="rect">
                <a:avLst/>
              </a:prstGeom>
            </p:spPr>
          </p:pic>
        </p:grpSp>
        <p:grpSp>
          <p:nvGrpSpPr>
            <p:cNvPr id="160" name="组合 15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CA5BB881-93DA-4ABF-A8DC-0D98347AD4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2580" y="3660528"/>
              <a:ext cx="2438187" cy="1786063"/>
              <a:chOff x="3789363" y="1076325"/>
              <a:chExt cx="4652962" cy="4686300"/>
            </a:xfrm>
          </p:grpSpPr>
          <p:sp>
            <p:nvSpPr>
              <p:cNvPr id="287" name="ïŝľïḍè">
                <a:extLst>
                  <a:ext uri="{FF2B5EF4-FFF2-40B4-BE49-F238E27FC236}">
                    <a16:creationId xmlns:a16="http://schemas.microsoft.com/office/drawing/2014/main" id="{62098518-B6FA-4C33-B880-0AB85445FB51}"/>
                  </a:ext>
                </a:extLst>
              </p:cNvPr>
              <p:cNvSpPr/>
              <p:nvPr/>
            </p:nvSpPr>
            <p:spPr bwMode="auto">
              <a:xfrm>
                <a:off x="6656388" y="2214563"/>
                <a:ext cx="314325" cy="352425"/>
              </a:xfrm>
              <a:prstGeom prst="rect">
                <a:avLst/>
              </a:prstGeom>
              <a:solidFill>
                <a:srgbClr val="FC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8" name="iśḻiḑê">
                <a:extLst>
                  <a:ext uri="{FF2B5EF4-FFF2-40B4-BE49-F238E27FC236}">
                    <a16:creationId xmlns:a16="http://schemas.microsoft.com/office/drawing/2014/main" id="{38BDA282-0023-47C8-9756-496F52A117F6}"/>
                  </a:ext>
                </a:extLst>
              </p:cNvPr>
              <p:cNvSpPr/>
              <p:nvPr/>
            </p:nvSpPr>
            <p:spPr bwMode="auto">
              <a:xfrm>
                <a:off x="6518275" y="1841500"/>
                <a:ext cx="588963" cy="392113"/>
              </a:xfrm>
              <a:custGeom>
                <a:avLst/>
                <a:gdLst>
                  <a:gd name="T0" fmla="*/ 371 w 371"/>
                  <a:gd name="T1" fmla="*/ 247 h 247"/>
                  <a:gd name="T2" fmla="*/ 0 w 371"/>
                  <a:gd name="T3" fmla="*/ 247 h 247"/>
                  <a:gd name="T4" fmla="*/ 186 w 371"/>
                  <a:gd name="T5" fmla="*/ 0 h 247"/>
                  <a:gd name="T6" fmla="*/ 186 w 371"/>
                  <a:gd name="T7" fmla="*/ 0 h 247"/>
                  <a:gd name="T8" fmla="*/ 371 w 37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247">
                    <a:moveTo>
                      <a:pt x="371" y="247"/>
                    </a:moveTo>
                    <a:lnTo>
                      <a:pt x="0" y="247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371" y="247"/>
                    </a:lnTo>
                    <a:close/>
                  </a:path>
                </a:pathLst>
              </a:custGeom>
              <a:solidFill>
                <a:srgbClr val="FC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9" name="ïṥḻiḑê">
                <a:extLst>
                  <a:ext uri="{FF2B5EF4-FFF2-40B4-BE49-F238E27FC236}">
                    <a16:creationId xmlns:a16="http://schemas.microsoft.com/office/drawing/2014/main" id="{831DCD58-E546-4D18-9FC9-750B9BE32785}"/>
                  </a:ext>
                </a:extLst>
              </p:cNvPr>
              <p:cNvSpPr/>
              <p:nvPr/>
            </p:nvSpPr>
            <p:spPr bwMode="auto">
              <a:xfrm>
                <a:off x="4122738" y="2076450"/>
                <a:ext cx="138113" cy="368617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0" name="iŝ1iḋè">
                <a:extLst>
                  <a:ext uri="{FF2B5EF4-FFF2-40B4-BE49-F238E27FC236}">
                    <a16:creationId xmlns:a16="http://schemas.microsoft.com/office/drawing/2014/main" id="{DEE7A594-5180-47F0-B1A7-CD989DAD8853}"/>
                  </a:ext>
                </a:extLst>
              </p:cNvPr>
              <p:cNvSpPr/>
              <p:nvPr/>
            </p:nvSpPr>
            <p:spPr bwMode="auto">
              <a:xfrm>
                <a:off x="3789363" y="5370513"/>
                <a:ext cx="3986213" cy="1365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1" name="íšļîḑê">
                <a:extLst>
                  <a:ext uri="{FF2B5EF4-FFF2-40B4-BE49-F238E27FC236}">
                    <a16:creationId xmlns:a16="http://schemas.microsoft.com/office/drawing/2014/main" id="{A07E4454-0000-46DE-9457-306CABB439A0}"/>
                  </a:ext>
                </a:extLst>
              </p:cNvPr>
              <p:cNvSpPr/>
              <p:nvPr/>
            </p:nvSpPr>
            <p:spPr bwMode="auto">
              <a:xfrm>
                <a:off x="4437063" y="4330700"/>
                <a:ext cx="608013" cy="842963"/>
              </a:xfrm>
              <a:prstGeom prst="rect">
                <a:avLst/>
              </a:prstGeom>
              <a:solidFill>
                <a:srgbClr val="AE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2" name="ïṥḷîďê">
                <a:extLst>
                  <a:ext uri="{FF2B5EF4-FFF2-40B4-BE49-F238E27FC236}">
                    <a16:creationId xmlns:a16="http://schemas.microsoft.com/office/drawing/2014/main" id="{DB4DDF57-21AB-44A5-BA61-827F2558A51F}"/>
                  </a:ext>
                </a:extLst>
              </p:cNvPr>
              <p:cNvSpPr/>
              <p:nvPr/>
            </p:nvSpPr>
            <p:spPr bwMode="auto">
              <a:xfrm>
                <a:off x="5045075" y="4037013"/>
                <a:ext cx="609600" cy="1136650"/>
              </a:xfrm>
              <a:prstGeom prst="rect">
                <a:avLst/>
              </a:prstGeom>
              <a:solidFill>
                <a:srgbClr val="FFA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3" name="is1ídé">
                <a:extLst>
                  <a:ext uri="{FF2B5EF4-FFF2-40B4-BE49-F238E27FC236}">
                    <a16:creationId xmlns:a16="http://schemas.microsoft.com/office/drawing/2014/main" id="{446DE77A-FB96-4C2C-9B50-95D20CB925D0}"/>
                  </a:ext>
                </a:extLst>
              </p:cNvPr>
              <p:cNvSpPr/>
              <p:nvPr/>
            </p:nvSpPr>
            <p:spPr bwMode="auto">
              <a:xfrm>
                <a:off x="5654675" y="3468688"/>
                <a:ext cx="608013" cy="1704975"/>
              </a:xfrm>
              <a:prstGeom prst="rect">
                <a:avLst/>
              </a:prstGeom>
              <a:solidFill>
                <a:srgbClr val="1C4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4" name="í$lïḍe">
                <a:extLst>
                  <a:ext uri="{FF2B5EF4-FFF2-40B4-BE49-F238E27FC236}">
                    <a16:creationId xmlns:a16="http://schemas.microsoft.com/office/drawing/2014/main" id="{563EF6FC-F62E-48BB-A25F-299C1C275B93}"/>
                  </a:ext>
                </a:extLst>
              </p:cNvPr>
              <p:cNvSpPr/>
              <p:nvPr/>
            </p:nvSpPr>
            <p:spPr bwMode="auto">
              <a:xfrm>
                <a:off x="6262688" y="3036888"/>
                <a:ext cx="609600" cy="2136775"/>
              </a:xfrm>
              <a:prstGeom prst="rect">
                <a:avLst/>
              </a:prstGeom>
              <a:solidFill>
                <a:srgbClr val="FFA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5" name="î$ľîḍé">
                <a:extLst>
                  <a:ext uri="{FF2B5EF4-FFF2-40B4-BE49-F238E27FC236}">
                    <a16:creationId xmlns:a16="http://schemas.microsoft.com/office/drawing/2014/main" id="{9B2BE650-302B-4DFF-BFF9-B0FF9B3F401A}"/>
                  </a:ext>
                </a:extLst>
              </p:cNvPr>
              <p:cNvSpPr/>
              <p:nvPr/>
            </p:nvSpPr>
            <p:spPr bwMode="auto">
              <a:xfrm>
                <a:off x="6872288" y="2489200"/>
                <a:ext cx="608013" cy="2684463"/>
              </a:xfrm>
              <a:prstGeom prst="rect">
                <a:avLst/>
              </a:prstGeom>
              <a:solidFill>
                <a:srgbClr val="AEB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6" name="iŝľiḍé">
                <a:extLst>
                  <a:ext uri="{FF2B5EF4-FFF2-40B4-BE49-F238E27FC236}">
                    <a16:creationId xmlns:a16="http://schemas.microsoft.com/office/drawing/2014/main" id="{DB2E5B6C-0EBF-4F93-9EC4-9670716D2A84}"/>
                  </a:ext>
                </a:extLst>
              </p:cNvPr>
              <p:cNvSpPr/>
              <p:nvPr/>
            </p:nvSpPr>
            <p:spPr bwMode="auto">
              <a:xfrm>
                <a:off x="4613275" y="1724025"/>
                <a:ext cx="2474913" cy="2333625"/>
              </a:xfrm>
              <a:custGeom>
                <a:avLst/>
                <a:gdLst>
                  <a:gd name="T0" fmla="*/ 74 w 1559"/>
                  <a:gd name="T1" fmla="*/ 1470 h 1470"/>
                  <a:gd name="T2" fmla="*/ 0 w 1559"/>
                  <a:gd name="T3" fmla="*/ 1420 h 1470"/>
                  <a:gd name="T4" fmla="*/ 223 w 1559"/>
                  <a:gd name="T5" fmla="*/ 1111 h 1470"/>
                  <a:gd name="T6" fmla="*/ 421 w 1559"/>
                  <a:gd name="T7" fmla="*/ 1111 h 1470"/>
                  <a:gd name="T8" fmla="*/ 619 w 1559"/>
                  <a:gd name="T9" fmla="*/ 729 h 1470"/>
                  <a:gd name="T10" fmla="*/ 829 w 1559"/>
                  <a:gd name="T11" fmla="*/ 729 h 1470"/>
                  <a:gd name="T12" fmla="*/ 1027 w 1559"/>
                  <a:gd name="T13" fmla="*/ 432 h 1470"/>
                  <a:gd name="T14" fmla="*/ 1225 w 1559"/>
                  <a:gd name="T15" fmla="*/ 432 h 1470"/>
                  <a:gd name="T16" fmla="*/ 1423 w 1559"/>
                  <a:gd name="T17" fmla="*/ 74 h 1470"/>
                  <a:gd name="T18" fmla="*/ 1497 w 1559"/>
                  <a:gd name="T19" fmla="*/ 0 h 1470"/>
                  <a:gd name="T20" fmla="*/ 1559 w 1559"/>
                  <a:gd name="T21" fmla="*/ 62 h 1470"/>
                  <a:gd name="T22" fmla="*/ 1497 w 1559"/>
                  <a:gd name="T23" fmla="*/ 136 h 1470"/>
                  <a:gd name="T24" fmla="*/ 1287 w 1559"/>
                  <a:gd name="T25" fmla="*/ 519 h 1470"/>
                  <a:gd name="T26" fmla="*/ 1076 w 1559"/>
                  <a:gd name="T27" fmla="*/ 519 h 1470"/>
                  <a:gd name="T28" fmla="*/ 879 w 1559"/>
                  <a:gd name="T29" fmla="*/ 815 h 1470"/>
                  <a:gd name="T30" fmla="*/ 681 w 1559"/>
                  <a:gd name="T31" fmla="*/ 815 h 1470"/>
                  <a:gd name="T32" fmla="*/ 470 w 1559"/>
                  <a:gd name="T33" fmla="*/ 1198 h 1470"/>
                  <a:gd name="T34" fmla="*/ 272 w 1559"/>
                  <a:gd name="T35" fmla="*/ 1198 h 1470"/>
                  <a:gd name="T36" fmla="*/ 74 w 1559"/>
                  <a:gd name="T37" fmla="*/ 1470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9" h="1470">
                    <a:moveTo>
                      <a:pt x="74" y="1470"/>
                    </a:moveTo>
                    <a:lnTo>
                      <a:pt x="0" y="1420"/>
                    </a:lnTo>
                    <a:lnTo>
                      <a:pt x="223" y="1111"/>
                    </a:lnTo>
                    <a:lnTo>
                      <a:pt x="421" y="1111"/>
                    </a:lnTo>
                    <a:lnTo>
                      <a:pt x="619" y="729"/>
                    </a:lnTo>
                    <a:lnTo>
                      <a:pt x="829" y="729"/>
                    </a:lnTo>
                    <a:lnTo>
                      <a:pt x="1027" y="432"/>
                    </a:lnTo>
                    <a:lnTo>
                      <a:pt x="1225" y="432"/>
                    </a:lnTo>
                    <a:lnTo>
                      <a:pt x="1423" y="74"/>
                    </a:lnTo>
                    <a:lnTo>
                      <a:pt x="1497" y="0"/>
                    </a:lnTo>
                    <a:lnTo>
                      <a:pt x="1559" y="62"/>
                    </a:lnTo>
                    <a:lnTo>
                      <a:pt x="1497" y="136"/>
                    </a:lnTo>
                    <a:lnTo>
                      <a:pt x="1287" y="519"/>
                    </a:lnTo>
                    <a:lnTo>
                      <a:pt x="1076" y="519"/>
                    </a:lnTo>
                    <a:lnTo>
                      <a:pt x="879" y="815"/>
                    </a:lnTo>
                    <a:lnTo>
                      <a:pt x="681" y="815"/>
                    </a:lnTo>
                    <a:lnTo>
                      <a:pt x="470" y="1198"/>
                    </a:lnTo>
                    <a:lnTo>
                      <a:pt x="272" y="1198"/>
                    </a:lnTo>
                    <a:lnTo>
                      <a:pt x="74" y="147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7" name="îṩḷïḋe">
                <a:extLst>
                  <a:ext uri="{FF2B5EF4-FFF2-40B4-BE49-F238E27FC236}">
                    <a16:creationId xmlns:a16="http://schemas.microsoft.com/office/drawing/2014/main" id="{05F9116C-992D-4A17-B592-C2DBD9C615EA}"/>
                  </a:ext>
                </a:extLst>
              </p:cNvPr>
              <p:cNvSpPr/>
              <p:nvPr/>
            </p:nvSpPr>
            <p:spPr bwMode="auto">
              <a:xfrm>
                <a:off x="6773863" y="1468438"/>
                <a:ext cx="549275" cy="549275"/>
              </a:xfrm>
              <a:custGeom>
                <a:avLst/>
                <a:gdLst>
                  <a:gd name="T0" fmla="*/ 260 w 346"/>
                  <a:gd name="T1" fmla="*/ 346 h 346"/>
                  <a:gd name="T2" fmla="*/ 346 w 346"/>
                  <a:gd name="T3" fmla="*/ 0 h 346"/>
                  <a:gd name="T4" fmla="*/ 0 w 346"/>
                  <a:gd name="T5" fmla="*/ 111 h 346"/>
                  <a:gd name="T6" fmla="*/ 260 w 346"/>
                  <a:gd name="T7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6" h="346">
                    <a:moveTo>
                      <a:pt x="260" y="346"/>
                    </a:moveTo>
                    <a:lnTo>
                      <a:pt x="346" y="0"/>
                    </a:lnTo>
                    <a:lnTo>
                      <a:pt x="0" y="111"/>
                    </a:lnTo>
                    <a:lnTo>
                      <a:pt x="260" y="34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8" name="i$ļïdè">
                <a:extLst>
                  <a:ext uri="{FF2B5EF4-FFF2-40B4-BE49-F238E27FC236}">
                    <a16:creationId xmlns:a16="http://schemas.microsoft.com/office/drawing/2014/main" id="{979BC9E7-D113-4C98-A8BF-0AB6C3880554}"/>
                  </a:ext>
                </a:extLst>
              </p:cNvPr>
              <p:cNvSpPr/>
              <p:nvPr/>
            </p:nvSpPr>
            <p:spPr bwMode="auto">
              <a:xfrm>
                <a:off x="7853363" y="4057650"/>
                <a:ext cx="412750" cy="488950"/>
              </a:xfrm>
              <a:prstGeom prst="rect">
                <a:avLst/>
              </a:prstGeom>
              <a:solidFill>
                <a:srgbClr val="FC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9" name="îṧļîḑe">
                <a:extLst>
                  <a:ext uri="{FF2B5EF4-FFF2-40B4-BE49-F238E27FC236}">
                    <a16:creationId xmlns:a16="http://schemas.microsoft.com/office/drawing/2014/main" id="{AC69F38E-DD32-4888-9EF5-09BFAA87C5A2}"/>
                  </a:ext>
                </a:extLst>
              </p:cNvPr>
              <p:cNvSpPr/>
              <p:nvPr/>
            </p:nvSpPr>
            <p:spPr bwMode="auto">
              <a:xfrm>
                <a:off x="7658100" y="3586163"/>
                <a:ext cx="784225" cy="509588"/>
              </a:xfrm>
              <a:custGeom>
                <a:avLst/>
                <a:gdLst>
                  <a:gd name="T0" fmla="*/ 494 w 494"/>
                  <a:gd name="T1" fmla="*/ 321 h 321"/>
                  <a:gd name="T2" fmla="*/ 0 w 494"/>
                  <a:gd name="T3" fmla="*/ 321 h 321"/>
                  <a:gd name="T4" fmla="*/ 247 w 494"/>
                  <a:gd name="T5" fmla="*/ 0 h 321"/>
                  <a:gd name="T6" fmla="*/ 247 w 494"/>
                  <a:gd name="T7" fmla="*/ 0 h 321"/>
                  <a:gd name="T8" fmla="*/ 494 w 494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21">
                    <a:moveTo>
                      <a:pt x="494" y="321"/>
                    </a:moveTo>
                    <a:lnTo>
                      <a:pt x="0" y="321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494" y="321"/>
                    </a:lnTo>
                    <a:close/>
                  </a:path>
                </a:pathLst>
              </a:custGeom>
              <a:solidFill>
                <a:srgbClr val="FC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0" name="iṥļídè">
                <a:extLst>
                  <a:ext uri="{FF2B5EF4-FFF2-40B4-BE49-F238E27FC236}">
                    <a16:creationId xmlns:a16="http://schemas.microsoft.com/office/drawing/2014/main" id="{E2F10CB0-37A3-442E-827C-7F1338807CDF}"/>
                  </a:ext>
                </a:extLst>
              </p:cNvPr>
              <p:cNvSpPr/>
              <p:nvPr/>
            </p:nvSpPr>
            <p:spPr bwMode="auto">
              <a:xfrm>
                <a:off x="4633913" y="2959100"/>
                <a:ext cx="392113" cy="490538"/>
              </a:xfrm>
              <a:prstGeom prst="rect">
                <a:avLst/>
              </a:prstGeom>
              <a:solidFill>
                <a:srgbClr val="FC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1" name="îśliḑe">
                <a:extLst>
                  <a:ext uri="{FF2B5EF4-FFF2-40B4-BE49-F238E27FC236}">
                    <a16:creationId xmlns:a16="http://schemas.microsoft.com/office/drawing/2014/main" id="{9CB98D38-15E3-4708-AE85-C4F8C5A48531}"/>
                  </a:ext>
                </a:extLst>
              </p:cNvPr>
              <p:cNvSpPr/>
              <p:nvPr/>
            </p:nvSpPr>
            <p:spPr bwMode="auto">
              <a:xfrm>
                <a:off x="4437063" y="2489200"/>
                <a:ext cx="785813" cy="509588"/>
              </a:xfrm>
              <a:custGeom>
                <a:avLst/>
                <a:gdLst>
                  <a:gd name="T0" fmla="*/ 495 w 495"/>
                  <a:gd name="T1" fmla="*/ 321 h 321"/>
                  <a:gd name="T2" fmla="*/ 0 w 495"/>
                  <a:gd name="T3" fmla="*/ 321 h 321"/>
                  <a:gd name="T4" fmla="*/ 247 w 495"/>
                  <a:gd name="T5" fmla="*/ 0 h 321"/>
                  <a:gd name="T6" fmla="*/ 247 w 495"/>
                  <a:gd name="T7" fmla="*/ 0 h 321"/>
                  <a:gd name="T8" fmla="*/ 495 w 495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321">
                    <a:moveTo>
                      <a:pt x="495" y="321"/>
                    </a:moveTo>
                    <a:lnTo>
                      <a:pt x="0" y="321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495" y="321"/>
                    </a:lnTo>
                    <a:close/>
                  </a:path>
                </a:pathLst>
              </a:custGeom>
              <a:solidFill>
                <a:srgbClr val="FC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2" name="îSḷíḑé">
                <a:extLst>
                  <a:ext uri="{FF2B5EF4-FFF2-40B4-BE49-F238E27FC236}">
                    <a16:creationId xmlns:a16="http://schemas.microsoft.com/office/drawing/2014/main" id="{DBBA1AE2-3A68-4C14-BA06-6E6DE422B561}"/>
                  </a:ext>
                </a:extLst>
              </p:cNvPr>
              <p:cNvSpPr/>
              <p:nvPr/>
            </p:nvSpPr>
            <p:spPr bwMode="auto">
              <a:xfrm>
                <a:off x="5654675" y="1371600"/>
                <a:ext cx="255588" cy="312738"/>
              </a:xfrm>
              <a:prstGeom prst="rect">
                <a:avLst/>
              </a:prstGeom>
              <a:solidFill>
                <a:srgbClr val="FC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ïṡ1iďe">
                <a:extLst>
                  <a:ext uri="{FF2B5EF4-FFF2-40B4-BE49-F238E27FC236}">
                    <a16:creationId xmlns:a16="http://schemas.microsoft.com/office/drawing/2014/main" id="{717BEDA5-1C9F-4DCF-B022-A862D1706656}"/>
                  </a:ext>
                </a:extLst>
              </p:cNvPr>
              <p:cNvSpPr/>
              <p:nvPr/>
            </p:nvSpPr>
            <p:spPr bwMode="auto">
              <a:xfrm>
                <a:off x="5537200" y="1076325"/>
                <a:ext cx="490538" cy="314325"/>
              </a:xfrm>
              <a:custGeom>
                <a:avLst/>
                <a:gdLst>
                  <a:gd name="T0" fmla="*/ 309 w 309"/>
                  <a:gd name="T1" fmla="*/ 198 h 198"/>
                  <a:gd name="T2" fmla="*/ 0 w 309"/>
                  <a:gd name="T3" fmla="*/ 198 h 198"/>
                  <a:gd name="T4" fmla="*/ 148 w 309"/>
                  <a:gd name="T5" fmla="*/ 0 h 198"/>
                  <a:gd name="T6" fmla="*/ 148 w 309"/>
                  <a:gd name="T7" fmla="*/ 0 h 198"/>
                  <a:gd name="T8" fmla="*/ 309 w 309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98">
                    <a:moveTo>
                      <a:pt x="309" y="198"/>
                    </a:moveTo>
                    <a:lnTo>
                      <a:pt x="0" y="198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309" y="198"/>
                    </a:lnTo>
                    <a:close/>
                  </a:path>
                </a:pathLst>
              </a:custGeom>
              <a:solidFill>
                <a:srgbClr val="FC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400177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9" y="1943658"/>
            <a:ext cx="5923827" cy="441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智享星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：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丁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锦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锋（队长）、王世睿、祁轶、徐兴、曾新立、林怡、王旭琦、朱丹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智慧共享，明日之星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中国石化集团共享服务有限公司南京分公司 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IT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项目服务业务部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Application Scope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人力资源等待型业务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作品应用主要项目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Main Projects of Work Application 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HR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统计分析业务部</a:t>
            </a:r>
            <a:r>
              <a:rPr lang="en-US" altLang="zh-CN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劳动合同信息错误定位。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2286722"/>
            <a:ext cx="2844078" cy="28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6299" y="257289"/>
            <a:ext cx="47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kern="12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FBB4DFA0-91F7-4134-94FC-18FDBC839538}"/>
              </a:ext>
            </a:extLst>
          </p:cNvPr>
          <p:cNvSpPr txBox="1"/>
          <p:nvPr/>
        </p:nvSpPr>
        <p:spPr>
          <a:xfrm>
            <a:off x="627373" y="1460319"/>
            <a:ext cx="10424289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ts val="3000"/>
              </a:lnSpc>
              <a:buFont typeface="Wingdings" panose="05000000000000000000" pitchFamily="2" charset="2"/>
              <a:buChar char="u"/>
              <a:defRPr b="1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>
              <a:buNone/>
            </a:pPr>
            <a:r>
              <a:rPr lang="zh-CN" altLang="en-US" sz="2000" dirty="0" smtClean="0">
                <a:solidFill>
                  <a:srgbClr val="FFB600"/>
                </a:solidFill>
                <a:cs typeface="Arial" panose="020B0604020202020204" pitchFamily="34" charset="0"/>
                <a:sym typeface="+mn-lt"/>
              </a:rPr>
              <a:t>企业现状分析</a:t>
            </a:r>
            <a:endParaRPr lang="zh-CN" altLang="en-US" sz="2000" dirty="0">
              <a:solidFill>
                <a:srgbClr val="FFB600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4471DE-787F-477B-AA3C-B4144F40DDB4}"/>
              </a:ext>
            </a:extLst>
          </p:cNvPr>
          <p:cNvSpPr txBox="1"/>
          <p:nvPr/>
        </p:nvSpPr>
        <p:spPr>
          <a:xfrm>
            <a:off x="1086586" y="2839020"/>
            <a:ext cx="396497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31633" algn="just">
              <a:lnSpc>
                <a:spcPct val="150000"/>
              </a:lnSpc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dirty="0" smtClean="0"/>
              <a:t>共享服务公司自成立以来，一直着力于</a:t>
            </a:r>
            <a:r>
              <a:rPr lang="zh-CN" altLang="en-US" dirty="0"/>
              <a:t>提供优质全面的</a:t>
            </a:r>
            <a:r>
              <a:rPr lang="zh-CN" altLang="en-US" dirty="0" smtClean="0"/>
              <a:t>共享服务，在</a:t>
            </a:r>
            <a:r>
              <a:rPr lang="zh-CN" altLang="zh-CN" dirty="0" smtClean="0"/>
              <a:t>信息化</a:t>
            </a:r>
            <a:r>
              <a:rPr lang="zh-CN" altLang="en-US" dirty="0" smtClean="0"/>
              <a:t>建设方面</a:t>
            </a:r>
            <a:r>
              <a:rPr lang="zh-CN" altLang="zh-CN" dirty="0" smtClean="0"/>
              <a:t>一直保持</a:t>
            </a:r>
            <a:r>
              <a:rPr lang="zh-CN" altLang="zh-CN" dirty="0"/>
              <a:t>着高要求、高标准和</a:t>
            </a:r>
            <a:r>
              <a:rPr lang="zh-CN" altLang="zh-CN" dirty="0" smtClean="0"/>
              <a:t>高速度</a:t>
            </a:r>
            <a:r>
              <a:rPr lang="zh-CN" altLang="en-US" dirty="0" smtClean="0"/>
              <a:t>，</a:t>
            </a:r>
            <a:r>
              <a:rPr lang="zh-CN" altLang="en-US" dirty="0"/>
              <a:t>助力</a:t>
            </a:r>
            <a:r>
              <a:rPr lang="zh-CN" altLang="zh-CN" dirty="0"/>
              <a:t>中国石化</a:t>
            </a:r>
            <a:r>
              <a:rPr lang="zh-CN" altLang="zh-CN" b="1" dirty="0">
                <a:solidFill>
                  <a:srgbClr val="FFC000"/>
                </a:solidFill>
              </a:rPr>
              <a:t>数字化</a:t>
            </a:r>
            <a:r>
              <a:rPr lang="zh-CN" altLang="zh-CN" b="1" dirty="0" smtClean="0">
                <a:solidFill>
                  <a:srgbClr val="FFC000"/>
                </a:solidFill>
              </a:rPr>
              <a:t>转型</a:t>
            </a:r>
            <a:r>
              <a:rPr lang="zh-CN" altLang="zh-CN" dirty="0" smtClean="0"/>
              <a:t>。</a:t>
            </a:r>
            <a:r>
              <a:rPr lang="zh-CN" altLang="zh-CN" dirty="0"/>
              <a:t>目前</a:t>
            </a:r>
            <a:r>
              <a:rPr lang="zh-CN" altLang="zh-CN" dirty="0" smtClean="0"/>
              <a:t>，</a:t>
            </a:r>
            <a:r>
              <a:rPr lang="zh-CN" altLang="en-US" dirty="0"/>
              <a:t>公司</a:t>
            </a:r>
            <a:r>
              <a:rPr lang="zh-CN" altLang="zh-CN" dirty="0" smtClean="0"/>
              <a:t>的</a:t>
            </a:r>
            <a:r>
              <a:rPr lang="zh-CN" altLang="zh-CN" dirty="0"/>
              <a:t>一些业务流程仍存在人工依赖程度高、系统间数据不贯通等情况，这些问题阻碍了数字化进程</a:t>
            </a:r>
            <a:r>
              <a:rPr lang="zh-CN" altLang="zh-CN" dirty="0" smtClean="0"/>
              <a:t>。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4471DE-787F-477B-AA3C-B4144F40DDB4}"/>
              </a:ext>
            </a:extLst>
          </p:cNvPr>
          <p:cNvSpPr txBox="1"/>
          <p:nvPr/>
        </p:nvSpPr>
        <p:spPr>
          <a:xfrm>
            <a:off x="7466166" y="3242322"/>
            <a:ext cx="396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31633" algn="just">
              <a:lnSpc>
                <a:spcPct val="150000"/>
              </a:lnSpc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zh-CN" dirty="0" smtClean="0"/>
              <a:t>为了</a:t>
            </a:r>
            <a:r>
              <a:rPr lang="zh-CN" altLang="zh-CN" dirty="0"/>
              <a:t>解决这些问题，</a:t>
            </a:r>
            <a:r>
              <a:rPr lang="zh-CN" altLang="en-US" dirty="0"/>
              <a:t>公司</a:t>
            </a:r>
            <a:r>
              <a:rPr lang="zh-CN" altLang="zh-CN" dirty="0"/>
              <a:t>积极尝试</a:t>
            </a:r>
            <a:r>
              <a:rPr lang="zh-CN" altLang="zh-CN" b="1" dirty="0">
                <a:solidFill>
                  <a:srgbClr val="FFC000"/>
                </a:solidFill>
              </a:rPr>
              <a:t>新技术和新方法</a:t>
            </a:r>
            <a:r>
              <a:rPr lang="zh-CN" altLang="zh-CN" dirty="0"/>
              <a:t>，并通过</a:t>
            </a:r>
            <a:r>
              <a:rPr lang="en-US" altLang="zh-CN" dirty="0"/>
              <a:t>RPA</a:t>
            </a:r>
            <a:r>
              <a:rPr lang="zh-CN" altLang="zh-CN" dirty="0"/>
              <a:t>技术改善业务流程，缓解人工压力</a:t>
            </a:r>
            <a:r>
              <a:rPr lang="zh-CN" altLang="en-US" dirty="0"/>
              <a:t>，</a:t>
            </a:r>
            <a:r>
              <a:rPr lang="zh-CN" altLang="en-US" b="1" dirty="0">
                <a:solidFill>
                  <a:srgbClr val="FFC000"/>
                </a:solidFill>
              </a:rPr>
              <a:t>提升业务处理效率</a:t>
            </a:r>
            <a:r>
              <a:rPr lang="zh-CN" altLang="zh-CN" dirty="0"/>
              <a:t>。</a:t>
            </a:r>
          </a:p>
          <a:p>
            <a:endParaRPr lang="en-US" altLang="zh-CN" dirty="0">
              <a:sym typeface="+mn-lt"/>
            </a:endParaRPr>
          </a:p>
          <a:p>
            <a:endParaRPr lang="en-US" altLang="zh-CN" dirty="0">
              <a:sym typeface="+mn-lt"/>
            </a:endParaRP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14321EAB-E894-4789-B640-31F166E29F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36654" y="2078994"/>
            <a:ext cx="1223963" cy="1871663"/>
          </a:xfrm>
          <a:custGeom>
            <a:avLst/>
            <a:gdLst>
              <a:gd name="connsiteX0" fmla="*/ 612000 w 1224000"/>
              <a:gd name="connsiteY0" fmla="*/ 0 h 1872210"/>
              <a:gd name="connsiteX1" fmla="*/ 1224000 w 1224000"/>
              <a:gd name="connsiteY1" fmla="*/ 405622 h 1872210"/>
              <a:gd name="connsiteX2" fmla="*/ 1224000 w 1224000"/>
              <a:gd name="connsiteY2" fmla="*/ 1872210 h 1872210"/>
              <a:gd name="connsiteX3" fmla="*/ 0 w 1224000"/>
              <a:gd name="connsiteY3" fmla="*/ 1872210 h 1872210"/>
              <a:gd name="connsiteX4" fmla="*/ 0 w 1224000"/>
              <a:gd name="connsiteY4" fmla="*/ 405622 h 18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000" h="1872210">
                <a:moveTo>
                  <a:pt x="612000" y="0"/>
                </a:moveTo>
                <a:lnTo>
                  <a:pt x="1224000" y="405622"/>
                </a:lnTo>
                <a:lnTo>
                  <a:pt x="1224000" y="1872210"/>
                </a:lnTo>
                <a:lnTo>
                  <a:pt x="0" y="1872210"/>
                </a:lnTo>
                <a:lnTo>
                  <a:pt x="0" y="4056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en-US" altLang="zh-CN" sz="2800" b="1" dirty="0">
              <a:solidFill>
                <a:srgbClr val="FFB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529711" y="3569573"/>
            <a:ext cx="1630906" cy="1871663"/>
            <a:chOff x="5166298" y="3088930"/>
            <a:chExt cx="1630906" cy="1871663"/>
          </a:xfrm>
        </p:grpSpPr>
        <p:sp>
          <p:nvSpPr>
            <p:cNvPr id="29" name="MH_SubTitle_2">
              <a:extLst>
                <a:ext uri="{FF2B5EF4-FFF2-40B4-BE49-F238E27FC236}">
                  <a16:creationId xmlns:a16="http://schemas.microsoft.com/office/drawing/2014/main" id="{9ECF6E63-5AB3-4161-BC2B-588571DC204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66298" y="3088931"/>
              <a:ext cx="1223963" cy="1871662"/>
            </a:xfrm>
            <a:custGeom>
              <a:avLst/>
              <a:gdLst>
                <a:gd name="connsiteX0" fmla="*/ 0 w 1224000"/>
                <a:gd name="connsiteY0" fmla="*/ 0 h 1872209"/>
                <a:gd name="connsiteX1" fmla="*/ 1224000 w 1224000"/>
                <a:gd name="connsiteY1" fmla="*/ 0 h 1872209"/>
                <a:gd name="connsiteX2" fmla="*/ 1224000 w 1224000"/>
                <a:gd name="connsiteY2" fmla="*/ 1466588 h 1872209"/>
                <a:gd name="connsiteX3" fmla="*/ 612000 w 1224000"/>
                <a:gd name="connsiteY3" fmla="*/ 1872209 h 1872209"/>
                <a:gd name="connsiteX4" fmla="*/ 0 w 1224000"/>
                <a:gd name="connsiteY4" fmla="*/ 1466588 h 187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000" h="1872209">
                  <a:moveTo>
                    <a:pt x="0" y="0"/>
                  </a:moveTo>
                  <a:lnTo>
                    <a:pt x="1224000" y="0"/>
                  </a:lnTo>
                  <a:lnTo>
                    <a:pt x="1224000" y="1466588"/>
                  </a:lnTo>
                  <a:lnTo>
                    <a:pt x="612000" y="1872209"/>
                  </a:lnTo>
                  <a:lnTo>
                    <a:pt x="0" y="1466588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800" b="1" dirty="0">
                  <a:solidFill>
                    <a:srgbClr val="FFB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  <a:endParaRPr lang="en-US" altLang="zh-CN" sz="2800" b="1" dirty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10000"/>
                </a:lnSpc>
                <a:defRPr/>
              </a:pPr>
              <a:r>
                <a:rPr lang="zh-CN" altLang="en-US" sz="2800" b="1" dirty="0">
                  <a:solidFill>
                    <a:srgbClr val="FFB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</a:t>
              </a:r>
            </a:p>
          </p:txBody>
        </p:sp>
        <p:sp>
          <p:nvSpPr>
            <p:cNvPr id="30" name="MH_Other_1">
              <a:extLst>
                <a:ext uri="{FF2B5EF4-FFF2-40B4-BE49-F238E27FC236}">
                  <a16:creationId xmlns:a16="http://schemas.microsoft.com/office/drawing/2014/main" id="{B6867345-9F7A-47CF-BD76-1CF6BABED2E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5400000" flipH="1">
              <a:off x="6388945" y="3090246"/>
              <a:ext cx="409575" cy="40694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8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6299" y="257289"/>
            <a:ext cx="47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kern="12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FBB4DFA0-91F7-4134-94FC-18FDBC839538}"/>
              </a:ext>
            </a:extLst>
          </p:cNvPr>
          <p:cNvSpPr txBox="1"/>
          <p:nvPr/>
        </p:nvSpPr>
        <p:spPr>
          <a:xfrm>
            <a:off x="627373" y="1460319"/>
            <a:ext cx="10424289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ts val="3000"/>
              </a:lnSpc>
              <a:buFont typeface="Wingdings" panose="05000000000000000000" pitchFamily="2" charset="2"/>
              <a:buChar char="u"/>
              <a:defRPr b="1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>
              <a:buNone/>
            </a:pPr>
            <a:r>
              <a:rPr lang="zh-CN" altLang="en-US" sz="2000" dirty="0" smtClean="0">
                <a:solidFill>
                  <a:srgbClr val="FFB600"/>
                </a:solidFill>
                <a:cs typeface="Arial" panose="020B0604020202020204" pitchFamily="34" charset="0"/>
                <a:sym typeface="+mn-lt"/>
              </a:rPr>
              <a:t>人力资源等待型业务</a:t>
            </a:r>
            <a:r>
              <a:rPr lang="en-US" altLang="zh-CN" sz="2000" dirty="0" smtClean="0">
                <a:solidFill>
                  <a:srgbClr val="FFB600"/>
                </a:solidFill>
                <a:cs typeface="Arial" panose="020B0604020202020204" pitchFamily="34" charset="0"/>
                <a:sym typeface="+mn-lt"/>
              </a:rPr>
              <a:t>——</a:t>
            </a:r>
            <a:r>
              <a:rPr lang="zh-CN" altLang="en-US" sz="2000" dirty="0">
                <a:solidFill>
                  <a:srgbClr val="FFB600"/>
                </a:solidFill>
                <a:cs typeface="Arial" panose="020B0604020202020204" pitchFamily="34" charset="0"/>
                <a:sym typeface="+mn-lt"/>
              </a:rPr>
              <a:t>劳动合同信息错误定位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4471DE-787F-477B-AA3C-B4144F40DDB4}"/>
              </a:ext>
            </a:extLst>
          </p:cNvPr>
          <p:cNvSpPr txBox="1"/>
          <p:nvPr/>
        </p:nvSpPr>
        <p:spPr>
          <a:xfrm>
            <a:off x="1086586" y="3178987"/>
            <a:ext cx="396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31633" algn="just">
              <a:lnSpc>
                <a:spcPct val="150000"/>
              </a:lnSpc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劳动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合同信息错误定位是统计分析业务部日常业务操作之一。目前每月人工提取核对需要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10-40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分钟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企业，具体时间视企业的人数和合同信息错误数量而定。每月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95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家企业至少核对一遍，如果有错误，在一定</a:t>
            </a:r>
            <a:r>
              <a:rPr lang="zh-CN" altLang="zh-CN">
                <a:latin typeface="+mn-ea"/>
                <a:cs typeface="Times New Roman" panose="02020603050405020304" pitchFamily="18" charset="0"/>
              </a:rPr>
              <a:t>时间</a:t>
            </a:r>
            <a:r>
              <a:rPr lang="zh-CN" altLang="zh-CN" smtClean="0">
                <a:latin typeface="+mn-ea"/>
                <a:cs typeface="Times New Roman" panose="02020603050405020304" pitchFamily="18" charset="0"/>
              </a:rPr>
              <a:t>段内需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要反复操作，直至信息没有问题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4471DE-787F-477B-AA3C-B4144F40DDB4}"/>
              </a:ext>
            </a:extLst>
          </p:cNvPr>
          <p:cNvSpPr txBox="1"/>
          <p:nvPr/>
        </p:nvSpPr>
        <p:spPr>
          <a:xfrm>
            <a:off x="7466166" y="3535397"/>
            <a:ext cx="396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31633" algn="just">
              <a:lnSpc>
                <a:spcPct val="150000"/>
              </a:lnSpc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dirty="0" smtClean="0">
                <a:sym typeface="+mn-lt"/>
              </a:rPr>
              <a:t>该</a:t>
            </a:r>
            <a:r>
              <a:rPr lang="zh-CN" altLang="en-US" dirty="0">
                <a:sym typeface="+mn-lt"/>
              </a:rPr>
              <a:t>业务由系统核对和验证劳动合同报表数据后，定位到具体的错误信息并返回结果，一般需要员工</a:t>
            </a:r>
            <a:r>
              <a:rPr lang="zh-CN" altLang="en-US" b="1" dirty="0">
                <a:solidFill>
                  <a:srgbClr val="FFC000"/>
                </a:solidFill>
                <a:sym typeface="+mn-lt"/>
              </a:rPr>
              <a:t>等待</a:t>
            </a:r>
            <a:r>
              <a:rPr lang="en-US" altLang="zh-CN" b="1" dirty="0">
                <a:solidFill>
                  <a:srgbClr val="FFC000"/>
                </a:solidFill>
                <a:sym typeface="+mn-lt"/>
              </a:rPr>
              <a:t>60</a:t>
            </a:r>
            <a:r>
              <a:rPr lang="zh-CN" altLang="en-US" b="1" dirty="0">
                <a:solidFill>
                  <a:srgbClr val="FFC000"/>
                </a:solidFill>
                <a:sym typeface="+mn-lt"/>
              </a:rPr>
              <a:t>分钟</a:t>
            </a:r>
            <a:r>
              <a:rPr lang="zh-CN" altLang="en-US" dirty="0">
                <a:sym typeface="+mn-lt"/>
              </a:rPr>
              <a:t>才能查看校验结果，进行下一步操作。</a:t>
            </a:r>
            <a:endParaRPr lang="en-US" altLang="zh-CN" dirty="0">
              <a:sym typeface="+mn-lt"/>
            </a:endParaRPr>
          </a:p>
          <a:p>
            <a:endParaRPr lang="en-US" altLang="zh-CN" dirty="0">
              <a:sym typeface="+mn-lt"/>
            </a:endParaRPr>
          </a:p>
        </p:txBody>
      </p:sp>
      <p:sp>
        <p:nvSpPr>
          <p:cNvPr id="15" name="虚尾箭头 14"/>
          <p:cNvSpPr/>
          <p:nvPr/>
        </p:nvSpPr>
        <p:spPr>
          <a:xfrm>
            <a:off x="5839518" y="4175104"/>
            <a:ext cx="1076855" cy="556746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technological_376250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6012473" y="3996790"/>
            <a:ext cx="550313" cy="612704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FBB4DFA0-91F7-4134-94FC-18FDBC839538}"/>
              </a:ext>
            </a:extLst>
          </p:cNvPr>
          <p:cNvSpPr txBox="1"/>
          <p:nvPr/>
        </p:nvSpPr>
        <p:spPr>
          <a:xfrm>
            <a:off x="1474164" y="2372248"/>
            <a:ext cx="10424289" cy="4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ts val="3000"/>
              </a:lnSpc>
              <a:buFont typeface="Wingdings" panose="05000000000000000000" pitchFamily="2" charset="2"/>
              <a:buChar char="u"/>
              <a:defRPr b="1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 smtClean="0">
                <a:solidFill>
                  <a:srgbClr val="FFB600"/>
                </a:solidFill>
                <a:sym typeface="+mn-lt"/>
              </a:rPr>
              <a:t>等待型业务：</a:t>
            </a:r>
            <a:r>
              <a:rPr lang="zh-CN" altLang="en-US" sz="1600" dirty="0">
                <a:solidFill>
                  <a:schemeClr val="bg1"/>
                </a:solidFill>
                <a:sym typeface="+mn-lt"/>
              </a:rPr>
              <a:t>在一项业务操作和下一项业务操作之间，需要较长的等待时间。</a:t>
            </a:r>
          </a:p>
        </p:txBody>
      </p:sp>
    </p:spTree>
    <p:extLst>
      <p:ext uri="{BB962C8B-B14F-4D97-AF65-F5344CB8AC3E}">
        <p14:creationId xmlns:p14="http://schemas.microsoft.com/office/powerpoint/2010/main" val="8605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6299" y="257289"/>
            <a:ext cx="47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kern="12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07693" y="2878432"/>
            <a:ext cx="2757358" cy="444238"/>
            <a:chOff x="2035629" y="3429000"/>
            <a:chExt cx="2620510" cy="444238"/>
          </a:xfrm>
          <a:solidFill>
            <a:srgbClr val="5268A5"/>
          </a:solidFill>
        </p:grpSpPr>
        <p:sp>
          <p:nvSpPr>
            <p:cNvPr id="8" name="矩形 7"/>
            <p:cNvSpPr/>
            <p:nvPr/>
          </p:nvSpPr>
          <p:spPr>
            <a:xfrm>
              <a:off x="2035629" y="3429000"/>
              <a:ext cx="2620510" cy="444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909913" y="3451064"/>
              <a:ext cx="98102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</a:rPr>
                <a:t>问题一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06613" y="2878432"/>
            <a:ext cx="2757600" cy="444238"/>
            <a:chOff x="2035629" y="3429000"/>
            <a:chExt cx="2620510" cy="444238"/>
          </a:xfrm>
          <a:solidFill>
            <a:srgbClr val="5268A5"/>
          </a:solidFill>
        </p:grpSpPr>
        <p:sp>
          <p:nvSpPr>
            <p:cNvPr id="12" name="矩形 11"/>
            <p:cNvSpPr/>
            <p:nvPr/>
          </p:nvSpPr>
          <p:spPr>
            <a:xfrm>
              <a:off x="2035629" y="3429000"/>
              <a:ext cx="2620510" cy="444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886156" y="3451064"/>
              <a:ext cx="96138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</a:rPr>
                <a:t>问题二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05533" y="2856368"/>
            <a:ext cx="2757600" cy="444238"/>
            <a:chOff x="2035629" y="3429000"/>
            <a:chExt cx="2620510" cy="444238"/>
          </a:xfrm>
          <a:solidFill>
            <a:srgbClr val="5268A5"/>
          </a:solidFill>
        </p:grpSpPr>
        <p:sp>
          <p:nvSpPr>
            <p:cNvPr id="15" name="矩形 14"/>
            <p:cNvSpPr/>
            <p:nvPr/>
          </p:nvSpPr>
          <p:spPr>
            <a:xfrm>
              <a:off x="2035629" y="3429000"/>
              <a:ext cx="2620510" cy="444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856916" y="3451064"/>
              <a:ext cx="93639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</a:rPr>
                <a:t>问题三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207693" y="3431075"/>
            <a:ext cx="2718369" cy="237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06613" y="3431074"/>
            <a:ext cx="2757600" cy="237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405533" y="3431074"/>
            <a:ext cx="2757600" cy="237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050529" y="367151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kern="0" dirty="0" smtClean="0">
                <a:solidFill>
                  <a:srgbClr val="FFB6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重复性高</a:t>
            </a:r>
            <a:endParaRPr lang="zh-CN" altLang="en-US" sz="1600" b="1" kern="0" dirty="0">
              <a:solidFill>
                <a:srgbClr val="FFB6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57251" y="4162739"/>
            <a:ext cx="2791961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CN" sz="1300" dirty="0" smtClean="0">
                <a:solidFill>
                  <a:schemeClr val="bg1"/>
                </a:solidFill>
              </a:rPr>
              <a:t>21</a:t>
            </a:r>
            <a:r>
              <a:rPr lang="zh-CN" altLang="zh-CN" sz="1300" dirty="0">
                <a:solidFill>
                  <a:schemeClr val="bg1"/>
                </a:solidFill>
              </a:rPr>
              <a:t>日至次月</a:t>
            </a:r>
            <a:r>
              <a:rPr lang="en-US" altLang="zh-CN" sz="1300" dirty="0">
                <a:solidFill>
                  <a:schemeClr val="bg1"/>
                </a:solidFill>
              </a:rPr>
              <a:t>5</a:t>
            </a:r>
            <a:r>
              <a:rPr lang="zh-CN" altLang="zh-CN" sz="1300" dirty="0">
                <a:solidFill>
                  <a:schemeClr val="bg1"/>
                </a:solidFill>
              </a:rPr>
              <a:t>日需要反复操作，直至信息没有问题</a:t>
            </a:r>
            <a:r>
              <a:rPr lang="zh-CN" altLang="en-US" sz="1300" dirty="0" smtClean="0">
                <a:solidFill>
                  <a:schemeClr val="bg1"/>
                </a:solidFill>
              </a:rPr>
              <a:t>。</a:t>
            </a:r>
            <a:endParaRPr lang="en-US" altLang="zh-CN" sz="13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sz="1300" dirty="0" smtClean="0">
                <a:solidFill>
                  <a:schemeClr val="bg1"/>
                </a:solidFill>
              </a:rPr>
              <a:t>人工操作</a:t>
            </a:r>
            <a:r>
              <a:rPr lang="zh-CN" altLang="en-US" sz="1300" dirty="0">
                <a:solidFill>
                  <a:schemeClr val="bg1"/>
                </a:solidFill>
              </a:rPr>
              <a:t>重复冗余</a:t>
            </a:r>
            <a:r>
              <a:rPr lang="zh-CN" altLang="en-US" sz="1300" dirty="0" smtClean="0">
                <a:solidFill>
                  <a:schemeClr val="bg1"/>
                </a:solidFill>
              </a:rPr>
              <a:t>，大量</a:t>
            </a:r>
            <a:r>
              <a:rPr lang="zh-CN" altLang="en-US" sz="1300" dirty="0">
                <a:solidFill>
                  <a:schemeClr val="bg1"/>
                </a:solidFill>
              </a:rPr>
              <a:t>的手工作业</a:t>
            </a:r>
            <a:r>
              <a:rPr lang="zh-CN" altLang="en-US" sz="1300" dirty="0" smtClean="0">
                <a:solidFill>
                  <a:schemeClr val="bg1"/>
                </a:solidFill>
              </a:rPr>
              <a:t>使得工作量</a:t>
            </a:r>
            <a:r>
              <a:rPr lang="zh-CN" altLang="en-US" sz="1300" dirty="0">
                <a:solidFill>
                  <a:schemeClr val="bg1"/>
                </a:solidFill>
              </a:rPr>
              <a:t>剧增</a:t>
            </a:r>
            <a:r>
              <a:rPr lang="zh-CN" altLang="en-US" sz="1300" dirty="0" smtClean="0">
                <a:solidFill>
                  <a:schemeClr val="bg1"/>
                </a:solidFill>
              </a:rPr>
              <a:t>。</a:t>
            </a:r>
            <a:endParaRPr lang="en-US" altLang="zh-CN" sz="13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89342" y="4149091"/>
            <a:ext cx="274243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zh-CN" sz="1300" dirty="0" smtClean="0">
                <a:solidFill>
                  <a:schemeClr val="bg1"/>
                </a:solidFill>
              </a:rPr>
              <a:t>每月</a:t>
            </a:r>
            <a:r>
              <a:rPr lang="zh-CN" altLang="zh-CN" sz="1300" dirty="0">
                <a:solidFill>
                  <a:schemeClr val="bg1"/>
                </a:solidFill>
              </a:rPr>
              <a:t>人工提取核对需要</a:t>
            </a:r>
            <a:r>
              <a:rPr lang="en-US" altLang="zh-CN" sz="1300" dirty="0">
                <a:solidFill>
                  <a:schemeClr val="bg1"/>
                </a:solidFill>
              </a:rPr>
              <a:t>10-40</a:t>
            </a:r>
            <a:r>
              <a:rPr lang="zh-CN" altLang="zh-CN" sz="1300" dirty="0">
                <a:solidFill>
                  <a:schemeClr val="bg1"/>
                </a:solidFill>
              </a:rPr>
              <a:t>分钟</a:t>
            </a:r>
            <a:r>
              <a:rPr lang="en-US" altLang="zh-CN" sz="1300" dirty="0">
                <a:solidFill>
                  <a:schemeClr val="bg1"/>
                </a:solidFill>
              </a:rPr>
              <a:t>/</a:t>
            </a:r>
            <a:r>
              <a:rPr lang="zh-CN" altLang="zh-CN" sz="1300" dirty="0" smtClean="0">
                <a:solidFill>
                  <a:schemeClr val="bg1"/>
                </a:solidFill>
              </a:rPr>
              <a:t>企业</a:t>
            </a:r>
            <a:r>
              <a:rPr lang="zh-CN" altLang="en-US" sz="1300" dirty="0" smtClean="0">
                <a:solidFill>
                  <a:schemeClr val="bg1"/>
                </a:solidFill>
              </a:rPr>
              <a:t>。</a:t>
            </a:r>
            <a:endParaRPr lang="zh-CN" altLang="en-US" sz="13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67382" y="4889743"/>
            <a:ext cx="270807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zh-CN" sz="1300" dirty="0">
                <a:solidFill>
                  <a:schemeClr val="bg1"/>
                </a:solidFill>
              </a:rPr>
              <a:t>每月</a:t>
            </a:r>
            <a:r>
              <a:rPr lang="en-US" altLang="zh-CN" sz="1300" dirty="0">
                <a:solidFill>
                  <a:schemeClr val="bg1"/>
                </a:solidFill>
              </a:rPr>
              <a:t>95</a:t>
            </a:r>
            <a:r>
              <a:rPr lang="zh-CN" altLang="zh-CN" sz="1300" dirty="0">
                <a:solidFill>
                  <a:schemeClr val="bg1"/>
                </a:solidFill>
              </a:rPr>
              <a:t>家企业至少核对一</a:t>
            </a:r>
            <a:r>
              <a:rPr lang="zh-CN" altLang="zh-CN" sz="1300" dirty="0" smtClean="0">
                <a:solidFill>
                  <a:schemeClr val="bg1"/>
                </a:solidFill>
              </a:rPr>
              <a:t>遍</a:t>
            </a:r>
            <a:r>
              <a:rPr lang="zh-CN" altLang="en-US" sz="1300" dirty="0" smtClean="0">
                <a:solidFill>
                  <a:schemeClr val="bg1"/>
                </a:solidFill>
              </a:rPr>
              <a:t>。</a:t>
            </a:r>
            <a:endParaRPr lang="zh-CN" altLang="en-US" sz="13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01635" y="3671510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kern="0" dirty="0" smtClean="0">
                <a:solidFill>
                  <a:srgbClr val="FFB6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效率低</a:t>
            </a:r>
            <a:endParaRPr lang="zh-CN" altLang="en-US" sz="1600" b="1" dirty="0">
              <a:solidFill>
                <a:srgbClr val="FFB6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76447" y="367151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kern="0" dirty="0" smtClean="0">
                <a:solidFill>
                  <a:srgbClr val="FFB6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准确性无保障</a:t>
            </a:r>
            <a:endParaRPr lang="zh-CN" altLang="en-US" sz="1600" b="1" dirty="0">
              <a:solidFill>
                <a:srgbClr val="FFB6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444764" y="4209425"/>
            <a:ext cx="2544738" cy="83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sz="1300" dirty="0" smtClean="0">
                <a:solidFill>
                  <a:schemeClr val="bg1"/>
                </a:solidFill>
              </a:rPr>
              <a:t>每月需要</a:t>
            </a:r>
            <a:r>
              <a:rPr lang="zh-CN" altLang="en-US" sz="1300" dirty="0">
                <a:solidFill>
                  <a:schemeClr val="bg1"/>
                </a:solidFill>
              </a:rPr>
              <a:t>在多平台进行数据比对、处理</a:t>
            </a:r>
            <a:r>
              <a:rPr lang="zh-CN" altLang="en-US" sz="1300" dirty="0" smtClean="0">
                <a:solidFill>
                  <a:schemeClr val="bg1"/>
                </a:solidFill>
              </a:rPr>
              <a:t>，准确性</a:t>
            </a:r>
            <a:r>
              <a:rPr lang="zh-CN" altLang="en-US" sz="1300" dirty="0">
                <a:solidFill>
                  <a:schemeClr val="bg1"/>
                </a:solidFill>
              </a:rPr>
              <a:t>得不到保障</a:t>
            </a:r>
            <a:r>
              <a:rPr lang="zh-CN" altLang="en-US" sz="1300" dirty="0" smtClean="0">
                <a:solidFill>
                  <a:schemeClr val="bg1"/>
                </a:solidFill>
              </a:rPr>
              <a:t>。</a:t>
            </a:r>
            <a:endParaRPr lang="zh-CN" altLang="en-US" sz="13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43034" y="2153663"/>
            <a:ext cx="212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B600"/>
                </a:solidFill>
              </a:rPr>
              <a:t>R</a:t>
            </a:r>
            <a:r>
              <a:rPr lang="en-US" altLang="zh-CN" b="1" dirty="0" smtClean="0">
                <a:solidFill>
                  <a:schemeClr val="bg1"/>
                </a:solidFill>
              </a:rPr>
              <a:t>epeatability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30714" y="2163738"/>
            <a:ext cx="203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B600"/>
                </a:solidFill>
              </a:rPr>
              <a:t>E</a:t>
            </a:r>
            <a:r>
              <a:rPr lang="en-US" altLang="zh-CN" b="1" dirty="0" smtClean="0">
                <a:solidFill>
                  <a:srgbClr val="FFB600"/>
                </a:solidFill>
              </a:rPr>
              <a:t>f</a:t>
            </a:r>
            <a:r>
              <a:rPr lang="en-US" altLang="zh-CN" b="1" dirty="0" smtClean="0">
                <a:solidFill>
                  <a:schemeClr val="bg1"/>
                </a:solidFill>
              </a:rPr>
              <a:t>ficiency</a:t>
            </a:r>
            <a:endParaRPr lang="en-US" altLang="zh-CN" dirty="0"/>
          </a:p>
        </p:txBody>
      </p:sp>
      <p:sp>
        <p:nvSpPr>
          <p:cNvPr id="30" name="文本框 29"/>
          <p:cNvSpPr txBox="1"/>
          <p:nvPr/>
        </p:nvSpPr>
        <p:spPr>
          <a:xfrm>
            <a:off x="9223485" y="2163738"/>
            <a:ext cx="179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B600"/>
                </a:solidFill>
              </a:rPr>
              <a:t>A</a:t>
            </a:r>
            <a:r>
              <a:rPr lang="en-US" altLang="zh-CN" b="1" dirty="0" smtClean="0">
                <a:solidFill>
                  <a:schemeClr val="bg1"/>
                </a:solidFill>
              </a:rPr>
              <a:t>ccuracy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795535" y="1504667"/>
            <a:ext cx="945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业务痛点</a:t>
            </a:r>
          </a:p>
        </p:txBody>
      </p:sp>
    </p:spTree>
    <p:extLst>
      <p:ext uri="{BB962C8B-B14F-4D97-AF65-F5344CB8AC3E}">
        <p14:creationId xmlns:p14="http://schemas.microsoft.com/office/powerpoint/2010/main" val="42760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6299" y="257289"/>
            <a:ext cx="47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kern="12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959864" y="1500349"/>
            <a:ext cx="945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B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业务流程：</a:t>
            </a:r>
            <a:endParaRPr lang="zh-CN" altLang="en-US" sz="2000" b="1" dirty="0">
              <a:solidFill>
                <a:srgbClr val="FFB6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75899" y="2598039"/>
            <a:ext cx="3439064" cy="338554"/>
          </a:xfrm>
          <a:prstGeom prst="rect">
            <a:avLst/>
          </a:prstGeom>
          <a:solidFill>
            <a:srgbClr val="5268A5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SAP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业务处理平台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75899" y="2935435"/>
            <a:ext cx="3439064" cy="1002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1200" b="1"/>
            </a:lvl1pPr>
          </a:lstStyle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获取具体错误数据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生成错误明细报表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88221" y="3577948"/>
            <a:ext cx="2782260" cy="338554"/>
          </a:xfrm>
          <a:prstGeom prst="rect">
            <a:avLst/>
          </a:prstGeom>
          <a:solidFill>
            <a:srgbClr val="5268A5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HR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综合应用平台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06222" y="4259690"/>
            <a:ext cx="181437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判断是否有错误信息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80289" y="3917475"/>
            <a:ext cx="2790191" cy="1494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定期报表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明细查询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获取报表数据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98603" y="3936963"/>
            <a:ext cx="1821996" cy="338554"/>
          </a:xfrm>
          <a:prstGeom prst="rect">
            <a:avLst/>
          </a:prstGeom>
          <a:solidFill>
            <a:srgbClr val="5268A5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报表校验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47659" y="5030349"/>
            <a:ext cx="3439064" cy="338554"/>
          </a:xfrm>
          <a:prstGeom prst="rect">
            <a:avLst/>
          </a:prstGeom>
          <a:solidFill>
            <a:srgbClr val="5268A5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邮件系统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46689" y="5363935"/>
            <a:ext cx="3431115" cy="1002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1200" b="1"/>
            </a:lvl1pPr>
          </a:lstStyle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无错误：反馈导出报表数据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有错误：反馈错误明细报表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0" name="箭头: 右 20"/>
          <p:cNvSpPr/>
          <p:nvPr/>
        </p:nvSpPr>
        <p:spPr>
          <a:xfrm>
            <a:off x="4322453" y="4048068"/>
            <a:ext cx="554804" cy="22776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箭头: 右 22"/>
          <p:cNvSpPr/>
          <p:nvPr/>
        </p:nvSpPr>
        <p:spPr>
          <a:xfrm rot="2074451">
            <a:off x="6887300" y="5019034"/>
            <a:ext cx="554804" cy="22776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箭头: 右 24"/>
          <p:cNvSpPr/>
          <p:nvPr/>
        </p:nvSpPr>
        <p:spPr>
          <a:xfrm rot="19100820">
            <a:off x="6832843" y="3113019"/>
            <a:ext cx="554804" cy="22776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箭头: 右 26"/>
          <p:cNvSpPr/>
          <p:nvPr/>
        </p:nvSpPr>
        <p:spPr>
          <a:xfrm rot="5400000">
            <a:off x="8992202" y="4308821"/>
            <a:ext cx="554804" cy="22776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íṡľíḍe"/>
          <p:cNvSpPr txBox="1"/>
          <p:nvPr/>
        </p:nvSpPr>
        <p:spPr>
          <a:xfrm>
            <a:off x="1711892" y="1673472"/>
            <a:ext cx="8395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just" fontAlgn="auto">
              <a:lnSpc>
                <a:spcPct val="150000"/>
              </a:lnSpc>
              <a:defRPr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defRPr>
            </a:lvl1pPr>
            <a:lvl2pPr lvl="1">
              <a:lnSpc>
                <a:spcPct val="150000"/>
              </a:lnSpc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2pPr>
          </a:lstStyle>
          <a:p>
            <a:pPr marL="0" lvl="1" indent="720000" defTabSz="685800"/>
            <a:r>
              <a:rPr lang="zh-CN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程序</a:t>
            </a:r>
            <a:r>
              <a: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需要在</a:t>
            </a:r>
            <a:r>
              <a:rPr lang="zh-CN" altLang="zh-CN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每天</a:t>
            </a:r>
            <a:r>
              <a:rPr lang="en-US" altLang="zh-CN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r>
              <a:rPr lang="zh-CN" altLang="zh-CN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00</a:t>
            </a:r>
            <a:r>
              <a: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点执行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次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完成后发邮件反馈执行情况和合同信息错误人员</a:t>
            </a:r>
            <a:r>
              <a:rPr lang="zh-CN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明细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项目架构与方案介绍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Product Architecture and 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1" name="Curved Connector 37"/>
          <p:cNvCxnSpPr/>
          <p:nvPr/>
        </p:nvCxnSpPr>
        <p:spPr>
          <a:xfrm flipV="1">
            <a:off x="2874617" y="2905105"/>
            <a:ext cx="2727537" cy="1235670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2" name="组合 771"/>
          <p:cNvGrpSpPr/>
          <p:nvPr/>
        </p:nvGrpSpPr>
        <p:grpSpPr>
          <a:xfrm>
            <a:off x="7684444" y="3912680"/>
            <a:ext cx="3949025" cy="1377566"/>
            <a:chOff x="7418219" y="3357081"/>
            <a:chExt cx="3949025" cy="1377566"/>
          </a:xfrm>
        </p:grpSpPr>
        <p:grpSp>
          <p:nvGrpSpPr>
            <p:cNvPr id="773" name="组合 772"/>
            <p:cNvGrpSpPr/>
            <p:nvPr/>
          </p:nvGrpSpPr>
          <p:grpSpPr>
            <a:xfrm>
              <a:off x="7418219" y="3357081"/>
              <a:ext cx="2770383" cy="1377566"/>
              <a:chOff x="2343150" y="1600200"/>
              <a:chExt cx="7370764" cy="3643314"/>
            </a:xfrm>
          </p:grpSpPr>
          <p:sp>
            <p:nvSpPr>
              <p:cNvPr id="775" name="任意多边形 774">
                <a:extLst>
                  <a:ext uri="{FF2B5EF4-FFF2-40B4-BE49-F238E27FC236}">
                    <a16:creationId xmlns:a16="http://schemas.microsoft.com/office/drawing/2014/main" id="{EFC2B38D-1F3F-4E4F-8256-1B7B05FD36F0}"/>
                  </a:ext>
                </a:extLst>
              </p:cNvPr>
              <p:cNvSpPr/>
              <p:nvPr/>
            </p:nvSpPr>
            <p:spPr bwMode="auto">
              <a:xfrm>
                <a:off x="4192588" y="3314700"/>
                <a:ext cx="2227263" cy="1222375"/>
              </a:xfrm>
              <a:custGeom>
                <a:avLst/>
                <a:gdLst>
                  <a:gd name="T0" fmla="*/ 505 w 591"/>
                  <a:gd name="T1" fmla="*/ 324 h 324"/>
                  <a:gd name="T2" fmla="*/ 408 w 591"/>
                  <a:gd name="T3" fmla="*/ 290 h 324"/>
                  <a:gd name="T4" fmla="*/ 349 w 591"/>
                  <a:gd name="T5" fmla="*/ 178 h 324"/>
                  <a:gd name="T6" fmla="*/ 300 w 591"/>
                  <a:gd name="T7" fmla="*/ 88 h 324"/>
                  <a:gd name="T8" fmla="*/ 125 w 591"/>
                  <a:gd name="T9" fmla="*/ 38 h 324"/>
                  <a:gd name="T10" fmla="*/ 2 w 591"/>
                  <a:gd name="T11" fmla="*/ 48 h 324"/>
                  <a:gd name="T12" fmla="*/ 0 w 591"/>
                  <a:gd name="T13" fmla="*/ 16 h 324"/>
                  <a:gd name="T14" fmla="*/ 122 w 591"/>
                  <a:gd name="T15" fmla="*/ 6 h 324"/>
                  <a:gd name="T16" fmla="*/ 319 w 591"/>
                  <a:gd name="T17" fmla="*/ 63 h 324"/>
                  <a:gd name="T18" fmla="*/ 381 w 591"/>
                  <a:gd name="T19" fmla="*/ 176 h 324"/>
                  <a:gd name="T20" fmla="*/ 428 w 591"/>
                  <a:gd name="T21" fmla="*/ 265 h 324"/>
                  <a:gd name="T22" fmla="*/ 555 w 591"/>
                  <a:gd name="T23" fmla="*/ 282 h 324"/>
                  <a:gd name="T24" fmla="*/ 579 w 591"/>
                  <a:gd name="T25" fmla="*/ 271 h 324"/>
                  <a:gd name="T26" fmla="*/ 591 w 591"/>
                  <a:gd name="T27" fmla="*/ 301 h 324"/>
                  <a:gd name="T28" fmla="*/ 567 w 591"/>
                  <a:gd name="T29" fmla="*/ 311 h 324"/>
                  <a:gd name="T30" fmla="*/ 505 w 591"/>
                  <a:gd name="T31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1" h="324">
                    <a:moveTo>
                      <a:pt x="505" y="324"/>
                    </a:moveTo>
                    <a:cubicBezTo>
                      <a:pt x="471" y="324"/>
                      <a:pt x="436" y="312"/>
                      <a:pt x="408" y="290"/>
                    </a:cubicBezTo>
                    <a:cubicBezTo>
                      <a:pt x="374" y="263"/>
                      <a:pt x="352" y="222"/>
                      <a:pt x="349" y="178"/>
                    </a:cubicBezTo>
                    <a:cubicBezTo>
                      <a:pt x="347" y="143"/>
                      <a:pt x="329" y="110"/>
                      <a:pt x="300" y="88"/>
                    </a:cubicBezTo>
                    <a:cubicBezTo>
                      <a:pt x="250" y="50"/>
                      <a:pt x="187" y="32"/>
                      <a:pt x="125" y="3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93" y="0"/>
                      <a:pt x="263" y="20"/>
                      <a:pt x="319" y="63"/>
                    </a:cubicBezTo>
                    <a:cubicBezTo>
                      <a:pt x="355" y="90"/>
                      <a:pt x="378" y="131"/>
                      <a:pt x="381" y="176"/>
                    </a:cubicBezTo>
                    <a:cubicBezTo>
                      <a:pt x="383" y="211"/>
                      <a:pt x="400" y="243"/>
                      <a:pt x="428" y="265"/>
                    </a:cubicBezTo>
                    <a:cubicBezTo>
                      <a:pt x="464" y="293"/>
                      <a:pt x="512" y="300"/>
                      <a:pt x="555" y="282"/>
                    </a:cubicBezTo>
                    <a:cubicBezTo>
                      <a:pt x="579" y="271"/>
                      <a:pt x="579" y="271"/>
                      <a:pt x="579" y="271"/>
                    </a:cubicBezTo>
                    <a:cubicBezTo>
                      <a:pt x="591" y="301"/>
                      <a:pt x="591" y="301"/>
                      <a:pt x="591" y="301"/>
                    </a:cubicBezTo>
                    <a:cubicBezTo>
                      <a:pt x="567" y="311"/>
                      <a:pt x="567" y="311"/>
                      <a:pt x="567" y="311"/>
                    </a:cubicBezTo>
                    <a:cubicBezTo>
                      <a:pt x="547" y="319"/>
                      <a:pt x="526" y="324"/>
                      <a:pt x="505" y="32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6" name="任意多边形 775">
                <a:extLst>
                  <a:ext uri="{FF2B5EF4-FFF2-40B4-BE49-F238E27FC236}">
                    <a16:creationId xmlns:a16="http://schemas.microsoft.com/office/drawing/2014/main" id="{F648C9E5-B22B-45A8-A61F-08516F1CF310}"/>
                  </a:ext>
                </a:extLst>
              </p:cNvPr>
              <p:cNvSpPr/>
              <p:nvPr/>
            </p:nvSpPr>
            <p:spPr bwMode="auto">
              <a:xfrm>
                <a:off x="5665787" y="4084637"/>
                <a:ext cx="158750" cy="331210"/>
              </a:xfrm>
              <a:custGeom>
                <a:avLst/>
                <a:gdLst>
                  <a:gd name="connsiteX0" fmla="*/ 79664 w 158750"/>
                  <a:gd name="connsiteY0" fmla="*/ 293687 h 331210"/>
                  <a:gd name="connsiteX1" fmla="*/ 98425 w 158750"/>
                  <a:gd name="connsiteY1" fmla="*/ 312449 h 331210"/>
                  <a:gd name="connsiteX2" fmla="*/ 79664 w 158750"/>
                  <a:gd name="connsiteY2" fmla="*/ 331210 h 331210"/>
                  <a:gd name="connsiteX3" fmla="*/ 57150 w 158750"/>
                  <a:gd name="connsiteY3" fmla="*/ 312449 h 331210"/>
                  <a:gd name="connsiteX4" fmla="*/ 79664 w 158750"/>
                  <a:gd name="connsiteY4" fmla="*/ 293687 h 331210"/>
                  <a:gd name="connsiteX5" fmla="*/ 79664 w 158750"/>
                  <a:gd name="connsiteY5" fmla="*/ 233362 h 331210"/>
                  <a:gd name="connsiteX6" fmla="*/ 98425 w 158750"/>
                  <a:gd name="connsiteY6" fmla="*/ 252123 h 331210"/>
                  <a:gd name="connsiteX7" fmla="*/ 98425 w 158750"/>
                  <a:gd name="connsiteY7" fmla="*/ 255875 h 331210"/>
                  <a:gd name="connsiteX8" fmla="*/ 79664 w 158750"/>
                  <a:gd name="connsiteY8" fmla="*/ 274637 h 331210"/>
                  <a:gd name="connsiteX9" fmla="*/ 57150 w 158750"/>
                  <a:gd name="connsiteY9" fmla="*/ 255875 h 331210"/>
                  <a:gd name="connsiteX10" fmla="*/ 57150 w 158750"/>
                  <a:gd name="connsiteY10" fmla="*/ 252123 h 331210"/>
                  <a:gd name="connsiteX11" fmla="*/ 79664 w 158750"/>
                  <a:gd name="connsiteY11" fmla="*/ 233362 h 331210"/>
                  <a:gd name="connsiteX12" fmla="*/ 19483 w 158750"/>
                  <a:gd name="connsiteY12" fmla="*/ 233362 h 331210"/>
                  <a:gd name="connsiteX13" fmla="*/ 42863 w 158750"/>
                  <a:gd name="connsiteY13" fmla="*/ 252123 h 331210"/>
                  <a:gd name="connsiteX14" fmla="*/ 42863 w 158750"/>
                  <a:gd name="connsiteY14" fmla="*/ 255875 h 331210"/>
                  <a:gd name="connsiteX15" fmla="*/ 19483 w 158750"/>
                  <a:gd name="connsiteY15" fmla="*/ 274637 h 331210"/>
                  <a:gd name="connsiteX16" fmla="*/ 0 w 158750"/>
                  <a:gd name="connsiteY16" fmla="*/ 255875 h 331210"/>
                  <a:gd name="connsiteX17" fmla="*/ 0 w 158750"/>
                  <a:gd name="connsiteY17" fmla="*/ 252123 h 331210"/>
                  <a:gd name="connsiteX18" fmla="*/ 19483 w 158750"/>
                  <a:gd name="connsiteY18" fmla="*/ 233362 h 331210"/>
                  <a:gd name="connsiteX19" fmla="*/ 79664 w 158750"/>
                  <a:gd name="connsiteY19" fmla="*/ 176789 h 331210"/>
                  <a:gd name="connsiteX20" fmla="*/ 98425 w 158750"/>
                  <a:gd name="connsiteY20" fmla="*/ 195550 h 331210"/>
                  <a:gd name="connsiteX21" fmla="*/ 79664 w 158750"/>
                  <a:gd name="connsiteY21" fmla="*/ 214312 h 331210"/>
                  <a:gd name="connsiteX22" fmla="*/ 57150 w 158750"/>
                  <a:gd name="connsiteY22" fmla="*/ 195550 h 331210"/>
                  <a:gd name="connsiteX23" fmla="*/ 79664 w 158750"/>
                  <a:gd name="connsiteY23" fmla="*/ 176789 h 331210"/>
                  <a:gd name="connsiteX24" fmla="*/ 136237 w 158750"/>
                  <a:gd name="connsiteY24" fmla="*/ 117475 h 331210"/>
                  <a:gd name="connsiteX25" fmla="*/ 158750 w 158750"/>
                  <a:gd name="connsiteY25" fmla="*/ 136236 h 331210"/>
                  <a:gd name="connsiteX26" fmla="*/ 136237 w 158750"/>
                  <a:gd name="connsiteY26" fmla="*/ 158750 h 331210"/>
                  <a:gd name="connsiteX27" fmla="*/ 117475 w 158750"/>
                  <a:gd name="connsiteY27" fmla="*/ 136236 h 331210"/>
                  <a:gd name="connsiteX28" fmla="*/ 136237 w 158750"/>
                  <a:gd name="connsiteY28" fmla="*/ 117475 h 331210"/>
                  <a:gd name="connsiteX29" fmla="*/ 79664 w 158750"/>
                  <a:gd name="connsiteY29" fmla="*/ 117475 h 331210"/>
                  <a:gd name="connsiteX30" fmla="*/ 98425 w 158750"/>
                  <a:gd name="connsiteY30" fmla="*/ 136236 h 331210"/>
                  <a:gd name="connsiteX31" fmla="*/ 79664 w 158750"/>
                  <a:gd name="connsiteY31" fmla="*/ 158750 h 331210"/>
                  <a:gd name="connsiteX32" fmla="*/ 57150 w 158750"/>
                  <a:gd name="connsiteY32" fmla="*/ 136236 h 331210"/>
                  <a:gd name="connsiteX33" fmla="*/ 79664 w 158750"/>
                  <a:gd name="connsiteY33" fmla="*/ 117475 h 331210"/>
                  <a:gd name="connsiteX34" fmla="*/ 136237 w 158750"/>
                  <a:gd name="connsiteY34" fmla="*/ 55562 h 331210"/>
                  <a:gd name="connsiteX35" fmla="*/ 158750 w 158750"/>
                  <a:gd name="connsiteY35" fmla="*/ 78942 h 331210"/>
                  <a:gd name="connsiteX36" fmla="*/ 136237 w 158750"/>
                  <a:gd name="connsiteY36" fmla="*/ 98425 h 331210"/>
                  <a:gd name="connsiteX37" fmla="*/ 117475 w 158750"/>
                  <a:gd name="connsiteY37" fmla="*/ 78942 h 331210"/>
                  <a:gd name="connsiteX38" fmla="*/ 136237 w 158750"/>
                  <a:gd name="connsiteY38" fmla="*/ 55562 h 331210"/>
                  <a:gd name="connsiteX39" fmla="*/ 136237 w 158750"/>
                  <a:gd name="connsiteY39" fmla="*/ 0 h 331210"/>
                  <a:gd name="connsiteX40" fmla="*/ 158750 w 158750"/>
                  <a:gd name="connsiteY40" fmla="*/ 18761 h 331210"/>
                  <a:gd name="connsiteX41" fmla="*/ 136237 w 158750"/>
                  <a:gd name="connsiteY41" fmla="*/ 41275 h 331210"/>
                  <a:gd name="connsiteX42" fmla="*/ 117475 w 158750"/>
                  <a:gd name="connsiteY42" fmla="*/ 18761 h 331210"/>
                  <a:gd name="connsiteX43" fmla="*/ 136237 w 158750"/>
                  <a:gd name="connsiteY43" fmla="*/ 0 h 33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58750" h="331210">
                    <a:moveTo>
                      <a:pt x="79664" y="293687"/>
                    </a:moveTo>
                    <a:cubicBezTo>
                      <a:pt x="79664" y="304944"/>
                      <a:pt x="94673" y="312449"/>
                      <a:pt x="98425" y="312449"/>
                    </a:cubicBezTo>
                    <a:cubicBezTo>
                      <a:pt x="94673" y="312449"/>
                      <a:pt x="79664" y="319953"/>
                      <a:pt x="79664" y="331210"/>
                    </a:cubicBezTo>
                    <a:cubicBezTo>
                      <a:pt x="75912" y="319953"/>
                      <a:pt x="60903" y="312449"/>
                      <a:pt x="57150" y="312449"/>
                    </a:cubicBezTo>
                    <a:cubicBezTo>
                      <a:pt x="60903" y="312449"/>
                      <a:pt x="75912" y="304944"/>
                      <a:pt x="79664" y="293687"/>
                    </a:cubicBezTo>
                    <a:close/>
                    <a:moveTo>
                      <a:pt x="79664" y="233362"/>
                    </a:moveTo>
                    <a:cubicBezTo>
                      <a:pt x="79664" y="248371"/>
                      <a:pt x="94673" y="252123"/>
                      <a:pt x="98425" y="252123"/>
                    </a:cubicBezTo>
                    <a:cubicBezTo>
                      <a:pt x="98425" y="252123"/>
                      <a:pt x="98425" y="255875"/>
                      <a:pt x="98425" y="255875"/>
                    </a:cubicBezTo>
                    <a:cubicBezTo>
                      <a:pt x="94673" y="255875"/>
                      <a:pt x="79664" y="259628"/>
                      <a:pt x="79664" y="274637"/>
                    </a:cubicBezTo>
                    <a:cubicBezTo>
                      <a:pt x="75912" y="259628"/>
                      <a:pt x="60903" y="255875"/>
                      <a:pt x="57150" y="255875"/>
                    </a:cubicBezTo>
                    <a:cubicBezTo>
                      <a:pt x="57150" y="255875"/>
                      <a:pt x="57150" y="252123"/>
                      <a:pt x="57150" y="252123"/>
                    </a:cubicBezTo>
                    <a:cubicBezTo>
                      <a:pt x="60903" y="252123"/>
                      <a:pt x="75912" y="248371"/>
                      <a:pt x="79664" y="233362"/>
                    </a:cubicBezTo>
                    <a:close/>
                    <a:moveTo>
                      <a:pt x="19483" y="233362"/>
                    </a:moveTo>
                    <a:cubicBezTo>
                      <a:pt x="23380" y="248371"/>
                      <a:pt x="38966" y="252123"/>
                      <a:pt x="42863" y="252123"/>
                    </a:cubicBezTo>
                    <a:cubicBezTo>
                      <a:pt x="42863" y="252123"/>
                      <a:pt x="42863" y="255875"/>
                      <a:pt x="42863" y="255875"/>
                    </a:cubicBezTo>
                    <a:cubicBezTo>
                      <a:pt x="38966" y="255875"/>
                      <a:pt x="23380" y="259628"/>
                      <a:pt x="19483" y="274637"/>
                    </a:cubicBezTo>
                    <a:cubicBezTo>
                      <a:pt x="19483" y="259628"/>
                      <a:pt x="0" y="255875"/>
                      <a:pt x="0" y="255875"/>
                    </a:cubicBezTo>
                    <a:cubicBezTo>
                      <a:pt x="0" y="255875"/>
                      <a:pt x="0" y="252123"/>
                      <a:pt x="0" y="252123"/>
                    </a:cubicBezTo>
                    <a:cubicBezTo>
                      <a:pt x="0" y="252123"/>
                      <a:pt x="19483" y="248371"/>
                      <a:pt x="19483" y="233362"/>
                    </a:cubicBezTo>
                    <a:close/>
                    <a:moveTo>
                      <a:pt x="79664" y="176789"/>
                    </a:moveTo>
                    <a:cubicBezTo>
                      <a:pt x="79664" y="188046"/>
                      <a:pt x="94673" y="195550"/>
                      <a:pt x="98425" y="195550"/>
                    </a:cubicBezTo>
                    <a:cubicBezTo>
                      <a:pt x="94673" y="195550"/>
                      <a:pt x="79664" y="203055"/>
                      <a:pt x="79664" y="214312"/>
                    </a:cubicBezTo>
                    <a:cubicBezTo>
                      <a:pt x="75912" y="203055"/>
                      <a:pt x="60903" y="195550"/>
                      <a:pt x="57150" y="195550"/>
                    </a:cubicBezTo>
                    <a:cubicBezTo>
                      <a:pt x="60903" y="195550"/>
                      <a:pt x="75912" y="188046"/>
                      <a:pt x="79664" y="176789"/>
                    </a:cubicBezTo>
                    <a:close/>
                    <a:moveTo>
                      <a:pt x="136237" y="117475"/>
                    </a:moveTo>
                    <a:cubicBezTo>
                      <a:pt x="139989" y="128732"/>
                      <a:pt x="154998" y="136236"/>
                      <a:pt x="158750" y="136236"/>
                    </a:cubicBezTo>
                    <a:cubicBezTo>
                      <a:pt x="154998" y="139988"/>
                      <a:pt x="139989" y="143741"/>
                      <a:pt x="136237" y="158750"/>
                    </a:cubicBezTo>
                    <a:cubicBezTo>
                      <a:pt x="136237" y="143741"/>
                      <a:pt x="117475" y="139988"/>
                      <a:pt x="117475" y="136236"/>
                    </a:cubicBezTo>
                    <a:cubicBezTo>
                      <a:pt x="117475" y="136236"/>
                      <a:pt x="136237" y="128732"/>
                      <a:pt x="136237" y="117475"/>
                    </a:cubicBezTo>
                    <a:close/>
                    <a:moveTo>
                      <a:pt x="79664" y="117475"/>
                    </a:moveTo>
                    <a:cubicBezTo>
                      <a:pt x="79664" y="128732"/>
                      <a:pt x="94673" y="136236"/>
                      <a:pt x="98425" y="136236"/>
                    </a:cubicBezTo>
                    <a:cubicBezTo>
                      <a:pt x="94673" y="139988"/>
                      <a:pt x="79664" y="143741"/>
                      <a:pt x="79664" y="158750"/>
                    </a:cubicBezTo>
                    <a:cubicBezTo>
                      <a:pt x="75912" y="143741"/>
                      <a:pt x="60903" y="139988"/>
                      <a:pt x="57150" y="136236"/>
                    </a:cubicBezTo>
                    <a:cubicBezTo>
                      <a:pt x="60903" y="136236"/>
                      <a:pt x="75912" y="128732"/>
                      <a:pt x="79664" y="117475"/>
                    </a:cubicBezTo>
                    <a:close/>
                    <a:moveTo>
                      <a:pt x="136237" y="55562"/>
                    </a:moveTo>
                    <a:cubicBezTo>
                      <a:pt x="139989" y="71148"/>
                      <a:pt x="154998" y="75045"/>
                      <a:pt x="158750" y="78942"/>
                    </a:cubicBezTo>
                    <a:cubicBezTo>
                      <a:pt x="154998" y="78942"/>
                      <a:pt x="139989" y="86735"/>
                      <a:pt x="136237" y="98425"/>
                    </a:cubicBezTo>
                    <a:cubicBezTo>
                      <a:pt x="136237" y="86735"/>
                      <a:pt x="117475" y="78942"/>
                      <a:pt x="117475" y="78942"/>
                    </a:cubicBezTo>
                    <a:cubicBezTo>
                      <a:pt x="117475" y="75045"/>
                      <a:pt x="136237" y="71148"/>
                      <a:pt x="136237" y="55562"/>
                    </a:cubicBezTo>
                    <a:close/>
                    <a:moveTo>
                      <a:pt x="136237" y="0"/>
                    </a:moveTo>
                    <a:cubicBezTo>
                      <a:pt x="139989" y="11257"/>
                      <a:pt x="154998" y="18761"/>
                      <a:pt x="158750" y="18761"/>
                    </a:cubicBezTo>
                    <a:cubicBezTo>
                      <a:pt x="154998" y="18761"/>
                      <a:pt x="139989" y="26266"/>
                      <a:pt x="136237" y="41275"/>
                    </a:cubicBezTo>
                    <a:cubicBezTo>
                      <a:pt x="136237" y="26266"/>
                      <a:pt x="117475" y="18761"/>
                      <a:pt x="117475" y="18761"/>
                    </a:cubicBezTo>
                    <a:cubicBezTo>
                      <a:pt x="117475" y="18761"/>
                      <a:pt x="136237" y="11257"/>
                      <a:pt x="136237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77" name="任意多边形 776">
                <a:extLst>
                  <a:ext uri="{FF2B5EF4-FFF2-40B4-BE49-F238E27FC236}">
                    <a16:creationId xmlns:a16="http://schemas.microsoft.com/office/drawing/2014/main" id="{8245A9A7-6157-4023-9EE0-CE5278DB1A9A}"/>
                  </a:ext>
                </a:extLst>
              </p:cNvPr>
              <p:cNvSpPr/>
              <p:nvPr/>
            </p:nvSpPr>
            <p:spPr bwMode="auto">
              <a:xfrm>
                <a:off x="4921251" y="2457450"/>
                <a:ext cx="2640013" cy="554038"/>
              </a:xfrm>
              <a:custGeom>
                <a:avLst/>
                <a:gdLst>
                  <a:gd name="T0" fmla="*/ 286 w 701"/>
                  <a:gd name="T1" fmla="*/ 147 h 147"/>
                  <a:gd name="T2" fmla="*/ 209 w 701"/>
                  <a:gd name="T3" fmla="*/ 107 h 147"/>
                  <a:gd name="T4" fmla="*/ 65 w 701"/>
                  <a:gd name="T5" fmla="*/ 39 h 147"/>
                  <a:gd name="T6" fmla="*/ 3 w 701"/>
                  <a:gd name="T7" fmla="*/ 45 h 147"/>
                  <a:gd name="T8" fmla="*/ 0 w 701"/>
                  <a:gd name="T9" fmla="*/ 13 h 147"/>
                  <a:gd name="T10" fmla="*/ 61 w 701"/>
                  <a:gd name="T11" fmla="*/ 7 h 147"/>
                  <a:gd name="T12" fmla="*/ 236 w 701"/>
                  <a:gd name="T13" fmla="*/ 89 h 147"/>
                  <a:gd name="T14" fmla="*/ 298 w 701"/>
                  <a:gd name="T15" fmla="*/ 114 h 147"/>
                  <a:gd name="T16" fmla="*/ 397 w 701"/>
                  <a:gd name="T17" fmla="*/ 93 h 147"/>
                  <a:gd name="T18" fmla="*/ 437 w 701"/>
                  <a:gd name="T19" fmla="*/ 65 h 147"/>
                  <a:gd name="T20" fmla="*/ 560 w 701"/>
                  <a:gd name="T21" fmla="*/ 31 h 147"/>
                  <a:gd name="T22" fmla="*/ 701 w 701"/>
                  <a:gd name="T23" fmla="*/ 107 h 147"/>
                  <a:gd name="T24" fmla="*/ 685 w 701"/>
                  <a:gd name="T25" fmla="*/ 135 h 147"/>
                  <a:gd name="T26" fmla="*/ 544 w 701"/>
                  <a:gd name="T27" fmla="*/ 59 h 147"/>
                  <a:gd name="T28" fmla="*/ 464 w 701"/>
                  <a:gd name="T29" fmla="*/ 81 h 147"/>
                  <a:gd name="T30" fmla="*/ 404 w 701"/>
                  <a:gd name="T31" fmla="*/ 125 h 147"/>
                  <a:gd name="T32" fmla="*/ 305 w 701"/>
                  <a:gd name="T33" fmla="*/ 145 h 147"/>
                  <a:gd name="T34" fmla="*/ 286 w 701"/>
                  <a:gd name="T35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1" h="147">
                    <a:moveTo>
                      <a:pt x="286" y="147"/>
                    </a:moveTo>
                    <a:cubicBezTo>
                      <a:pt x="255" y="147"/>
                      <a:pt x="227" y="132"/>
                      <a:pt x="209" y="107"/>
                    </a:cubicBezTo>
                    <a:cubicBezTo>
                      <a:pt x="177" y="59"/>
                      <a:pt x="122" y="33"/>
                      <a:pt x="65" y="39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130" y="0"/>
                      <a:pt x="197" y="31"/>
                      <a:pt x="236" y="89"/>
                    </a:cubicBezTo>
                    <a:cubicBezTo>
                      <a:pt x="250" y="109"/>
                      <a:pt x="274" y="119"/>
                      <a:pt x="298" y="114"/>
                    </a:cubicBezTo>
                    <a:cubicBezTo>
                      <a:pt x="397" y="93"/>
                      <a:pt x="397" y="93"/>
                      <a:pt x="397" y="93"/>
                    </a:cubicBezTo>
                    <a:cubicBezTo>
                      <a:pt x="414" y="90"/>
                      <a:pt x="428" y="79"/>
                      <a:pt x="437" y="65"/>
                    </a:cubicBezTo>
                    <a:cubicBezTo>
                      <a:pt x="462" y="22"/>
                      <a:pt x="516" y="7"/>
                      <a:pt x="560" y="31"/>
                    </a:cubicBezTo>
                    <a:cubicBezTo>
                      <a:pt x="701" y="107"/>
                      <a:pt x="701" y="107"/>
                      <a:pt x="701" y="107"/>
                    </a:cubicBezTo>
                    <a:cubicBezTo>
                      <a:pt x="685" y="135"/>
                      <a:pt x="685" y="135"/>
                      <a:pt x="685" y="135"/>
                    </a:cubicBezTo>
                    <a:cubicBezTo>
                      <a:pt x="544" y="59"/>
                      <a:pt x="544" y="59"/>
                      <a:pt x="544" y="59"/>
                    </a:cubicBezTo>
                    <a:cubicBezTo>
                      <a:pt x="516" y="44"/>
                      <a:pt x="481" y="53"/>
                      <a:pt x="464" y="81"/>
                    </a:cubicBezTo>
                    <a:cubicBezTo>
                      <a:pt x="451" y="103"/>
                      <a:pt x="429" y="119"/>
                      <a:pt x="404" y="125"/>
                    </a:cubicBezTo>
                    <a:cubicBezTo>
                      <a:pt x="305" y="145"/>
                      <a:pt x="305" y="145"/>
                      <a:pt x="305" y="145"/>
                    </a:cubicBezTo>
                    <a:cubicBezTo>
                      <a:pt x="298" y="147"/>
                      <a:pt x="292" y="147"/>
                      <a:pt x="286" y="147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8" name="任意多边形 777">
                <a:extLst>
                  <a:ext uri="{FF2B5EF4-FFF2-40B4-BE49-F238E27FC236}">
                    <a16:creationId xmlns:a16="http://schemas.microsoft.com/office/drawing/2014/main" id="{56226AB9-97B3-4761-956E-F379D7D40D62}"/>
                  </a:ext>
                </a:extLst>
              </p:cNvPr>
              <p:cNvSpPr/>
              <p:nvPr/>
            </p:nvSpPr>
            <p:spPr bwMode="auto">
              <a:xfrm>
                <a:off x="6548438" y="2525713"/>
                <a:ext cx="158751" cy="395287"/>
              </a:xfrm>
              <a:custGeom>
                <a:avLst/>
                <a:gdLst>
                  <a:gd name="connsiteX0" fmla="*/ 18762 w 158751"/>
                  <a:gd name="connsiteY0" fmla="*/ 354012 h 395287"/>
                  <a:gd name="connsiteX1" fmla="*/ 41275 w 158751"/>
                  <a:gd name="connsiteY1" fmla="*/ 372773 h 395287"/>
                  <a:gd name="connsiteX2" fmla="*/ 18762 w 158751"/>
                  <a:gd name="connsiteY2" fmla="*/ 395287 h 395287"/>
                  <a:gd name="connsiteX3" fmla="*/ 0 w 158751"/>
                  <a:gd name="connsiteY3" fmla="*/ 372773 h 395287"/>
                  <a:gd name="connsiteX4" fmla="*/ 18762 w 158751"/>
                  <a:gd name="connsiteY4" fmla="*/ 354012 h 395287"/>
                  <a:gd name="connsiteX5" fmla="*/ 78943 w 158751"/>
                  <a:gd name="connsiteY5" fmla="*/ 293687 h 395287"/>
                  <a:gd name="connsiteX6" fmla="*/ 98426 w 158751"/>
                  <a:gd name="connsiteY6" fmla="*/ 316201 h 395287"/>
                  <a:gd name="connsiteX7" fmla="*/ 78943 w 158751"/>
                  <a:gd name="connsiteY7" fmla="*/ 334962 h 395287"/>
                  <a:gd name="connsiteX8" fmla="*/ 55563 w 158751"/>
                  <a:gd name="connsiteY8" fmla="*/ 316201 h 395287"/>
                  <a:gd name="connsiteX9" fmla="*/ 78943 w 158751"/>
                  <a:gd name="connsiteY9" fmla="*/ 293687 h 395287"/>
                  <a:gd name="connsiteX10" fmla="*/ 18762 w 158751"/>
                  <a:gd name="connsiteY10" fmla="*/ 293687 h 395287"/>
                  <a:gd name="connsiteX11" fmla="*/ 41275 w 158751"/>
                  <a:gd name="connsiteY11" fmla="*/ 316201 h 395287"/>
                  <a:gd name="connsiteX12" fmla="*/ 18762 w 158751"/>
                  <a:gd name="connsiteY12" fmla="*/ 334962 h 395287"/>
                  <a:gd name="connsiteX13" fmla="*/ 0 w 158751"/>
                  <a:gd name="connsiteY13" fmla="*/ 316201 h 395287"/>
                  <a:gd name="connsiteX14" fmla="*/ 18762 w 158751"/>
                  <a:gd name="connsiteY14" fmla="*/ 293687 h 395287"/>
                  <a:gd name="connsiteX15" fmla="*/ 78943 w 158751"/>
                  <a:gd name="connsiteY15" fmla="*/ 236537 h 395287"/>
                  <a:gd name="connsiteX16" fmla="*/ 98426 w 158751"/>
                  <a:gd name="connsiteY16" fmla="*/ 256020 h 395287"/>
                  <a:gd name="connsiteX17" fmla="*/ 78943 w 158751"/>
                  <a:gd name="connsiteY17" fmla="*/ 279400 h 395287"/>
                  <a:gd name="connsiteX18" fmla="*/ 55563 w 158751"/>
                  <a:gd name="connsiteY18" fmla="*/ 256020 h 395287"/>
                  <a:gd name="connsiteX19" fmla="*/ 78943 w 158751"/>
                  <a:gd name="connsiteY19" fmla="*/ 236537 h 395287"/>
                  <a:gd name="connsiteX20" fmla="*/ 135371 w 158751"/>
                  <a:gd name="connsiteY20" fmla="*/ 176212 h 395287"/>
                  <a:gd name="connsiteX21" fmla="*/ 158751 w 158751"/>
                  <a:gd name="connsiteY21" fmla="*/ 199592 h 395287"/>
                  <a:gd name="connsiteX22" fmla="*/ 135371 w 158751"/>
                  <a:gd name="connsiteY22" fmla="*/ 219075 h 395287"/>
                  <a:gd name="connsiteX23" fmla="*/ 115888 w 158751"/>
                  <a:gd name="connsiteY23" fmla="*/ 199592 h 395287"/>
                  <a:gd name="connsiteX24" fmla="*/ 135371 w 158751"/>
                  <a:gd name="connsiteY24" fmla="*/ 176212 h 395287"/>
                  <a:gd name="connsiteX25" fmla="*/ 78943 w 158751"/>
                  <a:gd name="connsiteY25" fmla="*/ 176212 h 395287"/>
                  <a:gd name="connsiteX26" fmla="*/ 98426 w 158751"/>
                  <a:gd name="connsiteY26" fmla="*/ 199592 h 395287"/>
                  <a:gd name="connsiteX27" fmla="*/ 78943 w 158751"/>
                  <a:gd name="connsiteY27" fmla="*/ 219075 h 395287"/>
                  <a:gd name="connsiteX28" fmla="*/ 55563 w 158751"/>
                  <a:gd name="connsiteY28" fmla="*/ 199592 h 395287"/>
                  <a:gd name="connsiteX29" fmla="*/ 78943 w 158751"/>
                  <a:gd name="connsiteY29" fmla="*/ 176212 h 395287"/>
                  <a:gd name="connsiteX30" fmla="*/ 135371 w 158751"/>
                  <a:gd name="connsiteY30" fmla="*/ 120650 h 395287"/>
                  <a:gd name="connsiteX31" fmla="*/ 158751 w 158751"/>
                  <a:gd name="connsiteY31" fmla="*/ 138906 h 395287"/>
                  <a:gd name="connsiteX32" fmla="*/ 135371 w 158751"/>
                  <a:gd name="connsiteY32" fmla="*/ 157163 h 395287"/>
                  <a:gd name="connsiteX33" fmla="*/ 115888 w 158751"/>
                  <a:gd name="connsiteY33" fmla="*/ 138906 h 395287"/>
                  <a:gd name="connsiteX34" fmla="*/ 135371 w 158751"/>
                  <a:gd name="connsiteY34" fmla="*/ 120650 h 395287"/>
                  <a:gd name="connsiteX35" fmla="*/ 78943 w 158751"/>
                  <a:gd name="connsiteY35" fmla="*/ 120650 h 395287"/>
                  <a:gd name="connsiteX36" fmla="*/ 98426 w 158751"/>
                  <a:gd name="connsiteY36" fmla="*/ 138906 h 395287"/>
                  <a:gd name="connsiteX37" fmla="*/ 78943 w 158751"/>
                  <a:gd name="connsiteY37" fmla="*/ 157163 h 395287"/>
                  <a:gd name="connsiteX38" fmla="*/ 55563 w 158751"/>
                  <a:gd name="connsiteY38" fmla="*/ 138906 h 395287"/>
                  <a:gd name="connsiteX39" fmla="*/ 78943 w 158751"/>
                  <a:gd name="connsiteY39" fmla="*/ 120650 h 395287"/>
                  <a:gd name="connsiteX40" fmla="*/ 135371 w 158751"/>
                  <a:gd name="connsiteY40" fmla="*/ 60325 h 395287"/>
                  <a:gd name="connsiteX41" fmla="*/ 158751 w 158751"/>
                  <a:gd name="connsiteY41" fmla="*/ 79086 h 395287"/>
                  <a:gd name="connsiteX42" fmla="*/ 135371 w 158751"/>
                  <a:gd name="connsiteY42" fmla="*/ 101600 h 395287"/>
                  <a:gd name="connsiteX43" fmla="*/ 115888 w 158751"/>
                  <a:gd name="connsiteY43" fmla="*/ 79086 h 395287"/>
                  <a:gd name="connsiteX44" fmla="*/ 135371 w 158751"/>
                  <a:gd name="connsiteY44" fmla="*/ 60325 h 395287"/>
                  <a:gd name="connsiteX45" fmla="*/ 135371 w 158751"/>
                  <a:gd name="connsiteY45" fmla="*/ 0 h 395287"/>
                  <a:gd name="connsiteX46" fmla="*/ 158751 w 158751"/>
                  <a:gd name="connsiteY46" fmla="*/ 22514 h 395287"/>
                  <a:gd name="connsiteX47" fmla="*/ 135371 w 158751"/>
                  <a:gd name="connsiteY47" fmla="*/ 41275 h 395287"/>
                  <a:gd name="connsiteX48" fmla="*/ 115888 w 158751"/>
                  <a:gd name="connsiteY48" fmla="*/ 22514 h 395287"/>
                  <a:gd name="connsiteX49" fmla="*/ 135371 w 158751"/>
                  <a:gd name="connsiteY49" fmla="*/ 0 h 39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58751" h="395287">
                    <a:moveTo>
                      <a:pt x="18762" y="354012"/>
                    </a:moveTo>
                    <a:cubicBezTo>
                      <a:pt x="22514" y="365269"/>
                      <a:pt x="37523" y="372773"/>
                      <a:pt x="41275" y="372773"/>
                    </a:cubicBezTo>
                    <a:cubicBezTo>
                      <a:pt x="37523" y="376526"/>
                      <a:pt x="22514" y="380278"/>
                      <a:pt x="18762" y="395287"/>
                    </a:cubicBezTo>
                    <a:cubicBezTo>
                      <a:pt x="18762" y="380278"/>
                      <a:pt x="3753" y="376526"/>
                      <a:pt x="0" y="372773"/>
                    </a:cubicBezTo>
                    <a:cubicBezTo>
                      <a:pt x="3753" y="372773"/>
                      <a:pt x="18762" y="365269"/>
                      <a:pt x="18762" y="354012"/>
                    </a:cubicBezTo>
                    <a:close/>
                    <a:moveTo>
                      <a:pt x="78943" y="293687"/>
                    </a:moveTo>
                    <a:cubicBezTo>
                      <a:pt x="78943" y="308696"/>
                      <a:pt x="94530" y="312448"/>
                      <a:pt x="98426" y="316201"/>
                    </a:cubicBezTo>
                    <a:cubicBezTo>
                      <a:pt x="94530" y="316201"/>
                      <a:pt x="78943" y="323705"/>
                      <a:pt x="78943" y="334962"/>
                    </a:cubicBezTo>
                    <a:cubicBezTo>
                      <a:pt x="75046" y="323705"/>
                      <a:pt x="59460" y="316201"/>
                      <a:pt x="55563" y="316201"/>
                    </a:cubicBezTo>
                    <a:cubicBezTo>
                      <a:pt x="59460" y="312448"/>
                      <a:pt x="75046" y="308696"/>
                      <a:pt x="78943" y="293687"/>
                    </a:cubicBezTo>
                    <a:close/>
                    <a:moveTo>
                      <a:pt x="18762" y="293687"/>
                    </a:moveTo>
                    <a:cubicBezTo>
                      <a:pt x="22514" y="308696"/>
                      <a:pt x="37523" y="312448"/>
                      <a:pt x="41275" y="316201"/>
                    </a:cubicBezTo>
                    <a:cubicBezTo>
                      <a:pt x="37523" y="316201"/>
                      <a:pt x="22514" y="323705"/>
                      <a:pt x="18762" y="334962"/>
                    </a:cubicBezTo>
                    <a:cubicBezTo>
                      <a:pt x="18762" y="323705"/>
                      <a:pt x="3753" y="316201"/>
                      <a:pt x="0" y="316201"/>
                    </a:cubicBezTo>
                    <a:cubicBezTo>
                      <a:pt x="3753" y="312448"/>
                      <a:pt x="18762" y="308696"/>
                      <a:pt x="18762" y="293687"/>
                    </a:cubicBezTo>
                    <a:close/>
                    <a:moveTo>
                      <a:pt x="78943" y="236537"/>
                    </a:moveTo>
                    <a:cubicBezTo>
                      <a:pt x="78943" y="248227"/>
                      <a:pt x="94530" y="256020"/>
                      <a:pt x="98426" y="256020"/>
                    </a:cubicBezTo>
                    <a:cubicBezTo>
                      <a:pt x="94530" y="256020"/>
                      <a:pt x="78943" y="263813"/>
                      <a:pt x="78943" y="279400"/>
                    </a:cubicBezTo>
                    <a:cubicBezTo>
                      <a:pt x="75046" y="263813"/>
                      <a:pt x="59460" y="256020"/>
                      <a:pt x="55563" y="256020"/>
                    </a:cubicBezTo>
                    <a:cubicBezTo>
                      <a:pt x="59460" y="256020"/>
                      <a:pt x="75046" y="248227"/>
                      <a:pt x="78943" y="236537"/>
                    </a:cubicBezTo>
                    <a:close/>
                    <a:moveTo>
                      <a:pt x="135371" y="176212"/>
                    </a:moveTo>
                    <a:cubicBezTo>
                      <a:pt x="139268" y="191798"/>
                      <a:pt x="154855" y="195695"/>
                      <a:pt x="158751" y="199592"/>
                    </a:cubicBezTo>
                    <a:cubicBezTo>
                      <a:pt x="154855" y="199592"/>
                      <a:pt x="139268" y="207385"/>
                      <a:pt x="135371" y="219075"/>
                    </a:cubicBezTo>
                    <a:cubicBezTo>
                      <a:pt x="135371" y="207385"/>
                      <a:pt x="119785" y="199592"/>
                      <a:pt x="115888" y="199592"/>
                    </a:cubicBezTo>
                    <a:cubicBezTo>
                      <a:pt x="119785" y="195695"/>
                      <a:pt x="135371" y="191798"/>
                      <a:pt x="135371" y="176212"/>
                    </a:cubicBezTo>
                    <a:close/>
                    <a:moveTo>
                      <a:pt x="78943" y="176212"/>
                    </a:moveTo>
                    <a:cubicBezTo>
                      <a:pt x="78943" y="191798"/>
                      <a:pt x="94530" y="195695"/>
                      <a:pt x="98426" y="199592"/>
                    </a:cubicBezTo>
                    <a:cubicBezTo>
                      <a:pt x="94530" y="199592"/>
                      <a:pt x="78943" y="207385"/>
                      <a:pt x="78943" y="219075"/>
                    </a:cubicBezTo>
                    <a:cubicBezTo>
                      <a:pt x="75046" y="207385"/>
                      <a:pt x="59460" y="199592"/>
                      <a:pt x="55563" y="199592"/>
                    </a:cubicBezTo>
                    <a:cubicBezTo>
                      <a:pt x="59460" y="195695"/>
                      <a:pt x="75046" y="191798"/>
                      <a:pt x="78943" y="176212"/>
                    </a:cubicBezTo>
                    <a:close/>
                    <a:moveTo>
                      <a:pt x="135371" y="120650"/>
                    </a:moveTo>
                    <a:cubicBezTo>
                      <a:pt x="139268" y="131604"/>
                      <a:pt x="154855" y="138906"/>
                      <a:pt x="158751" y="138906"/>
                    </a:cubicBezTo>
                    <a:cubicBezTo>
                      <a:pt x="154855" y="138906"/>
                      <a:pt x="139268" y="146209"/>
                      <a:pt x="135371" y="157163"/>
                    </a:cubicBezTo>
                    <a:cubicBezTo>
                      <a:pt x="135371" y="146209"/>
                      <a:pt x="119785" y="138906"/>
                      <a:pt x="115888" y="138906"/>
                    </a:cubicBezTo>
                    <a:cubicBezTo>
                      <a:pt x="119785" y="138906"/>
                      <a:pt x="135371" y="131604"/>
                      <a:pt x="135371" y="120650"/>
                    </a:cubicBezTo>
                    <a:close/>
                    <a:moveTo>
                      <a:pt x="78943" y="120650"/>
                    </a:moveTo>
                    <a:cubicBezTo>
                      <a:pt x="78943" y="131604"/>
                      <a:pt x="94530" y="138906"/>
                      <a:pt x="98426" y="138906"/>
                    </a:cubicBezTo>
                    <a:cubicBezTo>
                      <a:pt x="94530" y="138906"/>
                      <a:pt x="78943" y="146209"/>
                      <a:pt x="78943" y="157163"/>
                    </a:cubicBezTo>
                    <a:cubicBezTo>
                      <a:pt x="75046" y="146209"/>
                      <a:pt x="59460" y="138906"/>
                      <a:pt x="55563" y="138906"/>
                    </a:cubicBezTo>
                    <a:cubicBezTo>
                      <a:pt x="59460" y="138906"/>
                      <a:pt x="75046" y="131604"/>
                      <a:pt x="78943" y="120650"/>
                    </a:cubicBezTo>
                    <a:close/>
                    <a:moveTo>
                      <a:pt x="135371" y="60325"/>
                    </a:moveTo>
                    <a:cubicBezTo>
                      <a:pt x="139268" y="71582"/>
                      <a:pt x="154855" y="79086"/>
                      <a:pt x="158751" y="79086"/>
                    </a:cubicBezTo>
                    <a:cubicBezTo>
                      <a:pt x="154855" y="82839"/>
                      <a:pt x="139268" y="86591"/>
                      <a:pt x="135371" y="101600"/>
                    </a:cubicBezTo>
                    <a:cubicBezTo>
                      <a:pt x="135371" y="86591"/>
                      <a:pt x="119785" y="82839"/>
                      <a:pt x="115888" y="79086"/>
                    </a:cubicBezTo>
                    <a:cubicBezTo>
                      <a:pt x="119785" y="79086"/>
                      <a:pt x="135371" y="71582"/>
                      <a:pt x="135371" y="60325"/>
                    </a:cubicBezTo>
                    <a:close/>
                    <a:moveTo>
                      <a:pt x="135371" y="0"/>
                    </a:moveTo>
                    <a:cubicBezTo>
                      <a:pt x="139268" y="15009"/>
                      <a:pt x="154855" y="22514"/>
                      <a:pt x="158751" y="22514"/>
                    </a:cubicBezTo>
                    <a:cubicBezTo>
                      <a:pt x="154855" y="22514"/>
                      <a:pt x="139268" y="30018"/>
                      <a:pt x="135371" y="41275"/>
                    </a:cubicBezTo>
                    <a:cubicBezTo>
                      <a:pt x="135371" y="30018"/>
                      <a:pt x="119785" y="22514"/>
                      <a:pt x="115888" y="22514"/>
                    </a:cubicBezTo>
                    <a:cubicBezTo>
                      <a:pt x="119785" y="22514"/>
                      <a:pt x="135371" y="15009"/>
                      <a:pt x="135371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79" name="任意多边形 778">
                <a:extLst>
                  <a:ext uri="{FF2B5EF4-FFF2-40B4-BE49-F238E27FC236}">
                    <a16:creationId xmlns:a16="http://schemas.microsoft.com/office/drawing/2014/main" id="{DB698DE8-9CA9-4062-B534-CBE4214ED1D2}"/>
                  </a:ext>
                </a:extLst>
              </p:cNvPr>
              <p:cNvSpPr/>
              <p:nvPr/>
            </p:nvSpPr>
            <p:spPr bwMode="auto">
              <a:xfrm>
                <a:off x="5311776" y="2506662"/>
                <a:ext cx="433387" cy="354012"/>
              </a:xfrm>
              <a:custGeom>
                <a:avLst/>
                <a:gdLst>
                  <a:gd name="connsiteX0" fmla="*/ 407121 w 433387"/>
                  <a:gd name="connsiteY0" fmla="*/ 312737 h 354012"/>
                  <a:gd name="connsiteX1" fmla="*/ 410874 w 433387"/>
                  <a:gd name="connsiteY1" fmla="*/ 312737 h 354012"/>
                  <a:gd name="connsiteX2" fmla="*/ 433387 w 433387"/>
                  <a:gd name="connsiteY2" fmla="*/ 331498 h 354012"/>
                  <a:gd name="connsiteX3" fmla="*/ 414626 w 433387"/>
                  <a:gd name="connsiteY3" fmla="*/ 354012 h 354012"/>
                  <a:gd name="connsiteX4" fmla="*/ 392112 w 433387"/>
                  <a:gd name="connsiteY4" fmla="*/ 335251 h 354012"/>
                  <a:gd name="connsiteX5" fmla="*/ 407121 w 433387"/>
                  <a:gd name="connsiteY5" fmla="*/ 312737 h 354012"/>
                  <a:gd name="connsiteX6" fmla="*/ 343333 w 433387"/>
                  <a:gd name="connsiteY6" fmla="*/ 263525 h 354012"/>
                  <a:gd name="connsiteX7" fmla="*/ 366713 w 433387"/>
                  <a:gd name="connsiteY7" fmla="*/ 278534 h 354012"/>
                  <a:gd name="connsiteX8" fmla="*/ 351127 w 433387"/>
                  <a:gd name="connsiteY8" fmla="*/ 301048 h 354012"/>
                  <a:gd name="connsiteX9" fmla="*/ 347230 w 433387"/>
                  <a:gd name="connsiteY9" fmla="*/ 301048 h 354012"/>
                  <a:gd name="connsiteX10" fmla="*/ 327747 w 433387"/>
                  <a:gd name="connsiteY10" fmla="*/ 286039 h 354012"/>
                  <a:gd name="connsiteX11" fmla="*/ 343333 w 433387"/>
                  <a:gd name="connsiteY11" fmla="*/ 263525 h 354012"/>
                  <a:gd name="connsiteX12" fmla="*/ 403658 w 433387"/>
                  <a:gd name="connsiteY12" fmla="*/ 255587 h 354012"/>
                  <a:gd name="connsiteX13" fmla="*/ 427038 w 433387"/>
                  <a:gd name="connsiteY13" fmla="*/ 271174 h 354012"/>
                  <a:gd name="connsiteX14" fmla="*/ 407555 w 433387"/>
                  <a:gd name="connsiteY14" fmla="*/ 298450 h 354012"/>
                  <a:gd name="connsiteX15" fmla="*/ 384175 w 433387"/>
                  <a:gd name="connsiteY15" fmla="*/ 278967 h 354012"/>
                  <a:gd name="connsiteX16" fmla="*/ 403658 w 433387"/>
                  <a:gd name="connsiteY16" fmla="*/ 255587 h 354012"/>
                  <a:gd name="connsiteX17" fmla="*/ 336262 w 433387"/>
                  <a:gd name="connsiteY17" fmla="*/ 203200 h 354012"/>
                  <a:gd name="connsiteX18" fmla="*/ 358775 w 433387"/>
                  <a:gd name="connsiteY18" fmla="*/ 221961 h 354012"/>
                  <a:gd name="connsiteX19" fmla="*/ 343766 w 433387"/>
                  <a:gd name="connsiteY19" fmla="*/ 244475 h 354012"/>
                  <a:gd name="connsiteX20" fmla="*/ 321253 w 433387"/>
                  <a:gd name="connsiteY20" fmla="*/ 225714 h 354012"/>
                  <a:gd name="connsiteX21" fmla="*/ 336262 w 433387"/>
                  <a:gd name="connsiteY21" fmla="*/ 203200 h 354012"/>
                  <a:gd name="connsiteX22" fmla="*/ 271174 w 433387"/>
                  <a:gd name="connsiteY22" fmla="*/ 153987 h 354012"/>
                  <a:gd name="connsiteX23" fmla="*/ 293687 w 433387"/>
                  <a:gd name="connsiteY23" fmla="*/ 168996 h 354012"/>
                  <a:gd name="connsiteX24" fmla="*/ 293687 w 433387"/>
                  <a:gd name="connsiteY24" fmla="*/ 172748 h 354012"/>
                  <a:gd name="connsiteX25" fmla="*/ 274926 w 433387"/>
                  <a:gd name="connsiteY25" fmla="*/ 195262 h 354012"/>
                  <a:gd name="connsiteX26" fmla="*/ 252412 w 433387"/>
                  <a:gd name="connsiteY26" fmla="*/ 176501 h 354012"/>
                  <a:gd name="connsiteX27" fmla="*/ 271174 w 433387"/>
                  <a:gd name="connsiteY27" fmla="*/ 153987 h 354012"/>
                  <a:gd name="connsiteX28" fmla="*/ 327977 w 433387"/>
                  <a:gd name="connsiteY28" fmla="*/ 146050 h 354012"/>
                  <a:gd name="connsiteX29" fmla="*/ 350837 w 433387"/>
                  <a:gd name="connsiteY29" fmla="*/ 161637 h 354012"/>
                  <a:gd name="connsiteX30" fmla="*/ 350837 w 433387"/>
                  <a:gd name="connsiteY30" fmla="*/ 165533 h 354012"/>
                  <a:gd name="connsiteX31" fmla="*/ 335597 w 433387"/>
                  <a:gd name="connsiteY31" fmla="*/ 188913 h 354012"/>
                  <a:gd name="connsiteX32" fmla="*/ 312737 w 433387"/>
                  <a:gd name="connsiteY32" fmla="*/ 169430 h 354012"/>
                  <a:gd name="connsiteX33" fmla="*/ 327977 w 433387"/>
                  <a:gd name="connsiteY33" fmla="*/ 146050 h 354012"/>
                  <a:gd name="connsiteX34" fmla="*/ 203921 w 433387"/>
                  <a:gd name="connsiteY34" fmla="*/ 101600 h 354012"/>
                  <a:gd name="connsiteX35" fmla="*/ 230187 w 433387"/>
                  <a:gd name="connsiteY35" fmla="*/ 120361 h 354012"/>
                  <a:gd name="connsiteX36" fmla="*/ 211426 w 433387"/>
                  <a:gd name="connsiteY36" fmla="*/ 142875 h 354012"/>
                  <a:gd name="connsiteX37" fmla="*/ 188912 w 433387"/>
                  <a:gd name="connsiteY37" fmla="*/ 124114 h 354012"/>
                  <a:gd name="connsiteX38" fmla="*/ 203921 w 433387"/>
                  <a:gd name="connsiteY38" fmla="*/ 101600 h 354012"/>
                  <a:gd name="connsiteX39" fmla="*/ 264824 w 433387"/>
                  <a:gd name="connsiteY39" fmla="*/ 93662 h 354012"/>
                  <a:gd name="connsiteX40" fmla="*/ 287337 w 433387"/>
                  <a:gd name="connsiteY40" fmla="*/ 112423 h 354012"/>
                  <a:gd name="connsiteX41" fmla="*/ 268576 w 433387"/>
                  <a:gd name="connsiteY41" fmla="*/ 134937 h 354012"/>
                  <a:gd name="connsiteX42" fmla="*/ 246062 w 433387"/>
                  <a:gd name="connsiteY42" fmla="*/ 116176 h 354012"/>
                  <a:gd name="connsiteX43" fmla="*/ 264824 w 433387"/>
                  <a:gd name="connsiteY43" fmla="*/ 93662 h 354012"/>
                  <a:gd name="connsiteX44" fmla="*/ 83849 w 433387"/>
                  <a:gd name="connsiteY44" fmla="*/ 60325 h 354012"/>
                  <a:gd name="connsiteX45" fmla="*/ 106362 w 433387"/>
                  <a:gd name="connsiteY45" fmla="*/ 75334 h 354012"/>
                  <a:gd name="connsiteX46" fmla="*/ 106362 w 433387"/>
                  <a:gd name="connsiteY46" fmla="*/ 79086 h 354012"/>
                  <a:gd name="connsiteX47" fmla="*/ 87601 w 433387"/>
                  <a:gd name="connsiteY47" fmla="*/ 101600 h 354012"/>
                  <a:gd name="connsiteX48" fmla="*/ 65087 w 433387"/>
                  <a:gd name="connsiteY48" fmla="*/ 82839 h 354012"/>
                  <a:gd name="connsiteX49" fmla="*/ 83849 w 433387"/>
                  <a:gd name="connsiteY49" fmla="*/ 60325 h 354012"/>
                  <a:gd name="connsiteX50" fmla="*/ 139412 w 433387"/>
                  <a:gd name="connsiteY50" fmla="*/ 52387 h 354012"/>
                  <a:gd name="connsiteX51" fmla="*/ 161925 w 433387"/>
                  <a:gd name="connsiteY51" fmla="*/ 71148 h 354012"/>
                  <a:gd name="connsiteX52" fmla="*/ 143164 w 433387"/>
                  <a:gd name="connsiteY52" fmla="*/ 93662 h 354012"/>
                  <a:gd name="connsiteX53" fmla="*/ 120650 w 433387"/>
                  <a:gd name="connsiteY53" fmla="*/ 74901 h 354012"/>
                  <a:gd name="connsiteX54" fmla="*/ 139412 w 433387"/>
                  <a:gd name="connsiteY54" fmla="*/ 52387 h 354012"/>
                  <a:gd name="connsiteX55" fmla="*/ 195984 w 433387"/>
                  <a:gd name="connsiteY55" fmla="*/ 44450 h 354012"/>
                  <a:gd name="connsiteX56" fmla="*/ 222250 w 433387"/>
                  <a:gd name="connsiteY56" fmla="*/ 63211 h 354012"/>
                  <a:gd name="connsiteX57" fmla="*/ 203489 w 433387"/>
                  <a:gd name="connsiteY57" fmla="*/ 85725 h 354012"/>
                  <a:gd name="connsiteX58" fmla="*/ 180975 w 433387"/>
                  <a:gd name="connsiteY58" fmla="*/ 66964 h 354012"/>
                  <a:gd name="connsiteX59" fmla="*/ 195984 w 433387"/>
                  <a:gd name="connsiteY59" fmla="*/ 44450 h 354012"/>
                  <a:gd name="connsiteX60" fmla="*/ 15240 w 433387"/>
                  <a:gd name="connsiteY60" fmla="*/ 6350 h 354012"/>
                  <a:gd name="connsiteX61" fmla="*/ 38100 w 433387"/>
                  <a:gd name="connsiteY61" fmla="*/ 25833 h 354012"/>
                  <a:gd name="connsiteX62" fmla="*/ 22860 w 433387"/>
                  <a:gd name="connsiteY62" fmla="*/ 49213 h 354012"/>
                  <a:gd name="connsiteX63" fmla="*/ 0 w 433387"/>
                  <a:gd name="connsiteY63" fmla="*/ 29730 h 354012"/>
                  <a:gd name="connsiteX64" fmla="*/ 15240 w 433387"/>
                  <a:gd name="connsiteY64" fmla="*/ 6350 h 354012"/>
                  <a:gd name="connsiteX65" fmla="*/ 75912 w 433387"/>
                  <a:gd name="connsiteY65" fmla="*/ 0 h 354012"/>
                  <a:gd name="connsiteX66" fmla="*/ 98425 w 433387"/>
                  <a:gd name="connsiteY66" fmla="*/ 18761 h 354012"/>
                  <a:gd name="connsiteX67" fmla="*/ 79664 w 433387"/>
                  <a:gd name="connsiteY67" fmla="*/ 41275 h 354012"/>
                  <a:gd name="connsiteX68" fmla="*/ 57150 w 433387"/>
                  <a:gd name="connsiteY68" fmla="*/ 22514 h 354012"/>
                  <a:gd name="connsiteX69" fmla="*/ 75912 w 433387"/>
                  <a:gd name="connsiteY69" fmla="*/ 0 h 35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33387" h="354012">
                    <a:moveTo>
                      <a:pt x="407121" y="312737"/>
                    </a:moveTo>
                    <a:cubicBezTo>
                      <a:pt x="407121" y="312737"/>
                      <a:pt x="410874" y="312737"/>
                      <a:pt x="410874" y="312737"/>
                    </a:cubicBezTo>
                    <a:cubicBezTo>
                      <a:pt x="414626" y="327746"/>
                      <a:pt x="429635" y="331498"/>
                      <a:pt x="433387" y="331498"/>
                    </a:cubicBezTo>
                    <a:cubicBezTo>
                      <a:pt x="429635" y="331498"/>
                      <a:pt x="414626" y="339003"/>
                      <a:pt x="414626" y="354012"/>
                    </a:cubicBezTo>
                    <a:cubicBezTo>
                      <a:pt x="410874" y="342755"/>
                      <a:pt x="395865" y="335251"/>
                      <a:pt x="392112" y="335251"/>
                    </a:cubicBezTo>
                    <a:cubicBezTo>
                      <a:pt x="395865" y="335251"/>
                      <a:pt x="407121" y="327746"/>
                      <a:pt x="407121" y="312737"/>
                    </a:cubicBezTo>
                    <a:close/>
                    <a:moveTo>
                      <a:pt x="343333" y="263525"/>
                    </a:moveTo>
                    <a:cubicBezTo>
                      <a:pt x="347230" y="274782"/>
                      <a:pt x="362817" y="278534"/>
                      <a:pt x="366713" y="278534"/>
                    </a:cubicBezTo>
                    <a:cubicBezTo>
                      <a:pt x="366713" y="282286"/>
                      <a:pt x="351127" y="289791"/>
                      <a:pt x="351127" y="301048"/>
                    </a:cubicBezTo>
                    <a:cubicBezTo>
                      <a:pt x="351127" y="304800"/>
                      <a:pt x="351127" y="304800"/>
                      <a:pt x="347230" y="301048"/>
                    </a:cubicBezTo>
                    <a:cubicBezTo>
                      <a:pt x="343333" y="289791"/>
                      <a:pt x="327747" y="286039"/>
                      <a:pt x="327747" y="286039"/>
                    </a:cubicBezTo>
                    <a:cubicBezTo>
                      <a:pt x="327747" y="282286"/>
                      <a:pt x="343333" y="274782"/>
                      <a:pt x="343333" y="263525"/>
                    </a:cubicBezTo>
                    <a:close/>
                    <a:moveTo>
                      <a:pt x="403658" y="255587"/>
                    </a:moveTo>
                    <a:cubicBezTo>
                      <a:pt x="407555" y="267277"/>
                      <a:pt x="423142" y="271174"/>
                      <a:pt x="427038" y="271174"/>
                    </a:cubicBezTo>
                    <a:cubicBezTo>
                      <a:pt x="423142" y="275070"/>
                      <a:pt x="407555" y="282864"/>
                      <a:pt x="407555" y="298450"/>
                    </a:cubicBezTo>
                    <a:cubicBezTo>
                      <a:pt x="403658" y="282864"/>
                      <a:pt x="388072" y="278967"/>
                      <a:pt x="384175" y="278967"/>
                    </a:cubicBezTo>
                    <a:cubicBezTo>
                      <a:pt x="388072" y="275070"/>
                      <a:pt x="399762" y="267277"/>
                      <a:pt x="403658" y="255587"/>
                    </a:cubicBezTo>
                    <a:close/>
                    <a:moveTo>
                      <a:pt x="336262" y="203200"/>
                    </a:moveTo>
                    <a:cubicBezTo>
                      <a:pt x="340014" y="218209"/>
                      <a:pt x="355023" y="221961"/>
                      <a:pt x="358775" y="221961"/>
                    </a:cubicBezTo>
                    <a:cubicBezTo>
                      <a:pt x="358775" y="221961"/>
                      <a:pt x="343766" y="233218"/>
                      <a:pt x="343766" y="244475"/>
                    </a:cubicBezTo>
                    <a:cubicBezTo>
                      <a:pt x="336262" y="233218"/>
                      <a:pt x="321253" y="229466"/>
                      <a:pt x="321253" y="225714"/>
                    </a:cubicBezTo>
                    <a:cubicBezTo>
                      <a:pt x="321253" y="225714"/>
                      <a:pt x="336262" y="218209"/>
                      <a:pt x="336262" y="203200"/>
                    </a:cubicBezTo>
                    <a:close/>
                    <a:moveTo>
                      <a:pt x="271174" y="153987"/>
                    </a:moveTo>
                    <a:cubicBezTo>
                      <a:pt x="274926" y="165244"/>
                      <a:pt x="289935" y="168996"/>
                      <a:pt x="293687" y="168996"/>
                    </a:cubicBezTo>
                    <a:cubicBezTo>
                      <a:pt x="293687" y="168996"/>
                      <a:pt x="293687" y="172748"/>
                      <a:pt x="293687" y="172748"/>
                    </a:cubicBezTo>
                    <a:cubicBezTo>
                      <a:pt x="289935" y="172748"/>
                      <a:pt x="274926" y="180253"/>
                      <a:pt x="274926" y="195262"/>
                    </a:cubicBezTo>
                    <a:cubicBezTo>
                      <a:pt x="271174" y="180253"/>
                      <a:pt x="256165" y="176501"/>
                      <a:pt x="252412" y="176501"/>
                    </a:cubicBezTo>
                    <a:cubicBezTo>
                      <a:pt x="256165" y="172748"/>
                      <a:pt x="271174" y="165244"/>
                      <a:pt x="271174" y="153987"/>
                    </a:cubicBezTo>
                    <a:close/>
                    <a:moveTo>
                      <a:pt x="327977" y="146050"/>
                    </a:moveTo>
                    <a:cubicBezTo>
                      <a:pt x="331787" y="157740"/>
                      <a:pt x="350837" y="161637"/>
                      <a:pt x="350837" y="161637"/>
                    </a:cubicBezTo>
                    <a:cubicBezTo>
                      <a:pt x="350837" y="165533"/>
                      <a:pt x="350837" y="165533"/>
                      <a:pt x="350837" y="165533"/>
                    </a:cubicBezTo>
                    <a:cubicBezTo>
                      <a:pt x="350837" y="165533"/>
                      <a:pt x="335597" y="173327"/>
                      <a:pt x="335597" y="188913"/>
                    </a:cubicBezTo>
                    <a:cubicBezTo>
                      <a:pt x="331787" y="173327"/>
                      <a:pt x="312737" y="169430"/>
                      <a:pt x="312737" y="169430"/>
                    </a:cubicBezTo>
                    <a:cubicBezTo>
                      <a:pt x="312737" y="169430"/>
                      <a:pt x="327977" y="157740"/>
                      <a:pt x="327977" y="146050"/>
                    </a:cubicBezTo>
                    <a:close/>
                    <a:moveTo>
                      <a:pt x="203921" y="101600"/>
                    </a:moveTo>
                    <a:cubicBezTo>
                      <a:pt x="211426" y="116609"/>
                      <a:pt x="226435" y="120361"/>
                      <a:pt x="230187" y="120361"/>
                    </a:cubicBezTo>
                    <a:cubicBezTo>
                      <a:pt x="226435" y="120361"/>
                      <a:pt x="211426" y="131618"/>
                      <a:pt x="211426" y="142875"/>
                    </a:cubicBezTo>
                    <a:cubicBezTo>
                      <a:pt x="207674" y="131618"/>
                      <a:pt x="192665" y="127866"/>
                      <a:pt x="188912" y="124114"/>
                    </a:cubicBezTo>
                    <a:cubicBezTo>
                      <a:pt x="188912" y="124114"/>
                      <a:pt x="203921" y="116609"/>
                      <a:pt x="203921" y="101600"/>
                    </a:cubicBezTo>
                    <a:close/>
                    <a:moveTo>
                      <a:pt x="264824" y="93662"/>
                    </a:moveTo>
                    <a:cubicBezTo>
                      <a:pt x="268576" y="108671"/>
                      <a:pt x="283585" y="112423"/>
                      <a:pt x="287337" y="112423"/>
                    </a:cubicBezTo>
                    <a:cubicBezTo>
                      <a:pt x="283585" y="112423"/>
                      <a:pt x="268576" y="123680"/>
                      <a:pt x="268576" y="134937"/>
                    </a:cubicBezTo>
                    <a:cubicBezTo>
                      <a:pt x="264824" y="123680"/>
                      <a:pt x="249815" y="119928"/>
                      <a:pt x="246062" y="116176"/>
                    </a:cubicBezTo>
                    <a:cubicBezTo>
                      <a:pt x="249815" y="116176"/>
                      <a:pt x="264824" y="108671"/>
                      <a:pt x="264824" y="93662"/>
                    </a:cubicBezTo>
                    <a:close/>
                    <a:moveTo>
                      <a:pt x="83849" y="60325"/>
                    </a:moveTo>
                    <a:cubicBezTo>
                      <a:pt x="87601" y="71582"/>
                      <a:pt x="102610" y="75334"/>
                      <a:pt x="106362" y="75334"/>
                    </a:cubicBezTo>
                    <a:cubicBezTo>
                      <a:pt x="106362" y="75334"/>
                      <a:pt x="106362" y="79086"/>
                      <a:pt x="106362" y="79086"/>
                    </a:cubicBezTo>
                    <a:cubicBezTo>
                      <a:pt x="102610" y="79086"/>
                      <a:pt x="87601" y="86591"/>
                      <a:pt x="87601" y="101600"/>
                    </a:cubicBezTo>
                    <a:cubicBezTo>
                      <a:pt x="83849" y="86591"/>
                      <a:pt x="68840" y="82839"/>
                      <a:pt x="65087" y="82839"/>
                    </a:cubicBezTo>
                    <a:cubicBezTo>
                      <a:pt x="68840" y="82839"/>
                      <a:pt x="83849" y="71582"/>
                      <a:pt x="83849" y="60325"/>
                    </a:cubicBezTo>
                    <a:close/>
                    <a:moveTo>
                      <a:pt x="139412" y="52387"/>
                    </a:moveTo>
                    <a:cubicBezTo>
                      <a:pt x="143164" y="63644"/>
                      <a:pt x="158173" y="67396"/>
                      <a:pt x="161925" y="71148"/>
                    </a:cubicBezTo>
                    <a:cubicBezTo>
                      <a:pt x="158173" y="71148"/>
                      <a:pt x="146916" y="78653"/>
                      <a:pt x="143164" y="93662"/>
                    </a:cubicBezTo>
                    <a:cubicBezTo>
                      <a:pt x="139412" y="78653"/>
                      <a:pt x="124403" y="74901"/>
                      <a:pt x="120650" y="74901"/>
                    </a:cubicBezTo>
                    <a:cubicBezTo>
                      <a:pt x="124403" y="74901"/>
                      <a:pt x="139412" y="63644"/>
                      <a:pt x="139412" y="52387"/>
                    </a:cubicBezTo>
                    <a:close/>
                    <a:moveTo>
                      <a:pt x="195984" y="44450"/>
                    </a:moveTo>
                    <a:cubicBezTo>
                      <a:pt x="203489" y="55707"/>
                      <a:pt x="218498" y="59459"/>
                      <a:pt x="222250" y="63211"/>
                    </a:cubicBezTo>
                    <a:cubicBezTo>
                      <a:pt x="218498" y="63211"/>
                      <a:pt x="203489" y="70716"/>
                      <a:pt x="203489" y="85725"/>
                    </a:cubicBezTo>
                    <a:cubicBezTo>
                      <a:pt x="199737" y="70716"/>
                      <a:pt x="184728" y="66964"/>
                      <a:pt x="180975" y="66964"/>
                    </a:cubicBezTo>
                    <a:cubicBezTo>
                      <a:pt x="180975" y="66964"/>
                      <a:pt x="195984" y="55707"/>
                      <a:pt x="195984" y="44450"/>
                    </a:cubicBezTo>
                    <a:close/>
                    <a:moveTo>
                      <a:pt x="15240" y="6350"/>
                    </a:moveTo>
                    <a:cubicBezTo>
                      <a:pt x="19050" y="21937"/>
                      <a:pt x="38100" y="25833"/>
                      <a:pt x="38100" y="25833"/>
                    </a:cubicBezTo>
                    <a:cubicBezTo>
                      <a:pt x="38100" y="25833"/>
                      <a:pt x="22860" y="37523"/>
                      <a:pt x="22860" y="49213"/>
                    </a:cubicBezTo>
                    <a:cubicBezTo>
                      <a:pt x="19050" y="37523"/>
                      <a:pt x="0" y="33627"/>
                      <a:pt x="0" y="29730"/>
                    </a:cubicBezTo>
                    <a:cubicBezTo>
                      <a:pt x="0" y="29730"/>
                      <a:pt x="15240" y="21937"/>
                      <a:pt x="15240" y="6350"/>
                    </a:cubicBezTo>
                    <a:close/>
                    <a:moveTo>
                      <a:pt x="75912" y="0"/>
                    </a:moveTo>
                    <a:cubicBezTo>
                      <a:pt x="79664" y="15009"/>
                      <a:pt x="94673" y="18761"/>
                      <a:pt x="98425" y="18761"/>
                    </a:cubicBezTo>
                    <a:cubicBezTo>
                      <a:pt x="94673" y="18761"/>
                      <a:pt x="79664" y="30018"/>
                      <a:pt x="79664" y="41275"/>
                    </a:cubicBezTo>
                    <a:cubicBezTo>
                      <a:pt x="75912" y="30018"/>
                      <a:pt x="60903" y="26266"/>
                      <a:pt x="57150" y="22514"/>
                    </a:cubicBezTo>
                    <a:cubicBezTo>
                      <a:pt x="60903" y="22514"/>
                      <a:pt x="75912" y="15009"/>
                      <a:pt x="75912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80" name="任意多边形 779">
                <a:extLst>
                  <a:ext uri="{FF2B5EF4-FFF2-40B4-BE49-F238E27FC236}">
                    <a16:creationId xmlns:a16="http://schemas.microsoft.com/office/drawing/2014/main" id="{643B384B-0187-4924-9795-AA07C740CA47}"/>
                  </a:ext>
                </a:extLst>
              </p:cNvPr>
              <p:cNvSpPr/>
              <p:nvPr/>
            </p:nvSpPr>
            <p:spPr bwMode="auto">
              <a:xfrm>
                <a:off x="3232151" y="1600200"/>
                <a:ext cx="1063625" cy="1166813"/>
              </a:xfrm>
              <a:custGeom>
                <a:avLst/>
                <a:gdLst>
                  <a:gd name="T0" fmla="*/ 160 w 282"/>
                  <a:gd name="T1" fmla="*/ 309 h 309"/>
                  <a:gd name="T2" fmla="*/ 83 w 282"/>
                  <a:gd name="T3" fmla="*/ 257 h 309"/>
                  <a:gd name="T4" fmla="*/ 28 w 282"/>
                  <a:gd name="T5" fmla="*/ 71 h 309"/>
                  <a:gd name="T6" fmla="*/ 140 w 282"/>
                  <a:gd name="T7" fmla="*/ 7 h 309"/>
                  <a:gd name="T8" fmla="*/ 219 w 282"/>
                  <a:gd name="T9" fmla="*/ 64 h 309"/>
                  <a:gd name="T10" fmla="*/ 282 w 282"/>
                  <a:gd name="T11" fmla="*/ 188 h 309"/>
                  <a:gd name="T12" fmla="*/ 253 w 282"/>
                  <a:gd name="T13" fmla="*/ 203 h 309"/>
                  <a:gd name="T14" fmla="*/ 190 w 282"/>
                  <a:gd name="T15" fmla="*/ 78 h 309"/>
                  <a:gd name="T16" fmla="*/ 136 w 282"/>
                  <a:gd name="T17" fmla="*/ 39 h 309"/>
                  <a:gd name="T18" fmla="*/ 57 w 282"/>
                  <a:gd name="T19" fmla="*/ 83 h 309"/>
                  <a:gd name="T20" fmla="*/ 101 w 282"/>
                  <a:gd name="T21" fmla="*/ 230 h 309"/>
                  <a:gd name="T22" fmla="*/ 178 w 282"/>
                  <a:gd name="T23" fmla="*/ 283 h 309"/>
                  <a:gd name="T24" fmla="*/ 160 w 282"/>
                  <a:gd name="T25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2" h="309">
                    <a:moveTo>
                      <a:pt x="160" y="309"/>
                    </a:moveTo>
                    <a:cubicBezTo>
                      <a:pt x="83" y="257"/>
                      <a:pt x="83" y="257"/>
                      <a:pt x="83" y="257"/>
                    </a:cubicBezTo>
                    <a:cubicBezTo>
                      <a:pt x="23" y="216"/>
                      <a:pt x="0" y="138"/>
                      <a:pt x="28" y="71"/>
                    </a:cubicBezTo>
                    <a:cubicBezTo>
                      <a:pt x="46" y="26"/>
                      <a:pt x="93" y="0"/>
                      <a:pt x="140" y="7"/>
                    </a:cubicBezTo>
                    <a:cubicBezTo>
                      <a:pt x="174" y="12"/>
                      <a:pt x="203" y="33"/>
                      <a:pt x="219" y="64"/>
                    </a:cubicBezTo>
                    <a:cubicBezTo>
                      <a:pt x="282" y="188"/>
                      <a:pt x="282" y="188"/>
                      <a:pt x="282" y="188"/>
                    </a:cubicBezTo>
                    <a:cubicBezTo>
                      <a:pt x="253" y="203"/>
                      <a:pt x="253" y="203"/>
                      <a:pt x="253" y="203"/>
                    </a:cubicBezTo>
                    <a:cubicBezTo>
                      <a:pt x="190" y="78"/>
                      <a:pt x="190" y="78"/>
                      <a:pt x="190" y="78"/>
                    </a:cubicBezTo>
                    <a:cubicBezTo>
                      <a:pt x="180" y="57"/>
                      <a:pt x="159" y="42"/>
                      <a:pt x="136" y="39"/>
                    </a:cubicBezTo>
                    <a:cubicBezTo>
                      <a:pt x="102" y="34"/>
                      <a:pt x="70" y="52"/>
                      <a:pt x="57" y="83"/>
                    </a:cubicBezTo>
                    <a:cubicBezTo>
                      <a:pt x="35" y="136"/>
                      <a:pt x="54" y="198"/>
                      <a:pt x="101" y="230"/>
                    </a:cubicBezTo>
                    <a:cubicBezTo>
                      <a:pt x="178" y="283"/>
                      <a:pt x="178" y="283"/>
                      <a:pt x="178" y="283"/>
                    </a:cubicBezTo>
                    <a:lnTo>
                      <a:pt x="160" y="30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1" name="任意多边形 780">
                <a:extLst>
                  <a:ext uri="{FF2B5EF4-FFF2-40B4-BE49-F238E27FC236}">
                    <a16:creationId xmlns:a16="http://schemas.microsoft.com/office/drawing/2014/main" id="{7B720489-EB22-46A4-8FD3-4B1A101CCD56}"/>
                  </a:ext>
                </a:extLst>
              </p:cNvPr>
              <p:cNvSpPr/>
              <p:nvPr/>
            </p:nvSpPr>
            <p:spPr bwMode="auto">
              <a:xfrm>
                <a:off x="3297238" y="1860550"/>
                <a:ext cx="157163" cy="396875"/>
              </a:xfrm>
              <a:custGeom>
                <a:avLst/>
                <a:gdLst>
                  <a:gd name="connsiteX0" fmla="*/ 78077 w 157163"/>
                  <a:gd name="connsiteY0" fmla="*/ 355600 h 396875"/>
                  <a:gd name="connsiteX1" fmla="*/ 96838 w 157163"/>
                  <a:gd name="connsiteY1" fmla="*/ 374361 h 396875"/>
                  <a:gd name="connsiteX2" fmla="*/ 78077 w 157163"/>
                  <a:gd name="connsiteY2" fmla="*/ 396875 h 396875"/>
                  <a:gd name="connsiteX3" fmla="*/ 55563 w 157163"/>
                  <a:gd name="connsiteY3" fmla="*/ 374361 h 396875"/>
                  <a:gd name="connsiteX4" fmla="*/ 78077 w 157163"/>
                  <a:gd name="connsiteY4" fmla="*/ 355600 h 396875"/>
                  <a:gd name="connsiteX5" fmla="*/ 78077 w 157163"/>
                  <a:gd name="connsiteY5" fmla="*/ 295275 h 396875"/>
                  <a:gd name="connsiteX6" fmla="*/ 96838 w 157163"/>
                  <a:gd name="connsiteY6" fmla="*/ 317789 h 396875"/>
                  <a:gd name="connsiteX7" fmla="*/ 78077 w 157163"/>
                  <a:gd name="connsiteY7" fmla="*/ 336550 h 396875"/>
                  <a:gd name="connsiteX8" fmla="*/ 55563 w 157163"/>
                  <a:gd name="connsiteY8" fmla="*/ 317789 h 396875"/>
                  <a:gd name="connsiteX9" fmla="*/ 78077 w 157163"/>
                  <a:gd name="connsiteY9" fmla="*/ 295275 h 396875"/>
                  <a:gd name="connsiteX10" fmla="*/ 78077 w 157163"/>
                  <a:gd name="connsiteY10" fmla="*/ 238125 h 396875"/>
                  <a:gd name="connsiteX11" fmla="*/ 96838 w 157163"/>
                  <a:gd name="connsiteY11" fmla="*/ 256886 h 396875"/>
                  <a:gd name="connsiteX12" fmla="*/ 78077 w 157163"/>
                  <a:gd name="connsiteY12" fmla="*/ 279400 h 396875"/>
                  <a:gd name="connsiteX13" fmla="*/ 55563 w 157163"/>
                  <a:gd name="connsiteY13" fmla="*/ 256886 h 396875"/>
                  <a:gd name="connsiteX14" fmla="*/ 78077 w 157163"/>
                  <a:gd name="connsiteY14" fmla="*/ 238125 h 396875"/>
                  <a:gd name="connsiteX15" fmla="*/ 18761 w 157163"/>
                  <a:gd name="connsiteY15" fmla="*/ 238125 h 396875"/>
                  <a:gd name="connsiteX16" fmla="*/ 41275 w 157163"/>
                  <a:gd name="connsiteY16" fmla="*/ 256886 h 396875"/>
                  <a:gd name="connsiteX17" fmla="*/ 18761 w 157163"/>
                  <a:gd name="connsiteY17" fmla="*/ 279400 h 396875"/>
                  <a:gd name="connsiteX18" fmla="*/ 0 w 157163"/>
                  <a:gd name="connsiteY18" fmla="*/ 256886 h 396875"/>
                  <a:gd name="connsiteX19" fmla="*/ 18761 w 157163"/>
                  <a:gd name="connsiteY19" fmla="*/ 238125 h 396875"/>
                  <a:gd name="connsiteX20" fmla="*/ 78077 w 157163"/>
                  <a:gd name="connsiteY20" fmla="*/ 177800 h 396875"/>
                  <a:gd name="connsiteX21" fmla="*/ 96838 w 157163"/>
                  <a:gd name="connsiteY21" fmla="*/ 200314 h 396875"/>
                  <a:gd name="connsiteX22" fmla="*/ 78077 w 157163"/>
                  <a:gd name="connsiteY22" fmla="*/ 219075 h 396875"/>
                  <a:gd name="connsiteX23" fmla="*/ 55563 w 157163"/>
                  <a:gd name="connsiteY23" fmla="*/ 200314 h 396875"/>
                  <a:gd name="connsiteX24" fmla="*/ 78077 w 157163"/>
                  <a:gd name="connsiteY24" fmla="*/ 177800 h 396875"/>
                  <a:gd name="connsiteX25" fmla="*/ 18761 w 157163"/>
                  <a:gd name="connsiteY25" fmla="*/ 177800 h 396875"/>
                  <a:gd name="connsiteX26" fmla="*/ 41275 w 157163"/>
                  <a:gd name="connsiteY26" fmla="*/ 200314 h 396875"/>
                  <a:gd name="connsiteX27" fmla="*/ 18761 w 157163"/>
                  <a:gd name="connsiteY27" fmla="*/ 219075 h 396875"/>
                  <a:gd name="connsiteX28" fmla="*/ 0 w 157163"/>
                  <a:gd name="connsiteY28" fmla="*/ 200314 h 396875"/>
                  <a:gd name="connsiteX29" fmla="*/ 18761 w 157163"/>
                  <a:gd name="connsiteY29" fmla="*/ 177800 h 396875"/>
                  <a:gd name="connsiteX30" fmla="*/ 18761 w 157163"/>
                  <a:gd name="connsiteY30" fmla="*/ 120650 h 396875"/>
                  <a:gd name="connsiteX31" fmla="*/ 41275 w 157163"/>
                  <a:gd name="connsiteY31" fmla="*/ 139700 h 396875"/>
                  <a:gd name="connsiteX32" fmla="*/ 18761 w 157163"/>
                  <a:gd name="connsiteY32" fmla="*/ 158750 h 396875"/>
                  <a:gd name="connsiteX33" fmla="*/ 0 w 157163"/>
                  <a:gd name="connsiteY33" fmla="*/ 139700 h 396875"/>
                  <a:gd name="connsiteX34" fmla="*/ 18761 w 157163"/>
                  <a:gd name="connsiteY34" fmla="*/ 120650 h 396875"/>
                  <a:gd name="connsiteX35" fmla="*/ 78077 w 157163"/>
                  <a:gd name="connsiteY35" fmla="*/ 117475 h 396875"/>
                  <a:gd name="connsiteX36" fmla="*/ 96838 w 157163"/>
                  <a:gd name="connsiteY36" fmla="*/ 139989 h 396875"/>
                  <a:gd name="connsiteX37" fmla="*/ 78077 w 157163"/>
                  <a:gd name="connsiteY37" fmla="*/ 158750 h 396875"/>
                  <a:gd name="connsiteX38" fmla="*/ 55563 w 157163"/>
                  <a:gd name="connsiteY38" fmla="*/ 139989 h 396875"/>
                  <a:gd name="connsiteX39" fmla="*/ 78077 w 157163"/>
                  <a:gd name="connsiteY39" fmla="*/ 117475 h 396875"/>
                  <a:gd name="connsiteX40" fmla="*/ 78077 w 157163"/>
                  <a:gd name="connsiteY40" fmla="*/ 60325 h 396875"/>
                  <a:gd name="connsiteX41" fmla="*/ 96838 w 157163"/>
                  <a:gd name="connsiteY41" fmla="*/ 79086 h 396875"/>
                  <a:gd name="connsiteX42" fmla="*/ 78077 w 157163"/>
                  <a:gd name="connsiteY42" fmla="*/ 101600 h 396875"/>
                  <a:gd name="connsiteX43" fmla="*/ 55563 w 157163"/>
                  <a:gd name="connsiteY43" fmla="*/ 79086 h 396875"/>
                  <a:gd name="connsiteX44" fmla="*/ 78077 w 157163"/>
                  <a:gd name="connsiteY44" fmla="*/ 60325 h 396875"/>
                  <a:gd name="connsiteX45" fmla="*/ 134649 w 157163"/>
                  <a:gd name="connsiteY45" fmla="*/ 0 h 396875"/>
                  <a:gd name="connsiteX46" fmla="*/ 157163 w 157163"/>
                  <a:gd name="connsiteY46" fmla="*/ 22514 h 396875"/>
                  <a:gd name="connsiteX47" fmla="*/ 134649 w 157163"/>
                  <a:gd name="connsiteY47" fmla="*/ 41275 h 396875"/>
                  <a:gd name="connsiteX48" fmla="*/ 115888 w 157163"/>
                  <a:gd name="connsiteY48" fmla="*/ 22514 h 396875"/>
                  <a:gd name="connsiteX49" fmla="*/ 134649 w 157163"/>
                  <a:gd name="connsiteY49" fmla="*/ 0 h 396875"/>
                  <a:gd name="connsiteX50" fmla="*/ 78077 w 157163"/>
                  <a:gd name="connsiteY50" fmla="*/ 0 h 396875"/>
                  <a:gd name="connsiteX51" fmla="*/ 96838 w 157163"/>
                  <a:gd name="connsiteY51" fmla="*/ 22514 h 396875"/>
                  <a:gd name="connsiteX52" fmla="*/ 78077 w 157163"/>
                  <a:gd name="connsiteY52" fmla="*/ 41275 h 396875"/>
                  <a:gd name="connsiteX53" fmla="*/ 55563 w 157163"/>
                  <a:gd name="connsiteY53" fmla="*/ 22514 h 396875"/>
                  <a:gd name="connsiteX54" fmla="*/ 78077 w 157163"/>
                  <a:gd name="connsiteY54" fmla="*/ 0 h 39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57163" h="396875">
                    <a:moveTo>
                      <a:pt x="78077" y="355600"/>
                    </a:moveTo>
                    <a:cubicBezTo>
                      <a:pt x="78077" y="366857"/>
                      <a:pt x="93086" y="374361"/>
                      <a:pt x="96838" y="374361"/>
                    </a:cubicBezTo>
                    <a:cubicBezTo>
                      <a:pt x="93086" y="378114"/>
                      <a:pt x="78077" y="381866"/>
                      <a:pt x="78077" y="396875"/>
                    </a:cubicBezTo>
                    <a:cubicBezTo>
                      <a:pt x="74324" y="381866"/>
                      <a:pt x="59315" y="378114"/>
                      <a:pt x="55563" y="374361"/>
                    </a:cubicBezTo>
                    <a:cubicBezTo>
                      <a:pt x="59315" y="374361"/>
                      <a:pt x="74324" y="366857"/>
                      <a:pt x="78077" y="355600"/>
                    </a:cubicBezTo>
                    <a:close/>
                    <a:moveTo>
                      <a:pt x="78077" y="295275"/>
                    </a:moveTo>
                    <a:cubicBezTo>
                      <a:pt x="78077" y="310284"/>
                      <a:pt x="93086" y="314036"/>
                      <a:pt x="96838" y="317789"/>
                    </a:cubicBezTo>
                    <a:cubicBezTo>
                      <a:pt x="93086" y="317789"/>
                      <a:pt x="78077" y="325293"/>
                      <a:pt x="78077" y="336550"/>
                    </a:cubicBezTo>
                    <a:cubicBezTo>
                      <a:pt x="74324" y="325293"/>
                      <a:pt x="59315" y="317789"/>
                      <a:pt x="55563" y="317789"/>
                    </a:cubicBezTo>
                    <a:cubicBezTo>
                      <a:pt x="59315" y="314036"/>
                      <a:pt x="74324" y="310284"/>
                      <a:pt x="78077" y="295275"/>
                    </a:cubicBezTo>
                    <a:close/>
                    <a:moveTo>
                      <a:pt x="78077" y="238125"/>
                    </a:moveTo>
                    <a:cubicBezTo>
                      <a:pt x="78077" y="249382"/>
                      <a:pt x="93086" y="256886"/>
                      <a:pt x="96838" y="256886"/>
                    </a:cubicBezTo>
                    <a:cubicBezTo>
                      <a:pt x="93086" y="256886"/>
                      <a:pt x="78077" y="264391"/>
                      <a:pt x="78077" y="279400"/>
                    </a:cubicBezTo>
                    <a:cubicBezTo>
                      <a:pt x="74324" y="264391"/>
                      <a:pt x="59315" y="256886"/>
                      <a:pt x="55563" y="256886"/>
                    </a:cubicBezTo>
                    <a:cubicBezTo>
                      <a:pt x="59315" y="256886"/>
                      <a:pt x="74324" y="249382"/>
                      <a:pt x="78077" y="238125"/>
                    </a:cubicBezTo>
                    <a:close/>
                    <a:moveTo>
                      <a:pt x="18761" y="238125"/>
                    </a:moveTo>
                    <a:cubicBezTo>
                      <a:pt x="22514" y="249382"/>
                      <a:pt x="37523" y="256886"/>
                      <a:pt x="41275" y="256886"/>
                    </a:cubicBezTo>
                    <a:cubicBezTo>
                      <a:pt x="37523" y="256886"/>
                      <a:pt x="22514" y="264391"/>
                      <a:pt x="18761" y="279400"/>
                    </a:cubicBezTo>
                    <a:cubicBezTo>
                      <a:pt x="18761" y="264391"/>
                      <a:pt x="3752" y="256886"/>
                      <a:pt x="0" y="256886"/>
                    </a:cubicBezTo>
                    <a:cubicBezTo>
                      <a:pt x="3752" y="256886"/>
                      <a:pt x="18761" y="249382"/>
                      <a:pt x="18761" y="238125"/>
                    </a:cubicBezTo>
                    <a:close/>
                    <a:moveTo>
                      <a:pt x="78077" y="177800"/>
                    </a:moveTo>
                    <a:cubicBezTo>
                      <a:pt x="78077" y="192809"/>
                      <a:pt x="93086" y="196561"/>
                      <a:pt x="96838" y="200314"/>
                    </a:cubicBezTo>
                    <a:cubicBezTo>
                      <a:pt x="93086" y="200314"/>
                      <a:pt x="78077" y="207818"/>
                      <a:pt x="78077" y="219075"/>
                    </a:cubicBezTo>
                    <a:cubicBezTo>
                      <a:pt x="74324" y="207818"/>
                      <a:pt x="59315" y="200314"/>
                      <a:pt x="55563" y="200314"/>
                    </a:cubicBezTo>
                    <a:cubicBezTo>
                      <a:pt x="59315" y="196561"/>
                      <a:pt x="74324" y="192809"/>
                      <a:pt x="78077" y="177800"/>
                    </a:cubicBezTo>
                    <a:close/>
                    <a:moveTo>
                      <a:pt x="18761" y="177800"/>
                    </a:moveTo>
                    <a:cubicBezTo>
                      <a:pt x="22514" y="192809"/>
                      <a:pt x="37523" y="196561"/>
                      <a:pt x="41275" y="200314"/>
                    </a:cubicBezTo>
                    <a:cubicBezTo>
                      <a:pt x="37523" y="200314"/>
                      <a:pt x="22514" y="207818"/>
                      <a:pt x="18761" y="219075"/>
                    </a:cubicBezTo>
                    <a:cubicBezTo>
                      <a:pt x="18761" y="207818"/>
                      <a:pt x="3752" y="200314"/>
                      <a:pt x="0" y="200314"/>
                    </a:cubicBezTo>
                    <a:cubicBezTo>
                      <a:pt x="3752" y="196561"/>
                      <a:pt x="18761" y="192809"/>
                      <a:pt x="18761" y="177800"/>
                    </a:cubicBezTo>
                    <a:close/>
                    <a:moveTo>
                      <a:pt x="18761" y="120650"/>
                    </a:moveTo>
                    <a:cubicBezTo>
                      <a:pt x="22514" y="132080"/>
                      <a:pt x="37523" y="139700"/>
                      <a:pt x="41275" y="139700"/>
                    </a:cubicBezTo>
                    <a:cubicBezTo>
                      <a:pt x="37523" y="139700"/>
                      <a:pt x="22514" y="147320"/>
                      <a:pt x="18761" y="158750"/>
                    </a:cubicBezTo>
                    <a:cubicBezTo>
                      <a:pt x="18761" y="147320"/>
                      <a:pt x="3752" y="139700"/>
                      <a:pt x="0" y="139700"/>
                    </a:cubicBezTo>
                    <a:cubicBezTo>
                      <a:pt x="3752" y="139700"/>
                      <a:pt x="18761" y="132080"/>
                      <a:pt x="18761" y="120650"/>
                    </a:cubicBezTo>
                    <a:close/>
                    <a:moveTo>
                      <a:pt x="78077" y="117475"/>
                    </a:moveTo>
                    <a:cubicBezTo>
                      <a:pt x="78077" y="132484"/>
                      <a:pt x="93086" y="139989"/>
                      <a:pt x="96838" y="139989"/>
                    </a:cubicBezTo>
                    <a:cubicBezTo>
                      <a:pt x="93086" y="139989"/>
                      <a:pt x="78077" y="147493"/>
                      <a:pt x="78077" y="158750"/>
                    </a:cubicBezTo>
                    <a:cubicBezTo>
                      <a:pt x="74324" y="147493"/>
                      <a:pt x="59315" y="139989"/>
                      <a:pt x="55563" y="139989"/>
                    </a:cubicBezTo>
                    <a:cubicBezTo>
                      <a:pt x="59315" y="139989"/>
                      <a:pt x="74324" y="132484"/>
                      <a:pt x="78077" y="117475"/>
                    </a:cubicBezTo>
                    <a:close/>
                    <a:moveTo>
                      <a:pt x="78077" y="60325"/>
                    </a:moveTo>
                    <a:cubicBezTo>
                      <a:pt x="78077" y="71582"/>
                      <a:pt x="93086" y="79086"/>
                      <a:pt x="96838" y="79086"/>
                    </a:cubicBezTo>
                    <a:cubicBezTo>
                      <a:pt x="93086" y="82839"/>
                      <a:pt x="78077" y="86591"/>
                      <a:pt x="78077" y="101600"/>
                    </a:cubicBezTo>
                    <a:cubicBezTo>
                      <a:pt x="74324" y="86591"/>
                      <a:pt x="59315" y="82839"/>
                      <a:pt x="55563" y="79086"/>
                    </a:cubicBezTo>
                    <a:cubicBezTo>
                      <a:pt x="59315" y="79086"/>
                      <a:pt x="74324" y="71582"/>
                      <a:pt x="78077" y="60325"/>
                    </a:cubicBezTo>
                    <a:close/>
                    <a:moveTo>
                      <a:pt x="134649" y="0"/>
                    </a:moveTo>
                    <a:cubicBezTo>
                      <a:pt x="138402" y="15009"/>
                      <a:pt x="153411" y="18761"/>
                      <a:pt x="157163" y="22514"/>
                    </a:cubicBezTo>
                    <a:cubicBezTo>
                      <a:pt x="153411" y="22514"/>
                      <a:pt x="138402" y="30018"/>
                      <a:pt x="134649" y="41275"/>
                    </a:cubicBezTo>
                    <a:cubicBezTo>
                      <a:pt x="134649" y="30018"/>
                      <a:pt x="119640" y="22514"/>
                      <a:pt x="115888" y="22514"/>
                    </a:cubicBezTo>
                    <a:cubicBezTo>
                      <a:pt x="119640" y="18761"/>
                      <a:pt x="134649" y="15009"/>
                      <a:pt x="134649" y="0"/>
                    </a:cubicBezTo>
                    <a:close/>
                    <a:moveTo>
                      <a:pt x="78077" y="0"/>
                    </a:moveTo>
                    <a:cubicBezTo>
                      <a:pt x="78077" y="15009"/>
                      <a:pt x="93086" y="18761"/>
                      <a:pt x="96838" y="22514"/>
                    </a:cubicBezTo>
                    <a:cubicBezTo>
                      <a:pt x="93086" y="22514"/>
                      <a:pt x="78077" y="30018"/>
                      <a:pt x="78077" y="41275"/>
                    </a:cubicBezTo>
                    <a:cubicBezTo>
                      <a:pt x="74324" y="30018"/>
                      <a:pt x="59315" y="22514"/>
                      <a:pt x="55563" y="22514"/>
                    </a:cubicBezTo>
                    <a:cubicBezTo>
                      <a:pt x="59315" y="18761"/>
                      <a:pt x="74324" y="15009"/>
                      <a:pt x="78077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82" name="任意多边形 781">
                <a:extLst>
                  <a:ext uri="{FF2B5EF4-FFF2-40B4-BE49-F238E27FC236}">
                    <a16:creationId xmlns:a16="http://schemas.microsoft.com/office/drawing/2014/main" id="{6A88096F-0115-4C8D-98B3-5437E2B3479C}"/>
                  </a:ext>
                </a:extLst>
              </p:cNvPr>
              <p:cNvSpPr/>
              <p:nvPr/>
            </p:nvSpPr>
            <p:spPr bwMode="auto">
              <a:xfrm>
                <a:off x="6454776" y="4627563"/>
                <a:ext cx="63500" cy="65088"/>
              </a:xfrm>
              <a:custGeom>
                <a:avLst/>
                <a:gdLst>
                  <a:gd name="T0" fmla="*/ 9 w 17"/>
                  <a:gd name="T1" fmla="*/ 0 h 17"/>
                  <a:gd name="T2" fmla="*/ 17 w 17"/>
                  <a:gd name="T3" fmla="*/ 8 h 17"/>
                  <a:gd name="T4" fmla="*/ 9 w 17"/>
                  <a:gd name="T5" fmla="*/ 17 h 17"/>
                  <a:gd name="T6" fmla="*/ 0 w 17"/>
                  <a:gd name="T7" fmla="*/ 8 h 17"/>
                  <a:gd name="T8" fmla="*/ 9 w 17"/>
                  <a:gd name="T9" fmla="*/ 0 h 17"/>
                  <a:gd name="T10" fmla="*/ 9 w 17"/>
                  <a:gd name="T11" fmla="*/ 13 h 17"/>
                  <a:gd name="T12" fmla="*/ 13 w 17"/>
                  <a:gd name="T13" fmla="*/ 8 h 17"/>
                  <a:gd name="T14" fmla="*/ 9 w 17"/>
                  <a:gd name="T15" fmla="*/ 4 h 17"/>
                  <a:gd name="T16" fmla="*/ 4 w 17"/>
                  <a:gd name="T17" fmla="*/ 8 h 17"/>
                  <a:gd name="T18" fmla="*/ 9 w 17"/>
                  <a:gd name="T1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13"/>
                    </a:move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9" y="1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3" name="矩形 782">
                <a:extLst>
                  <a:ext uri="{FF2B5EF4-FFF2-40B4-BE49-F238E27FC236}">
                    <a16:creationId xmlns:a16="http://schemas.microsoft.com/office/drawing/2014/main" id="{8C50EF43-0203-494F-BAEA-26F0B3E0799D}"/>
                  </a:ext>
                </a:extLst>
              </p:cNvPr>
              <p:cNvSpPr/>
              <p:nvPr/>
            </p:nvSpPr>
            <p:spPr bwMode="auto">
              <a:xfrm>
                <a:off x="6578601" y="4718050"/>
                <a:ext cx="14288" cy="84138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4" name="矩形 783">
                <a:extLst>
                  <a:ext uri="{FF2B5EF4-FFF2-40B4-BE49-F238E27FC236}">
                    <a16:creationId xmlns:a16="http://schemas.microsoft.com/office/drawing/2014/main" id="{EAA69E6A-A63B-4376-B4D9-64F1162B1850}"/>
                  </a:ext>
                </a:extLst>
              </p:cNvPr>
              <p:cNvSpPr/>
              <p:nvPr/>
            </p:nvSpPr>
            <p:spPr bwMode="auto">
              <a:xfrm>
                <a:off x="6543676" y="4752975"/>
                <a:ext cx="84138" cy="14288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5" name="矩形 784">
                <a:extLst>
                  <a:ext uri="{FF2B5EF4-FFF2-40B4-BE49-F238E27FC236}">
                    <a16:creationId xmlns:a16="http://schemas.microsoft.com/office/drawing/2014/main" id="{5915BA0A-79E0-4280-BE96-5BB6EDD3B9F4}"/>
                  </a:ext>
                </a:extLst>
              </p:cNvPr>
              <p:cNvSpPr/>
              <p:nvPr/>
            </p:nvSpPr>
            <p:spPr bwMode="auto">
              <a:xfrm>
                <a:off x="8853488" y="4930775"/>
                <a:ext cx="15875" cy="77788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6" name="矩形 785">
                <a:extLst>
                  <a:ext uri="{FF2B5EF4-FFF2-40B4-BE49-F238E27FC236}">
                    <a16:creationId xmlns:a16="http://schemas.microsoft.com/office/drawing/2014/main" id="{0FA43F40-9812-404E-98BB-991D2D50DFC8}"/>
                  </a:ext>
                </a:extLst>
              </p:cNvPr>
              <p:cNvSpPr/>
              <p:nvPr/>
            </p:nvSpPr>
            <p:spPr bwMode="auto">
              <a:xfrm>
                <a:off x="8823326" y="4964113"/>
                <a:ext cx="79375" cy="14288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7" name="矩形 786">
                <a:extLst>
                  <a:ext uri="{FF2B5EF4-FFF2-40B4-BE49-F238E27FC236}">
                    <a16:creationId xmlns:a16="http://schemas.microsoft.com/office/drawing/2014/main" id="{624E531C-8237-4703-878F-D8E26539C3A3}"/>
                  </a:ext>
                </a:extLst>
              </p:cNvPr>
              <p:cNvSpPr/>
              <p:nvPr/>
            </p:nvSpPr>
            <p:spPr bwMode="auto">
              <a:xfrm>
                <a:off x="7037388" y="2309813"/>
                <a:ext cx="15875" cy="82550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8" name="矩形 787">
                <a:extLst>
                  <a:ext uri="{FF2B5EF4-FFF2-40B4-BE49-F238E27FC236}">
                    <a16:creationId xmlns:a16="http://schemas.microsoft.com/office/drawing/2014/main" id="{281A33CB-E0E4-470D-9675-D448DE8DE254}"/>
                  </a:ext>
                </a:extLst>
              </p:cNvPr>
              <p:cNvSpPr/>
              <p:nvPr/>
            </p:nvSpPr>
            <p:spPr bwMode="auto">
              <a:xfrm>
                <a:off x="7007226" y="2343150"/>
                <a:ext cx="79375" cy="15875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9" name="矩形 788">
                <a:extLst>
                  <a:ext uri="{FF2B5EF4-FFF2-40B4-BE49-F238E27FC236}">
                    <a16:creationId xmlns:a16="http://schemas.microsoft.com/office/drawing/2014/main" id="{43FEF4A6-9D84-436D-A66B-9B5659BDDFCE}"/>
                  </a:ext>
                </a:extLst>
              </p:cNvPr>
              <p:cNvSpPr/>
              <p:nvPr/>
            </p:nvSpPr>
            <p:spPr bwMode="auto">
              <a:xfrm>
                <a:off x="6002338" y="3125788"/>
                <a:ext cx="14288" cy="82550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0" name="矩形 789">
                <a:extLst>
                  <a:ext uri="{FF2B5EF4-FFF2-40B4-BE49-F238E27FC236}">
                    <a16:creationId xmlns:a16="http://schemas.microsoft.com/office/drawing/2014/main" id="{38063A29-022D-47B5-87E2-14A62B4BE4B3}"/>
                  </a:ext>
                </a:extLst>
              </p:cNvPr>
              <p:cNvSpPr/>
              <p:nvPr/>
            </p:nvSpPr>
            <p:spPr bwMode="auto">
              <a:xfrm>
                <a:off x="5967413" y="3159125"/>
                <a:ext cx="84138" cy="15875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1" name="矩形 790">
                <a:extLst>
                  <a:ext uri="{FF2B5EF4-FFF2-40B4-BE49-F238E27FC236}">
                    <a16:creationId xmlns:a16="http://schemas.microsoft.com/office/drawing/2014/main" id="{1D28CE63-5D5F-4C3C-BFF1-B54F2965AE0C}"/>
                  </a:ext>
                </a:extLst>
              </p:cNvPr>
              <p:cNvSpPr/>
              <p:nvPr/>
            </p:nvSpPr>
            <p:spPr bwMode="auto">
              <a:xfrm>
                <a:off x="9442451" y="3276600"/>
                <a:ext cx="11113" cy="82550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2" name="矩形 791">
                <a:extLst>
                  <a:ext uri="{FF2B5EF4-FFF2-40B4-BE49-F238E27FC236}">
                    <a16:creationId xmlns:a16="http://schemas.microsoft.com/office/drawing/2014/main" id="{9C7A8730-A05F-4DDD-94AE-A0E18C659EB7}"/>
                  </a:ext>
                </a:extLst>
              </p:cNvPr>
              <p:cNvSpPr/>
              <p:nvPr/>
            </p:nvSpPr>
            <p:spPr bwMode="auto">
              <a:xfrm>
                <a:off x="9407526" y="3309938"/>
                <a:ext cx="79375" cy="15875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3" name="矩形 792">
                <a:extLst>
                  <a:ext uri="{FF2B5EF4-FFF2-40B4-BE49-F238E27FC236}">
                    <a16:creationId xmlns:a16="http://schemas.microsoft.com/office/drawing/2014/main" id="{6B78515F-A1E1-49A6-BAEF-074AB4233454}"/>
                  </a:ext>
                </a:extLst>
              </p:cNvPr>
              <p:cNvSpPr/>
              <p:nvPr/>
            </p:nvSpPr>
            <p:spPr bwMode="auto">
              <a:xfrm>
                <a:off x="3586163" y="1912938"/>
                <a:ext cx="15875" cy="79375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4" name="矩形 793">
                <a:extLst>
                  <a:ext uri="{FF2B5EF4-FFF2-40B4-BE49-F238E27FC236}">
                    <a16:creationId xmlns:a16="http://schemas.microsoft.com/office/drawing/2014/main" id="{98389290-8BC6-4E19-A14A-F5271D8AB2A6}"/>
                  </a:ext>
                </a:extLst>
              </p:cNvPr>
              <p:cNvSpPr/>
              <p:nvPr/>
            </p:nvSpPr>
            <p:spPr bwMode="auto">
              <a:xfrm>
                <a:off x="3552826" y="1943100"/>
                <a:ext cx="79375" cy="15875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5" name="矩形 794">
                <a:extLst>
                  <a:ext uri="{FF2B5EF4-FFF2-40B4-BE49-F238E27FC236}">
                    <a16:creationId xmlns:a16="http://schemas.microsoft.com/office/drawing/2014/main" id="{D1FF9202-10A1-44BE-B631-F6AC8E943992}"/>
                  </a:ext>
                </a:extLst>
              </p:cNvPr>
              <p:cNvSpPr/>
              <p:nvPr/>
            </p:nvSpPr>
            <p:spPr bwMode="auto">
              <a:xfrm>
                <a:off x="3846513" y="4468813"/>
                <a:ext cx="15875" cy="79375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6" name="矩形 795">
                <a:extLst>
                  <a:ext uri="{FF2B5EF4-FFF2-40B4-BE49-F238E27FC236}">
                    <a16:creationId xmlns:a16="http://schemas.microsoft.com/office/drawing/2014/main" id="{51C92839-A2EA-481C-8352-E414EE62B1CD}"/>
                  </a:ext>
                </a:extLst>
              </p:cNvPr>
              <p:cNvSpPr/>
              <p:nvPr/>
            </p:nvSpPr>
            <p:spPr bwMode="auto">
              <a:xfrm>
                <a:off x="3813176" y="4503738"/>
                <a:ext cx="82550" cy="14288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7" name="任意多边形 796">
                <a:extLst>
                  <a:ext uri="{FF2B5EF4-FFF2-40B4-BE49-F238E27FC236}">
                    <a16:creationId xmlns:a16="http://schemas.microsoft.com/office/drawing/2014/main" id="{90E9D4CE-2B50-4E86-B5C3-A9B2E546D012}"/>
                  </a:ext>
                </a:extLst>
              </p:cNvPr>
              <p:cNvSpPr/>
              <p:nvPr/>
            </p:nvSpPr>
            <p:spPr bwMode="auto">
              <a:xfrm>
                <a:off x="4787901" y="4087813"/>
                <a:ext cx="65088" cy="65088"/>
              </a:xfrm>
              <a:custGeom>
                <a:avLst/>
                <a:gdLst>
                  <a:gd name="T0" fmla="*/ 4 w 17"/>
                  <a:gd name="T1" fmla="*/ 0 h 17"/>
                  <a:gd name="T2" fmla="*/ 12 w 17"/>
                  <a:gd name="T3" fmla="*/ 0 h 17"/>
                  <a:gd name="T4" fmla="*/ 17 w 17"/>
                  <a:gd name="T5" fmla="*/ 4 h 17"/>
                  <a:gd name="T6" fmla="*/ 17 w 17"/>
                  <a:gd name="T7" fmla="*/ 12 h 17"/>
                  <a:gd name="T8" fmla="*/ 12 w 17"/>
                  <a:gd name="T9" fmla="*/ 17 h 17"/>
                  <a:gd name="T10" fmla="*/ 4 w 17"/>
                  <a:gd name="T11" fmla="*/ 17 h 17"/>
                  <a:gd name="T12" fmla="*/ 0 w 17"/>
                  <a:gd name="T13" fmla="*/ 12 h 17"/>
                  <a:gd name="T14" fmla="*/ 0 w 17"/>
                  <a:gd name="T15" fmla="*/ 4 h 17"/>
                  <a:gd name="T16" fmla="*/ 4 w 17"/>
                  <a:gd name="T17" fmla="*/ 0 h 17"/>
                  <a:gd name="T18" fmla="*/ 12 w 17"/>
                  <a:gd name="T19" fmla="*/ 13 h 17"/>
                  <a:gd name="T20" fmla="*/ 13 w 17"/>
                  <a:gd name="T21" fmla="*/ 12 h 17"/>
                  <a:gd name="T22" fmla="*/ 13 w 17"/>
                  <a:gd name="T23" fmla="*/ 4 h 17"/>
                  <a:gd name="T24" fmla="*/ 12 w 17"/>
                  <a:gd name="T25" fmla="*/ 3 h 17"/>
                  <a:gd name="T26" fmla="*/ 4 w 17"/>
                  <a:gd name="T27" fmla="*/ 3 h 17"/>
                  <a:gd name="T28" fmla="*/ 3 w 17"/>
                  <a:gd name="T29" fmla="*/ 4 h 17"/>
                  <a:gd name="T30" fmla="*/ 3 w 17"/>
                  <a:gd name="T31" fmla="*/ 12 h 17"/>
                  <a:gd name="T32" fmla="*/ 4 w 17"/>
                  <a:gd name="T33" fmla="*/ 13 h 17"/>
                  <a:gd name="T34" fmla="*/ 12 w 17"/>
                  <a:gd name="T3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4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5"/>
                      <a:pt x="15" y="17"/>
                      <a:pt x="1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2" y="17"/>
                      <a:pt x="0" y="15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2" y="13"/>
                    </a:move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3"/>
                      <a:pt x="1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8" name="任意多边形 797">
                <a:extLst>
                  <a:ext uri="{FF2B5EF4-FFF2-40B4-BE49-F238E27FC236}">
                    <a16:creationId xmlns:a16="http://schemas.microsoft.com/office/drawing/2014/main" id="{2E3911EA-8BB3-49B5-8CEB-56D38576BF45}"/>
                  </a:ext>
                </a:extLst>
              </p:cNvPr>
              <p:cNvSpPr/>
              <p:nvPr/>
            </p:nvSpPr>
            <p:spPr bwMode="auto">
              <a:xfrm>
                <a:off x="3375026" y="3011488"/>
                <a:ext cx="65088" cy="68263"/>
              </a:xfrm>
              <a:custGeom>
                <a:avLst/>
                <a:gdLst>
                  <a:gd name="T0" fmla="*/ 5 w 17"/>
                  <a:gd name="T1" fmla="*/ 0 h 18"/>
                  <a:gd name="T2" fmla="*/ 12 w 17"/>
                  <a:gd name="T3" fmla="*/ 0 h 18"/>
                  <a:gd name="T4" fmla="*/ 17 w 17"/>
                  <a:gd name="T5" fmla="*/ 5 h 18"/>
                  <a:gd name="T6" fmla="*/ 17 w 17"/>
                  <a:gd name="T7" fmla="*/ 13 h 18"/>
                  <a:gd name="T8" fmla="*/ 12 w 17"/>
                  <a:gd name="T9" fmla="*/ 18 h 18"/>
                  <a:gd name="T10" fmla="*/ 5 w 17"/>
                  <a:gd name="T11" fmla="*/ 18 h 18"/>
                  <a:gd name="T12" fmla="*/ 0 w 17"/>
                  <a:gd name="T13" fmla="*/ 13 h 18"/>
                  <a:gd name="T14" fmla="*/ 0 w 17"/>
                  <a:gd name="T15" fmla="*/ 5 h 18"/>
                  <a:gd name="T16" fmla="*/ 5 w 17"/>
                  <a:gd name="T17" fmla="*/ 0 h 18"/>
                  <a:gd name="T18" fmla="*/ 12 w 17"/>
                  <a:gd name="T19" fmla="*/ 14 h 18"/>
                  <a:gd name="T20" fmla="*/ 13 w 17"/>
                  <a:gd name="T21" fmla="*/ 13 h 18"/>
                  <a:gd name="T22" fmla="*/ 13 w 17"/>
                  <a:gd name="T23" fmla="*/ 5 h 18"/>
                  <a:gd name="T24" fmla="*/ 12 w 17"/>
                  <a:gd name="T25" fmla="*/ 4 h 18"/>
                  <a:gd name="T26" fmla="*/ 5 w 17"/>
                  <a:gd name="T27" fmla="*/ 4 h 18"/>
                  <a:gd name="T28" fmla="*/ 4 w 17"/>
                  <a:gd name="T29" fmla="*/ 5 h 18"/>
                  <a:gd name="T30" fmla="*/ 4 w 17"/>
                  <a:gd name="T31" fmla="*/ 13 h 18"/>
                  <a:gd name="T32" fmla="*/ 5 w 17"/>
                  <a:gd name="T33" fmla="*/ 14 h 18"/>
                  <a:gd name="T34" fmla="*/ 12 w 17"/>
                  <a:gd name="T3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8">
                    <a:moveTo>
                      <a:pt x="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3"/>
                      <a:pt x="17" y="5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6"/>
                      <a:pt x="15" y="18"/>
                      <a:pt x="12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2" y="18"/>
                      <a:pt x="0" y="16"/>
                      <a:pt x="0" y="1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lose/>
                    <a:moveTo>
                      <a:pt x="12" y="14"/>
                    </a:moveTo>
                    <a:cubicBezTo>
                      <a:pt x="13" y="14"/>
                      <a:pt x="13" y="13"/>
                      <a:pt x="13" y="1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4"/>
                      <a:pt x="5" y="14"/>
                    </a:cubicBez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9" name="任意多边形 798">
                <a:extLst>
                  <a:ext uri="{FF2B5EF4-FFF2-40B4-BE49-F238E27FC236}">
                    <a16:creationId xmlns:a16="http://schemas.microsoft.com/office/drawing/2014/main" id="{17864490-CB08-4C1A-BA8F-EC057A96BCA7}"/>
                  </a:ext>
                </a:extLst>
              </p:cNvPr>
              <p:cNvSpPr/>
              <p:nvPr/>
            </p:nvSpPr>
            <p:spPr bwMode="auto">
              <a:xfrm>
                <a:off x="2701926" y="3271838"/>
                <a:ext cx="66675" cy="65088"/>
              </a:xfrm>
              <a:custGeom>
                <a:avLst/>
                <a:gdLst>
                  <a:gd name="T0" fmla="*/ 5 w 18"/>
                  <a:gd name="T1" fmla="*/ 0 h 17"/>
                  <a:gd name="T2" fmla="*/ 13 w 18"/>
                  <a:gd name="T3" fmla="*/ 0 h 17"/>
                  <a:gd name="T4" fmla="*/ 18 w 18"/>
                  <a:gd name="T5" fmla="*/ 4 h 17"/>
                  <a:gd name="T6" fmla="*/ 18 w 18"/>
                  <a:gd name="T7" fmla="*/ 12 h 17"/>
                  <a:gd name="T8" fmla="*/ 13 w 18"/>
                  <a:gd name="T9" fmla="*/ 17 h 17"/>
                  <a:gd name="T10" fmla="*/ 5 w 18"/>
                  <a:gd name="T11" fmla="*/ 17 h 17"/>
                  <a:gd name="T12" fmla="*/ 0 w 18"/>
                  <a:gd name="T13" fmla="*/ 12 h 17"/>
                  <a:gd name="T14" fmla="*/ 0 w 18"/>
                  <a:gd name="T15" fmla="*/ 4 h 17"/>
                  <a:gd name="T16" fmla="*/ 5 w 18"/>
                  <a:gd name="T17" fmla="*/ 0 h 17"/>
                  <a:gd name="T18" fmla="*/ 13 w 18"/>
                  <a:gd name="T19" fmla="*/ 13 h 17"/>
                  <a:gd name="T20" fmla="*/ 14 w 18"/>
                  <a:gd name="T21" fmla="*/ 12 h 17"/>
                  <a:gd name="T22" fmla="*/ 14 w 18"/>
                  <a:gd name="T23" fmla="*/ 4 h 17"/>
                  <a:gd name="T24" fmla="*/ 13 w 18"/>
                  <a:gd name="T25" fmla="*/ 3 h 17"/>
                  <a:gd name="T26" fmla="*/ 5 w 18"/>
                  <a:gd name="T27" fmla="*/ 3 h 17"/>
                  <a:gd name="T28" fmla="*/ 4 w 18"/>
                  <a:gd name="T29" fmla="*/ 4 h 17"/>
                  <a:gd name="T30" fmla="*/ 4 w 18"/>
                  <a:gd name="T31" fmla="*/ 12 h 17"/>
                  <a:gd name="T32" fmla="*/ 5 w 18"/>
                  <a:gd name="T33" fmla="*/ 13 h 17"/>
                  <a:gd name="T34" fmla="*/ 13 w 18"/>
                  <a:gd name="T3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17">
                    <a:moveTo>
                      <a:pt x="5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5"/>
                      <a:pt x="16" y="17"/>
                      <a:pt x="13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3" y="17"/>
                      <a:pt x="0" y="15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3" y="0"/>
                      <a:pt x="5" y="0"/>
                    </a:cubicBezTo>
                    <a:close/>
                    <a:moveTo>
                      <a:pt x="13" y="13"/>
                    </a:moveTo>
                    <a:cubicBezTo>
                      <a:pt x="13" y="13"/>
                      <a:pt x="14" y="13"/>
                      <a:pt x="14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5" y="13"/>
                      <a:pt x="5" y="13"/>
                    </a:cubicBez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0" name="任意多边形 799">
                <a:extLst>
                  <a:ext uri="{FF2B5EF4-FFF2-40B4-BE49-F238E27FC236}">
                    <a16:creationId xmlns:a16="http://schemas.microsoft.com/office/drawing/2014/main" id="{A239795D-6C56-4C12-8205-CFE2E9D3AEF9}"/>
                  </a:ext>
                </a:extLst>
              </p:cNvPr>
              <p:cNvSpPr/>
              <p:nvPr/>
            </p:nvSpPr>
            <p:spPr bwMode="auto">
              <a:xfrm>
                <a:off x="9456738" y="4092575"/>
                <a:ext cx="68263" cy="63500"/>
              </a:xfrm>
              <a:custGeom>
                <a:avLst/>
                <a:gdLst>
                  <a:gd name="T0" fmla="*/ 5 w 18"/>
                  <a:gd name="T1" fmla="*/ 0 h 17"/>
                  <a:gd name="T2" fmla="*/ 13 w 18"/>
                  <a:gd name="T3" fmla="*/ 0 h 17"/>
                  <a:gd name="T4" fmla="*/ 18 w 18"/>
                  <a:gd name="T5" fmla="*/ 4 h 17"/>
                  <a:gd name="T6" fmla="*/ 18 w 18"/>
                  <a:gd name="T7" fmla="*/ 12 h 17"/>
                  <a:gd name="T8" fmla="*/ 13 w 18"/>
                  <a:gd name="T9" fmla="*/ 17 h 17"/>
                  <a:gd name="T10" fmla="*/ 5 w 18"/>
                  <a:gd name="T11" fmla="*/ 17 h 17"/>
                  <a:gd name="T12" fmla="*/ 0 w 18"/>
                  <a:gd name="T13" fmla="*/ 12 h 17"/>
                  <a:gd name="T14" fmla="*/ 0 w 18"/>
                  <a:gd name="T15" fmla="*/ 4 h 17"/>
                  <a:gd name="T16" fmla="*/ 5 w 18"/>
                  <a:gd name="T17" fmla="*/ 0 h 17"/>
                  <a:gd name="T18" fmla="*/ 13 w 18"/>
                  <a:gd name="T19" fmla="*/ 13 h 17"/>
                  <a:gd name="T20" fmla="*/ 14 w 18"/>
                  <a:gd name="T21" fmla="*/ 12 h 17"/>
                  <a:gd name="T22" fmla="*/ 14 w 18"/>
                  <a:gd name="T23" fmla="*/ 4 h 17"/>
                  <a:gd name="T24" fmla="*/ 13 w 18"/>
                  <a:gd name="T25" fmla="*/ 3 h 17"/>
                  <a:gd name="T26" fmla="*/ 5 w 18"/>
                  <a:gd name="T27" fmla="*/ 3 h 17"/>
                  <a:gd name="T28" fmla="*/ 4 w 18"/>
                  <a:gd name="T29" fmla="*/ 4 h 17"/>
                  <a:gd name="T30" fmla="*/ 4 w 18"/>
                  <a:gd name="T31" fmla="*/ 12 h 17"/>
                  <a:gd name="T32" fmla="*/ 5 w 18"/>
                  <a:gd name="T33" fmla="*/ 13 h 17"/>
                  <a:gd name="T34" fmla="*/ 13 w 18"/>
                  <a:gd name="T3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17">
                    <a:moveTo>
                      <a:pt x="5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8" y="2"/>
                      <a:pt x="18" y="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5"/>
                      <a:pt x="15" y="17"/>
                      <a:pt x="13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3" y="17"/>
                      <a:pt x="0" y="15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3" y="0"/>
                      <a:pt x="5" y="0"/>
                    </a:cubicBezTo>
                    <a:close/>
                    <a:moveTo>
                      <a:pt x="13" y="13"/>
                    </a:moveTo>
                    <a:cubicBezTo>
                      <a:pt x="13" y="13"/>
                      <a:pt x="14" y="13"/>
                      <a:pt x="14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5" y="13"/>
                      <a:pt x="5" y="13"/>
                    </a:cubicBez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1" name="任意多边形 800">
                <a:extLst>
                  <a:ext uri="{FF2B5EF4-FFF2-40B4-BE49-F238E27FC236}">
                    <a16:creationId xmlns:a16="http://schemas.microsoft.com/office/drawing/2014/main" id="{C60BB08E-0DDC-4415-BDA1-7988770D6971}"/>
                  </a:ext>
                </a:extLst>
              </p:cNvPr>
              <p:cNvSpPr/>
              <p:nvPr/>
            </p:nvSpPr>
            <p:spPr bwMode="auto">
              <a:xfrm>
                <a:off x="5410201" y="2276475"/>
                <a:ext cx="63500" cy="66675"/>
              </a:xfrm>
              <a:custGeom>
                <a:avLst/>
                <a:gdLst>
                  <a:gd name="T0" fmla="*/ 5 w 17"/>
                  <a:gd name="T1" fmla="*/ 0 h 18"/>
                  <a:gd name="T2" fmla="*/ 12 w 17"/>
                  <a:gd name="T3" fmla="*/ 0 h 18"/>
                  <a:gd name="T4" fmla="*/ 17 w 17"/>
                  <a:gd name="T5" fmla="*/ 5 h 18"/>
                  <a:gd name="T6" fmla="*/ 17 w 17"/>
                  <a:gd name="T7" fmla="*/ 13 h 18"/>
                  <a:gd name="T8" fmla="*/ 12 w 17"/>
                  <a:gd name="T9" fmla="*/ 18 h 18"/>
                  <a:gd name="T10" fmla="*/ 5 w 17"/>
                  <a:gd name="T11" fmla="*/ 18 h 18"/>
                  <a:gd name="T12" fmla="*/ 0 w 17"/>
                  <a:gd name="T13" fmla="*/ 13 h 18"/>
                  <a:gd name="T14" fmla="*/ 0 w 17"/>
                  <a:gd name="T15" fmla="*/ 5 h 18"/>
                  <a:gd name="T16" fmla="*/ 5 w 17"/>
                  <a:gd name="T17" fmla="*/ 0 h 18"/>
                  <a:gd name="T18" fmla="*/ 12 w 17"/>
                  <a:gd name="T19" fmla="*/ 14 h 18"/>
                  <a:gd name="T20" fmla="*/ 13 w 17"/>
                  <a:gd name="T21" fmla="*/ 13 h 18"/>
                  <a:gd name="T22" fmla="*/ 13 w 17"/>
                  <a:gd name="T23" fmla="*/ 5 h 18"/>
                  <a:gd name="T24" fmla="*/ 12 w 17"/>
                  <a:gd name="T25" fmla="*/ 4 h 18"/>
                  <a:gd name="T26" fmla="*/ 5 w 17"/>
                  <a:gd name="T27" fmla="*/ 4 h 18"/>
                  <a:gd name="T28" fmla="*/ 4 w 17"/>
                  <a:gd name="T29" fmla="*/ 5 h 18"/>
                  <a:gd name="T30" fmla="*/ 4 w 17"/>
                  <a:gd name="T31" fmla="*/ 13 h 18"/>
                  <a:gd name="T32" fmla="*/ 5 w 17"/>
                  <a:gd name="T33" fmla="*/ 14 h 18"/>
                  <a:gd name="T34" fmla="*/ 12 w 17"/>
                  <a:gd name="T3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8">
                    <a:moveTo>
                      <a:pt x="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3"/>
                      <a:pt x="17" y="5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6"/>
                      <a:pt x="15" y="18"/>
                      <a:pt x="12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2" y="18"/>
                      <a:pt x="0" y="16"/>
                      <a:pt x="0" y="1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lose/>
                    <a:moveTo>
                      <a:pt x="12" y="14"/>
                    </a:moveTo>
                    <a:cubicBezTo>
                      <a:pt x="13" y="14"/>
                      <a:pt x="13" y="13"/>
                      <a:pt x="13" y="1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4"/>
                      <a:pt x="5" y="14"/>
                    </a:cubicBez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2" name="任意多边形 801">
                <a:extLst>
                  <a:ext uri="{FF2B5EF4-FFF2-40B4-BE49-F238E27FC236}">
                    <a16:creationId xmlns:a16="http://schemas.microsoft.com/office/drawing/2014/main" id="{0F73B075-3693-4BE6-A431-F1F6E8625697}"/>
                  </a:ext>
                </a:extLst>
              </p:cNvPr>
              <p:cNvSpPr/>
              <p:nvPr/>
            </p:nvSpPr>
            <p:spPr bwMode="auto">
              <a:xfrm>
                <a:off x="5546726" y="4457700"/>
                <a:ext cx="63500" cy="65088"/>
              </a:xfrm>
              <a:custGeom>
                <a:avLst/>
                <a:gdLst>
                  <a:gd name="T0" fmla="*/ 5 w 17"/>
                  <a:gd name="T1" fmla="*/ 0 h 17"/>
                  <a:gd name="T2" fmla="*/ 12 w 17"/>
                  <a:gd name="T3" fmla="*/ 0 h 17"/>
                  <a:gd name="T4" fmla="*/ 17 w 17"/>
                  <a:gd name="T5" fmla="*/ 5 h 17"/>
                  <a:gd name="T6" fmla="*/ 17 w 17"/>
                  <a:gd name="T7" fmla="*/ 12 h 17"/>
                  <a:gd name="T8" fmla="*/ 12 w 17"/>
                  <a:gd name="T9" fmla="*/ 17 h 17"/>
                  <a:gd name="T10" fmla="*/ 5 w 17"/>
                  <a:gd name="T11" fmla="*/ 17 h 17"/>
                  <a:gd name="T12" fmla="*/ 0 w 17"/>
                  <a:gd name="T13" fmla="*/ 12 h 17"/>
                  <a:gd name="T14" fmla="*/ 0 w 17"/>
                  <a:gd name="T15" fmla="*/ 5 h 17"/>
                  <a:gd name="T16" fmla="*/ 5 w 17"/>
                  <a:gd name="T17" fmla="*/ 0 h 17"/>
                  <a:gd name="T18" fmla="*/ 12 w 17"/>
                  <a:gd name="T19" fmla="*/ 13 h 17"/>
                  <a:gd name="T20" fmla="*/ 13 w 17"/>
                  <a:gd name="T21" fmla="*/ 12 h 17"/>
                  <a:gd name="T22" fmla="*/ 13 w 17"/>
                  <a:gd name="T23" fmla="*/ 5 h 17"/>
                  <a:gd name="T24" fmla="*/ 12 w 17"/>
                  <a:gd name="T25" fmla="*/ 4 h 17"/>
                  <a:gd name="T26" fmla="*/ 5 w 17"/>
                  <a:gd name="T27" fmla="*/ 4 h 17"/>
                  <a:gd name="T28" fmla="*/ 4 w 17"/>
                  <a:gd name="T29" fmla="*/ 5 h 17"/>
                  <a:gd name="T30" fmla="*/ 4 w 17"/>
                  <a:gd name="T31" fmla="*/ 12 h 17"/>
                  <a:gd name="T32" fmla="*/ 5 w 17"/>
                  <a:gd name="T33" fmla="*/ 13 h 17"/>
                  <a:gd name="T34" fmla="*/ 12 w 17"/>
                  <a:gd name="T3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2"/>
                      <a:pt x="17" y="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5"/>
                      <a:pt x="15" y="17"/>
                      <a:pt x="12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2" y="17"/>
                      <a:pt x="0" y="15"/>
                      <a:pt x="0" y="1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  <a:moveTo>
                      <a:pt x="12" y="13"/>
                    </a:move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5" y="13"/>
                    </a:cubicBez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3" name="任意多边形 802">
                <a:extLst>
                  <a:ext uri="{FF2B5EF4-FFF2-40B4-BE49-F238E27FC236}">
                    <a16:creationId xmlns:a16="http://schemas.microsoft.com/office/drawing/2014/main" id="{D0C8DA44-E262-40B8-A71B-8ACE369ADCEE}"/>
                  </a:ext>
                </a:extLst>
              </p:cNvPr>
              <p:cNvSpPr/>
              <p:nvPr/>
            </p:nvSpPr>
            <p:spPr bwMode="auto">
              <a:xfrm>
                <a:off x="2644776" y="2336800"/>
                <a:ext cx="576263" cy="479425"/>
              </a:xfrm>
              <a:custGeom>
                <a:avLst/>
                <a:gdLst>
                  <a:gd name="T0" fmla="*/ 129 w 153"/>
                  <a:gd name="T1" fmla="*/ 0 h 127"/>
                  <a:gd name="T2" fmla="*/ 61 w 153"/>
                  <a:gd name="T3" fmla="*/ 25 h 127"/>
                  <a:gd name="T4" fmla="*/ 60 w 153"/>
                  <a:gd name="T5" fmla="*/ 25 h 127"/>
                  <a:gd name="T6" fmla="*/ 54 w 153"/>
                  <a:gd name="T7" fmla="*/ 36 h 127"/>
                  <a:gd name="T8" fmla="*/ 54 w 153"/>
                  <a:gd name="T9" fmla="*/ 36 h 127"/>
                  <a:gd name="T10" fmla="*/ 20 w 153"/>
                  <a:gd name="T11" fmla="*/ 65 h 127"/>
                  <a:gd name="T12" fmla="*/ 13 w 153"/>
                  <a:gd name="T13" fmla="*/ 76 h 127"/>
                  <a:gd name="T14" fmla="*/ 13 w 153"/>
                  <a:gd name="T15" fmla="*/ 76 h 127"/>
                  <a:gd name="T16" fmla="*/ 0 w 153"/>
                  <a:gd name="T17" fmla="*/ 80 h 127"/>
                  <a:gd name="T18" fmla="*/ 0 w 153"/>
                  <a:gd name="T19" fmla="*/ 80 h 127"/>
                  <a:gd name="T20" fmla="*/ 12 w 153"/>
                  <a:gd name="T21" fmla="*/ 105 h 127"/>
                  <a:gd name="T22" fmla="*/ 12 w 153"/>
                  <a:gd name="T23" fmla="*/ 105 h 127"/>
                  <a:gd name="T24" fmla="*/ 46 w 153"/>
                  <a:gd name="T25" fmla="*/ 124 h 127"/>
                  <a:gd name="T26" fmla="*/ 147 w 153"/>
                  <a:gd name="T27" fmla="*/ 77 h 127"/>
                  <a:gd name="T28" fmla="*/ 153 w 153"/>
                  <a:gd name="T29" fmla="*/ 68 h 127"/>
                  <a:gd name="T30" fmla="*/ 153 w 153"/>
                  <a:gd name="T31" fmla="*/ 68 h 127"/>
                  <a:gd name="T32" fmla="*/ 141 w 153"/>
                  <a:gd name="T33" fmla="*/ 43 h 127"/>
                  <a:gd name="T34" fmla="*/ 141 w 153"/>
                  <a:gd name="T35" fmla="*/ 43 h 127"/>
                  <a:gd name="T36" fmla="*/ 107 w 153"/>
                  <a:gd name="T37" fmla="*/ 52 h 127"/>
                  <a:gd name="T38" fmla="*/ 107 w 153"/>
                  <a:gd name="T39" fmla="*/ 51 h 127"/>
                  <a:gd name="T40" fmla="*/ 140 w 153"/>
                  <a:gd name="T41" fmla="*/ 25 h 127"/>
                  <a:gd name="T42" fmla="*/ 140 w 153"/>
                  <a:gd name="T43" fmla="*/ 24 h 127"/>
                  <a:gd name="T44" fmla="*/ 129 w 153"/>
                  <a:gd name="T45" fmla="*/ 0 h 127"/>
                  <a:gd name="T46" fmla="*/ 129 w 153"/>
                  <a:gd name="T4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3" h="127">
                    <a:moveTo>
                      <a:pt x="129" y="0"/>
                    </a:move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0" y="25"/>
                      <a:pt x="60" y="2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40" y="43"/>
                      <a:pt x="28" y="53"/>
                      <a:pt x="20" y="65"/>
                    </a:cubicBezTo>
                    <a:cubicBezTo>
                      <a:pt x="17" y="69"/>
                      <a:pt x="15" y="72"/>
                      <a:pt x="13" y="76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2" y="105"/>
                      <a:pt x="12" y="105"/>
                      <a:pt x="12" y="105"/>
                    </a:cubicBezTo>
                    <a:cubicBezTo>
                      <a:pt x="12" y="105"/>
                      <a:pt x="12" y="105"/>
                      <a:pt x="12" y="105"/>
                    </a:cubicBezTo>
                    <a:cubicBezTo>
                      <a:pt x="17" y="115"/>
                      <a:pt x="28" y="122"/>
                      <a:pt x="46" y="124"/>
                    </a:cubicBezTo>
                    <a:cubicBezTo>
                      <a:pt x="81" y="127"/>
                      <a:pt x="127" y="106"/>
                      <a:pt x="147" y="77"/>
                    </a:cubicBezTo>
                    <a:cubicBezTo>
                      <a:pt x="149" y="74"/>
                      <a:pt x="151" y="71"/>
                      <a:pt x="153" y="68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07" y="52"/>
                      <a:pt x="107" y="52"/>
                      <a:pt x="107" y="52"/>
                    </a:cubicBezTo>
                    <a:cubicBezTo>
                      <a:pt x="107" y="52"/>
                      <a:pt x="107" y="52"/>
                      <a:pt x="107" y="51"/>
                    </a:cubicBezTo>
                    <a:cubicBezTo>
                      <a:pt x="140" y="25"/>
                      <a:pt x="140" y="25"/>
                      <a:pt x="140" y="25"/>
                    </a:cubicBezTo>
                    <a:cubicBezTo>
                      <a:pt x="140" y="25"/>
                      <a:pt x="140" y="25"/>
                      <a:pt x="140" y="24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4" name="任意多边形 803">
                <a:extLst>
                  <a:ext uri="{FF2B5EF4-FFF2-40B4-BE49-F238E27FC236}">
                    <a16:creationId xmlns:a16="http://schemas.microsoft.com/office/drawing/2014/main" id="{F4B66F77-F63B-476F-97CD-60AB18F45402}"/>
                  </a:ext>
                </a:extLst>
              </p:cNvPr>
              <p:cNvSpPr/>
              <p:nvPr/>
            </p:nvSpPr>
            <p:spPr bwMode="auto">
              <a:xfrm>
                <a:off x="2636838" y="2325688"/>
                <a:ext cx="592138" cy="496888"/>
              </a:xfrm>
              <a:custGeom>
                <a:avLst/>
                <a:gdLst>
                  <a:gd name="T0" fmla="*/ 0 w 157"/>
                  <a:gd name="T1" fmla="*/ 83 h 132"/>
                  <a:gd name="T2" fmla="*/ 1 w 157"/>
                  <a:gd name="T3" fmla="*/ 81 h 132"/>
                  <a:gd name="T4" fmla="*/ 2 w 157"/>
                  <a:gd name="T5" fmla="*/ 81 h 132"/>
                  <a:gd name="T6" fmla="*/ 14 w 157"/>
                  <a:gd name="T7" fmla="*/ 78 h 132"/>
                  <a:gd name="T8" fmla="*/ 20 w 157"/>
                  <a:gd name="T9" fmla="*/ 66 h 132"/>
                  <a:gd name="T10" fmla="*/ 54 w 157"/>
                  <a:gd name="T11" fmla="*/ 37 h 132"/>
                  <a:gd name="T12" fmla="*/ 61 w 157"/>
                  <a:gd name="T13" fmla="*/ 26 h 132"/>
                  <a:gd name="T14" fmla="*/ 62 w 157"/>
                  <a:gd name="T15" fmla="*/ 26 h 132"/>
                  <a:gd name="T16" fmla="*/ 132 w 157"/>
                  <a:gd name="T17" fmla="*/ 0 h 132"/>
                  <a:gd name="T18" fmla="*/ 133 w 157"/>
                  <a:gd name="T19" fmla="*/ 2 h 132"/>
                  <a:gd name="T20" fmla="*/ 145 w 157"/>
                  <a:gd name="T21" fmla="*/ 28 h 132"/>
                  <a:gd name="T22" fmla="*/ 144 w 157"/>
                  <a:gd name="T23" fmla="*/ 29 h 132"/>
                  <a:gd name="T24" fmla="*/ 117 w 157"/>
                  <a:gd name="T25" fmla="*/ 50 h 132"/>
                  <a:gd name="T26" fmla="*/ 144 w 157"/>
                  <a:gd name="T27" fmla="*/ 43 h 132"/>
                  <a:gd name="T28" fmla="*/ 157 w 157"/>
                  <a:gd name="T29" fmla="*/ 70 h 132"/>
                  <a:gd name="T30" fmla="*/ 157 w 157"/>
                  <a:gd name="T31" fmla="*/ 71 h 132"/>
                  <a:gd name="T32" fmla="*/ 151 w 157"/>
                  <a:gd name="T33" fmla="*/ 82 h 132"/>
                  <a:gd name="T34" fmla="*/ 48 w 157"/>
                  <a:gd name="T35" fmla="*/ 129 h 132"/>
                  <a:gd name="T36" fmla="*/ 12 w 157"/>
                  <a:gd name="T37" fmla="*/ 109 h 132"/>
                  <a:gd name="T38" fmla="*/ 12 w 157"/>
                  <a:gd name="T39" fmla="*/ 109 h 132"/>
                  <a:gd name="T40" fmla="*/ 12 w 157"/>
                  <a:gd name="T41" fmla="*/ 108 h 132"/>
                  <a:gd name="T42" fmla="*/ 0 w 157"/>
                  <a:gd name="T43" fmla="*/ 83 h 132"/>
                  <a:gd name="T44" fmla="*/ 64 w 157"/>
                  <a:gd name="T45" fmla="*/ 29 h 132"/>
                  <a:gd name="T46" fmla="*/ 57 w 157"/>
                  <a:gd name="T47" fmla="*/ 40 h 132"/>
                  <a:gd name="T48" fmla="*/ 23 w 157"/>
                  <a:gd name="T49" fmla="*/ 69 h 132"/>
                  <a:gd name="T50" fmla="*/ 17 w 157"/>
                  <a:gd name="T51" fmla="*/ 80 h 132"/>
                  <a:gd name="T52" fmla="*/ 16 w 157"/>
                  <a:gd name="T53" fmla="*/ 81 h 132"/>
                  <a:gd name="T54" fmla="*/ 15 w 157"/>
                  <a:gd name="T55" fmla="*/ 81 h 132"/>
                  <a:gd name="T56" fmla="*/ 5 w 157"/>
                  <a:gd name="T57" fmla="*/ 84 h 132"/>
                  <a:gd name="T58" fmla="*/ 15 w 157"/>
                  <a:gd name="T59" fmla="*/ 107 h 132"/>
                  <a:gd name="T60" fmla="*/ 48 w 157"/>
                  <a:gd name="T61" fmla="*/ 125 h 132"/>
                  <a:gd name="T62" fmla="*/ 147 w 157"/>
                  <a:gd name="T63" fmla="*/ 79 h 132"/>
                  <a:gd name="T64" fmla="*/ 153 w 157"/>
                  <a:gd name="T65" fmla="*/ 71 h 132"/>
                  <a:gd name="T66" fmla="*/ 142 w 157"/>
                  <a:gd name="T67" fmla="*/ 48 h 132"/>
                  <a:gd name="T68" fmla="*/ 108 w 157"/>
                  <a:gd name="T69" fmla="*/ 57 h 132"/>
                  <a:gd name="T70" fmla="*/ 107 w 157"/>
                  <a:gd name="T71" fmla="*/ 54 h 132"/>
                  <a:gd name="T72" fmla="*/ 108 w 157"/>
                  <a:gd name="T73" fmla="*/ 53 h 132"/>
                  <a:gd name="T74" fmla="*/ 140 w 157"/>
                  <a:gd name="T75" fmla="*/ 27 h 132"/>
                  <a:gd name="T76" fmla="*/ 130 w 157"/>
                  <a:gd name="T77" fmla="*/ 5 h 132"/>
                  <a:gd name="T78" fmla="*/ 64 w 157"/>
                  <a:gd name="T79" fmla="*/ 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7" h="132">
                    <a:moveTo>
                      <a:pt x="0" y="83"/>
                    </a:moveTo>
                    <a:cubicBezTo>
                      <a:pt x="1" y="81"/>
                      <a:pt x="1" y="81"/>
                      <a:pt x="1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74"/>
                      <a:pt x="18" y="70"/>
                      <a:pt x="20" y="66"/>
                    </a:cubicBezTo>
                    <a:cubicBezTo>
                      <a:pt x="28" y="56"/>
                      <a:pt x="40" y="45"/>
                      <a:pt x="54" y="37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17" y="50"/>
                      <a:pt x="117" y="50"/>
                      <a:pt x="117" y="50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57" y="70"/>
                      <a:pt x="157" y="70"/>
                      <a:pt x="157" y="70"/>
                    </a:cubicBezTo>
                    <a:cubicBezTo>
                      <a:pt x="157" y="71"/>
                      <a:pt x="157" y="71"/>
                      <a:pt x="157" y="71"/>
                    </a:cubicBezTo>
                    <a:cubicBezTo>
                      <a:pt x="155" y="75"/>
                      <a:pt x="153" y="78"/>
                      <a:pt x="151" y="82"/>
                    </a:cubicBezTo>
                    <a:cubicBezTo>
                      <a:pt x="130" y="111"/>
                      <a:pt x="84" y="132"/>
                      <a:pt x="48" y="129"/>
                    </a:cubicBezTo>
                    <a:cubicBezTo>
                      <a:pt x="31" y="127"/>
                      <a:pt x="18" y="121"/>
                      <a:pt x="12" y="109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2" y="108"/>
                      <a:pt x="12" y="108"/>
                      <a:pt x="12" y="108"/>
                    </a:cubicBezTo>
                    <a:lnTo>
                      <a:pt x="0" y="83"/>
                    </a:lnTo>
                    <a:close/>
                    <a:moveTo>
                      <a:pt x="64" y="29"/>
                    </a:moveTo>
                    <a:cubicBezTo>
                      <a:pt x="57" y="40"/>
                      <a:pt x="57" y="40"/>
                      <a:pt x="57" y="40"/>
                    </a:cubicBezTo>
                    <a:cubicBezTo>
                      <a:pt x="43" y="48"/>
                      <a:pt x="31" y="58"/>
                      <a:pt x="23" y="69"/>
                    </a:cubicBezTo>
                    <a:cubicBezTo>
                      <a:pt x="21" y="72"/>
                      <a:pt x="18" y="76"/>
                      <a:pt x="17" y="80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20" y="117"/>
                      <a:pt x="32" y="124"/>
                      <a:pt x="48" y="125"/>
                    </a:cubicBezTo>
                    <a:cubicBezTo>
                      <a:pt x="83" y="128"/>
                      <a:pt x="127" y="108"/>
                      <a:pt x="147" y="79"/>
                    </a:cubicBezTo>
                    <a:cubicBezTo>
                      <a:pt x="149" y="76"/>
                      <a:pt x="151" y="74"/>
                      <a:pt x="153" y="71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40" y="27"/>
                      <a:pt x="140" y="27"/>
                      <a:pt x="140" y="27"/>
                    </a:cubicBezTo>
                    <a:cubicBezTo>
                      <a:pt x="130" y="5"/>
                      <a:pt x="130" y="5"/>
                      <a:pt x="130" y="5"/>
                    </a:cubicBez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5" name="任意多边形 804">
                <a:extLst>
                  <a:ext uri="{FF2B5EF4-FFF2-40B4-BE49-F238E27FC236}">
                    <a16:creationId xmlns:a16="http://schemas.microsoft.com/office/drawing/2014/main" id="{2F20CA9E-B43E-4D54-BEB3-EEB1D282CF96}"/>
                  </a:ext>
                </a:extLst>
              </p:cNvPr>
              <p:cNvSpPr/>
              <p:nvPr/>
            </p:nvSpPr>
            <p:spPr bwMode="auto">
              <a:xfrm>
                <a:off x="2595563" y="2312988"/>
                <a:ext cx="581025" cy="407988"/>
              </a:xfrm>
              <a:custGeom>
                <a:avLst/>
                <a:gdLst>
                  <a:gd name="T0" fmla="*/ 85 w 154"/>
                  <a:gd name="T1" fmla="*/ 53 h 108"/>
                  <a:gd name="T2" fmla="*/ 142 w 154"/>
                  <a:gd name="T3" fmla="*/ 6 h 108"/>
                  <a:gd name="T4" fmla="*/ 142 w 154"/>
                  <a:gd name="T5" fmla="*/ 6 h 108"/>
                  <a:gd name="T6" fmla="*/ 114 w 154"/>
                  <a:gd name="T7" fmla="*/ 0 h 108"/>
                  <a:gd name="T8" fmla="*/ 21 w 154"/>
                  <a:gd name="T9" fmla="*/ 46 h 108"/>
                  <a:gd name="T10" fmla="*/ 47 w 154"/>
                  <a:gd name="T11" fmla="*/ 105 h 108"/>
                  <a:gd name="T12" fmla="*/ 149 w 154"/>
                  <a:gd name="T13" fmla="*/ 59 h 108"/>
                  <a:gd name="T14" fmla="*/ 154 w 154"/>
                  <a:gd name="T15" fmla="*/ 49 h 108"/>
                  <a:gd name="T16" fmla="*/ 154 w 154"/>
                  <a:gd name="T17" fmla="*/ 49 h 108"/>
                  <a:gd name="T18" fmla="*/ 85 w 154"/>
                  <a:gd name="T19" fmla="*/ 53 h 108"/>
                  <a:gd name="T20" fmla="*/ 85 w 154"/>
                  <a:gd name="T21" fmla="*/ 5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108">
                    <a:moveTo>
                      <a:pt x="85" y="53"/>
                    </a:moveTo>
                    <a:cubicBezTo>
                      <a:pt x="142" y="6"/>
                      <a:pt x="142" y="6"/>
                      <a:pt x="142" y="6"/>
                    </a:cubicBezTo>
                    <a:cubicBezTo>
                      <a:pt x="142" y="6"/>
                      <a:pt x="142" y="6"/>
                      <a:pt x="142" y="6"/>
                    </a:cubicBezTo>
                    <a:cubicBezTo>
                      <a:pt x="135" y="2"/>
                      <a:pt x="125" y="0"/>
                      <a:pt x="114" y="0"/>
                    </a:cubicBezTo>
                    <a:cubicBezTo>
                      <a:pt x="80" y="0"/>
                      <a:pt x="40" y="20"/>
                      <a:pt x="21" y="46"/>
                    </a:cubicBezTo>
                    <a:cubicBezTo>
                      <a:pt x="0" y="75"/>
                      <a:pt x="12" y="102"/>
                      <a:pt x="47" y="105"/>
                    </a:cubicBezTo>
                    <a:cubicBezTo>
                      <a:pt x="83" y="108"/>
                      <a:pt x="128" y="88"/>
                      <a:pt x="149" y="59"/>
                    </a:cubicBezTo>
                    <a:cubicBezTo>
                      <a:pt x="151" y="55"/>
                      <a:pt x="153" y="52"/>
                      <a:pt x="154" y="49"/>
                    </a:cubicBezTo>
                    <a:cubicBezTo>
                      <a:pt x="154" y="49"/>
                      <a:pt x="154" y="49"/>
                      <a:pt x="154" y="49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5" y="53"/>
                      <a:pt x="85" y="53"/>
                      <a:pt x="85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6" name="任意多边形 805">
                <a:extLst>
                  <a:ext uri="{FF2B5EF4-FFF2-40B4-BE49-F238E27FC236}">
                    <a16:creationId xmlns:a16="http://schemas.microsoft.com/office/drawing/2014/main" id="{CF64CB63-56BD-4830-98C0-AB6EC4677B68}"/>
                  </a:ext>
                </a:extLst>
              </p:cNvPr>
              <p:cNvSpPr/>
              <p:nvPr/>
            </p:nvSpPr>
            <p:spPr bwMode="auto">
              <a:xfrm>
                <a:off x="2625726" y="2306638"/>
                <a:ext cx="561975" cy="422275"/>
              </a:xfrm>
              <a:custGeom>
                <a:avLst/>
                <a:gdLst>
                  <a:gd name="T0" fmla="*/ 1 w 149"/>
                  <a:gd name="T1" fmla="*/ 71 h 112"/>
                  <a:gd name="T2" fmla="*/ 12 w 149"/>
                  <a:gd name="T3" fmla="*/ 47 h 112"/>
                  <a:gd name="T4" fmla="*/ 106 w 149"/>
                  <a:gd name="T5" fmla="*/ 0 h 112"/>
                  <a:gd name="T6" fmla="*/ 135 w 149"/>
                  <a:gd name="T7" fmla="*/ 6 h 112"/>
                  <a:gd name="T8" fmla="*/ 135 w 149"/>
                  <a:gd name="T9" fmla="*/ 6 h 112"/>
                  <a:gd name="T10" fmla="*/ 136 w 149"/>
                  <a:gd name="T11" fmla="*/ 8 h 112"/>
                  <a:gd name="T12" fmla="*/ 135 w 149"/>
                  <a:gd name="T13" fmla="*/ 9 h 112"/>
                  <a:gd name="T14" fmla="*/ 82 w 149"/>
                  <a:gd name="T15" fmla="*/ 52 h 112"/>
                  <a:gd name="T16" fmla="*/ 147 w 149"/>
                  <a:gd name="T17" fmla="*/ 49 h 112"/>
                  <a:gd name="T18" fmla="*/ 149 w 149"/>
                  <a:gd name="T19" fmla="*/ 50 h 112"/>
                  <a:gd name="T20" fmla="*/ 148 w 149"/>
                  <a:gd name="T21" fmla="*/ 52 h 112"/>
                  <a:gd name="T22" fmla="*/ 142 w 149"/>
                  <a:gd name="T23" fmla="*/ 62 h 112"/>
                  <a:gd name="T24" fmla="*/ 39 w 149"/>
                  <a:gd name="T25" fmla="*/ 109 h 112"/>
                  <a:gd name="T26" fmla="*/ 3 w 149"/>
                  <a:gd name="T27" fmla="*/ 88 h 112"/>
                  <a:gd name="T28" fmla="*/ 1 w 149"/>
                  <a:gd name="T29" fmla="*/ 71 h 112"/>
                  <a:gd name="T30" fmla="*/ 130 w 149"/>
                  <a:gd name="T31" fmla="*/ 8 h 112"/>
                  <a:gd name="T32" fmla="*/ 106 w 149"/>
                  <a:gd name="T33" fmla="*/ 4 h 112"/>
                  <a:gd name="T34" fmla="*/ 15 w 149"/>
                  <a:gd name="T35" fmla="*/ 49 h 112"/>
                  <a:gd name="T36" fmla="*/ 7 w 149"/>
                  <a:gd name="T37" fmla="*/ 87 h 112"/>
                  <a:gd name="T38" fmla="*/ 40 w 149"/>
                  <a:gd name="T39" fmla="*/ 105 h 112"/>
                  <a:gd name="T40" fmla="*/ 139 w 149"/>
                  <a:gd name="T41" fmla="*/ 59 h 112"/>
                  <a:gd name="T42" fmla="*/ 143 w 149"/>
                  <a:gd name="T43" fmla="*/ 53 h 112"/>
                  <a:gd name="T44" fmla="*/ 75 w 149"/>
                  <a:gd name="T45" fmla="*/ 57 h 112"/>
                  <a:gd name="T46" fmla="*/ 74 w 149"/>
                  <a:gd name="T47" fmla="*/ 54 h 112"/>
                  <a:gd name="T48" fmla="*/ 75 w 149"/>
                  <a:gd name="T49" fmla="*/ 53 h 112"/>
                  <a:gd name="T50" fmla="*/ 130 w 149"/>
                  <a:gd name="T51" fmla="*/ 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9" h="112">
                    <a:moveTo>
                      <a:pt x="1" y="71"/>
                    </a:moveTo>
                    <a:cubicBezTo>
                      <a:pt x="2" y="63"/>
                      <a:pt x="6" y="55"/>
                      <a:pt x="12" y="47"/>
                    </a:cubicBezTo>
                    <a:cubicBezTo>
                      <a:pt x="31" y="20"/>
                      <a:pt x="72" y="0"/>
                      <a:pt x="106" y="0"/>
                    </a:cubicBezTo>
                    <a:cubicBezTo>
                      <a:pt x="117" y="0"/>
                      <a:pt x="127" y="2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6" y="8"/>
                      <a:pt x="136" y="8"/>
                      <a:pt x="136" y="8"/>
                    </a:cubicBezTo>
                    <a:cubicBezTo>
                      <a:pt x="135" y="9"/>
                      <a:pt x="135" y="9"/>
                      <a:pt x="135" y="9"/>
                    </a:cubicBezTo>
                    <a:cubicBezTo>
                      <a:pt x="82" y="52"/>
                      <a:pt x="82" y="52"/>
                      <a:pt x="82" y="52"/>
                    </a:cubicBezTo>
                    <a:cubicBezTo>
                      <a:pt x="147" y="49"/>
                      <a:pt x="147" y="49"/>
                      <a:pt x="147" y="49"/>
                    </a:cubicBezTo>
                    <a:cubicBezTo>
                      <a:pt x="149" y="50"/>
                      <a:pt x="149" y="50"/>
                      <a:pt x="149" y="50"/>
                    </a:cubicBezTo>
                    <a:cubicBezTo>
                      <a:pt x="148" y="52"/>
                      <a:pt x="148" y="52"/>
                      <a:pt x="148" y="52"/>
                    </a:cubicBezTo>
                    <a:cubicBezTo>
                      <a:pt x="146" y="55"/>
                      <a:pt x="144" y="58"/>
                      <a:pt x="142" y="62"/>
                    </a:cubicBezTo>
                    <a:cubicBezTo>
                      <a:pt x="121" y="91"/>
                      <a:pt x="75" y="112"/>
                      <a:pt x="39" y="109"/>
                    </a:cubicBezTo>
                    <a:cubicBezTo>
                      <a:pt x="21" y="107"/>
                      <a:pt x="9" y="100"/>
                      <a:pt x="3" y="88"/>
                    </a:cubicBezTo>
                    <a:cubicBezTo>
                      <a:pt x="1" y="83"/>
                      <a:pt x="0" y="77"/>
                      <a:pt x="1" y="71"/>
                    </a:cubicBezTo>
                    <a:close/>
                    <a:moveTo>
                      <a:pt x="130" y="8"/>
                    </a:moveTo>
                    <a:cubicBezTo>
                      <a:pt x="123" y="5"/>
                      <a:pt x="115" y="4"/>
                      <a:pt x="106" y="4"/>
                    </a:cubicBezTo>
                    <a:cubicBezTo>
                      <a:pt x="73" y="4"/>
                      <a:pt x="34" y="23"/>
                      <a:pt x="15" y="49"/>
                    </a:cubicBezTo>
                    <a:cubicBezTo>
                      <a:pt x="5" y="63"/>
                      <a:pt x="2" y="76"/>
                      <a:pt x="7" y="87"/>
                    </a:cubicBezTo>
                    <a:cubicBezTo>
                      <a:pt x="12" y="97"/>
                      <a:pt x="23" y="104"/>
                      <a:pt x="40" y="105"/>
                    </a:cubicBezTo>
                    <a:cubicBezTo>
                      <a:pt x="74" y="108"/>
                      <a:pt x="119" y="88"/>
                      <a:pt x="139" y="59"/>
                    </a:cubicBezTo>
                    <a:cubicBezTo>
                      <a:pt x="140" y="57"/>
                      <a:pt x="142" y="55"/>
                      <a:pt x="143" y="53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5" y="53"/>
                      <a:pt x="75" y="53"/>
                      <a:pt x="75" y="53"/>
                    </a:cubicBezTo>
                    <a:lnTo>
                      <a:pt x="130" y="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7" name="任意多边形 806">
                <a:extLst>
                  <a:ext uri="{FF2B5EF4-FFF2-40B4-BE49-F238E27FC236}">
                    <a16:creationId xmlns:a16="http://schemas.microsoft.com/office/drawing/2014/main" id="{833D92E2-AD6F-4A9E-922A-2BF44C2A6F6D}"/>
                  </a:ext>
                </a:extLst>
              </p:cNvPr>
              <p:cNvSpPr/>
              <p:nvPr/>
            </p:nvSpPr>
            <p:spPr bwMode="auto">
              <a:xfrm>
                <a:off x="2916238" y="2498725"/>
                <a:ext cx="260350" cy="128588"/>
              </a:xfrm>
              <a:custGeom>
                <a:avLst/>
                <a:gdLst>
                  <a:gd name="T0" fmla="*/ 69 w 69"/>
                  <a:gd name="T1" fmla="*/ 0 h 34"/>
                  <a:gd name="T2" fmla="*/ 0 w 69"/>
                  <a:gd name="T3" fmla="*/ 4 h 34"/>
                  <a:gd name="T4" fmla="*/ 0 w 69"/>
                  <a:gd name="T5" fmla="*/ 4 h 34"/>
                  <a:gd name="T6" fmla="*/ 38 w 69"/>
                  <a:gd name="T7" fmla="*/ 34 h 34"/>
                  <a:gd name="T8" fmla="*/ 38 w 69"/>
                  <a:gd name="T9" fmla="*/ 34 h 34"/>
                  <a:gd name="T10" fmla="*/ 64 w 69"/>
                  <a:gd name="T11" fmla="*/ 10 h 34"/>
                  <a:gd name="T12" fmla="*/ 69 w 69"/>
                  <a:gd name="T13" fmla="*/ 0 h 34"/>
                  <a:gd name="T14" fmla="*/ 69 w 69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34">
                    <a:moveTo>
                      <a:pt x="69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48" y="27"/>
                      <a:pt x="57" y="19"/>
                      <a:pt x="64" y="10"/>
                    </a:cubicBezTo>
                    <a:cubicBezTo>
                      <a:pt x="66" y="6"/>
                      <a:pt x="68" y="3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8" name="任意多边形 807">
                <a:extLst>
                  <a:ext uri="{FF2B5EF4-FFF2-40B4-BE49-F238E27FC236}">
                    <a16:creationId xmlns:a16="http://schemas.microsoft.com/office/drawing/2014/main" id="{EA9F3FAB-23BE-4E6B-86EC-BC8D59849A64}"/>
                  </a:ext>
                </a:extLst>
              </p:cNvPr>
              <p:cNvSpPr/>
              <p:nvPr/>
            </p:nvSpPr>
            <p:spPr bwMode="auto">
              <a:xfrm>
                <a:off x="2905126" y="2490788"/>
                <a:ext cx="277813" cy="144463"/>
              </a:xfrm>
              <a:custGeom>
                <a:avLst/>
                <a:gdLst>
                  <a:gd name="T0" fmla="*/ 0 w 74"/>
                  <a:gd name="T1" fmla="*/ 6 h 38"/>
                  <a:gd name="T2" fmla="*/ 1 w 74"/>
                  <a:gd name="T3" fmla="*/ 4 h 38"/>
                  <a:gd name="T4" fmla="*/ 3 w 74"/>
                  <a:gd name="T5" fmla="*/ 4 h 38"/>
                  <a:gd name="T6" fmla="*/ 73 w 74"/>
                  <a:gd name="T7" fmla="*/ 0 h 38"/>
                  <a:gd name="T8" fmla="*/ 74 w 74"/>
                  <a:gd name="T9" fmla="*/ 2 h 38"/>
                  <a:gd name="T10" fmla="*/ 74 w 74"/>
                  <a:gd name="T11" fmla="*/ 3 h 38"/>
                  <a:gd name="T12" fmla="*/ 68 w 74"/>
                  <a:gd name="T13" fmla="*/ 13 h 38"/>
                  <a:gd name="T14" fmla="*/ 42 w 74"/>
                  <a:gd name="T15" fmla="*/ 38 h 38"/>
                  <a:gd name="T16" fmla="*/ 41 w 74"/>
                  <a:gd name="T17" fmla="*/ 38 h 38"/>
                  <a:gd name="T18" fmla="*/ 0 w 74"/>
                  <a:gd name="T19" fmla="*/ 6 h 38"/>
                  <a:gd name="T20" fmla="*/ 69 w 74"/>
                  <a:gd name="T21" fmla="*/ 4 h 38"/>
                  <a:gd name="T22" fmla="*/ 8 w 74"/>
                  <a:gd name="T23" fmla="*/ 7 h 38"/>
                  <a:gd name="T24" fmla="*/ 41 w 74"/>
                  <a:gd name="T25" fmla="*/ 33 h 38"/>
                  <a:gd name="T26" fmla="*/ 65 w 74"/>
                  <a:gd name="T27" fmla="*/ 10 h 38"/>
                  <a:gd name="T28" fmla="*/ 69 w 74"/>
                  <a:gd name="T2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38">
                    <a:moveTo>
                      <a:pt x="0" y="6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2" y="6"/>
                      <a:pt x="70" y="9"/>
                      <a:pt x="68" y="13"/>
                    </a:cubicBezTo>
                    <a:cubicBezTo>
                      <a:pt x="62" y="22"/>
                      <a:pt x="53" y="30"/>
                      <a:pt x="42" y="38"/>
                    </a:cubicBezTo>
                    <a:cubicBezTo>
                      <a:pt x="41" y="38"/>
                      <a:pt x="41" y="38"/>
                      <a:pt x="41" y="38"/>
                    </a:cubicBezTo>
                    <a:lnTo>
                      <a:pt x="0" y="6"/>
                    </a:lnTo>
                    <a:close/>
                    <a:moveTo>
                      <a:pt x="69" y="4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51" y="27"/>
                      <a:pt x="59" y="19"/>
                      <a:pt x="65" y="10"/>
                    </a:cubicBezTo>
                    <a:cubicBezTo>
                      <a:pt x="66" y="8"/>
                      <a:pt x="68" y="6"/>
                      <a:pt x="69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9" name="任意多边形 808">
                <a:extLst>
                  <a:ext uri="{FF2B5EF4-FFF2-40B4-BE49-F238E27FC236}">
                    <a16:creationId xmlns:a16="http://schemas.microsoft.com/office/drawing/2014/main" id="{D7F55EE5-65BE-4B9F-BDBD-1530FC0608ED}"/>
                  </a:ext>
                </a:extLst>
              </p:cNvPr>
              <p:cNvSpPr/>
              <p:nvPr/>
            </p:nvSpPr>
            <p:spPr bwMode="auto">
              <a:xfrm>
                <a:off x="2916238" y="2513013"/>
                <a:ext cx="142875" cy="155575"/>
              </a:xfrm>
              <a:custGeom>
                <a:avLst/>
                <a:gdLst>
                  <a:gd name="T0" fmla="*/ 0 w 38"/>
                  <a:gd name="T1" fmla="*/ 0 h 41"/>
                  <a:gd name="T2" fmla="*/ 0 w 38"/>
                  <a:gd name="T3" fmla="*/ 0 h 41"/>
                  <a:gd name="T4" fmla="*/ 19 w 38"/>
                  <a:gd name="T5" fmla="*/ 41 h 41"/>
                  <a:gd name="T6" fmla="*/ 19 w 38"/>
                  <a:gd name="T7" fmla="*/ 41 h 41"/>
                  <a:gd name="T8" fmla="*/ 38 w 38"/>
                  <a:gd name="T9" fmla="*/ 30 h 41"/>
                  <a:gd name="T10" fmla="*/ 0 w 38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4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5" y="38"/>
                      <a:pt x="32" y="34"/>
                      <a:pt x="38" y="3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0" name="任意多边形 809">
                <a:extLst>
                  <a:ext uri="{FF2B5EF4-FFF2-40B4-BE49-F238E27FC236}">
                    <a16:creationId xmlns:a16="http://schemas.microsoft.com/office/drawing/2014/main" id="{915006EC-1C45-4AC5-98FE-D330C102E275}"/>
                  </a:ext>
                </a:extLst>
              </p:cNvPr>
              <p:cNvSpPr/>
              <p:nvPr/>
            </p:nvSpPr>
            <p:spPr bwMode="auto">
              <a:xfrm>
                <a:off x="2905126" y="2501900"/>
                <a:ext cx="165100" cy="177800"/>
              </a:xfrm>
              <a:custGeom>
                <a:avLst/>
                <a:gdLst>
                  <a:gd name="T0" fmla="*/ 0 w 44"/>
                  <a:gd name="T1" fmla="*/ 2 h 47"/>
                  <a:gd name="T2" fmla="*/ 3 w 44"/>
                  <a:gd name="T3" fmla="*/ 0 h 47"/>
                  <a:gd name="T4" fmla="*/ 4 w 44"/>
                  <a:gd name="T5" fmla="*/ 1 h 47"/>
                  <a:gd name="T6" fmla="*/ 44 w 44"/>
                  <a:gd name="T7" fmla="*/ 33 h 47"/>
                  <a:gd name="T8" fmla="*/ 42 w 44"/>
                  <a:gd name="T9" fmla="*/ 34 h 47"/>
                  <a:gd name="T10" fmla="*/ 22 w 44"/>
                  <a:gd name="T11" fmla="*/ 46 h 47"/>
                  <a:gd name="T12" fmla="*/ 21 w 44"/>
                  <a:gd name="T13" fmla="*/ 47 h 47"/>
                  <a:gd name="T14" fmla="*/ 0 w 44"/>
                  <a:gd name="T15" fmla="*/ 2 h 47"/>
                  <a:gd name="T16" fmla="*/ 38 w 44"/>
                  <a:gd name="T17" fmla="*/ 33 h 47"/>
                  <a:gd name="T18" fmla="*/ 8 w 44"/>
                  <a:gd name="T19" fmla="*/ 9 h 47"/>
                  <a:gd name="T20" fmla="*/ 23 w 44"/>
                  <a:gd name="T21" fmla="*/ 41 h 47"/>
                  <a:gd name="T22" fmla="*/ 38 w 44"/>
                  <a:gd name="T23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47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36" y="39"/>
                      <a:pt x="29" y="43"/>
                      <a:pt x="22" y="46"/>
                    </a:cubicBezTo>
                    <a:cubicBezTo>
                      <a:pt x="21" y="47"/>
                      <a:pt x="21" y="47"/>
                      <a:pt x="21" y="47"/>
                    </a:cubicBezTo>
                    <a:lnTo>
                      <a:pt x="0" y="2"/>
                    </a:lnTo>
                    <a:close/>
                    <a:moveTo>
                      <a:pt x="38" y="33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8" y="39"/>
                      <a:pt x="33" y="36"/>
                      <a:pt x="38" y="3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1" name="任意多边形 810">
                <a:extLst>
                  <a:ext uri="{FF2B5EF4-FFF2-40B4-BE49-F238E27FC236}">
                    <a16:creationId xmlns:a16="http://schemas.microsoft.com/office/drawing/2014/main" id="{FF942BA6-8A7F-4743-87C8-70C3139F5AB6}"/>
                  </a:ext>
                </a:extLst>
              </p:cNvPr>
              <p:cNvSpPr/>
              <p:nvPr/>
            </p:nvSpPr>
            <p:spPr bwMode="auto">
              <a:xfrm>
                <a:off x="2916238" y="2513013"/>
                <a:ext cx="71438" cy="177800"/>
              </a:xfrm>
              <a:custGeom>
                <a:avLst/>
                <a:gdLst>
                  <a:gd name="T0" fmla="*/ 19 w 19"/>
                  <a:gd name="T1" fmla="*/ 41 h 47"/>
                  <a:gd name="T2" fmla="*/ 0 w 19"/>
                  <a:gd name="T3" fmla="*/ 0 h 47"/>
                  <a:gd name="T4" fmla="*/ 0 w 19"/>
                  <a:gd name="T5" fmla="*/ 0 h 47"/>
                  <a:gd name="T6" fmla="*/ 4 w 19"/>
                  <a:gd name="T7" fmla="*/ 47 h 47"/>
                  <a:gd name="T8" fmla="*/ 19 w 19"/>
                  <a:gd name="T9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7">
                    <a:moveTo>
                      <a:pt x="19" y="4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9" y="45"/>
                      <a:pt x="14" y="43"/>
                      <a:pt x="19" y="41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2" name="任意多边形 811">
                <a:extLst>
                  <a:ext uri="{FF2B5EF4-FFF2-40B4-BE49-F238E27FC236}">
                    <a16:creationId xmlns:a16="http://schemas.microsoft.com/office/drawing/2014/main" id="{EB59903D-1C27-41BF-B4F7-E43CE6BFAC2C}"/>
                  </a:ext>
                </a:extLst>
              </p:cNvPr>
              <p:cNvSpPr/>
              <p:nvPr/>
            </p:nvSpPr>
            <p:spPr bwMode="auto">
              <a:xfrm>
                <a:off x="2908301" y="2506663"/>
                <a:ext cx="87313" cy="192088"/>
              </a:xfrm>
              <a:custGeom>
                <a:avLst/>
                <a:gdLst>
                  <a:gd name="T0" fmla="*/ 0 w 23"/>
                  <a:gd name="T1" fmla="*/ 0 h 51"/>
                  <a:gd name="T2" fmla="*/ 3 w 23"/>
                  <a:gd name="T3" fmla="*/ 0 h 51"/>
                  <a:gd name="T4" fmla="*/ 4 w 23"/>
                  <a:gd name="T5" fmla="*/ 1 h 51"/>
                  <a:gd name="T6" fmla="*/ 23 w 23"/>
                  <a:gd name="T7" fmla="*/ 44 h 51"/>
                  <a:gd name="T8" fmla="*/ 22 w 23"/>
                  <a:gd name="T9" fmla="*/ 45 h 51"/>
                  <a:gd name="T10" fmla="*/ 7 w 23"/>
                  <a:gd name="T11" fmla="*/ 51 h 51"/>
                  <a:gd name="T12" fmla="*/ 4 w 23"/>
                  <a:gd name="T13" fmla="*/ 51 h 51"/>
                  <a:gd name="T14" fmla="*/ 0 w 23"/>
                  <a:gd name="T15" fmla="*/ 0 h 51"/>
                  <a:gd name="T16" fmla="*/ 18 w 23"/>
                  <a:gd name="T17" fmla="*/ 42 h 51"/>
                  <a:gd name="T18" fmla="*/ 5 w 23"/>
                  <a:gd name="T19" fmla="*/ 13 h 51"/>
                  <a:gd name="T20" fmla="*/ 8 w 23"/>
                  <a:gd name="T21" fmla="*/ 46 h 51"/>
                  <a:gd name="T22" fmla="*/ 18 w 23"/>
                  <a:gd name="T23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51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17" y="47"/>
                      <a:pt x="12" y="49"/>
                      <a:pt x="7" y="51"/>
                    </a:cubicBezTo>
                    <a:cubicBezTo>
                      <a:pt x="4" y="51"/>
                      <a:pt x="4" y="51"/>
                      <a:pt x="4" y="51"/>
                    </a:cubicBezTo>
                    <a:lnTo>
                      <a:pt x="0" y="0"/>
                    </a:lnTo>
                    <a:close/>
                    <a:moveTo>
                      <a:pt x="18" y="42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11" y="45"/>
                      <a:pt x="15" y="43"/>
                      <a:pt x="18" y="42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3" name="任意多边形 812">
                <a:extLst>
                  <a:ext uri="{FF2B5EF4-FFF2-40B4-BE49-F238E27FC236}">
                    <a16:creationId xmlns:a16="http://schemas.microsoft.com/office/drawing/2014/main" id="{9D2B27DB-E15A-40AA-BAA6-2F29084C4B00}"/>
                  </a:ext>
                </a:extLst>
              </p:cNvPr>
              <p:cNvSpPr/>
              <p:nvPr/>
            </p:nvSpPr>
            <p:spPr bwMode="auto">
              <a:xfrm>
                <a:off x="3051176" y="2622550"/>
                <a:ext cx="57150" cy="103188"/>
              </a:xfrm>
              <a:custGeom>
                <a:avLst/>
                <a:gdLst>
                  <a:gd name="T0" fmla="*/ 0 w 36"/>
                  <a:gd name="T1" fmla="*/ 5 h 65"/>
                  <a:gd name="T2" fmla="*/ 10 w 36"/>
                  <a:gd name="T3" fmla="*/ 0 h 65"/>
                  <a:gd name="T4" fmla="*/ 36 w 36"/>
                  <a:gd name="T5" fmla="*/ 60 h 65"/>
                  <a:gd name="T6" fmla="*/ 29 w 36"/>
                  <a:gd name="T7" fmla="*/ 65 h 65"/>
                  <a:gd name="T8" fmla="*/ 0 w 36"/>
                  <a:gd name="T9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65">
                    <a:moveTo>
                      <a:pt x="0" y="5"/>
                    </a:moveTo>
                    <a:lnTo>
                      <a:pt x="10" y="0"/>
                    </a:lnTo>
                    <a:lnTo>
                      <a:pt x="36" y="60"/>
                    </a:lnTo>
                    <a:lnTo>
                      <a:pt x="29" y="6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4" name="任意多边形 813">
                <a:extLst>
                  <a:ext uri="{FF2B5EF4-FFF2-40B4-BE49-F238E27FC236}">
                    <a16:creationId xmlns:a16="http://schemas.microsoft.com/office/drawing/2014/main" id="{9A6E67E3-0B64-4861-96FD-B195FC5831F6}"/>
                  </a:ext>
                </a:extLst>
              </p:cNvPr>
              <p:cNvSpPr/>
              <p:nvPr/>
            </p:nvSpPr>
            <p:spPr bwMode="auto">
              <a:xfrm>
                <a:off x="2735263" y="2701925"/>
                <a:ext cx="55563" cy="98425"/>
              </a:xfrm>
              <a:custGeom>
                <a:avLst/>
                <a:gdLst>
                  <a:gd name="T0" fmla="*/ 0 w 35"/>
                  <a:gd name="T1" fmla="*/ 3 h 62"/>
                  <a:gd name="T2" fmla="*/ 9 w 35"/>
                  <a:gd name="T3" fmla="*/ 0 h 62"/>
                  <a:gd name="T4" fmla="*/ 35 w 35"/>
                  <a:gd name="T5" fmla="*/ 60 h 62"/>
                  <a:gd name="T6" fmla="*/ 28 w 35"/>
                  <a:gd name="T7" fmla="*/ 62 h 62"/>
                  <a:gd name="T8" fmla="*/ 0 w 35"/>
                  <a:gd name="T9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2">
                    <a:moveTo>
                      <a:pt x="0" y="3"/>
                    </a:moveTo>
                    <a:lnTo>
                      <a:pt x="9" y="0"/>
                    </a:lnTo>
                    <a:lnTo>
                      <a:pt x="35" y="60"/>
                    </a:lnTo>
                    <a:lnTo>
                      <a:pt x="28" y="6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5" name="任意多边形 814">
                <a:extLst>
                  <a:ext uri="{FF2B5EF4-FFF2-40B4-BE49-F238E27FC236}">
                    <a16:creationId xmlns:a16="http://schemas.microsoft.com/office/drawing/2014/main" id="{095FC55E-ABEC-4C12-A3B3-976CB49D4FB0}"/>
                  </a:ext>
                </a:extLst>
              </p:cNvPr>
              <p:cNvSpPr/>
              <p:nvPr/>
            </p:nvSpPr>
            <p:spPr bwMode="auto">
              <a:xfrm>
                <a:off x="2776538" y="2709863"/>
                <a:ext cx="57150" cy="98425"/>
              </a:xfrm>
              <a:custGeom>
                <a:avLst/>
                <a:gdLst>
                  <a:gd name="T0" fmla="*/ 0 w 36"/>
                  <a:gd name="T1" fmla="*/ 3 h 62"/>
                  <a:gd name="T2" fmla="*/ 7 w 36"/>
                  <a:gd name="T3" fmla="*/ 0 h 62"/>
                  <a:gd name="T4" fmla="*/ 36 w 36"/>
                  <a:gd name="T5" fmla="*/ 60 h 62"/>
                  <a:gd name="T6" fmla="*/ 26 w 36"/>
                  <a:gd name="T7" fmla="*/ 62 h 62"/>
                  <a:gd name="T8" fmla="*/ 0 w 36"/>
                  <a:gd name="T9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62">
                    <a:moveTo>
                      <a:pt x="0" y="3"/>
                    </a:moveTo>
                    <a:lnTo>
                      <a:pt x="7" y="0"/>
                    </a:lnTo>
                    <a:lnTo>
                      <a:pt x="36" y="60"/>
                    </a:lnTo>
                    <a:lnTo>
                      <a:pt x="26" y="6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6" name="任意多边形 815">
                <a:extLst>
                  <a:ext uri="{FF2B5EF4-FFF2-40B4-BE49-F238E27FC236}">
                    <a16:creationId xmlns:a16="http://schemas.microsoft.com/office/drawing/2014/main" id="{8FB95D30-1534-4D27-80F0-D939A18BCDB1}"/>
                  </a:ext>
                </a:extLst>
              </p:cNvPr>
              <p:cNvSpPr/>
              <p:nvPr/>
            </p:nvSpPr>
            <p:spPr bwMode="auto">
              <a:xfrm>
                <a:off x="3073401" y="2378075"/>
                <a:ext cx="57150" cy="98425"/>
              </a:xfrm>
              <a:custGeom>
                <a:avLst/>
                <a:gdLst>
                  <a:gd name="T0" fmla="*/ 0 w 36"/>
                  <a:gd name="T1" fmla="*/ 2 h 62"/>
                  <a:gd name="T2" fmla="*/ 8 w 36"/>
                  <a:gd name="T3" fmla="*/ 0 h 62"/>
                  <a:gd name="T4" fmla="*/ 36 w 36"/>
                  <a:gd name="T5" fmla="*/ 57 h 62"/>
                  <a:gd name="T6" fmla="*/ 27 w 36"/>
                  <a:gd name="T7" fmla="*/ 62 h 62"/>
                  <a:gd name="T8" fmla="*/ 0 w 36"/>
                  <a:gd name="T9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62">
                    <a:moveTo>
                      <a:pt x="0" y="2"/>
                    </a:moveTo>
                    <a:lnTo>
                      <a:pt x="8" y="0"/>
                    </a:lnTo>
                    <a:lnTo>
                      <a:pt x="36" y="57"/>
                    </a:lnTo>
                    <a:lnTo>
                      <a:pt x="27" y="6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7" name="任意多边形 816">
                <a:extLst>
                  <a:ext uri="{FF2B5EF4-FFF2-40B4-BE49-F238E27FC236}">
                    <a16:creationId xmlns:a16="http://schemas.microsoft.com/office/drawing/2014/main" id="{707B11B1-5D50-49C1-96EF-8E6850BE9EAE}"/>
                  </a:ext>
                </a:extLst>
              </p:cNvPr>
              <p:cNvSpPr/>
              <p:nvPr/>
            </p:nvSpPr>
            <p:spPr bwMode="auto">
              <a:xfrm>
                <a:off x="3168651" y="2532063"/>
                <a:ext cx="104775" cy="185738"/>
              </a:xfrm>
              <a:custGeom>
                <a:avLst/>
                <a:gdLst>
                  <a:gd name="T0" fmla="*/ 0 w 28"/>
                  <a:gd name="T1" fmla="*/ 46 h 49"/>
                  <a:gd name="T2" fmla="*/ 22 w 28"/>
                  <a:gd name="T3" fmla="*/ 19 h 49"/>
                  <a:gd name="T4" fmla="*/ 23 w 28"/>
                  <a:gd name="T5" fmla="*/ 10 h 49"/>
                  <a:gd name="T6" fmla="*/ 19 w 28"/>
                  <a:gd name="T7" fmla="*/ 1 h 49"/>
                  <a:gd name="T8" fmla="*/ 23 w 28"/>
                  <a:gd name="T9" fmla="*/ 0 h 49"/>
                  <a:gd name="T10" fmla="*/ 26 w 28"/>
                  <a:gd name="T11" fmla="*/ 9 h 49"/>
                  <a:gd name="T12" fmla="*/ 26 w 28"/>
                  <a:gd name="T13" fmla="*/ 21 h 49"/>
                  <a:gd name="T14" fmla="*/ 2 w 28"/>
                  <a:gd name="T15" fmla="*/ 49 h 49"/>
                  <a:gd name="T16" fmla="*/ 0 w 28"/>
                  <a:gd name="T17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49">
                    <a:moveTo>
                      <a:pt x="0" y="46"/>
                    </a:moveTo>
                    <a:cubicBezTo>
                      <a:pt x="12" y="37"/>
                      <a:pt x="19" y="26"/>
                      <a:pt x="22" y="19"/>
                    </a:cubicBezTo>
                    <a:cubicBezTo>
                      <a:pt x="23" y="17"/>
                      <a:pt x="24" y="13"/>
                      <a:pt x="23" y="1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8" y="13"/>
                      <a:pt x="27" y="17"/>
                      <a:pt x="26" y="21"/>
                    </a:cubicBezTo>
                    <a:cubicBezTo>
                      <a:pt x="22" y="28"/>
                      <a:pt x="15" y="40"/>
                      <a:pt x="2" y="49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8" name="任意多边形 817">
                <a:extLst>
                  <a:ext uri="{FF2B5EF4-FFF2-40B4-BE49-F238E27FC236}">
                    <a16:creationId xmlns:a16="http://schemas.microsoft.com/office/drawing/2014/main" id="{EFF53BB9-3687-4BE7-8ADB-1BA68F9CED50}"/>
                  </a:ext>
                </a:extLst>
              </p:cNvPr>
              <p:cNvSpPr/>
              <p:nvPr/>
            </p:nvSpPr>
            <p:spPr bwMode="auto">
              <a:xfrm>
                <a:off x="3092451" y="2725738"/>
                <a:ext cx="57150" cy="44450"/>
              </a:xfrm>
              <a:custGeom>
                <a:avLst/>
                <a:gdLst>
                  <a:gd name="T0" fmla="*/ 0 w 36"/>
                  <a:gd name="T1" fmla="*/ 19 h 28"/>
                  <a:gd name="T2" fmla="*/ 31 w 36"/>
                  <a:gd name="T3" fmla="*/ 0 h 28"/>
                  <a:gd name="T4" fmla="*/ 36 w 36"/>
                  <a:gd name="T5" fmla="*/ 9 h 28"/>
                  <a:gd name="T6" fmla="*/ 5 w 36"/>
                  <a:gd name="T7" fmla="*/ 28 h 28"/>
                  <a:gd name="T8" fmla="*/ 0 w 36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8">
                    <a:moveTo>
                      <a:pt x="0" y="19"/>
                    </a:moveTo>
                    <a:lnTo>
                      <a:pt x="31" y="0"/>
                    </a:lnTo>
                    <a:lnTo>
                      <a:pt x="36" y="9"/>
                    </a:lnTo>
                    <a:lnTo>
                      <a:pt x="5" y="2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9" name="任意多边形 818">
                <a:extLst>
                  <a:ext uri="{FF2B5EF4-FFF2-40B4-BE49-F238E27FC236}">
                    <a16:creationId xmlns:a16="http://schemas.microsoft.com/office/drawing/2014/main" id="{818C8ABD-B50F-4752-B4EC-AFD7D24056D8}"/>
                  </a:ext>
                </a:extLst>
              </p:cNvPr>
              <p:cNvSpPr/>
              <p:nvPr/>
            </p:nvSpPr>
            <p:spPr bwMode="auto">
              <a:xfrm>
                <a:off x="2817813" y="2276475"/>
                <a:ext cx="117475" cy="52388"/>
              </a:xfrm>
              <a:custGeom>
                <a:avLst/>
                <a:gdLst>
                  <a:gd name="T0" fmla="*/ 0 w 31"/>
                  <a:gd name="T1" fmla="*/ 10 h 14"/>
                  <a:gd name="T2" fmla="*/ 30 w 31"/>
                  <a:gd name="T3" fmla="*/ 0 h 14"/>
                  <a:gd name="T4" fmla="*/ 31 w 31"/>
                  <a:gd name="T5" fmla="*/ 4 h 14"/>
                  <a:gd name="T6" fmla="*/ 2 w 31"/>
                  <a:gd name="T7" fmla="*/ 14 h 14"/>
                  <a:gd name="T8" fmla="*/ 0 w 31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0" y="10"/>
                    </a:moveTo>
                    <a:cubicBezTo>
                      <a:pt x="15" y="2"/>
                      <a:pt x="30" y="0"/>
                      <a:pt x="30" y="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16" y="6"/>
                      <a:pt x="2" y="14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0" name="任意多边形 819">
                <a:extLst>
                  <a:ext uri="{FF2B5EF4-FFF2-40B4-BE49-F238E27FC236}">
                    <a16:creationId xmlns:a16="http://schemas.microsoft.com/office/drawing/2014/main" id="{E041C58B-C26C-4CDE-B867-8F1FE419233E}"/>
                  </a:ext>
                </a:extLst>
              </p:cNvPr>
              <p:cNvSpPr/>
              <p:nvPr/>
            </p:nvSpPr>
            <p:spPr bwMode="auto">
              <a:xfrm>
                <a:off x="2954338" y="2271713"/>
                <a:ext cx="44450" cy="19050"/>
              </a:xfrm>
              <a:custGeom>
                <a:avLst/>
                <a:gdLst>
                  <a:gd name="T0" fmla="*/ 0 w 28"/>
                  <a:gd name="T1" fmla="*/ 3 h 12"/>
                  <a:gd name="T2" fmla="*/ 28 w 28"/>
                  <a:gd name="T3" fmla="*/ 0 h 12"/>
                  <a:gd name="T4" fmla="*/ 28 w 28"/>
                  <a:gd name="T5" fmla="*/ 10 h 12"/>
                  <a:gd name="T6" fmla="*/ 0 w 28"/>
                  <a:gd name="T7" fmla="*/ 12 h 12"/>
                  <a:gd name="T8" fmla="*/ 0 w 28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0" y="3"/>
                    </a:moveTo>
                    <a:lnTo>
                      <a:pt x="28" y="0"/>
                    </a:lnTo>
                    <a:lnTo>
                      <a:pt x="28" y="10"/>
                    </a:lnTo>
                    <a:lnTo>
                      <a:pt x="0" y="1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1" name="任意多边形 820">
                <a:extLst>
                  <a:ext uri="{FF2B5EF4-FFF2-40B4-BE49-F238E27FC236}">
                    <a16:creationId xmlns:a16="http://schemas.microsoft.com/office/drawing/2014/main" id="{FA4063DC-E25D-4D5C-AE33-59C3054B1453}"/>
                  </a:ext>
                </a:extLst>
              </p:cNvPr>
              <p:cNvSpPr/>
              <p:nvPr/>
            </p:nvSpPr>
            <p:spPr bwMode="auto">
              <a:xfrm>
                <a:off x="3160713" y="4506913"/>
                <a:ext cx="373063" cy="350838"/>
              </a:xfrm>
              <a:custGeom>
                <a:avLst/>
                <a:gdLst>
                  <a:gd name="T0" fmla="*/ 87 w 99"/>
                  <a:gd name="T1" fmla="*/ 90 h 93"/>
                  <a:gd name="T2" fmla="*/ 99 w 99"/>
                  <a:gd name="T3" fmla="*/ 77 h 93"/>
                  <a:gd name="T4" fmla="*/ 99 w 99"/>
                  <a:gd name="T5" fmla="*/ 76 h 93"/>
                  <a:gd name="T6" fmla="*/ 81 w 99"/>
                  <a:gd name="T7" fmla="*/ 72 h 93"/>
                  <a:gd name="T8" fmla="*/ 81 w 99"/>
                  <a:gd name="T9" fmla="*/ 72 h 93"/>
                  <a:gd name="T10" fmla="*/ 88 w 99"/>
                  <a:gd name="T11" fmla="*/ 38 h 93"/>
                  <a:gd name="T12" fmla="*/ 50 w 99"/>
                  <a:gd name="T13" fmla="*/ 7 h 93"/>
                  <a:gd name="T14" fmla="*/ 21 w 99"/>
                  <a:gd name="T15" fmla="*/ 18 h 93"/>
                  <a:gd name="T16" fmla="*/ 21 w 99"/>
                  <a:gd name="T17" fmla="*/ 18 h 93"/>
                  <a:gd name="T18" fmla="*/ 14 w 99"/>
                  <a:gd name="T19" fmla="*/ 0 h 93"/>
                  <a:gd name="T20" fmla="*/ 14 w 99"/>
                  <a:gd name="T21" fmla="*/ 0 h 93"/>
                  <a:gd name="T22" fmla="*/ 2 w 99"/>
                  <a:gd name="T23" fmla="*/ 14 h 93"/>
                  <a:gd name="T24" fmla="*/ 1 w 99"/>
                  <a:gd name="T25" fmla="*/ 22 h 93"/>
                  <a:gd name="T26" fmla="*/ 15 w 99"/>
                  <a:gd name="T27" fmla="*/ 66 h 93"/>
                  <a:gd name="T28" fmla="*/ 33 w 99"/>
                  <a:gd name="T29" fmla="*/ 82 h 93"/>
                  <a:gd name="T30" fmla="*/ 78 w 99"/>
                  <a:gd name="T31" fmla="*/ 92 h 93"/>
                  <a:gd name="T32" fmla="*/ 87 w 99"/>
                  <a:gd name="T33" fmla="*/ 90 h 93"/>
                  <a:gd name="T34" fmla="*/ 50 w 99"/>
                  <a:gd name="T35" fmla="*/ 35 h 93"/>
                  <a:gd name="T36" fmla="*/ 60 w 99"/>
                  <a:gd name="T37" fmla="*/ 44 h 93"/>
                  <a:gd name="T38" fmla="*/ 67 w 99"/>
                  <a:gd name="T39" fmla="*/ 64 h 93"/>
                  <a:gd name="T40" fmla="*/ 61 w 99"/>
                  <a:gd name="T41" fmla="*/ 63 h 93"/>
                  <a:gd name="T42" fmla="*/ 58 w 99"/>
                  <a:gd name="T43" fmla="*/ 66 h 93"/>
                  <a:gd name="T44" fmla="*/ 30 w 99"/>
                  <a:gd name="T45" fmla="*/ 43 h 93"/>
                  <a:gd name="T46" fmla="*/ 33 w 99"/>
                  <a:gd name="T47" fmla="*/ 40 h 93"/>
                  <a:gd name="T48" fmla="*/ 30 w 99"/>
                  <a:gd name="T49" fmla="*/ 31 h 93"/>
                  <a:gd name="T50" fmla="*/ 30 w 99"/>
                  <a:gd name="T51" fmla="*/ 31 h 93"/>
                  <a:gd name="T52" fmla="*/ 50 w 99"/>
                  <a:gd name="T53" fmla="*/ 3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9" h="93">
                    <a:moveTo>
                      <a:pt x="87" y="90"/>
                    </a:move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6"/>
                      <a:pt x="99" y="76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1"/>
                      <a:pt x="58" y="9"/>
                      <a:pt x="50" y="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5"/>
                      <a:pt x="0" y="19"/>
                      <a:pt x="1" y="22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7" y="73"/>
                      <a:pt x="26" y="81"/>
                      <a:pt x="33" y="82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82" y="93"/>
                      <a:pt x="85" y="92"/>
                      <a:pt x="87" y="90"/>
                    </a:cubicBezTo>
                    <a:close/>
                    <a:moveTo>
                      <a:pt x="50" y="35"/>
                    </a:moveTo>
                    <a:cubicBezTo>
                      <a:pt x="54" y="36"/>
                      <a:pt x="59" y="40"/>
                      <a:pt x="60" y="4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58" y="66"/>
                      <a:pt x="58" y="66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3"/>
                      <a:pt x="33" y="40"/>
                      <a:pt x="33" y="4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lnTo>
                      <a:pt x="50" y="35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2" name="任意多边形 821">
                <a:extLst>
                  <a:ext uri="{FF2B5EF4-FFF2-40B4-BE49-F238E27FC236}">
                    <a16:creationId xmlns:a16="http://schemas.microsoft.com/office/drawing/2014/main" id="{2E55C744-B1E0-457F-A370-CCD0D8B0604C}"/>
                  </a:ext>
                </a:extLst>
              </p:cNvPr>
              <p:cNvSpPr/>
              <p:nvPr/>
            </p:nvSpPr>
            <p:spPr bwMode="auto">
              <a:xfrm>
                <a:off x="3152776" y="4498975"/>
                <a:ext cx="388938" cy="363538"/>
              </a:xfrm>
              <a:custGeom>
                <a:avLst/>
                <a:gdLst>
                  <a:gd name="T0" fmla="*/ 83 w 103"/>
                  <a:gd name="T1" fmla="*/ 96 h 96"/>
                  <a:gd name="T2" fmla="*/ 80 w 103"/>
                  <a:gd name="T3" fmla="*/ 96 h 96"/>
                  <a:gd name="T4" fmla="*/ 35 w 103"/>
                  <a:gd name="T5" fmla="*/ 86 h 96"/>
                  <a:gd name="T6" fmla="*/ 15 w 103"/>
                  <a:gd name="T7" fmla="*/ 69 h 96"/>
                  <a:gd name="T8" fmla="*/ 1 w 103"/>
                  <a:gd name="T9" fmla="*/ 25 h 96"/>
                  <a:gd name="T10" fmla="*/ 3 w 103"/>
                  <a:gd name="T11" fmla="*/ 14 h 96"/>
                  <a:gd name="T12" fmla="*/ 15 w 103"/>
                  <a:gd name="T13" fmla="*/ 0 h 96"/>
                  <a:gd name="T14" fmla="*/ 18 w 103"/>
                  <a:gd name="T15" fmla="*/ 0 h 96"/>
                  <a:gd name="T16" fmla="*/ 18 w 103"/>
                  <a:gd name="T17" fmla="*/ 2 h 96"/>
                  <a:gd name="T18" fmla="*/ 24 w 103"/>
                  <a:gd name="T19" fmla="*/ 17 h 96"/>
                  <a:gd name="T20" fmla="*/ 52 w 103"/>
                  <a:gd name="T21" fmla="*/ 7 h 96"/>
                  <a:gd name="T22" fmla="*/ 53 w 103"/>
                  <a:gd name="T23" fmla="*/ 7 h 96"/>
                  <a:gd name="T24" fmla="*/ 92 w 103"/>
                  <a:gd name="T25" fmla="*/ 39 h 96"/>
                  <a:gd name="T26" fmla="*/ 92 w 103"/>
                  <a:gd name="T27" fmla="*/ 40 h 96"/>
                  <a:gd name="T28" fmla="*/ 85 w 103"/>
                  <a:gd name="T29" fmla="*/ 72 h 96"/>
                  <a:gd name="T30" fmla="*/ 102 w 103"/>
                  <a:gd name="T31" fmla="*/ 77 h 96"/>
                  <a:gd name="T32" fmla="*/ 103 w 103"/>
                  <a:gd name="T33" fmla="*/ 79 h 96"/>
                  <a:gd name="T34" fmla="*/ 102 w 103"/>
                  <a:gd name="T35" fmla="*/ 80 h 96"/>
                  <a:gd name="T36" fmla="*/ 90 w 103"/>
                  <a:gd name="T37" fmla="*/ 94 h 96"/>
                  <a:gd name="T38" fmla="*/ 83 w 103"/>
                  <a:gd name="T39" fmla="*/ 96 h 96"/>
                  <a:gd name="T40" fmla="*/ 16 w 103"/>
                  <a:gd name="T41" fmla="*/ 6 h 96"/>
                  <a:gd name="T42" fmla="*/ 5 w 103"/>
                  <a:gd name="T43" fmla="*/ 17 h 96"/>
                  <a:gd name="T44" fmla="*/ 5 w 103"/>
                  <a:gd name="T45" fmla="*/ 24 h 96"/>
                  <a:gd name="T46" fmla="*/ 19 w 103"/>
                  <a:gd name="T47" fmla="*/ 68 h 96"/>
                  <a:gd name="T48" fmla="*/ 35 w 103"/>
                  <a:gd name="T49" fmla="*/ 82 h 96"/>
                  <a:gd name="T50" fmla="*/ 81 w 103"/>
                  <a:gd name="T51" fmla="*/ 92 h 96"/>
                  <a:gd name="T52" fmla="*/ 87 w 103"/>
                  <a:gd name="T53" fmla="*/ 91 h 96"/>
                  <a:gd name="T54" fmla="*/ 97 w 103"/>
                  <a:gd name="T55" fmla="*/ 79 h 96"/>
                  <a:gd name="T56" fmla="*/ 81 w 103"/>
                  <a:gd name="T57" fmla="*/ 75 h 96"/>
                  <a:gd name="T58" fmla="*/ 81 w 103"/>
                  <a:gd name="T59" fmla="*/ 74 h 96"/>
                  <a:gd name="T60" fmla="*/ 88 w 103"/>
                  <a:gd name="T61" fmla="*/ 40 h 96"/>
                  <a:gd name="T62" fmla="*/ 52 w 103"/>
                  <a:gd name="T63" fmla="*/ 11 h 96"/>
                  <a:gd name="T64" fmla="*/ 23 w 103"/>
                  <a:gd name="T65" fmla="*/ 22 h 96"/>
                  <a:gd name="T66" fmla="*/ 22 w 103"/>
                  <a:gd name="T67" fmla="*/ 21 h 96"/>
                  <a:gd name="T68" fmla="*/ 21 w 103"/>
                  <a:gd name="T69" fmla="*/ 20 h 96"/>
                  <a:gd name="T70" fmla="*/ 16 w 103"/>
                  <a:gd name="T71" fmla="*/ 6 h 96"/>
                  <a:gd name="T72" fmla="*/ 60 w 103"/>
                  <a:gd name="T73" fmla="*/ 70 h 96"/>
                  <a:gd name="T74" fmla="*/ 59 w 103"/>
                  <a:gd name="T75" fmla="*/ 69 h 96"/>
                  <a:gd name="T76" fmla="*/ 31 w 103"/>
                  <a:gd name="T77" fmla="*/ 46 h 96"/>
                  <a:gd name="T78" fmla="*/ 30 w 103"/>
                  <a:gd name="T79" fmla="*/ 46 h 96"/>
                  <a:gd name="T80" fmla="*/ 32 w 103"/>
                  <a:gd name="T81" fmla="*/ 42 h 96"/>
                  <a:gd name="T82" fmla="*/ 33 w 103"/>
                  <a:gd name="T83" fmla="*/ 42 h 96"/>
                  <a:gd name="T84" fmla="*/ 29 w 103"/>
                  <a:gd name="T85" fmla="*/ 33 h 96"/>
                  <a:gd name="T86" fmla="*/ 31 w 103"/>
                  <a:gd name="T87" fmla="*/ 31 h 96"/>
                  <a:gd name="T88" fmla="*/ 32 w 103"/>
                  <a:gd name="T89" fmla="*/ 31 h 96"/>
                  <a:gd name="T90" fmla="*/ 53 w 103"/>
                  <a:gd name="T91" fmla="*/ 35 h 96"/>
                  <a:gd name="T92" fmla="*/ 64 w 103"/>
                  <a:gd name="T93" fmla="*/ 46 h 96"/>
                  <a:gd name="T94" fmla="*/ 72 w 103"/>
                  <a:gd name="T95" fmla="*/ 69 h 96"/>
                  <a:gd name="T96" fmla="*/ 64 w 103"/>
                  <a:gd name="T97" fmla="*/ 67 h 96"/>
                  <a:gd name="T98" fmla="*/ 63 w 103"/>
                  <a:gd name="T99" fmla="*/ 68 h 96"/>
                  <a:gd name="T100" fmla="*/ 60 w 103"/>
                  <a:gd name="T101" fmla="*/ 70 h 96"/>
                  <a:gd name="T102" fmla="*/ 35 w 103"/>
                  <a:gd name="T103" fmla="*/ 45 h 96"/>
                  <a:gd name="T104" fmla="*/ 60 w 103"/>
                  <a:gd name="T105" fmla="*/ 65 h 96"/>
                  <a:gd name="T106" fmla="*/ 60 w 103"/>
                  <a:gd name="T107" fmla="*/ 65 h 96"/>
                  <a:gd name="T108" fmla="*/ 63 w 103"/>
                  <a:gd name="T109" fmla="*/ 63 h 96"/>
                  <a:gd name="T110" fmla="*/ 66 w 103"/>
                  <a:gd name="T111" fmla="*/ 64 h 96"/>
                  <a:gd name="T112" fmla="*/ 60 w 103"/>
                  <a:gd name="T113" fmla="*/ 47 h 96"/>
                  <a:gd name="T114" fmla="*/ 52 w 103"/>
                  <a:gd name="T115" fmla="*/ 39 h 96"/>
                  <a:gd name="T116" fmla="*/ 35 w 103"/>
                  <a:gd name="T117" fmla="*/ 35 h 96"/>
                  <a:gd name="T118" fmla="*/ 37 w 103"/>
                  <a:gd name="T119" fmla="*/ 42 h 96"/>
                  <a:gd name="T120" fmla="*/ 35 w 103"/>
                  <a:gd name="T121" fmla="*/ 45 h 96"/>
                  <a:gd name="T122" fmla="*/ 35 w 103"/>
                  <a:gd name="T123" fmla="*/ 4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" h="96">
                    <a:moveTo>
                      <a:pt x="83" y="96"/>
                    </a:moveTo>
                    <a:cubicBezTo>
                      <a:pt x="82" y="96"/>
                      <a:pt x="81" y="96"/>
                      <a:pt x="80" y="96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26" y="85"/>
                      <a:pt x="18" y="77"/>
                      <a:pt x="15" y="69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1"/>
                      <a:pt x="0" y="17"/>
                      <a:pt x="3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61" y="9"/>
                      <a:pt x="89" y="31"/>
                      <a:pt x="92" y="39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102" y="77"/>
                      <a:pt x="102" y="77"/>
                      <a:pt x="102" y="77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8" y="95"/>
                      <a:pt x="86" y="96"/>
                      <a:pt x="83" y="96"/>
                    </a:cubicBezTo>
                    <a:close/>
                    <a:moveTo>
                      <a:pt x="16" y="6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4" y="18"/>
                      <a:pt x="4" y="21"/>
                      <a:pt x="5" y="24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1" y="74"/>
                      <a:pt x="29" y="81"/>
                      <a:pt x="35" y="82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3" y="93"/>
                      <a:pt x="86" y="92"/>
                      <a:pt x="87" y="9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74"/>
                      <a:pt x="81" y="74"/>
                      <a:pt x="81" y="74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5" y="33"/>
                      <a:pt x="60" y="14"/>
                      <a:pt x="52" y="11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1" y="20"/>
                      <a:pt x="21" y="20"/>
                      <a:pt x="21" y="20"/>
                    </a:cubicBezTo>
                    <a:lnTo>
                      <a:pt x="16" y="6"/>
                    </a:lnTo>
                    <a:close/>
                    <a:moveTo>
                      <a:pt x="60" y="70"/>
                    </a:moveTo>
                    <a:cubicBezTo>
                      <a:pt x="60" y="70"/>
                      <a:pt x="59" y="70"/>
                      <a:pt x="59" y="69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5"/>
                      <a:pt x="30" y="45"/>
                      <a:pt x="32" y="42"/>
                    </a:cubicBezTo>
                    <a:cubicBezTo>
                      <a:pt x="32" y="42"/>
                      <a:pt x="33" y="42"/>
                      <a:pt x="33" y="4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8" y="36"/>
                      <a:pt x="63" y="41"/>
                      <a:pt x="64" y="46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3" y="67"/>
                      <a:pt x="63" y="67"/>
                      <a:pt x="63" y="68"/>
                    </a:cubicBezTo>
                    <a:cubicBezTo>
                      <a:pt x="62" y="69"/>
                      <a:pt x="61" y="70"/>
                      <a:pt x="60" y="70"/>
                    </a:cubicBezTo>
                    <a:close/>
                    <a:moveTo>
                      <a:pt x="35" y="45"/>
                    </a:move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2" y="63"/>
                      <a:pt x="62" y="63"/>
                      <a:pt x="63" y="63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9" y="43"/>
                      <a:pt x="55" y="40"/>
                      <a:pt x="52" y="39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3"/>
                      <a:pt x="37" y="43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3" name="任意多边形 822">
                <a:extLst>
                  <a:ext uri="{FF2B5EF4-FFF2-40B4-BE49-F238E27FC236}">
                    <a16:creationId xmlns:a16="http://schemas.microsoft.com/office/drawing/2014/main" id="{A4A671ED-9EEB-4253-9E08-774CDC3172DF}"/>
                  </a:ext>
                </a:extLst>
              </p:cNvPr>
              <p:cNvSpPr/>
              <p:nvPr/>
            </p:nvSpPr>
            <p:spPr bwMode="auto">
              <a:xfrm>
                <a:off x="3201988" y="4495800"/>
                <a:ext cx="342900" cy="312738"/>
              </a:xfrm>
              <a:custGeom>
                <a:avLst/>
                <a:gdLst>
                  <a:gd name="T0" fmla="*/ 57 w 91"/>
                  <a:gd name="T1" fmla="*/ 11 h 83"/>
                  <a:gd name="T2" fmla="*/ 11 w 91"/>
                  <a:gd name="T3" fmla="*/ 1 h 83"/>
                  <a:gd name="T4" fmla="*/ 2 w 91"/>
                  <a:gd name="T5" fmla="*/ 12 h 83"/>
                  <a:gd name="T6" fmla="*/ 16 w 91"/>
                  <a:gd name="T7" fmla="*/ 56 h 83"/>
                  <a:gd name="T8" fmla="*/ 34 w 91"/>
                  <a:gd name="T9" fmla="*/ 72 h 83"/>
                  <a:gd name="T10" fmla="*/ 79 w 91"/>
                  <a:gd name="T11" fmla="*/ 82 h 83"/>
                  <a:gd name="T12" fmla="*/ 89 w 91"/>
                  <a:gd name="T13" fmla="*/ 71 h 83"/>
                  <a:gd name="T14" fmla="*/ 74 w 91"/>
                  <a:gd name="T15" fmla="*/ 27 h 83"/>
                  <a:gd name="T16" fmla="*/ 57 w 91"/>
                  <a:gd name="T17" fmla="*/ 11 h 83"/>
                  <a:gd name="T18" fmla="*/ 69 w 91"/>
                  <a:gd name="T19" fmla="*/ 58 h 83"/>
                  <a:gd name="T20" fmla="*/ 64 w 91"/>
                  <a:gd name="T21" fmla="*/ 64 h 83"/>
                  <a:gd name="T22" fmla="*/ 39 w 91"/>
                  <a:gd name="T23" fmla="*/ 58 h 83"/>
                  <a:gd name="T24" fmla="*/ 29 w 91"/>
                  <a:gd name="T25" fmla="*/ 49 h 83"/>
                  <a:gd name="T26" fmla="*/ 22 w 91"/>
                  <a:gd name="T27" fmla="*/ 25 h 83"/>
                  <a:gd name="T28" fmla="*/ 27 w 91"/>
                  <a:gd name="T29" fmla="*/ 19 h 83"/>
                  <a:gd name="T30" fmla="*/ 52 w 91"/>
                  <a:gd name="T31" fmla="*/ 25 h 83"/>
                  <a:gd name="T32" fmla="*/ 61 w 91"/>
                  <a:gd name="T33" fmla="*/ 34 h 83"/>
                  <a:gd name="T34" fmla="*/ 69 w 91"/>
                  <a:gd name="T35" fmla="*/ 5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83">
                    <a:moveTo>
                      <a:pt x="57" y="1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4" y="0"/>
                      <a:pt x="0" y="4"/>
                      <a:pt x="2" y="12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9" y="63"/>
                      <a:pt x="27" y="70"/>
                      <a:pt x="34" y="7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87" y="83"/>
                      <a:pt x="91" y="79"/>
                      <a:pt x="89" y="71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2" y="20"/>
                      <a:pt x="64" y="13"/>
                      <a:pt x="57" y="11"/>
                    </a:cubicBezTo>
                    <a:close/>
                    <a:moveTo>
                      <a:pt x="69" y="58"/>
                    </a:moveTo>
                    <a:cubicBezTo>
                      <a:pt x="70" y="62"/>
                      <a:pt x="68" y="64"/>
                      <a:pt x="64" y="6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5" y="57"/>
                      <a:pt x="31" y="53"/>
                      <a:pt x="29" y="49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0" y="21"/>
                      <a:pt x="23" y="19"/>
                      <a:pt x="27" y="19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6" y="26"/>
                      <a:pt x="60" y="30"/>
                      <a:pt x="61" y="34"/>
                    </a:cubicBez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4" name="任意多边形 823">
                <a:extLst>
                  <a:ext uri="{FF2B5EF4-FFF2-40B4-BE49-F238E27FC236}">
                    <a16:creationId xmlns:a16="http://schemas.microsoft.com/office/drawing/2014/main" id="{2B25BF70-0FF8-4ABC-8615-3B77DFF485D1}"/>
                  </a:ext>
                </a:extLst>
              </p:cNvPr>
              <p:cNvSpPr/>
              <p:nvPr/>
            </p:nvSpPr>
            <p:spPr bwMode="auto">
              <a:xfrm>
                <a:off x="3198813" y="4492625"/>
                <a:ext cx="350838" cy="320675"/>
              </a:xfrm>
              <a:custGeom>
                <a:avLst/>
                <a:gdLst>
                  <a:gd name="T0" fmla="*/ 83 w 93"/>
                  <a:gd name="T1" fmla="*/ 85 h 85"/>
                  <a:gd name="T2" fmla="*/ 80 w 93"/>
                  <a:gd name="T3" fmla="*/ 84 h 85"/>
                  <a:gd name="T4" fmla="*/ 35 w 93"/>
                  <a:gd name="T5" fmla="*/ 75 h 85"/>
                  <a:gd name="T6" fmla="*/ 15 w 93"/>
                  <a:gd name="T7" fmla="*/ 57 h 85"/>
                  <a:gd name="T8" fmla="*/ 1 w 93"/>
                  <a:gd name="T9" fmla="*/ 13 h 85"/>
                  <a:gd name="T10" fmla="*/ 3 w 93"/>
                  <a:gd name="T11" fmla="*/ 3 h 85"/>
                  <a:gd name="T12" fmla="*/ 13 w 93"/>
                  <a:gd name="T13" fmla="*/ 0 h 85"/>
                  <a:gd name="T14" fmla="*/ 58 w 93"/>
                  <a:gd name="T15" fmla="*/ 10 h 85"/>
                  <a:gd name="T16" fmla="*/ 77 w 93"/>
                  <a:gd name="T17" fmla="*/ 28 h 85"/>
                  <a:gd name="T18" fmla="*/ 92 w 93"/>
                  <a:gd name="T19" fmla="*/ 72 h 85"/>
                  <a:gd name="T20" fmla="*/ 90 w 93"/>
                  <a:gd name="T21" fmla="*/ 82 h 85"/>
                  <a:gd name="T22" fmla="*/ 83 w 93"/>
                  <a:gd name="T23" fmla="*/ 85 h 85"/>
                  <a:gd name="T24" fmla="*/ 10 w 93"/>
                  <a:gd name="T25" fmla="*/ 4 h 85"/>
                  <a:gd name="T26" fmla="*/ 5 w 93"/>
                  <a:gd name="T27" fmla="*/ 6 h 85"/>
                  <a:gd name="T28" fmla="*/ 5 w 93"/>
                  <a:gd name="T29" fmla="*/ 12 h 85"/>
                  <a:gd name="T30" fmla="*/ 19 w 93"/>
                  <a:gd name="T31" fmla="*/ 56 h 85"/>
                  <a:gd name="T32" fmla="*/ 36 w 93"/>
                  <a:gd name="T33" fmla="*/ 71 h 85"/>
                  <a:gd name="T34" fmla="*/ 81 w 93"/>
                  <a:gd name="T35" fmla="*/ 81 h 85"/>
                  <a:gd name="T36" fmla="*/ 87 w 93"/>
                  <a:gd name="T37" fmla="*/ 79 h 85"/>
                  <a:gd name="T38" fmla="*/ 88 w 93"/>
                  <a:gd name="T39" fmla="*/ 73 h 85"/>
                  <a:gd name="T40" fmla="*/ 74 w 93"/>
                  <a:gd name="T41" fmla="*/ 29 h 85"/>
                  <a:gd name="T42" fmla="*/ 57 w 93"/>
                  <a:gd name="T43" fmla="*/ 14 h 85"/>
                  <a:gd name="T44" fmla="*/ 12 w 93"/>
                  <a:gd name="T45" fmla="*/ 4 h 85"/>
                  <a:gd name="T46" fmla="*/ 10 w 93"/>
                  <a:gd name="T47" fmla="*/ 4 h 85"/>
                  <a:gd name="T48" fmla="*/ 67 w 93"/>
                  <a:gd name="T49" fmla="*/ 67 h 85"/>
                  <a:gd name="T50" fmla="*/ 65 w 93"/>
                  <a:gd name="T51" fmla="*/ 66 h 85"/>
                  <a:gd name="T52" fmla="*/ 40 w 93"/>
                  <a:gd name="T53" fmla="*/ 61 h 85"/>
                  <a:gd name="T54" fmla="*/ 29 w 93"/>
                  <a:gd name="T55" fmla="*/ 51 h 85"/>
                  <a:gd name="T56" fmla="*/ 21 w 93"/>
                  <a:gd name="T57" fmla="*/ 27 h 85"/>
                  <a:gd name="T58" fmla="*/ 22 w 93"/>
                  <a:gd name="T59" fmla="*/ 20 h 85"/>
                  <a:gd name="T60" fmla="*/ 28 w 93"/>
                  <a:gd name="T61" fmla="*/ 19 h 85"/>
                  <a:gd name="T62" fmla="*/ 53 w 93"/>
                  <a:gd name="T63" fmla="*/ 24 h 85"/>
                  <a:gd name="T64" fmla="*/ 64 w 93"/>
                  <a:gd name="T65" fmla="*/ 34 h 85"/>
                  <a:gd name="T66" fmla="*/ 72 w 93"/>
                  <a:gd name="T67" fmla="*/ 58 h 85"/>
                  <a:gd name="T68" fmla="*/ 71 w 93"/>
                  <a:gd name="T69" fmla="*/ 65 h 85"/>
                  <a:gd name="T70" fmla="*/ 67 w 93"/>
                  <a:gd name="T71" fmla="*/ 67 h 85"/>
                  <a:gd name="T72" fmla="*/ 26 w 93"/>
                  <a:gd name="T73" fmla="*/ 22 h 85"/>
                  <a:gd name="T74" fmla="*/ 25 w 93"/>
                  <a:gd name="T75" fmla="*/ 23 h 85"/>
                  <a:gd name="T76" fmla="*/ 24 w 93"/>
                  <a:gd name="T77" fmla="*/ 25 h 85"/>
                  <a:gd name="T78" fmla="*/ 32 w 93"/>
                  <a:gd name="T79" fmla="*/ 50 h 85"/>
                  <a:gd name="T80" fmla="*/ 41 w 93"/>
                  <a:gd name="T81" fmla="*/ 57 h 85"/>
                  <a:gd name="T82" fmla="*/ 66 w 93"/>
                  <a:gd name="T83" fmla="*/ 63 h 85"/>
                  <a:gd name="T84" fmla="*/ 68 w 93"/>
                  <a:gd name="T85" fmla="*/ 62 h 85"/>
                  <a:gd name="T86" fmla="*/ 68 w 93"/>
                  <a:gd name="T87" fmla="*/ 60 h 85"/>
                  <a:gd name="T88" fmla="*/ 60 w 93"/>
                  <a:gd name="T89" fmla="*/ 35 h 85"/>
                  <a:gd name="T90" fmla="*/ 52 w 93"/>
                  <a:gd name="T91" fmla="*/ 28 h 85"/>
                  <a:gd name="T92" fmla="*/ 27 w 93"/>
                  <a:gd name="T93" fmla="*/ 22 h 85"/>
                  <a:gd name="T94" fmla="*/ 26 w 93"/>
                  <a:gd name="T95" fmla="*/ 2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85">
                    <a:moveTo>
                      <a:pt x="83" y="85"/>
                    </a:moveTo>
                    <a:cubicBezTo>
                      <a:pt x="82" y="85"/>
                      <a:pt x="81" y="85"/>
                      <a:pt x="80" y="84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26" y="73"/>
                      <a:pt x="18" y="65"/>
                      <a:pt x="15" y="5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9"/>
                      <a:pt x="0" y="5"/>
                      <a:pt x="3" y="3"/>
                    </a:cubicBezTo>
                    <a:cubicBezTo>
                      <a:pt x="5" y="0"/>
                      <a:pt x="8" y="0"/>
                      <a:pt x="13" y="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6" y="12"/>
                      <a:pt x="75" y="20"/>
                      <a:pt x="77" y="28"/>
                    </a:cubicBezTo>
                    <a:cubicBezTo>
                      <a:pt x="92" y="72"/>
                      <a:pt x="92" y="72"/>
                      <a:pt x="92" y="72"/>
                    </a:cubicBezTo>
                    <a:cubicBezTo>
                      <a:pt x="93" y="76"/>
                      <a:pt x="92" y="80"/>
                      <a:pt x="90" y="82"/>
                    </a:cubicBezTo>
                    <a:cubicBezTo>
                      <a:pt x="89" y="84"/>
                      <a:pt x="86" y="85"/>
                      <a:pt x="83" y="85"/>
                    </a:cubicBezTo>
                    <a:close/>
                    <a:moveTo>
                      <a:pt x="10" y="4"/>
                    </a:moveTo>
                    <a:cubicBezTo>
                      <a:pt x="8" y="4"/>
                      <a:pt x="6" y="5"/>
                      <a:pt x="5" y="6"/>
                    </a:cubicBezTo>
                    <a:cubicBezTo>
                      <a:pt x="4" y="7"/>
                      <a:pt x="4" y="9"/>
                      <a:pt x="5" y="12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3"/>
                      <a:pt x="29" y="70"/>
                      <a:pt x="36" y="71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4" y="81"/>
                      <a:pt x="86" y="81"/>
                      <a:pt x="87" y="79"/>
                    </a:cubicBezTo>
                    <a:cubicBezTo>
                      <a:pt x="89" y="78"/>
                      <a:pt x="89" y="76"/>
                      <a:pt x="88" y="73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1" y="22"/>
                      <a:pt x="64" y="15"/>
                      <a:pt x="57" y="1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4"/>
                      <a:pt x="10" y="4"/>
                    </a:cubicBezTo>
                    <a:close/>
                    <a:moveTo>
                      <a:pt x="67" y="67"/>
                    </a:moveTo>
                    <a:cubicBezTo>
                      <a:pt x="66" y="67"/>
                      <a:pt x="65" y="67"/>
                      <a:pt x="65" y="66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35" y="60"/>
                      <a:pt x="30" y="56"/>
                      <a:pt x="29" y="5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2"/>
                      <a:pt x="22" y="20"/>
                    </a:cubicBezTo>
                    <a:cubicBezTo>
                      <a:pt x="23" y="19"/>
                      <a:pt x="25" y="18"/>
                      <a:pt x="28" y="19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8" y="25"/>
                      <a:pt x="63" y="29"/>
                      <a:pt x="64" y="34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3" y="61"/>
                      <a:pt x="73" y="63"/>
                      <a:pt x="71" y="65"/>
                    </a:cubicBezTo>
                    <a:cubicBezTo>
                      <a:pt x="70" y="66"/>
                      <a:pt x="68" y="67"/>
                      <a:pt x="67" y="67"/>
                    </a:cubicBezTo>
                    <a:close/>
                    <a:moveTo>
                      <a:pt x="26" y="22"/>
                    </a:moveTo>
                    <a:cubicBezTo>
                      <a:pt x="25" y="22"/>
                      <a:pt x="25" y="22"/>
                      <a:pt x="25" y="23"/>
                    </a:cubicBezTo>
                    <a:cubicBezTo>
                      <a:pt x="24" y="23"/>
                      <a:pt x="24" y="24"/>
                      <a:pt x="24" y="25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3"/>
                      <a:pt x="37" y="56"/>
                      <a:pt x="41" y="57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7" y="63"/>
                      <a:pt x="68" y="63"/>
                      <a:pt x="68" y="62"/>
                    </a:cubicBezTo>
                    <a:cubicBezTo>
                      <a:pt x="69" y="62"/>
                      <a:pt x="69" y="61"/>
                      <a:pt x="68" y="60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59" y="32"/>
                      <a:pt x="56" y="28"/>
                      <a:pt x="52" y="28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6" y="22"/>
                      <a:pt x="26" y="22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5" name="任意多边形 824">
                <a:extLst>
                  <a:ext uri="{FF2B5EF4-FFF2-40B4-BE49-F238E27FC236}">
                    <a16:creationId xmlns:a16="http://schemas.microsoft.com/office/drawing/2014/main" id="{F75878F2-D563-456E-B61F-25C03F469F04}"/>
                  </a:ext>
                </a:extLst>
              </p:cNvPr>
              <p:cNvSpPr/>
              <p:nvPr/>
            </p:nvSpPr>
            <p:spPr bwMode="auto">
              <a:xfrm>
                <a:off x="3240088" y="4741863"/>
                <a:ext cx="57150" cy="60325"/>
              </a:xfrm>
              <a:custGeom>
                <a:avLst/>
                <a:gdLst>
                  <a:gd name="T0" fmla="*/ 7 w 36"/>
                  <a:gd name="T1" fmla="*/ 38 h 38"/>
                  <a:gd name="T2" fmla="*/ 0 w 36"/>
                  <a:gd name="T3" fmla="*/ 31 h 38"/>
                  <a:gd name="T4" fmla="*/ 28 w 36"/>
                  <a:gd name="T5" fmla="*/ 0 h 38"/>
                  <a:gd name="T6" fmla="*/ 36 w 36"/>
                  <a:gd name="T7" fmla="*/ 4 h 38"/>
                  <a:gd name="T8" fmla="*/ 7 w 36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7" y="38"/>
                    </a:moveTo>
                    <a:lnTo>
                      <a:pt x="0" y="31"/>
                    </a:lnTo>
                    <a:lnTo>
                      <a:pt x="28" y="0"/>
                    </a:lnTo>
                    <a:lnTo>
                      <a:pt x="36" y="4"/>
                    </a:lnTo>
                    <a:lnTo>
                      <a:pt x="7" y="3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6" name="任意多边形 825">
                <a:extLst>
                  <a:ext uri="{FF2B5EF4-FFF2-40B4-BE49-F238E27FC236}">
                    <a16:creationId xmlns:a16="http://schemas.microsoft.com/office/drawing/2014/main" id="{C22863D0-735D-407C-AAE7-9A85D55A1D66}"/>
                  </a:ext>
                </a:extLst>
              </p:cNvPr>
              <p:cNvSpPr/>
              <p:nvPr/>
            </p:nvSpPr>
            <p:spPr bwMode="auto">
              <a:xfrm>
                <a:off x="3368676" y="4597400"/>
                <a:ext cx="55563" cy="60325"/>
              </a:xfrm>
              <a:custGeom>
                <a:avLst/>
                <a:gdLst>
                  <a:gd name="T0" fmla="*/ 7 w 35"/>
                  <a:gd name="T1" fmla="*/ 38 h 38"/>
                  <a:gd name="T2" fmla="*/ 0 w 35"/>
                  <a:gd name="T3" fmla="*/ 31 h 38"/>
                  <a:gd name="T4" fmla="*/ 28 w 35"/>
                  <a:gd name="T5" fmla="*/ 0 h 38"/>
                  <a:gd name="T6" fmla="*/ 35 w 35"/>
                  <a:gd name="T7" fmla="*/ 5 h 38"/>
                  <a:gd name="T8" fmla="*/ 7 w 3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8">
                    <a:moveTo>
                      <a:pt x="7" y="38"/>
                    </a:moveTo>
                    <a:lnTo>
                      <a:pt x="0" y="31"/>
                    </a:lnTo>
                    <a:lnTo>
                      <a:pt x="28" y="0"/>
                    </a:lnTo>
                    <a:lnTo>
                      <a:pt x="35" y="5"/>
                    </a:lnTo>
                    <a:lnTo>
                      <a:pt x="7" y="3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7" name="任意多边形 826">
                <a:extLst>
                  <a:ext uri="{FF2B5EF4-FFF2-40B4-BE49-F238E27FC236}">
                    <a16:creationId xmlns:a16="http://schemas.microsoft.com/office/drawing/2014/main" id="{47913818-EA06-4F20-934B-CB3BB021E457}"/>
                  </a:ext>
                </a:extLst>
              </p:cNvPr>
              <p:cNvSpPr/>
              <p:nvPr/>
            </p:nvSpPr>
            <p:spPr bwMode="auto">
              <a:xfrm>
                <a:off x="3163888" y="4552950"/>
                <a:ext cx="57150" cy="60325"/>
              </a:xfrm>
              <a:custGeom>
                <a:avLst/>
                <a:gdLst>
                  <a:gd name="T0" fmla="*/ 8 w 36"/>
                  <a:gd name="T1" fmla="*/ 38 h 38"/>
                  <a:gd name="T2" fmla="*/ 0 w 36"/>
                  <a:gd name="T3" fmla="*/ 31 h 38"/>
                  <a:gd name="T4" fmla="*/ 29 w 36"/>
                  <a:gd name="T5" fmla="*/ 0 h 38"/>
                  <a:gd name="T6" fmla="*/ 36 w 36"/>
                  <a:gd name="T7" fmla="*/ 4 h 38"/>
                  <a:gd name="T8" fmla="*/ 8 w 36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8" y="38"/>
                    </a:moveTo>
                    <a:lnTo>
                      <a:pt x="0" y="31"/>
                    </a:lnTo>
                    <a:lnTo>
                      <a:pt x="29" y="0"/>
                    </a:lnTo>
                    <a:lnTo>
                      <a:pt x="36" y="4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8" name="任意多边形 827">
                <a:extLst>
                  <a:ext uri="{FF2B5EF4-FFF2-40B4-BE49-F238E27FC236}">
                    <a16:creationId xmlns:a16="http://schemas.microsoft.com/office/drawing/2014/main" id="{3B8FAB9F-B88A-4A6C-AB05-C8A5DC64DE47}"/>
                  </a:ext>
                </a:extLst>
              </p:cNvPr>
              <p:cNvSpPr/>
              <p:nvPr/>
            </p:nvSpPr>
            <p:spPr bwMode="auto">
              <a:xfrm>
                <a:off x="3421063" y="4791075"/>
                <a:ext cx="55563" cy="60325"/>
              </a:xfrm>
              <a:custGeom>
                <a:avLst/>
                <a:gdLst>
                  <a:gd name="T0" fmla="*/ 7 w 35"/>
                  <a:gd name="T1" fmla="*/ 38 h 38"/>
                  <a:gd name="T2" fmla="*/ 0 w 35"/>
                  <a:gd name="T3" fmla="*/ 30 h 38"/>
                  <a:gd name="T4" fmla="*/ 28 w 35"/>
                  <a:gd name="T5" fmla="*/ 0 h 38"/>
                  <a:gd name="T6" fmla="*/ 35 w 35"/>
                  <a:gd name="T7" fmla="*/ 7 h 38"/>
                  <a:gd name="T8" fmla="*/ 7 w 3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8">
                    <a:moveTo>
                      <a:pt x="7" y="38"/>
                    </a:moveTo>
                    <a:lnTo>
                      <a:pt x="0" y="30"/>
                    </a:lnTo>
                    <a:lnTo>
                      <a:pt x="28" y="0"/>
                    </a:lnTo>
                    <a:lnTo>
                      <a:pt x="35" y="7"/>
                    </a:lnTo>
                    <a:lnTo>
                      <a:pt x="7" y="3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" name="任意多边形 828">
                <a:extLst>
                  <a:ext uri="{FF2B5EF4-FFF2-40B4-BE49-F238E27FC236}">
                    <a16:creationId xmlns:a16="http://schemas.microsoft.com/office/drawing/2014/main" id="{79594D1A-24A9-4CE1-B60F-137C560500F8}"/>
                  </a:ext>
                </a:extLst>
              </p:cNvPr>
              <p:cNvSpPr/>
              <p:nvPr/>
            </p:nvSpPr>
            <p:spPr bwMode="auto">
              <a:xfrm>
                <a:off x="9328151" y="3684588"/>
                <a:ext cx="377825" cy="350838"/>
              </a:xfrm>
              <a:custGeom>
                <a:avLst/>
                <a:gdLst>
                  <a:gd name="T0" fmla="*/ 21 w 100"/>
                  <a:gd name="T1" fmla="*/ 92 h 93"/>
                  <a:gd name="T2" fmla="*/ 66 w 100"/>
                  <a:gd name="T3" fmla="*/ 83 h 93"/>
                  <a:gd name="T4" fmla="*/ 84 w 100"/>
                  <a:gd name="T5" fmla="*/ 67 h 93"/>
                  <a:gd name="T6" fmla="*/ 99 w 100"/>
                  <a:gd name="T7" fmla="*/ 23 h 93"/>
                  <a:gd name="T8" fmla="*/ 97 w 100"/>
                  <a:gd name="T9" fmla="*/ 14 h 93"/>
                  <a:gd name="T10" fmla="*/ 85 w 100"/>
                  <a:gd name="T11" fmla="*/ 1 h 93"/>
                  <a:gd name="T12" fmla="*/ 85 w 100"/>
                  <a:gd name="T13" fmla="*/ 1 h 93"/>
                  <a:gd name="T14" fmla="*/ 79 w 100"/>
                  <a:gd name="T15" fmla="*/ 18 h 93"/>
                  <a:gd name="T16" fmla="*/ 78 w 100"/>
                  <a:gd name="T17" fmla="*/ 18 h 93"/>
                  <a:gd name="T18" fmla="*/ 49 w 100"/>
                  <a:gd name="T19" fmla="*/ 8 h 93"/>
                  <a:gd name="T20" fmla="*/ 11 w 100"/>
                  <a:gd name="T21" fmla="*/ 38 h 93"/>
                  <a:gd name="T22" fmla="*/ 19 w 100"/>
                  <a:gd name="T23" fmla="*/ 72 h 93"/>
                  <a:gd name="T24" fmla="*/ 19 w 100"/>
                  <a:gd name="T25" fmla="*/ 72 h 93"/>
                  <a:gd name="T26" fmla="*/ 1 w 100"/>
                  <a:gd name="T27" fmla="*/ 77 h 93"/>
                  <a:gd name="T28" fmla="*/ 1 w 100"/>
                  <a:gd name="T29" fmla="*/ 77 h 93"/>
                  <a:gd name="T30" fmla="*/ 13 w 100"/>
                  <a:gd name="T31" fmla="*/ 91 h 93"/>
                  <a:gd name="T32" fmla="*/ 21 w 100"/>
                  <a:gd name="T33" fmla="*/ 92 h 93"/>
                  <a:gd name="T34" fmla="*/ 70 w 100"/>
                  <a:gd name="T35" fmla="*/ 31 h 93"/>
                  <a:gd name="T36" fmla="*/ 70 w 100"/>
                  <a:gd name="T37" fmla="*/ 32 h 93"/>
                  <a:gd name="T38" fmla="*/ 66 w 100"/>
                  <a:gd name="T39" fmla="*/ 41 h 93"/>
                  <a:gd name="T40" fmla="*/ 69 w 100"/>
                  <a:gd name="T41" fmla="*/ 44 h 93"/>
                  <a:gd name="T42" fmla="*/ 41 w 100"/>
                  <a:gd name="T43" fmla="*/ 66 h 93"/>
                  <a:gd name="T44" fmla="*/ 38 w 100"/>
                  <a:gd name="T45" fmla="*/ 63 h 93"/>
                  <a:gd name="T46" fmla="*/ 33 w 100"/>
                  <a:gd name="T47" fmla="*/ 65 h 93"/>
                  <a:gd name="T48" fmla="*/ 39 w 100"/>
                  <a:gd name="T49" fmla="*/ 45 h 93"/>
                  <a:gd name="T50" fmla="*/ 49 w 100"/>
                  <a:gd name="T51" fmla="*/ 36 h 93"/>
                  <a:gd name="T52" fmla="*/ 70 w 100"/>
                  <a:gd name="T53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0" h="93">
                    <a:moveTo>
                      <a:pt x="21" y="92"/>
                    </a:moveTo>
                    <a:cubicBezTo>
                      <a:pt x="66" y="83"/>
                      <a:pt x="66" y="83"/>
                      <a:pt x="66" y="83"/>
                    </a:cubicBezTo>
                    <a:cubicBezTo>
                      <a:pt x="74" y="81"/>
                      <a:pt x="82" y="74"/>
                      <a:pt x="84" y="67"/>
                    </a:cubicBezTo>
                    <a:cubicBezTo>
                      <a:pt x="99" y="23"/>
                      <a:pt x="99" y="23"/>
                      <a:pt x="99" y="23"/>
                    </a:cubicBezTo>
                    <a:cubicBezTo>
                      <a:pt x="100" y="19"/>
                      <a:pt x="99" y="16"/>
                      <a:pt x="97" y="14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0"/>
                      <a:pt x="85" y="0"/>
                      <a:pt x="85" y="1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8"/>
                      <a:pt x="78" y="18"/>
                      <a:pt x="78" y="1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2" y="9"/>
                      <a:pt x="14" y="31"/>
                      <a:pt x="11" y="38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0" y="77"/>
                      <a:pt x="1" y="77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5" y="93"/>
                      <a:pt x="17" y="93"/>
                      <a:pt x="21" y="92"/>
                    </a:cubicBezTo>
                    <a:close/>
                    <a:moveTo>
                      <a:pt x="70" y="31"/>
                    </a:moveTo>
                    <a:cubicBezTo>
                      <a:pt x="70" y="31"/>
                      <a:pt x="70" y="31"/>
                      <a:pt x="70" y="32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6" y="41"/>
                      <a:pt x="69" y="44"/>
                      <a:pt x="69" y="44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41" y="66"/>
                      <a:pt x="39" y="63"/>
                      <a:pt x="38" y="63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1" y="41"/>
                      <a:pt x="45" y="37"/>
                      <a:pt x="49" y="36"/>
                    </a:cubicBezTo>
                    <a:lnTo>
                      <a:pt x="70" y="31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" name="任意多边形 829">
                <a:extLst>
                  <a:ext uri="{FF2B5EF4-FFF2-40B4-BE49-F238E27FC236}">
                    <a16:creationId xmlns:a16="http://schemas.microsoft.com/office/drawing/2014/main" id="{9FB8C846-9140-472E-8322-B6106F38DD26}"/>
                  </a:ext>
                </a:extLst>
              </p:cNvPr>
              <p:cNvSpPr/>
              <p:nvPr/>
            </p:nvSpPr>
            <p:spPr bwMode="auto">
              <a:xfrm>
                <a:off x="9321801" y="3676650"/>
                <a:ext cx="392113" cy="366713"/>
              </a:xfrm>
              <a:custGeom>
                <a:avLst/>
                <a:gdLst>
                  <a:gd name="T0" fmla="*/ 13 w 104"/>
                  <a:gd name="T1" fmla="*/ 94 h 97"/>
                  <a:gd name="T2" fmla="*/ 1 w 104"/>
                  <a:gd name="T3" fmla="*/ 80 h 97"/>
                  <a:gd name="T4" fmla="*/ 0 w 104"/>
                  <a:gd name="T5" fmla="*/ 79 h 97"/>
                  <a:gd name="T6" fmla="*/ 1 w 104"/>
                  <a:gd name="T7" fmla="*/ 77 h 97"/>
                  <a:gd name="T8" fmla="*/ 18 w 104"/>
                  <a:gd name="T9" fmla="*/ 73 h 97"/>
                  <a:gd name="T10" fmla="*/ 11 w 104"/>
                  <a:gd name="T11" fmla="*/ 40 h 97"/>
                  <a:gd name="T12" fmla="*/ 12 w 104"/>
                  <a:gd name="T13" fmla="*/ 40 h 97"/>
                  <a:gd name="T14" fmla="*/ 51 w 104"/>
                  <a:gd name="T15" fmla="*/ 8 h 97"/>
                  <a:gd name="T16" fmla="*/ 51 w 104"/>
                  <a:gd name="T17" fmla="*/ 8 h 97"/>
                  <a:gd name="T18" fmla="*/ 79 w 104"/>
                  <a:gd name="T19" fmla="*/ 18 h 97"/>
                  <a:gd name="T20" fmla="*/ 85 w 104"/>
                  <a:gd name="T21" fmla="*/ 2 h 97"/>
                  <a:gd name="T22" fmla="*/ 86 w 104"/>
                  <a:gd name="T23" fmla="*/ 1 h 97"/>
                  <a:gd name="T24" fmla="*/ 88 w 104"/>
                  <a:gd name="T25" fmla="*/ 0 h 97"/>
                  <a:gd name="T26" fmla="*/ 101 w 104"/>
                  <a:gd name="T27" fmla="*/ 15 h 97"/>
                  <a:gd name="T28" fmla="*/ 102 w 104"/>
                  <a:gd name="T29" fmla="*/ 25 h 97"/>
                  <a:gd name="T30" fmla="*/ 88 w 104"/>
                  <a:gd name="T31" fmla="*/ 69 h 97"/>
                  <a:gd name="T32" fmla="*/ 69 w 104"/>
                  <a:gd name="T33" fmla="*/ 87 h 97"/>
                  <a:gd name="T34" fmla="*/ 24 w 104"/>
                  <a:gd name="T35" fmla="*/ 96 h 97"/>
                  <a:gd name="T36" fmla="*/ 20 w 104"/>
                  <a:gd name="T37" fmla="*/ 97 h 97"/>
                  <a:gd name="T38" fmla="*/ 13 w 104"/>
                  <a:gd name="T39" fmla="*/ 94 h 97"/>
                  <a:gd name="T40" fmla="*/ 82 w 104"/>
                  <a:gd name="T41" fmla="*/ 21 h 97"/>
                  <a:gd name="T42" fmla="*/ 82 w 104"/>
                  <a:gd name="T43" fmla="*/ 22 h 97"/>
                  <a:gd name="T44" fmla="*/ 80 w 104"/>
                  <a:gd name="T45" fmla="*/ 22 h 97"/>
                  <a:gd name="T46" fmla="*/ 51 w 104"/>
                  <a:gd name="T47" fmla="*/ 12 h 97"/>
                  <a:gd name="T48" fmla="*/ 15 w 104"/>
                  <a:gd name="T49" fmla="*/ 40 h 97"/>
                  <a:gd name="T50" fmla="*/ 23 w 104"/>
                  <a:gd name="T51" fmla="*/ 74 h 97"/>
                  <a:gd name="T52" fmla="*/ 22 w 104"/>
                  <a:gd name="T53" fmla="*/ 76 h 97"/>
                  <a:gd name="T54" fmla="*/ 6 w 104"/>
                  <a:gd name="T55" fmla="*/ 80 h 97"/>
                  <a:gd name="T56" fmla="*/ 16 w 104"/>
                  <a:gd name="T57" fmla="*/ 91 h 97"/>
                  <a:gd name="T58" fmla="*/ 23 w 104"/>
                  <a:gd name="T59" fmla="*/ 93 h 97"/>
                  <a:gd name="T60" fmla="*/ 68 w 104"/>
                  <a:gd name="T61" fmla="*/ 83 h 97"/>
                  <a:gd name="T62" fmla="*/ 84 w 104"/>
                  <a:gd name="T63" fmla="*/ 68 h 97"/>
                  <a:gd name="T64" fmla="*/ 99 w 104"/>
                  <a:gd name="T65" fmla="*/ 24 h 97"/>
                  <a:gd name="T66" fmla="*/ 98 w 104"/>
                  <a:gd name="T67" fmla="*/ 17 h 97"/>
                  <a:gd name="T68" fmla="*/ 88 w 104"/>
                  <a:gd name="T69" fmla="*/ 6 h 97"/>
                  <a:gd name="T70" fmla="*/ 82 w 104"/>
                  <a:gd name="T71" fmla="*/ 21 h 97"/>
                  <a:gd name="T72" fmla="*/ 40 w 104"/>
                  <a:gd name="T73" fmla="*/ 68 h 97"/>
                  <a:gd name="T74" fmla="*/ 40 w 104"/>
                  <a:gd name="T75" fmla="*/ 67 h 97"/>
                  <a:gd name="T76" fmla="*/ 32 w 104"/>
                  <a:gd name="T77" fmla="*/ 70 h 97"/>
                  <a:gd name="T78" fmla="*/ 39 w 104"/>
                  <a:gd name="T79" fmla="*/ 46 h 97"/>
                  <a:gd name="T80" fmla="*/ 51 w 104"/>
                  <a:gd name="T81" fmla="*/ 36 h 97"/>
                  <a:gd name="T82" fmla="*/ 71 w 104"/>
                  <a:gd name="T83" fmla="*/ 31 h 97"/>
                  <a:gd name="T84" fmla="*/ 73 w 104"/>
                  <a:gd name="T85" fmla="*/ 31 h 97"/>
                  <a:gd name="T86" fmla="*/ 74 w 104"/>
                  <a:gd name="T87" fmla="*/ 33 h 97"/>
                  <a:gd name="T88" fmla="*/ 71 w 104"/>
                  <a:gd name="T89" fmla="*/ 42 h 97"/>
                  <a:gd name="T90" fmla="*/ 71 w 104"/>
                  <a:gd name="T91" fmla="*/ 43 h 97"/>
                  <a:gd name="T92" fmla="*/ 73 w 104"/>
                  <a:gd name="T93" fmla="*/ 46 h 97"/>
                  <a:gd name="T94" fmla="*/ 73 w 104"/>
                  <a:gd name="T95" fmla="*/ 47 h 97"/>
                  <a:gd name="T96" fmla="*/ 45 w 104"/>
                  <a:gd name="T97" fmla="*/ 70 h 97"/>
                  <a:gd name="T98" fmla="*/ 43 w 104"/>
                  <a:gd name="T99" fmla="*/ 70 h 97"/>
                  <a:gd name="T100" fmla="*/ 40 w 104"/>
                  <a:gd name="T101" fmla="*/ 68 h 97"/>
                  <a:gd name="T102" fmla="*/ 68 w 104"/>
                  <a:gd name="T103" fmla="*/ 45 h 97"/>
                  <a:gd name="T104" fmla="*/ 67 w 104"/>
                  <a:gd name="T105" fmla="*/ 42 h 97"/>
                  <a:gd name="T106" fmla="*/ 69 w 104"/>
                  <a:gd name="T107" fmla="*/ 36 h 97"/>
                  <a:gd name="T108" fmla="*/ 51 w 104"/>
                  <a:gd name="T109" fmla="*/ 40 h 97"/>
                  <a:gd name="T110" fmla="*/ 43 w 104"/>
                  <a:gd name="T111" fmla="*/ 47 h 97"/>
                  <a:gd name="T112" fmla="*/ 38 w 104"/>
                  <a:gd name="T113" fmla="*/ 64 h 97"/>
                  <a:gd name="T114" fmla="*/ 40 w 104"/>
                  <a:gd name="T115" fmla="*/ 63 h 97"/>
                  <a:gd name="T116" fmla="*/ 43 w 104"/>
                  <a:gd name="T117" fmla="*/ 65 h 97"/>
                  <a:gd name="T118" fmla="*/ 43 w 104"/>
                  <a:gd name="T119" fmla="*/ 65 h 97"/>
                  <a:gd name="T120" fmla="*/ 68 w 104"/>
                  <a:gd name="T121" fmla="*/ 46 h 97"/>
                  <a:gd name="T122" fmla="*/ 68 w 104"/>
                  <a:gd name="T123" fmla="*/ 4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97">
                    <a:moveTo>
                      <a:pt x="13" y="94"/>
                    </a:moveTo>
                    <a:cubicBezTo>
                      <a:pt x="1" y="80"/>
                      <a:pt x="1" y="80"/>
                      <a:pt x="1" y="8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4" y="32"/>
                      <a:pt x="43" y="10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3" y="17"/>
                      <a:pt x="104" y="21"/>
                      <a:pt x="102" y="25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86" y="77"/>
                      <a:pt x="77" y="85"/>
                      <a:pt x="69" y="87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2" y="97"/>
                      <a:pt x="21" y="97"/>
                      <a:pt x="20" y="97"/>
                    </a:cubicBezTo>
                    <a:cubicBezTo>
                      <a:pt x="17" y="97"/>
                      <a:pt x="15" y="96"/>
                      <a:pt x="13" y="94"/>
                    </a:cubicBezTo>
                    <a:close/>
                    <a:moveTo>
                      <a:pt x="82" y="21"/>
                    </a:moveTo>
                    <a:cubicBezTo>
                      <a:pt x="82" y="22"/>
                      <a:pt x="82" y="22"/>
                      <a:pt x="82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4" y="14"/>
                      <a:pt x="19" y="34"/>
                      <a:pt x="15" y="40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8" y="93"/>
                      <a:pt x="20" y="93"/>
                      <a:pt x="23" y="9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75" y="81"/>
                      <a:pt x="82" y="75"/>
                      <a:pt x="84" y="68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0" y="21"/>
                      <a:pt x="99" y="19"/>
                      <a:pt x="98" y="17"/>
                    </a:cubicBezTo>
                    <a:cubicBezTo>
                      <a:pt x="88" y="6"/>
                      <a:pt x="88" y="6"/>
                      <a:pt x="88" y="6"/>
                    </a:cubicBezTo>
                    <a:lnTo>
                      <a:pt x="82" y="21"/>
                    </a:lnTo>
                    <a:close/>
                    <a:moveTo>
                      <a:pt x="40" y="68"/>
                    </a:moveTo>
                    <a:cubicBezTo>
                      <a:pt x="40" y="68"/>
                      <a:pt x="40" y="68"/>
                      <a:pt x="40" y="67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1" y="41"/>
                      <a:pt x="46" y="37"/>
                      <a:pt x="51" y="36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3" y="45"/>
                      <a:pt x="73" y="45"/>
                      <a:pt x="73" y="46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4" y="70"/>
                      <a:pt x="44" y="70"/>
                      <a:pt x="43" y="70"/>
                    </a:cubicBezTo>
                    <a:cubicBezTo>
                      <a:pt x="42" y="70"/>
                      <a:pt x="42" y="69"/>
                      <a:pt x="40" y="68"/>
                    </a:cubicBezTo>
                    <a:close/>
                    <a:moveTo>
                      <a:pt x="68" y="45"/>
                    </a:moveTo>
                    <a:cubicBezTo>
                      <a:pt x="66" y="44"/>
                      <a:pt x="66" y="43"/>
                      <a:pt x="67" y="42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48" y="40"/>
                      <a:pt x="44" y="44"/>
                      <a:pt x="43" y="47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1" y="63"/>
                      <a:pt x="41" y="63"/>
                      <a:pt x="43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46"/>
                      <a:pt x="68" y="45"/>
                      <a:pt x="68" y="45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" name="任意多边形 830">
                <a:extLst>
                  <a:ext uri="{FF2B5EF4-FFF2-40B4-BE49-F238E27FC236}">
                    <a16:creationId xmlns:a16="http://schemas.microsoft.com/office/drawing/2014/main" id="{FEA1214A-860E-4D75-A2AE-D20B26919B8F}"/>
                  </a:ext>
                </a:extLst>
              </p:cNvPr>
              <p:cNvSpPr/>
              <p:nvPr/>
            </p:nvSpPr>
            <p:spPr bwMode="auto">
              <a:xfrm>
                <a:off x="9317038" y="3673475"/>
                <a:ext cx="347663" cy="315913"/>
              </a:xfrm>
              <a:custGeom>
                <a:avLst/>
                <a:gdLst>
                  <a:gd name="T0" fmla="*/ 17 w 92"/>
                  <a:gd name="T1" fmla="*/ 28 h 84"/>
                  <a:gd name="T2" fmla="*/ 3 w 92"/>
                  <a:gd name="T3" fmla="*/ 72 h 84"/>
                  <a:gd name="T4" fmla="*/ 12 w 92"/>
                  <a:gd name="T5" fmla="*/ 82 h 84"/>
                  <a:gd name="T6" fmla="*/ 57 w 92"/>
                  <a:gd name="T7" fmla="*/ 72 h 84"/>
                  <a:gd name="T8" fmla="*/ 75 w 92"/>
                  <a:gd name="T9" fmla="*/ 56 h 84"/>
                  <a:gd name="T10" fmla="*/ 89 w 92"/>
                  <a:gd name="T11" fmla="*/ 12 h 84"/>
                  <a:gd name="T12" fmla="*/ 80 w 92"/>
                  <a:gd name="T13" fmla="*/ 2 h 84"/>
                  <a:gd name="T14" fmla="*/ 35 w 92"/>
                  <a:gd name="T15" fmla="*/ 11 h 84"/>
                  <a:gd name="T16" fmla="*/ 17 w 92"/>
                  <a:gd name="T17" fmla="*/ 28 h 84"/>
                  <a:gd name="T18" fmla="*/ 30 w 92"/>
                  <a:gd name="T19" fmla="*/ 34 h 84"/>
                  <a:gd name="T20" fmla="*/ 40 w 92"/>
                  <a:gd name="T21" fmla="*/ 25 h 84"/>
                  <a:gd name="T22" fmla="*/ 65 w 92"/>
                  <a:gd name="T23" fmla="*/ 20 h 84"/>
                  <a:gd name="T24" fmla="*/ 70 w 92"/>
                  <a:gd name="T25" fmla="*/ 25 h 84"/>
                  <a:gd name="T26" fmla="*/ 62 w 92"/>
                  <a:gd name="T27" fmla="*/ 50 h 84"/>
                  <a:gd name="T28" fmla="*/ 52 w 92"/>
                  <a:gd name="T29" fmla="*/ 59 h 84"/>
                  <a:gd name="T30" fmla="*/ 27 w 92"/>
                  <a:gd name="T31" fmla="*/ 64 h 84"/>
                  <a:gd name="T32" fmla="*/ 22 w 92"/>
                  <a:gd name="T33" fmla="*/ 58 h 84"/>
                  <a:gd name="T34" fmla="*/ 30 w 92"/>
                  <a:gd name="T35" fmla="*/ 3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84">
                    <a:moveTo>
                      <a:pt x="17" y="28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79"/>
                      <a:pt x="5" y="84"/>
                      <a:pt x="12" y="82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65" y="71"/>
                      <a:pt x="73" y="63"/>
                      <a:pt x="75" y="56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2" y="5"/>
                      <a:pt x="88" y="0"/>
                      <a:pt x="80" y="2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27" y="13"/>
                      <a:pt x="19" y="20"/>
                      <a:pt x="17" y="28"/>
                    </a:cubicBezTo>
                    <a:close/>
                    <a:moveTo>
                      <a:pt x="30" y="34"/>
                    </a:moveTo>
                    <a:cubicBezTo>
                      <a:pt x="31" y="30"/>
                      <a:pt x="36" y="26"/>
                      <a:pt x="40" y="25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19"/>
                      <a:pt x="71" y="22"/>
                      <a:pt x="70" y="25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1" y="54"/>
                      <a:pt x="56" y="58"/>
                      <a:pt x="52" y="59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3" y="65"/>
                      <a:pt x="21" y="62"/>
                      <a:pt x="22" y="58"/>
                    </a:cubicBezTo>
                    <a:lnTo>
                      <a:pt x="3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" name="任意多边形 831">
                <a:extLst>
                  <a:ext uri="{FF2B5EF4-FFF2-40B4-BE49-F238E27FC236}">
                    <a16:creationId xmlns:a16="http://schemas.microsoft.com/office/drawing/2014/main" id="{480F7FB1-59CE-4B44-8CD9-02B415219E13}"/>
                  </a:ext>
                </a:extLst>
              </p:cNvPr>
              <p:cNvSpPr/>
              <p:nvPr/>
            </p:nvSpPr>
            <p:spPr bwMode="auto">
              <a:xfrm>
                <a:off x="9313863" y="3668713"/>
                <a:ext cx="354013" cy="320675"/>
              </a:xfrm>
              <a:custGeom>
                <a:avLst/>
                <a:gdLst>
                  <a:gd name="T0" fmla="*/ 3 w 94"/>
                  <a:gd name="T1" fmla="*/ 82 h 85"/>
                  <a:gd name="T2" fmla="*/ 2 w 94"/>
                  <a:gd name="T3" fmla="*/ 72 h 85"/>
                  <a:gd name="T4" fmla="*/ 16 w 94"/>
                  <a:gd name="T5" fmla="*/ 28 h 85"/>
                  <a:gd name="T6" fmla="*/ 35 w 94"/>
                  <a:gd name="T7" fmla="*/ 11 h 85"/>
                  <a:gd name="T8" fmla="*/ 81 w 94"/>
                  <a:gd name="T9" fmla="*/ 1 h 85"/>
                  <a:gd name="T10" fmla="*/ 91 w 94"/>
                  <a:gd name="T11" fmla="*/ 3 h 85"/>
                  <a:gd name="T12" fmla="*/ 92 w 94"/>
                  <a:gd name="T13" fmla="*/ 14 h 85"/>
                  <a:gd name="T14" fmla="*/ 78 w 94"/>
                  <a:gd name="T15" fmla="*/ 58 h 85"/>
                  <a:gd name="T16" fmla="*/ 59 w 94"/>
                  <a:gd name="T17" fmla="*/ 75 h 85"/>
                  <a:gd name="T18" fmla="*/ 13 w 94"/>
                  <a:gd name="T19" fmla="*/ 85 h 85"/>
                  <a:gd name="T20" fmla="*/ 10 w 94"/>
                  <a:gd name="T21" fmla="*/ 85 h 85"/>
                  <a:gd name="T22" fmla="*/ 3 w 94"/>
                  <a:gd name="T23" fmla="*/ 82 h 85"/>
                  <a:gd name="T24" fmla="*/ 81 w 94"/>
                  <a:gd name="T25" fmla="*/ 5 h 85"/>
                  <a:gd name="T26" fmla="*/ 36 w 94"/>
                  <a:gd name="T27" fmla="*/ 14 h 85"/>
                  <a:gd name="T28" fmla="*/ 20 w 94"/>
                  <a:gd name="T29" fmla="*/ 29 h 85"/>
                  <a:gd name="T30" fmla="*/ 6 w 94"/>
                  <a:gd name="T31" fmla="*/ 73 h 85"/>
                  <a:gd name="T32" fmla="*/ 6 w 94"/>
                  <a:gd name="T33" fmla="*/ 80 h 85"/>
                  <a:gd name="T34" fmla="*/ 13 w 94"/>
                  <a:gd name="T35" fmla="*/ 81 h 85"/>
                  <a:gd name="T36" fmla="*/ 58 w 94"/>
                  <a:gd name="T37" fmla="*/ 71 h 85"/>
                  <a:gd name="T38" fmla="*/ 74 w 94"/>
                  <a:gd name="T39" fmla="*/ 57 h 85"/>
                  <a:gd name="T40" fmla="*/ 88 w 94"/>
                  <a:gd name="T41" fmla="*/ 13 h 85"/>
                  <a:gd name="T42" fmla="*/ 88 w 94"/>
                  <a:gd name="T43" fmla="*/ 6 h 85"/>
                  <a:gd name="T44" fmla="*/ 84 w 94"/>
                  <a:gd name="T45" fmla="*/ 4 h 85"/>
                  <a:gd name="T46" fmla="*/ 81 w 94"/>
                  <a:gd name="T47" fmla="*/ 5 h 85"/>
                  <a:gd name="T48" fmla="*/ 22 w 94"/>
                  <a:gd name="T49" fmla="*/ 65 h 85"/>
                  <a:gd name="T50" fmla="*/ 21 w 94"/>
                  <a:gd name="T51" fmla="*/ 59 h 85"/>
                  <a:gd name="T52" fmla="*/ 29 w 94"/>
                  <a:gd name="T53" fmla="*/ 34 h 85"/>
                  <a:gd name="T54" fmla="*/ 40 w 94"/>
                  <a:gd name="T55" fmla="*/ 24 h 85"/>
                  <a:gd name="T56" fmla="*/ 65 w 94"/>
                  <a:gd name="T57" fmla="*/ 19 h 85"/>
                  <a:gd name="T58" fmla="*/ 72 w 94"/>
                  <a:gd name="T59" fmla="*/ 21 h 85"/>
                  <a:gd name="T60" fmla="*/ 73 w 94"/>
                  <a:gd name="T61" fmla="*/ 27 h 85"/>
                  <a:gd name="T62" fmla="*/ 65 w 94"/>
                  <a:gd name="T63" fmla="*/ 51 h 85"/>
                  <a:gd name="T64" fmla="*/ 54 w 94"/>
                  <a:gd name="T65" fmla="*/ 61 h 85"/>
                  <a:gd name="T66" fmla="*/ 29 w 94"/>
                  <a:gd name="T67" fmla="*/ 67 h 85"/>
                  <a:gd name="T68" fmla="*/ 27 w 94"/>
                  <a:gd name="T69" fmla="*/ 67 h 85"/>
                  <a:gd name="T70" fmla="*/ 22 w 94"/>
                  <a:gd name="T71" fmla="*/ 65 h 85"/>
                  <a:gd name="T72" fmla="*/ 66 w 94"/>
                  <a:gd name="T73" fmla="*/ 23 h 85"/>
                  <a:gd name="T74" fmla="*/ 41 w 94"/>
                  <a:gd name="T75" fmla="*/ 28 h 85"/>
                  <a:gd name="T76" fmla="*/ 33 w 94"/>
                  <a:gd name="T77" fmla="*/ 36 h 85"/>
                  <a:gd name="T78" fmla="*/ 25 w 94"/>
                  <a:gd name="T79" fmla="*/ 60 h 85"/>
                  <a:gd name="T80" fmla="*/ 25 w 94"/>
                  <a:gd name="T81" fmla="*/ 63 h 85"/>
                  <a:gd name="T82" fmla="*/ 28 w 94"/>
                  <a:gd name="T83" fmla="*/ 63 h 85"/>
                  <a:gd name="T84" fmla="*/ 53 w 94"/>
                  <a:gd name="T85" fmla="*/ 58 h 85"/>
                  <a:gd name="T86" fmla="*/ 61 w 94"/>
                  <a:gd name="T87" fmla="*/ 50 h 85"/>
                  <a:gd name="T88" fmla="*/ 69 w 94"/>
                  <a:gd name="T89" fmla="*/ 26 h 85"/>
                  <a:gd name="T90" fmla="*/ 69 w 94"/>
                  <a:gd name="T91" fmla="*/ 23 h 85"/>
                  <a:gd name="T92" fmla="*/ 67 w 94"/>
                  <a:gd name="T93" fmla="*/ 23 h 85"/>
                  <a:gd name="T94" fmla="*/ 66 w 94"/>
                  <a:gd name="T95" fmla="*/ 2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85">
                    <a:moveTo>
                      <a:pt x="3" y="82"/>
                    </a:moveTo>
                    <a:cubicBezTo>
                      <a:pt x="1" y="80"/>
                      <a:pt x="0" y="76"/>
                      <a:pt x="2" y="72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9" y="20"/>
                      <a:pt x="27" y="12"/>
                      <a:pt x="35" y="11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85" y="0"/>
                      <a:pt x="89" y="1"/>
                      <a:pt x="91" y="3"/>
                    </a:cubicBezTo>
                    <a:cubicBezTo>
                      <a:pt x="93" y="6"/>
                      <a:pt x="94" y="10"/>
                      <a:pt x="92" y="14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5" y="66"/>
                      <a:pt x="67" y="73"/>
                      <a:pt x="59" y="7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2" y="85"/>
                      <a:pt x="11" y="85"/>
                      <a:pt x="10" y="85"/>
                    </a:cubicBezTo>
                    <a:cubicBezTo>
                      <a:pt x="7" y="85"/>
                      <a:pt x="5" y="84"/>
                      <a:pt x="3" y="82"/>
                    </a:cubicBezTo>
                    <a:close/>
                    <a:moveTo>
                      <a:pt x="81" y="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29" y="16"/>
                      <a:pt x="22" y="23"/>
                      <a:pt x="20" y="29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5" y="76"/>
                      <a:pt x="5" y="78"/>
                      <a:pt x="6" y="80"/>
                    </a:cubicBezTo>
                    <a:cubicBezTo>
                      <a:pt x="7" y="81"/>
                      <a:pt x="10" y="82"/>
                      <a:pt x="13" y="8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65" y="70"/>
                      <a:pt x="72" y="63"/>
                      <a:pt x="74" y="57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9" y="10"/>
                      <a:pt x="89" y="7"/>
                      <a:pt x="88" y="6"/>
                    </a:cubicBezTo>
                    <a:cubicBezTo>
                      <a:pt x="87" y="5"/>
                      <a:pt x="86" y="4"/>
                      <a:pt x="84" y="4"/>
                    </a:cubicBezTo>
                    <a:cubicBezTo>
                      <a:pt x="83" y="4"/>
                      <a:pt x="82" y="5"/>
                      <a:pt x="81" y="5"/>
                    </a:cubicBezTo>
                    <a:close/>
                    <a:moveTo>
                      <a:pt x="22" y="65"/>
                    </a:moveTo>
                    <a:cubicBezTo>
                      <a:pt x="21" y="64"/>
                      <a:pt x="21" y="61"/>
                      <a:pt x="21" y="59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0"/>
                      <a:pt x="36" y="25"/>
                      <a:pt x="40" y="24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8" y="18"/>
                      <a:pt x="70" y="19"/>
                      <a:pt x="72" y="21"/>
                    </a:cubicBezTo>
                    <a:cubicBezTo>
                      <a:pt x="73" y="22"/>
                      <a:pt x="74" y="24"/>
                      <a:pt x="73" y="27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3" y="56"/>
                      <a:pt x="58" y="60"/>
                      <a:pt x="54" y="61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8" y="67"/>
                      <a:pt x="27" y="67"/>
                      <a:pt x="27" y="67"/>
                    </a:cubicBezTo>
                    <a:cubicBezTo>
                      <a:pt x="25" y="67"/>
                      <a:pt x="23" y="66"/>
                      <a:pt x="22" y="65"/>
                    </a:cubicBezTo>
                    <a:close/>
                    <a:moveTo>
                      <a:pt x="66" y="23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38" y="29"/>
                      <a:pt x="34" y="32"/>
                      <a:pt x="33" y="36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1"/>
                      <a:pt x="25" y="62"/>
                      <a:pt x="25" y="63"/>
                    </a:cubicBezTo>
                    <a:cubicBezTo>
                      <a:pt x="26" y="63"/>
                      <a:pt x="27" y="63"/>
                      <a:pt x="28" y="63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6" y="57"/>
                      <a:pt x="60" y="53"/>
                      <a:pt x="61" y="50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5"/>
                      <a:pt x="69" y="24"/>
                      <a:pt x="69" y="23"/>
                    </a:cubicBezTo>
                    <a:cubicBezTo>
                      <a:pt x="69" y="23"/>
                      <a:pt x="68" y="23"/>
                      <a:pt x="67" y="23"/>
                    </a:cubicBezTo>
                    <a:cubicBezTo>
                      <a:pt x="67" y="23"/>
                      <a:pt x="67" y="23"/>
                      <a:pt x="66" y="2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" name="任意多边形 832">
                <a:extLst>
                  <a:ext uri="{FF2B5EF4-FFF2-40B4-BE49-F238E27FC236}">
                    <a16:creationId xmlns:a16="http://schemas.microsoft.com/office/drawing/2014/main" id="{289AB2C5-3888-4ED8-AAE5-4F42D5ABA1E6}"/>
                  </a:ext>
                </a:extLst>
              </p:cNvPr>
              <p:cNvSpPr/>
              <p:nvPr/>
            </p:nvSpPr>
            <p:spPr bwMode="auto">
              <a:xfrm>
                <a:off x="9569451" y="3917950"/>
                <a:ext cx="57150" cy="60325"/>
              </a:xfrm>
              <a:custGeom>
                <a:avLst/>
                <a:gdLst>
                  <a:gd name="T0" fmla="*/ 29 w 36"/>
                  <a:gd name="T1" fmla="*/ 38 h 38"/>
                  <a:gd name="T2" fmla="*/ 36 w 36"/>
                  <a:gd name="T3" fmla="*/ 31 h 38"/>
                  <a:gd name="T4" fmla="*/ 8 w 36"/>
                  <a:gd name="T5" fmla="*/ 0 h 38"/>
                  <a:gd name="T6" fmla="*/ 0 w 36"/>
                  <a:gd name="T7" fmla="*/ 7 h 38"/>
                  <a:gd name="T8" fmla="*/ 29 w 36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29" y="38"/>
                    </a:moveTo>
                    <a:lnTo>
                      <a:pt x="36" y="31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" name="任意多边形 833">
                <a:extLst>
                  <a:ext uri="{FF2B5EF4-FFF2-40B4-BE49-F238E27FC236}">
                    <a16:creationId xmlns:a16="http://schemas.microsoft.com/office/drawing/2014/main" id="{4FE86920-8988-403D-B61C-197516CD9873}"/>
                  </a:ext>
                </a:extLst>
              </p:cNvPr>
              <p:cNvSpPr/>
              <p:nvPr/>
            </p:nvSpPr>
            <p:spPr bwMode="auto">
              <a:xfrm>
                <a:off x="9437688" y="3775075"/>
                <a:ext cx="60325" cy="60325"/>
              </a:xfrm>
              <a:custGeom>
                <a:avLst/>
                <a:gdLst>
                  <a:gd name="T0" fmla="*/ 31 w 38"/>
                  <a:gd name="T1" fmla="*/ 38 h 38"/>
                  <a:gd name="T2" fmla="*/ 38 w 38"/>
                  <a:gd name="T3" fmla="*/ 33 h 38"/>
                  <a:gd name="T4" fmla="*/ 7 w 38"/>
                  <a:gd name="T5" fmla="*/ 0 h 38"/>
                  <a:gd name="T6" fmla="*/ 0 w 38"/>
                  <a:gd name="T7" fmla="*/ 7 h 38"/>
                  <a:gd name="T8" fmla="*/ 31 w 38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31" y="38"/>
                    </a:moveTo>
                    <a:lnTo>
                      <a:pt x="38" y="33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31" y="3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5" name="任意多边形 834">
                <a:extLst>
                  <a:ext uri="{FF2B5EF4-FFF2-40B4-BE49-F238E27FC236}">
                    <a16:creationId xmlns:a16="http://schemas.microsoft.com/office/drawing/2014/main" id="{AE2C2280-EBA9-42AF-AFF7-8595ED931EAB}"/>
                  </a:ext>
                </a:extLst>
              </p:cNvPr>
              <p:cNvSpPr/>
              <p:nvPr/>
            </p:nvSpPr>
            <p:spPr bwMode="auto">
              <a:xfrm>
                <a:off x="9640888" y="3729038"/>
                <a:ext cx="57150" cy="60325"/>
              </a:xfrm>
              <a:custGeom>
                <a:avLst/>
                <a:gdLst>
                  <a:gd name="T0" fmla="*/ 29 w 36"/>
                  <a:gd name="T1" fmla="*/ 38 h 38"/>
                  <a:gd name="T2" fmla="*/ 36 w 36"/>
                  <a:gd name="T3" fmla="*/ 34 h 38"/>
                  <a:gd name="T4" fmla="*/ 8 w 36"/>
                  <a:gd name="T5" fmla="*/ 0 h 38"/>
                  <a:gd name="T6" fmla="*/ 0 w 36"/>
                  <a:gd name="T7" fmla="*/ 7 h 38"/>
                  <a:gd name="T8" fmla="*/ 29 w 36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29" y="38"/>
                    </a:moveTo>
                    <a:lnTo>
                      <a:pt x="36" y="34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6" name="任意多边形 835">
                <a:extLst>
                  <a:ext uri="{FF2B5EF4-FFF2-40B4-BE49-F238E27FC236}">
                    <a16:creationId xmlns:a16="http://schemas.microsoft.com/office/drawing/2014/main" id="{CCA38858-8B81-445C-9046-7D6A82C78AAC}"/>
                  </a:ext>
                </a:extLst>
              </p:cNvPr>
              <p:cNvSpPr/>
              <p:nvPr/>
            </p:nvSpPr>
            <p:spPr bwMode="auto">
              <a:xfrm>
                <a:off x="9385301" y="3967163"/>
                <a:ext cx="60325" cy="60325"/>
              </a:xfrm>
              <a:custGeom>
                <a:avLst/>
                <a:gdLst>
                  <a:gd name="T0" fmla="*/ 31 w 38"/>
                  <a:gd name="T1" fmla="*/ 38 h 38"/>
                  <a:gd name="T2" fmla="*/ 38 w 38"/>
                  <a:gd name="T3" fmla="*/ 33 h 38"/>
                  <a:gd name="T4" fmla="*/ 7 w 38"/>
                  <a:gd name="T5" fmla="*/ 0 h 38"/>
                  <a:gd name="T6" fmla="*/ 0 w 38"/>
                  <a:gd name="T7" fmla="*/ 7 h 38"/>
                  <a:gd name="T8" fmla="*/ 31 w 38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31" y="38"/>
                    </a:moveTo>
                    <a:lnTo>
                      <a:pt x="38" y="33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31" y="3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7" name="任意多边形 836">
                <a:extLst>
                  <a:ext uri="{FF2B5EF4-FFF2-40B4-BE49-F238E27FC236}">
                    <a16:creationId xmlns:a16="http://schemas.microsoft.com/office/drawing/2014/main" id="{AE69460D-6841-47B7-BB01-9A9310ECE046}"/>
                  </a:ext>
                </a:extLst>
              </p:cNvPr>
              <p:cNvSpPr/>
              <p:nvPr/>
            </p:nvSpPr>
            <p:spPr bwMode="auto">
              <a:xfrm>
                <a:off x="8266113" y="1906588"/>
                <a:ext cx="433388" cy="301625"/>
              </a:xfrm>
              <a:custGeom>
                <a:avLst/>
                <a:gdLst>
                  <a:gd name="T0" fmla="*/ 3 w 115"/>
                  <a:gd name="T1" fmla="*/ 36 h 80"/>
                  <a:gd name="T2" fmla="*/ 34 w 115"/>
                  <a:gd name="T3" fmla="*/ 71 h 80"/>
                  <a:gd name="T4" fmla="*/ 57 w 115"/>
                  <a:gd name="T5" fmla="*/ 79 h 80"/>
                  <a:gd name="T6" fmla="*/ 102 w 115"/>
                  <a:gd name="T7" fmla="*/ 70 h 80"/>
                  <a:gd name="T8" fmla="*/ 109 w 115"/>
                  <a:gd name="T9" fmla="*/ 65 h 80"/>
                  <a:gd name="T10" fmla="*/ 115 w 115"/>
                  <a:gd name="T11" fmla="*/ 47 h 80"/>
                  <a:gd name="T12" fmla="*/ 115 w 115"/>
                  <a:gd name="T13" fmla="*/ 47 h 80"/>
                  <a:gd name="T14" fmla="*/ 96 w 115"/>
                  <a:gd name="T15" fmla="*/ 50 h 80"/>
                  <a:gd name="T16" fmla="*/ 96 w 115"/>
                  <a:gd name="T17" fmla="*/ 50 h 80"/>
                  <a:gd name="T18" fmla="*/ 91 w 115"/>
                  <a:gd name="T19" fmla="*/ 19 h 80"/>
                  <a:gd name="T20" fmla="*/ 46 w 115"/>
                  <a:gd name="T21" fmla="*/ 1 h 80"/>
                  <a:gd name="T22" fmla="*/ 20 w 115"/>
                  <a:gd name="T23" fmla="*/ 24 h 80"/>
                  <a:gd name="T24" fmla="*/ 20 w 115"/>
                  <a:gd name="T25" fmla="*/ 24 h 80"/>
                  <a:gd name="T26" fmla="*/ 7 w 115"/>
                  <a:gd name="T27" fmla="*/ 10 h 80"/>
                  <a:gd name="T28" fmla="*/ 7 w 115"/>
                  <a:gd name="T29" fmla="*/ 10 h 80"/>
                  <a:gd name="T30" fmla="*/ 1 w 115"/>
                  <a:gd name="T31" fmla="*/ 28 h 80"/>
                  <a:gd name="T32" fmla="*/ 3 w 115"/>
                  <a:gd name="T33" fmla="*/ 36 h 80"/>
                  <a:gd name="T34" fmla="*/ 80 w 115"/>
                  <a:gd name="T35" fmla="*/ 49 h 80"/>
                  <a:gd name="T36" fmla="*/ 80 w 115"/>
                  <a:gd name="T37" fmla="*/ 49 h 80"/>
                  <a:gd name="T38" fmla="*/ 70 w 115"/>
                  <a:gd name="T39" fmla="*/ 50 h 80"/>
                  <a:gd name="T40" fmla="*/ 69 w 115"/>
                  <a:gd name="T41" fmla="*/ 54 h 80"/>
                  <a:gd name="T42" fmla="*/ 36 w 115"/>
                  <a:gd name="T43" fmla="*/ 41 h 80"/>
                  <a:gd name="T44" fmla="*/ 37 w 115"/>
                  <a:gd name="T45" fmla="*/ 37 h 80"/>
                  <a:gd name="T46" fmla="*/ 33 w 115"/>
                  <a:gd name="T47" fmla="*/ 33 h 80"/>
                  <a:gd name="T48" fmla="*/ 54 w 115"/>
                  <a:gd name="T49" fmla="*/ 28 h 80"/>
                  <a:gd name="T50" fmla="*/ 66 w 115"/>
                  <a:gd name="T51" fmla="*/ 33 h 80"/>
                  <a:gd name="T52" fmla="*/ 80 w 115"/>
                  <a:gd name="T53" fmla="*/ 4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5" h="80">
                    <a:moveTo>
                      <a:pt x="3" y="36"/>
                    </a:moveTo>
                    <a:cubicBezTo>
                      <a:pt x="34" y="71"/>
                      <a:pt x="34" y="71"/>
                      <a:pt x="34" y="71"/>
                    </a:cubicBezTo>
                    <a:cubicBezTo>
                      <a:pt x="39" y="77"/>
                      <a:pt x="49" y="80"/>
                      <a:pt x="57" y="79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106" y="69"/>
                      <a:pt x="108" y="67"/>
                      <a:pt x="109" y="65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86" y="14"/>
                      <a:pt x="54" y="0"/>
                      <a:pt x="46" y="1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30"/>
                      <a:pt x="1" y="33"/>
                      <a:pt x="3" y="36"/>
                    </a:cubicBezTo>
                    <a:close/>
                    <a:moveTo>
                      <a:pt x="80" y="49"/>
                    </a:moveTo>
                    <a:cubicBezTo>
                      <a:pt x="80" y="49"/>
                      <a:pt x="80" y="49"/>
                      <a:pt x="80" y="49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0" y="50"/>
                      <a:pt x="69" y="54"/>
                      <a:pt x="69" y="5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7" y="37"/>
                      <a:pt x="37" y="3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8" y="28"/>
                      <a:pt x="64" y="30"/>
                      <a:pt x="66" y="33"/>
                    </a:cubicBez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8" name="任意多边形 837">
                <a:extLst>
                  <a:ext uri="{FF2B5EF4-FFF2-40B4-BE49-F238E27FC236}">
                    <a16:creationId xmlns:a16="http://schemas.microsoft.com/office/drawing/2014/main" id="{5EF0A1C2-F345-4D66-950F-A9EC19259C4D}"/>
                  </a:ext>
                </a:extLst>
              </p:cNvPr>
              <p:cNvSpPr/>
              <p:nvPr/>
            </p:nvSpPr>
            <p:spPr bwMode="auto">
              <a:xfrm>
                <a:off x="8258176" y="1898650"/>
                <a:ext cx="449263" cy="317500"/>
              </a:xfrm>
              <a:custGeom>
                <a:avLst/>
                <a:gdLst>
                  <a:gd name="T0" fmla="*/ 1 w 119"/>
                  <a:gd name="T1" fmla="*/ 29 h 84"/>
                  <a:gd name="T2" fmla="*/ 7 w 119"/>
                  <a:gd name="T3" fmla="*/ 12 h 84"/>
                  <a:gd name="T4" fmla="*/ 7 w 119"/>
                  <a:gd name="T5" fmla="*/ 11 h 84"/>
                  <a:gd name="T6" fmla="*/ 10 w 119"/>
                  <a:gd name="T7" fmla="*/ 10 h 84"/>
                  <a:gd name="T8" fmla="*/ 22 w 119"/>
                  <a:gd name="T9" fmla="*/ 23 h 84"/>
                  <a:gd name="T10" fmla="*/ 47 w 119"/>
                  <a:gd name="T11" fmla="*/ 1 h 84"/>
                  <a:gd name="T12" fmla="*/ 48 w 119"/>
                  <a:gd name="T13" fmla="*/ 1 h 84"/>
                  <a:gd name="T14" fmla="*/ 94 w 119"/>
                  <a:gd name="T15" fmla="*/ 20 h 84"/>
                  <a:gd name="T16" fmla="*/ 95 w 119"/>
                  <a:gd name="T17" fmla="*/ 20 h 84"/>
                  <a:gd name="T18" fmla="*/ 100 w 119"/>
                  <a:gd name="T19" fmla="*/ 50 h 84"/>
                  <a:gd name="T20" fmla="*/ 116 w 119"/>
                  <a:gd name="T21" fmla="*/ 47 h 84"/>
                  <a:gd name="T22" fmla="*/ 118 w 119"/>
                  <a:gd name="T23" fmla="*/ 47 h 84"/>
                  <a:gd name="T24" fmla="*/ 119 w 119"/>
                  <a:gd name="T25" fmla="*/ 49 h 84"/>
                  <a:gd name="T26" fmla="*/ 113 w 119"/>
                  <a:gd name="T27" fmla="*/ 67 h 84"/>
                  <a:gd name="T28" fmla="*/ 104 w 119"/>
                  <a:gd name="T29" fmla="*/ 74 h 84"/>
                  <a:gd name="T30" fmla="*/ 59 w 119"/>
                  <a:gd name="T31" fmla="*/ 83 h 84"/>
                  <a:gd name="T32" fmla="*/ 34 w 119"/>
                  <a:gd name="T33" fmla="*/ 74 h 84"/>
                  <a:gd name="T34" fmla="*/ 4 w 119"/>
                  <a:gd name="T35" fmla="*/ 39 h 84"/>
                  <a:gd name="T36" fmla="*/ 2 w 119"/>
                  <a:gd name="T37" fmla="*/ 37 h 84"/>
                  <a:gd name="T38" fmla="*/ 1 w 119"/>
                  <a:gd name="T39" fmla="*/ 29 h 84"/>
                  <a:gd name="T40" fmla="*/ 99 w 119"/>
                  <a:gd name="T41" fmla="*/ 54 h 84"/>
                  <a:gd name="T42" fmla="*/ 97 w 119"/>
                  <a:gd name="T43" fmla="*/ 54 h 84"/>
                  <a:gd name="T44" fmla="*/ 96 w 119"/>
                  <a:gd name="T45" fmla="*/ 53 h 84"/>
                  <a:gd name="T46" fmla="*/ 91 w 119"/>
                  <a:gd name="T47" fmla="*/ 22 h 84"/>
                  <a:gd name="T48" fmla="*/ 49 w 119"/>
                  <a:gd name="T49" fmla="*/ 5 h 84"/>
                  <a:gd name="T50" fmla="*/ 23 w 119"/>
                  <a:gd name="T51" fmla="*/ 28 h 84"/>
                  <a:gd name="T52" fmla="*/ 21 w 119"/>
                  <a:gd name="T53" fmla="*/ 28 h 84"/>
                  <a:gd name="T54" fmla="*/ 10 w 119"/>
                  <a:gd name="T55" fmla="*/ 16 h 84"/>
                  <a:gd name="T56" fmla="*/ 5 w 119"/>
                  <a:gd name="T57" fmla="*/ 30 h 84"/>
                  <a:gd name="T58" fmla="*/ 7 w 119"/>
                  <a:gd name="T59" fmla="*/ 37 h 84"/>
                  <a:gd name="T60" fmla="*/ 37 w 119"/>
                  <a:gd name="T61" fmla="*/ 71 h 84"/>
                  <a:gd name="T62" fmla="*/ 58 w 119"/>
                  <a:gd name="T63" fmla="*/ 79 h 84"/>
                  <a:gd name="T64" fmla="*/ 103 w 119"/>
                  <a:gd name="T65" fmla="*/ 70 h 84"/>
                  <a:gd name="T66" fmla="*/ 109 w 119"/>
                  <a:gd name="T67" fmla="*/ 66 h 84"/>
                  <a:gd name="T68" fmla="*/ 114 w 119"/>
                  <a:gd name="T69" fmla="*/ 52 h 84"/>
                  <a:gd name="T70" fmla="*/ 99 w 119"/>
                  <a:gd name="T71" fmla="*/ 54 h 84"/>
                  <a:gd name="T72" fmla="*/ 37 w 119"/>
                  <a:gd name="T73" fmla="*/ 40 h 84"/>
                  <a:gd name="T74" fmla="*/ 37 w 119"/>
                  <a:gd name="T75" fmla="*/ 39 h 84"/>
                  <a:gd name="T76" fmla="*/ 31 w 119"/>
                  <a:gd name="T77" fmla="*/ 33 h 84"/>
                  <a:gd name="T78" fmla="*/ 56 w 119"/>
                  <a:gd name="T79" fmla="*/ 29 h 84"/>
                  <a:gd name="T80" fmla="*/ 70 w 119"/>
                  <a:gd name="T81" fmla="*/ 33 h 84"/>
                  <a:gd name="T82" fmla="*/ 84 w 119"/>
                  <a:gd name="T83" fmla="*/ 49 h 84"/>
                  <a:gd name="T84" fmla="*/ 85 w 119"/>
                  <a:gd name="T85" fmla="*/ 50 h 84"/>
                  <a:gd name="T86" fmla="*/ 84 w 119"/>
                  <a:gd name="T87" fmla="*/ 53 h 84"/>
                  <a:gd name="T88" fmla="*/ 74 w 119"/>
                  <a:gd name="T89" fmla="*/ 54 h 84"/>
                  <a:gd name="T90" fmla="*/ 74 w 119"/>
                  <a:gd name="T91" fmla="*/ 55 h 84"/>
                  <a:gd name="T92" fmla="*/ 72 w 119"/>
                  <a:gd name="T93" fmla="*/ 58 h 84"/>
                  <a:gd name="T94" fmla="*/ 71 w 119"/>
                  <a:gd name="T95" fmla="*/ 58 h 84"/>
                  <a:gd name="T96" fmla="*/ 37 w 119"/>
                  <a:gd name="T97" fmla="*/ 45 h 84"/>
                  <a:gd name="T98" fmla="*/ 36 w 119"/>
                  <a:gd name="T99" fmla="*/ 44 h 84"/>
                  <a:gd name="T100" fmla="*/ 37 w 119"/>
                  <a:gd name="T101" fmla="*/ 40 h 84"/>
                  <a:gd name="T102" fmla="*/ 70 w 119"/>
                  <a:gd name="T103" fmla="*/ 53 h 84"/>
                  <a:gd name="T104" fmla="*/ 72 w 119"/>
                  <a:gd name="T105" fmla="*/ 50 h 84"/>
                  <a:gd name="T106" fmla="*/ 79 w 119"/>
                  <a:gd name="T107" fmla="*/ 49 h 84"/>
                  <a:gd name="T108" fmla="*/ 67 w 119"/>
                  <a:gd name="T109" fmla="*/ 36 h 84"/>
                  <a:gd name="T110" fmla="*/ 56 w 119"/>
                  <a:gd name="T111" fmla="*/ 32 h 84"/>
                  <a:gd name="T112" fmla="*/ 39 w 119"/>
                  <a:gd name="T113" fmla="*/ 36 h 84"/>
                  <a:gd name="T114" fmla="*/ 41 w 119"/>
                  <a:gd name="T115" fmla="*/ 38 h 84"/>
                  <a:gd name="T116" fmla="*/ 41 w 119"/>
                  <a:gd name="T117" fmla="*/ 41 h 84"/>
                  <a:gd name="T118" fmla="*/ 40 w 119"/>
                  <a:gd name="T119" fmla="*/ 42 h 84"/>
                  <a:gd name="T120" fmla="*/ 70 w 119"/>
                  <a:gd name="T121" fmla="*/ 54 h 84"/>
                  <a:gd name="T122" fmla="*/ 70 w 119"/>
                  <a:gd name="T123" fmla="*/ 5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9" h="84">
                    <a:moveTo>
                      <a:pt x="1" y="29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6" y="0"/>
                      <a:pt x="89" y="14"/>
                      <a:pt x="94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16" y="47"/>
                      <a:pt x="116" y="47"/>
                      <a:pt x="116" y="47"/>
                    </a:cubicBezTo>
                    <a:cubicBezTo>
                      <a:pt x="118" y="47"/>
                      <a:pt x="118" y="47"/>
                      <a:pt x="118" y="47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2" y="70"/>
                      <a:pt x="109" y="73"/>
                      <a:pt x="104" y="74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1" y="84"/>
                      <a:pt x="40" y="80"/>
                      <a:pt x="34" y="74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8"/>
                      <a:pt x="2" y="37"/>
                      <a:pt x="2" y="37"/>
                    </a:cubicBezTo>
                    <a:cubicBezTo>
                      <a:pt x="1" y="34"/>
                      <a:pt x="0" y="31"/>
                      <a:pt x="1" y="29"/>
                    </a:cubicBezTo>
                    <a:close/>
                    <a:moveTo>
                      <a:pt x="99" y="54"/>
                    </a:moveTo>
                    <a:cubicBezTo>
                      <a:pt x="97" y="54"/>
                      <a:pt x="97" y="54"/>
                      <a:pt x="97" y="54"/>
                    </a:cubicBezTo>
                    <a:cubicBezTo>
                      <a:pt x="96" y="53"/>
                      <a:pt x="96" y="53"/>
                      <a:pt x="96" y="53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6" y="17"/>
                      <a:pt x="56" y="4"/>
                      <a:pt x="49" y="5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4" y="32"/>
                      <a:pt x="5" y="34"/>
                      <a:pt x="7" y="37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42" y="77"/>
                      <a:pt x="51" y="80"/>
                      <a:pt x="58" y="79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106" y="69"/>
                      <a:pt x="108" y="68"/>
                      <a:pt x="109" y="66"/>
                    </a:cubicBezTo>
                    <a:cubicBezTo>
                      <a:pt x="114" y="52"/>
                      <a:pt x="114" y="52"/>
                      <a:pt x="114" y="52"/>
                    </a:cubicBezTo>
                    <a:lnTo>
                      <a:pt x="99" y="54"/>
                    </a:lnTo>
                    <a:close/>
                    <a:moveTo>
                      <a:pt x="37" y="40"/>
                    </a:moveTo>
                    <a:cubicBezTo>
                      <a:pt x="37" y="40"/>
                      <a:pt x="37" y="40"/>
                      <a:pt x="37" y="39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60" y="28"/>
                      <a:pt x="67" y="30"/>
                      <a:pt x="70" y="33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4" y="54"/>
                      <a:pt x="74" y="55"/>
                      <a:pt x="74" y="55"/>
                    </a:cubicBezTo>
                    <a:cubicBezTo>
                      <a:pt x="73" y="58"/>
                      <a:pt x="73" y="58"/>
                      <a:pt x="72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4"/>
                      <a:pt x="36" y="44"/>
                      <a:pt x="36" y="44"/>
                    </a:cubicBezTo>
                    <a:cubicBezTo>
                      <a:pt x="36" y="43"/>
                      <a:pt x="36" y="42"/>
                      <a:pt x="37" y="40"/>
                    </a:cubicBezTo>
                    <a:close/>
                    <a:moveTo>
                      <a:pt x="70" y="53"/>
                    </a:moveTo>
                    <a:cubicBezTo>
                      <a:pt x="71" y="51"/>
                      <a:pt x="71" y="51"/>
                      <a:pt x="72" y="50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65" y="33"/>
                      <a:pt x="60" y="32"/>
                      <a:pt x="56" y="32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1" y="38"/>
                      <a:pt x="41" y="39"/>
                      <a:pt x="41" y="41"/>
                    </a:cubicBezTo>
                    <a:cubicBezTo>
                      <a:pt x="40" y="41"/>
                      <a:pt x="40" y="41"/>
                      <a:pt x="40" y="42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70" y="54"/>
                      <a:pt x="70" y="54"/>
                      <a:pt x="70" y="5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9" name="任意多边形 838">
                <a:extLst>
                  <a:ext uri="{FF2B5EF4-FFF2-40B4-BE49-F238E27FC236}">
                    <a16:creationId xmlns:a16="http://schemas.microsoft.com/office/drawing/2014/main" id="{559B9D06-CCEE-4DA3-A317-197C7D4213BF}"/>
                  </a:ext>
                </a:extLst>
              </p:cNvPr>
              <p:cNvSpPr/>
              <p:nvPr/>
            </p:nvSpPr>
            <p:spPr bwMode="auto">
              <a:xfrm>
                <a:off x="8281988" y="1887538"/>
                <a:ext cx="425450" cy="255588"/>
              </a:xfrm>
              <a:custGeom>
                <a:avLst/>
                <a:gdLst>
                  <a:gd name="T0" fmla="*/ 55 w 113"/>
                  <a:gd name="T1" fmla="*/ 2 h 68"/>
                  <a:gd name="T2" fmla="*/ 10 w 113"/>
                  <a:gd name="T3" fmla="*/ 11 h 68"/>
                  <a:gd name="T4" fmla="*/ 5 w 113"/>
                  <a:gd name="T5" fmla="*/ 24 h 68"/>
                  <a:gd name="T6" fmla="*/ 36 w 113"/>
                  <a:gd name="T7" fmla="*/ 59 h 68"/>
                  <a:gd name="T8" fmla="*/ 58 w 113"/>
                  <a:gd name="T9" fmla="*/ 66 h 68"/>
                  <a:gd name="T10" fmla="*/ 104 w 113"/>
                  <a:gd name="T11" fmla="*/ 57 h 68"/>
                  <a:gd name="T12" fmla="*/ 108 w 113"/>
                  <a:gd name="T13" fmla="*/ 44 h 68"/>
                  <a:gd name="T14" fmla="*/ 78 w 113"/>
                  <a:gd name="T15" fmla="*/ 9 h 68"/>
                  <a:gd name="T16" fmla="*/ 55 w 113"/>
                  <a:gd name="T17" fmla="*/ 2 h 68"/>
                  <a:gd name="T18" fmla="*/ 56 w 113"/>
                  <a:gd name="T19" fmla="*/ 16 h 68"/>
                  <a:gd name="T20" fmla="*/ 68 w 113"/>
                  <a:gd name="T21" fmla="*/ 20 h 68"/>
                  <a:gd name="T22" fmla="*/ 85 w 113"/>
                  <a:gd name="T23" fmla="*/ 40 h 68"/>
                  <a:gd name="T24" fmla="*/ 83 w 113"/>
                  <a:gd name="T25" fmla="*/ 47 h 68"/>
                  <a:gd name="T26" fmla="*/ 58 w 113"/>
                  <a:gd name="T27" fmla="*/ 52 h 68"/>
                  <a:gd name="T28" fmla="*/ 45 w 113"/>
                  <a:gd name="T29" fmla="*/ 48 h 68"/>
                  <a:gd name="T30" fmla="*/ 28 w 113"/>
                  <a:gd name="T31" fmla="*/ 28 h 68"/>
                  <a:gd name="T32" fmla="*/ 31 w 113"/>
                  <a:gd name="T33" fmla="*/ 21 h 68"/>
                  <a:gd name="T34" fmla="*/ 56 w 113"/>
                  <a:gd name="T35" fmla="*/ 1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68">
                    <a:moveTo>
                      <a:pt x="55" y="2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2" y="12"/>
                      <a:pt x="0" y="18"/>
                      <a:pt x="5" y="24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41" y="64"/>
                      <a:pt x="51" y="68"/>
                      <a:pt x="58" y="6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11" y="56"/>
                      <a:pt x="113" y="50"/>
                      <a:pt x="108" y="44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3" y="4"/>
                      <a:pt x="63" y="0"/>
                      <a:pt x="55" y="2"/>
                    </a:cubicBezTo>
                    <a:close/>
                    <a:moveTo>
                      <a:pt x="56" y="16"/>
                    </a:moveTo>
                    <a:cubicBezTo>
                      <a:pt x="60" y="15"/>
                      <a:pt x="66" y="17"/>
                      <a:pt x="68" y="20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8" y="43"/>
                      <a:pt x="87" y="46"/>
                      <a:pt x="83" y="47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3" y="53"/>
                      <a:pt x="48" y="51"/>
                      <a:pt x="45" y="4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6" y="25"/>
                      <a:pt x="27" y="22"/>
                      <a:pt x="31" y="21"/>
                    </a:cubicBez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0" name="任意多边形 839">
                <a:extLst>
                  <a:ext uri="{FF2B5EF4-FFF2-40B4-BE49-F238E27FC236}">
                    <a16:creationId xmlns:a16="http://schemas.microsoft.com/office/drawing/2014/main" id="{9E2FC658-C0BA-4698-8F3D-14465829986E}"/>
                  </a:ext>
                </a:extLst>
              </p:cNvPr>
              <p:cNvSpPr/>
              <p:nvPr/>
            </p:nvSpPr>
            <p:spPr bwMode="auto">
              <a:xfrm>
                <a:off x="8281988" y="1879600"/>
                <a:ext cx="428625" cy="271463"/>
              </a:xfrm>
              <a:custGeom>
                <a:avLst/>
                <a:gdLst>
                  <a:gd name="T0" fmla="*/ 1 w 114"/>
                  <a:gd name="T1" fmla="*/ 17 h 72"/>
                  <a:gd name="T2" fmla="*/ 9 w 114"/>
                  <a:gd name="T3" fmla="*/ 11 h 72"/>
                  <a:gd name="T4" fmla="*/ 55 w 114"/>
                  <a:gd name="T5" fmla="*/ 2 h 72"/>
                  <a:gd name="T6" fmla="*/ 79 w 114"/>
                  <a:gd name="T7" fmla="*/ 10 h 72"/>
                  <a:gd name="T8" fmla="*/ 110 w 114"/>
                  <a:gd name="T9" fmla="*/ 45 h 72"/>
                  <a:gd name="T10" fmla="*/ 113 w 114"/>
                  <a:gd name="T11" fmla="*/ 55 h 72"/>
                  <a:gd name="T12" fmla="*/ 104 w 114"/>
                  <a:gd name="T13" fmla="*/ 61 h 72"/>
                  <a:gd name="T14" fmla="*/ 59 w 114"/>
                  <a:gd name="T15" fmla="*/ 70 h 72"/>
                  <a:gd name="T16" fmla="*/ 34 w 114"/>
                  <a:gd name="T17" fmla="*/ 62 h 72"/>
                  <a:gd name="T18" fmla="*/ 4 w 114"/>
                  <a:gd name="T19" fmla="*/ 27 h 72"/>
                  <a:gd name="T20" fmla="*/ 2 w 114"/>
                  <a:gd name="T21" fmla="*/ 24 h 72"/>
                  <a:gd name="T22" fmla="*/ 1 w 114"/>
                  <a:gd name="T23" fmla="*/ 17 h 72"/>
                  <a:gd name="T24" fmla="*/ 107 w 114"/>
                  <a:gd name="T25" fmla="*/ 48 h 72"/>
                  <a:gd name="T26" fmla="*/ 76 w 114"/>
                  <a:gd name="T27" fmla="*/ 13 h 72"/>
                  <a:gd name="T28" fmla="*/ 55 w 114"/>
                  <a:gd name="T29" fmla="*/ 6 h 72"/>
                  <a:gd name="T30" fmla="*/ 10 w 114"/>
                  <a:gd name="T31" fmla="*/ 15 h 72"/>
                  <a:gd name="T32" fmla="*/ 5 w 114"/>
                  <a:gd name="T33" fmla="*/ 18 h 72"/>
                  <a:gd name="T34" fmla="*/ 7 w 114"/>
                  <a:gd name="T35" fmla="*/ 24 h 72"/>
                  <a:gd name="T36" fmla="*/ 37 w 114"/>
                  <a:gd name="T37" fmla="*/ 59 h 72"/>
                  <a:gd name="T38" fmla="*/ 58 w 114"/>
                  <a:gd name="T39" fmla="*/ 66 h 72"/>
                  <a:gd name="T40" fmla="*/ 103 w 114"/>
                  <a:gd name="T41" fmla="*/ 58 h 72"/>
                  <a:gd name="T42" fmla="*/ 109 w 114"/>
                  <a:gd name="T43" fmla="*/ 54 h 72"/>
                  <a:gd name="T44" fmla="*/ 108 w 114"/>
                  <a:gd name="T45" fmla="*/ 50 h 72"/>
                  <a:gd name="T46" fmla="*/ 107 w 114"/>
                  <a:gd name="T47" fmla="*/ 48 h 72"/>
                  <a:gd name="T48" fmla="*/ 25 w 114"/>
                  <a:gd name="T49" fmla="*/ 25 h 72"/>
                  <a:gd name="T50" fmla="*/ 30 w 114"/>
                  <a:gd name="T51" fmla="*/ 21 h 72"/>
                  <a:gd name="T52" fmla="*/ 56 w 114"/>
                  <a:gd name="T53" fmla="*/ 16 h 72"/>
                  <a:gd name="T54" fmla="*/ 70 w 114"/>
                  <a:gd name="T55" fmla="*/ 21 h 72"/>
                  <a:gd name="T56" fmla="*/ 87 w 114"/>
                  <a:gd name="T57" fmla="*/ 40 h 72"/>
                  <a:gd name="T58" fmla="*/ 88 w 114"/>
                  <a:gd name="T59" fmla="*/ 47 h 72"/>
                  <a:gd name="T60" fmla="*/ 83 w 114"/>
                  <a:gd name="T61" fmla="*/ 51 h 72"/>
                  <a:gd name="T62" fmla="*/ 58 w 114"/>
                  <a:gd name="T63" fmla="*/ 56 h 72"/>
                  <a:gd name="T64" fmla="*/ 44 w 114"/>
                  <a:gd name="T65" fmla="*/ 51 h 72"/>
                  <a:gd name="T66" fmla="*/ 27 w 114"/>
                  <a:gd name="T67" fmla="*/ 32 h 72"/>
                  <a:gd name="T68" fmla="*/ 26 w 114"/>
                  <a:gd name="T69" fmla="*/ 30 h 72"/>
                  <a:gd name="T70" fmla="*/ 25 w 114"/>
                  <a:gd name="T71" fmla="*/ 25 h 72"/>
                  <a:gd name="T72" fmla="*/ 84 w 114"/>
                  <a:gd name="T73" fmla="*/ 43 h 72"/>
                  <a:gd name="T74" fmla="*/ 67 w 114"/>
                  <a:gd name="T75" fmla="*/ 24 h 72"/>
                  <a:gd name="T76" fmla="*/ 56 w 114"/>
                  <a:gd name="T77" fmla="*/ 20 h 72"/>
                  <a:gd name="T78" fmla="*/ 31 w 114"/>
                  <a:gd name="T79" fmla="*/ 25 h 72"/>
                  <a:gd name="T80" fmla="*/ 29 w 114"/>
                  <a:gd name="T81" fmla="*/ 27 h 72"/>
                  <a:gd name="T82" fmla="*/ 30 w 114"/>
                  <a:gd name="T83" fmla="*/ 29 h 72"/>
                  <a:gd name="T84" fmla="*/ 47 w 114"/>
                  <a:gd name="T85" fmla="*/ 48 h 72"/>
                  <a:gd name="T86" fmla="*/ 57 w 114"/>
                  <a:gd name="T87" fmla="*/ 52 h 72"/>
                  <a:gd name="T88" fmla="*/ 82 w 114"/>
                  <a:gd name="T89" fmla="*/ 47 h 72"/>
                  <a:gd name="T90" fmla="*/ 85 w 114"/>
                  <a:gd name="T91" fmla="*/ 46 h 72"/>
                  <a:gd name="T92" fmla="*/ 84 w 114"/>
                  <a:gd name="T93" fmla="*/ 44 h 72"/>
                  <a:gd name="T94" fmla="*/ 84 w 114"/>
                  <a:gd name="T95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72">
                    <a:moveTo>
                      <a:pt x="1" y="17"/>
                    </a:moveTo>
                    <a:cubicBezTo>
                      <a:pt x="2" y="14"/>
                      <a:pt x="5" y="12"/>
                      <a:pt x="9" y="11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63" y="0"/>
                      <a:pt x="74" y="4"/>
                      <a:pt x="79" y="10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3" y="48"/>
                      <a:pt x="114" y="52"/>
                      <a:pt x="113" y="55"/>
                    </a:cubicBezTo>
                    <a:cubicBezTo>
                      <a:pt x="112" y="58"/>
                      <a:pt x="109" y="61"/>
                      <a:pt x="104" y="61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1" y="72"/>
                      <a:pt x="40" y="68"/>
                      <a:pt x="34" y="62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3" y="26"/>
                      <a:pt x="2" y="25"/>
                      <a:pt x="2" y="24"/>
                    </a:cubicBezTo>
                    <a:cubicBezTo>
                      <a:pt x="0" y="22"/>
                      <a:pt x="0" y="19"/>
                      <a:pt x="1" y="17"/>
                    </a:cubicBezTo>
                    <a:close/>
                    <a:moveTo>
                      <a:pt x="107" y="48"/>
                    </a:moveTo>
                    <a:cubicBezTo>
                      <a:pt x="76" y="13"/>
                      <a:pt x="76" y="13"/>
                      <a:pt x="76" y="13"/>
                    </a:cubicBezTo>
                    <a:cubicBezTo>
                      <a:pt x="72" y="8"/>
                      <a:pt x="62" y="4"/>
                      <a:pt x="55" y="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7" y="15"/>
                      <a:pt x="5" y="16"/>
                      <a:pt x="5" y="18"/>
                    </a:cubicBezTo>
                    <a:cubicBezTo>
                      <a:pt x="4" y="20"/>
                      <a:pt x="5" y="22"/>
                      <a:pt x="7" y="24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42" y="65"/>
                      <a:pt x="51" y="68"/>
                      <a:pt x="58" y="66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6" y="57"/>
                      <a:pt x="108" y="56"/>
                      <a:pt x="109" y="54"/>
                    </a:cubicBezTo>
                    <a:cubicBezTo>
                      <a:pt x="109" y="53"/>
                      <a:pt x="109" y="51"/>
                      <a:pt x="108" y="50"/>
                    </a:cubicBezTo>
                    <a:cubicBezTo>
                      <a:pt x="108" y="49"/>
                      <a:pt x="107" y="48"/>
                      <a:pt x="107" y="48"/>
                    </a:cubicBezTo>
                    <a:close/>
                    <a:moveTo>
                      <a:pt x="25" y="25"/>
                    </a:moveTo>
                    <a:cubicBezTo>
                      <a:pt x="26" y="23"/>
                      <a:pt x="28" y="22"/>
                      <a:pt x="30" y="21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60" y="15"/>
                      <a:pt x="67" y="18"/>
                      <a:pt x="70" y="21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8" y="42"/>
                      <a:pt x="89" y="45"/>
                      <a:pt x="88" y="47"/>
                    </a:cubicBezTo>
                    <a:cubicBezTo>
                      <a:pt x="88" y="49"/>
                      <a:pt x="86" y="50"/>
                      <a:pt x="83" y="51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3" y="57"/>
                      <a:pt x="47" y="55"/>
                      <a:pt x="44" y="5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1"/>
                      <a:pt x="26" y="31"/>
                      <a:pt x="26" y="30"/>
                    </a:cubicBezTo>
                    <a:cubicBezTo>
                      <a:pt x="25" y="28"/>
                      <a:pt x="25" y="27"/>
                      <a:pt x="25" y="25"/>
                    </a:cubicBezTo>
                    <a:close/>
                    <a:moveTo>
                      <a:pt x="84" y="43"/>
                    </a:moveTo>
                    <a:cubicBezTo>
                      <a:pt x="67" y="24"/>
                      <a:pt x="67" y="24"/>
                      <a:pt x="67" y="24"/>
                    </a:cubicBezTo>
                    <a:cubicBezTo>
                      <a:pt x="65" y="21"/>
                      <a:pt x="60" y="20"/>
                      <a:pt x="56" y="20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0" y="25"/>
                      <a:pt x="29" y="26"/>
                      <a:pt x="29" y="27"/>
                    </a:cubicBezTo>
                    <a:cubicBezTo>
                      <a:pt x="29" y="27"/>
                      <a:pt x="29" y="28"/>
                      <a:pt x="30" y="29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9" y="51"/>
                      <a:pt x="54" y="53"/>
                      <a:pt x="57" y="52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3" y="47"/>
                      <a:pt x="84" y="46"/>
                      <a:pt x="85" y="46"/>
                    </a:cubicBezTo>
                    <a:cubicBezTo>
                      <a:pt x="85" y="45"/>
                      <a:pt x="85" y="45"/>
                      <a:pt x="84" y="44"/>
                    </a:cubicBezTo>
                    <a:cubicBezTo>
                      <a:pt x="84" y="44"/>
                      <a:pt x="84" y="43"/>
                      <a:pt x="84" y="4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1" name="任意多边形 840">
                <a:extLst>
                  <a:ext uri="{FF2B5EF4-FFF2-40B4-BE49-F238E27FC236}">
                    <a16:creationId xmlns:a16="http://schemas.microsoft.com/office/drawing/2014/main" id="{7B540D13-A11C-4342-8D05-FB22C4A12059}"/>
                  </a:ext>
                </a:extLst>
              </p:cNvPr>
              <p:cNvSpPr/>
              <p:nvPr/>
            </p:nvSpPr>
            <p:spPr bwMode="auto">
              <a:xfrm>
                <a:off x="8424863" y="2132013"/>
                <a:ext cx="38100" cy="68263"/>
              </a:xfrm>
              <a:custGeom>
                <a:avLst/>
                <a:gdLst>
                  <a:gd name="T0" fmla="*/ 0 w 24"/>
                  <a:gd name="T1" fmla="*/ 41 h 43"/>
                  <a:gd name="T2" fmla="*/ 9 w 24"/>
                  <a:gd name="T3" fmla="*/ 43 h 43"/>
                  <a:gd name="T4" fmla="*/ 24 w 24"/>
                  <a:gd name="T5" fmla="*/ 3 h 43"/>
                  <a:gd name="T6" fmla="*/ 14 w 24"/>
                  <a:gd name="T7" fmla="*/ 0 h 43"/>
                  <a:gd name="T8" fmla="*/ 0 w 24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3">
                    <a:moveTo>
                      <a:pt x="0" y="41"/>
                    </a:moveTo>
                    <a:lnTo>
                      <a:pt x="9" y="43"/>
                    </a:lnTo>
                    <a:lnTo>
                      <a:pt x="24" y="3"/>
                    </a:lnTo>
                    <a:lnTo>
                      <a:pt x="14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2" name="任意多边形 841">
                <a:extLst>
                  <a:ext uri="{FF2B5EF4-FFF2-40B4-BE49-F238E27FC236}">
                    <a16:creationId xmlns:a16="http://schemas.microsoft.com/office/drawing/2014/main" id="{C100186C-A0F1-4FB0-9A6C-C7EE9F4B778B}"/>
                  </a:ext>
                </a:extLst>
              </p:cNvPr>
              <p:cNvSpPr/>
              <p:nvPr/>
            </p:nvSpPr>
            <p:spPr bwMode="auto">
              <a:xfrm>
                <a:off x="8488363" y="1947863"/>
                <a:ext cx="34925" cy="71438"/>
              </a:xfrm>
              <a:custGeom>
                <a:avLst/>
                <a:gdLst>
                  <a:gd name="T0" fmla="*/ 0 w 22"/>
                  <a:gd name="T1" fmla="*/ 40 h 45"/>
                  <a:gd name="T2" fmla="*/ 10 w 22"/>
                  <a:gd name="T3" fmla="*/ 45 h 45"/>
                  <a:gd name="T4" fmla="*/ 22 w 22"/>
                  <a:gd name="T5" fmla="*/ 4 h 45"/>
                  <a:gd name="T6" fmla="*/ 14 w 22"/>
                  <a:gd name="T7" fmla="*/ 0 h 45"/>
                  <a:gd name="T8" fmla="*/ 0 w 22"/>
                  <a:gd name="T9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5">
                    <a:moveTo>
                      <a:pt x="0" y="40"/>
                    </a:moveTo>
                    <a:lnTo>
                      <a:pt x="10" y="45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3" name="任意多边形 842">
                <a:extLst>
                  <a:ext uri="{FF2B5EF4-FFF2-40B4-BE49-F238E27FC236}">
                    <a16:creationId xmlns:a16="http://schemas.microsoft.com/office/drawing/2014/main" id="{E0D5478C-59EF-4184-905C-1188335268E6}"/>
                  </a:ext>
                </a:extLst>
              </p:cNvPr>
              <p:cNvSpPr/>
              <p:nvPr/>
            </p:nvSpPr>
            <p:spPr bwMode="auto">
              <a:xfrm>
                <a:off x="8628063" y="2101850"/>
                <a:ext cx="33338" cy="71438"/>
              </a:xfrm>
              <a:custGeom>
                <a:avLst/>
                <a:gdLst>
                  <a:gd name="T0" fmla="*/ 0 w 21"/>
                  <a:gd name="T1" fmla="*/ 43 h 45"/>
                  <a:gd name="T2" fmla="*/ 7 w 21"/>
                  <a:gd name="T3" fmla="*/ 45 h 45"/>
                  <a:gd name="T4" fmla="*/ 21 w 21"/>
                  <a:gd name="T5" fmla="*/ 5 h 45"/>
                  <a:gd name="T6" fmla="*/ 12 w 21"/>
                  <a:gd name="T7" fmla="*/ 0 h 45"/>
                  <a:gd name="T8" fmla="*/ 0 w 21"/>
                  <a:gd name="T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5">
                    <a:moveTo>
                      <a:pt x="0" y="43"/>
                    </a:moveTo>
                    <a:lnTo>
                      <a:pt x="7" y="45"/>
                    </a:lnTo>
                    <a:lnTo>
                      <a:pt x="21" y="5"/>
                    </a:lnTo>
                    <a:lnTo>
                      <a:pt x="12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4" name="任意多边形 843">
                <a:extLst>
                  <a:ext uri="{FF2B5EF4-FFF2-40B4-BE49-F238E27FC236}">
                    <a16:creationId xmlns:a16="http://schemas.microsoft.com/office/drawing/2014/main" id="{F02341A9-3968-4B04-8408-A42F7767906C}"/>
                  </a:ext>
                </a:extLst>
              </p:cNvPr>
              <p:cNvSpPr/>
              <p:nvPr/>
            </p:nvSpPr>
            <p:spPr bwMode="auto">
              <a:xfrm>
                <a:off x="8293101" y="1997075"/>
                <a:ext cx="38100" cy="66675"/>
              </a:xfrm>
              <a:custGeom>
                <a:avLst/>
                <a:gdLst>
                  <a:gd name="T0" fmla="*/ 0 w 24"/>
                  <a:gd name="T1" fmla="*/ 40 h 42"/>
                  <a:gd name="T2" fmla="*/ 9 w 24"/>
                  <a:gd name="T3" fmla="*/ 42 h 42"/>
                  <a:gd name="T4" fmla="*/ 24 w 24"/>
                  <a:gd name="T5" fmla="*/ 2 h 42"/>
                  <a:gd name="T6" fmla="*/ 14 w 24"/>
                  <a:gd name="T7" fmla="*/ 0 h 42"/>
                  <a:gd name="T8" fmla="*/ 0 w 2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2">
                    <a:moveTo>
                      <a:pt x="0" y="40"/>
                    </a:moveTo>
                    <a:lnTo>
                      <a:pt x="9" y="42"/>
                    </a:lnTo>
                    <a:lnTo>
                      <a:pt x="24" y="2"/>
                    </a:lnTo>
                    <a:lnTo>
                      <a:pt x="14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5" name="任意多边形 844">
                <a:extLst>
                  <a:ext uri="{FF2B5EF4-FFF2-40B4-BE49-F238E27FC236}">
                    <a16:creationId xmlns:a16="http://schemas.microsoft.com/office/drawing/2014/main" id="{90537467-70FF-4487-9581-4480345BBECE}"/>
                  </a:ext>
                </a:extLst>
              </p:cNvPr>
              <p:cNvSpPr/>
              <p:nvPr/>
            </p:nvSpPr>
            <p:spPr bwMode="auto">
              <a:xfrm>
                <a:off x="4137026" y="4054475"/>
                <a:ext cx="354013" cy="471488"/>
              </a:xfrm>
              <a:custGeom>
                <a:avLst/>
                <a:gdLst>
                  <a:gd name="T0" fmla="*/ 55 w 94"/>
                  <a:gd name="T1" fmla="*/ 24 h 125"/>
                  <a:gd name="T2" fmla="*/ 56 w 94"/>
                  <a:gd name="T3" fmla="*/ 25 h 125"/>
                  <a:gd name="T4" fmla="*/ 70 w 94"/>
                  <a:gd name="T5" fmla="*/ 84 h 125"/>
                  <a:gd name="T6" fmla="*/ 61 w 94"/>
                  <a:gd name="T7" fmla="*/ 122 h 125"/>
                  <a:gd name="T8" fmla="*/ 59 w 94"/>
                  <a:gd name="T9" fmla="*/ 125 h 125"/>
                  <a:gd name="T10" fmla="*/ 40 w 94"/>
                  <a:gd name="T11" fmla="*/ 79 h 125"/>
                  <a:gd name="T12" fmla="*/ 22 w 94"/>
                  <a:gd name="T13" fmla="*/ 71 h 125"/>
                  <a:gd name="T14" fmla="*/ 19 w 94"/>
                  <a:gd name="T15" fmla="*/ 72 h 125"/>
                  <a:gd name="T16" fmla="*/ 22 w 94"/>
                  <a:gd name="T17" fmla="*/ 25 h 125"/>
                  <a:gd name="T18" fmla="*/ 55 w 94"/>
                  <a:gd name="T19" fmla="*/ 2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25">
                    <a:moveTo>
                      <a:pt x="55" y="24"/>
                    </a:moveTo>
                    <a:cubicBezTo>
                      <a:pt x="56" y="25"/>
                      <a:pt x="56" y="25"/>
                      <a:pt x="56" y="25"/>
                    </a:cubicBezTo>
                    <a:cubicBezTo>
                      <a:pt x="61" y="28"/>
                      <a:pt x="94" y="51"/>
                      <a:pt x="70" y="84"/>
                    </a:cubicBezTo>
                    <a:cubicBezTo>
                      <a:pt x="53" y="106"/>
                      <a:pt x="56" y="117"/>
                      <a:pt x="61" y="122"/>
                    </a:cubicBezTo>
                    <a:cubicBezTo>
                      <a:pt x="62" y="123"/>
                      <a:pt x="61" y="125"/>
                      <a:pt x="59" y="125"/>
                    </a:cubicBezTo>
                    <a:cubicBezTo>
                      <a:pt x="48" y="122"/>
                      <a:pt x="29" y="112"/>
                      <a:pt x="40" y="79"/>
                    </a:cubicBezTo>
                    <a:cubicBezTo>
                      <a:pt x="53" y="37"/>
                      <a:pt x="21" y="52"/>
                      <a:pt x="22" y="71"/>
                    </a:cubicBezTo>
                    <a:cubicBezTo>
                      <a:pt x="22" y="72"/>
                      <a:pt x="20" y="73"/>
                      <a:pt x="19" y="72"/>
                    </a:cubicBezTo>
                    <a:cubicBezTo>
                      <a:pt x="12" y="64"/>
                      <a:pt x="0" y="46"/>
                      <a:pt x="22" y="25"/>
                    </a:cubicBezTo>
                    <a:cubicBezTo>
                      <a:pt x="48" y="0"/>
                      <a:pt x="55" y="20"/>
                      <a:pt x="5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6" name="任意多边形 845">
                <a:extLst>
                  <a:ext uri="{FF2B5EF4-FFF2-40B4-BE49-F238E27FC236}">
                    <a16:creationId xmlns:a16="http://schemas.microsoft.com/office/drawing/2014/main" id="{5B60F0A2-E7A8-4068-9920-F7797556BFCE}"/>
                  </a:ext>
                </a:extLst>
              </p:cNvPr>
              <p:cNvSpPr/>
              <p:nvPr/>
            </p:nvSpPr>
            <p:spPr bwMode="auto">
              <a:xfrm>
                <a:off x="4125913" y="4087813"/>
                <a:ext cx="319088" cy="446088"/>
              </a:xfrm>
              <a:custGeom>
                <a:avLst/>
                <a:gdLst>
                  <a:gd name="T0" fmla="*/ 62 w 85"/>
                  <a:gd name="T1" fmla="*/ 118 h 118"/>
                  <a:gd name="T2" fmla="*/ 41 w 85"/>
                  <a:gd name="T3" fmla="*/ 103 h 118"/>
                  <a:gd name="T4" fmla="*/ 40 w 85"/>
                  <a:gd name="T5" fmla="*/ 69 h 118"/>
                  <a:gd name="T6" fmla="*/ 42 w 85"/>
                  <a:gd name="T7" fmla="*/ 46 h 118"/>
                  <a:gd name="T8" fmla="*/ 36 w 85"/>
                  <a:gd name="T9" fmla="*/ 46 h 118"/>
                  <a:gd name="T10" fmla="*/ 27 w 85"/>
                  <a:gd name="T11" fmla="*/ 61 h 118"/>
                  <a:gd name="T12" fmla="*/ 25 w 85"/>
                  <a:gd name="T13" fmla="*/ 65 h 118"/>
                  <a:gd name="T14" fmla="*/ 21 w 85"/>
                  <a:gd name="T15" fmla="*/ 64 h 118"/>
                  <a:gd name="T16" fmla="*/ 24 w 85"/>
                  <a:gd name="T17" fmla="*/ 14 h 118"/>
                  <a:gd name="T18" fmla="*/ 50 w 85"/>
                  <a:gd name="T19" fmla="*/ 2 h 118"/>
                  <a:gd name="T20" fmla="*/ 61 w 85"/>
                  <a:gd name="T21" fmla="*/ 14 h 118"/>
                  <a:gd name="T22" fmla="*/ 83 w 85"/>
                  <a:gd name="T23" fmla="*/ 45 h 118"/>
                  <a:gd name="T24" fmla="*/ 74 w 85"/>
                  <a:gd name="T25" fmla="*/ 76 h 118"/>
                  <a:gd name="T26" fmla="*/ 65 w 85"/>
                  <a:gd name="T27" fmla="*/ 112 h 118"/>
                  <a:gd name="T28" fmla="*/ 66 w 85"/>
                  <a:gd name="T29" fmla="*/ 116 h 118"/>
                  <a:gd name="T30" fmla="*/ 63 w 85"/>
                  <a:gd name="T31" fmla="*/ 118 h 118"/>
                  <a:gd name="T32" fmla="*/ 62 w 85"/>
                  <a:gd name="T33" fmla="*/ 118 h 118"/>
                  <a:gd name="T34" fmla="*/ 27 w 85"/>
                  <a:gd name="T35" fmla="*/ 17 h 118"/>
                  <a:gd name="T36" fmla="*/ 23 w 85"/>
                  <a:gd name="T37" fmla="*/ 60 h 118"/>
                  <a:gd name="T38" fmla="*/ 34 w 85"/>
                  <a:gd name="T39" fmla="*/ 42 h 118"/>
                  <a:gd name="T40" fmla="*/ 44 w 85"/>
                  <a:gd name="T41" fmla="*/ 42 h 118"/>
                  <a:gd name="T42" fmla="*/ 45 w 85"/>
                  <a:gd name="T43" fmla="*/ 70 h 118"/>
                  <a:gd name="T44" fmla="*/ 45 w 85"/>
                  <a:gd name="T45" fmla="*/ 101 h 118"/>
                  <a:gd name="T46" fmla="*/ 61 w 85"/>
                  <a:gd name="T47" fmla="*/ 113 h 118"/>
                  <a:gd name="T48" fmla="*/ 71 w 85"/>
                  <a:gd name="T49" fmla="*/ 74 h 118"/>
                  <a:gd name="T50" fmla="*/ 79 w 85"/>
                  <a:gd name="T51" fmla="*/ 46 h 118"/>
                  <a:gd name="T52" fmla="*/ 58 w 85"/>
                  <a:gd name="T53" fmla="*/ 18 h 118"/>
                  <a:gd name="T54" fmla="*/ 56 w 85"/>
                  <a:gd name="T55" fmla="*/ 16 h 118"/>
                  <a:gd name="T56" fmla="*/ 56 w 85"/>
                  <a:gd name="T57" fmla="*/ 16 h 118"/>
                  <a:gd name="T58" fmla="*/ 49 w 85"/>
                  <a:gd name="T59" fmla="*/ 6 h 118"/>
                  <a:gd name="T60" fmla="*/ 47 w 85"/>
                  <a:gd name="T61" fmla="*/ 6 h 118"/>
                  <a:gd name="T62" fmla="*/ 27 w 85"/>
                  <a:gd name="T63" fmla="*/ 1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5" h="118">
                    <a:moveTo>
                      <a:pt x="62" y="118"/>
                    </a:moveTo>
                    <a:cubicBezTo>
                      <a:pt x="55" y="116"/>
                      <a:pt x="46" y="112"/>
                      <a:pt x="41" y="103"/>
                    </a:cubicBezTo>
                    <a:cubicBezTo>
                      <a:pt x="36" y="94"/>
                      <a:pt x="36" y="83"/>
                      <a:pt x="40" y="69"/>
                    </a:cubicBezTo>
                    <a:cubicBezTo>
                      <a:pt x="46" y="51"/>
                      <a:pt x="43" y="47"/>
                      <a:pt x="42" y="46"/>
                    </a:cubicBezTo>
                    <a:cubicBezTo>
                      <a:pt x="40" y="44"/>
                      <a:pt x="38" y="45"/>
                      <a:pt x="36" y="46"/>
                    </a:cubicBezTo>
                    <a:cubicBezTo>
                      <a:pt x="32" y="48"/>
                      <a:pt x="27" y="55"/>
                      <a:pt x="27" y="61"/>
                    </a:cubicBezTo>
                    <a:cubicBezTo>
                      <a:pt x="27" y="63"/>
                      <a:pt x="26" y="65"/>
                      <a:pt x="25" y="65"/>
                    </a:cubicBezTo>
                    <a:cubicBezTo>
                      <a:pt x="24" y="66"/>
                      <a:pt x="22" y="65"/>
                      <a:pt x="21" y="64"/>
                    </a:cubicBezTo>
                    <a:cubicBezTo>
                      <a:pt x="14" y="57"/>
                      <a:pt x="0" y="37"/>
                      <a:pt x="24" y="14"/>
                    </a:cubicBezTo>
                    <a:cubicBezTo>
                      <a:pt x="34" y="4"/>
                      <a:pt x="43" y="0"/>
                      <a:pt x="50" y="2"/>
                    </a:cubicBezTo>
                    <a:cubicBezTo>
                      <a:pt x="57" y="4"/>
                      <a:pt x="60" y="12"/>
                      <a:pt x="61" y="14"/>
                    </a:cubicBezTo>
                    <a:cubicBezTo>
                      <a:pt x="64" y="17"/>
                      <a:pt x="80" y="28"/>
                      <a:pt x="83" y="45"/>
                    </a:cubicBezTo>
                    <a:cubicBezTo>
                      <a:pt x="85" y="55"/>
                      <a:pt x="82" y="66"/>
                      <a:pt x="74" y="76"/>
                    </a:cubicBezTo>
                    <a:cubicBezTo>
                      <a:pt x="62" y="92"/>
                      <a:pt x="59" y="105"/>
                      <a:pt x="65" y="112"/>
                    </a:cubicBezTo>
                    <a:cubicBezTo>
                      <a:pt x="67" y="113"/>
                      <a:pt x="67" y="115"/>
                      <a:pt x="66" y="116"/>
                    </a:cubicBezTo>
                    <a:cubicBezTo>
                      <a:pt x="65" y="117"/>
                      <a:pt x="64" y="118"/>
                      <a:pt x="63" y="118"/>
                    </a:cubicBezTo>
                    <a:cubicBezTo>
                      <a:pt x="62" y="118"/>
                      <a:pt x="62" y="118"/>
                      <a:pt x="62" y="118"/>
                    </a:cubicBezTo>
                    <a:close/>
                    <a:moveTo>
                      <a:pt x="27" y="17"/>
                    </a:moveTo>
                    <a:cubicBezTo>
                      <a:pt x="8" y="36"/>
                      <a:pt x="16" y="52"/>
                      <a:pt x="23" y="60"/>
                    </a:cubicBezTo>
                    <a:cubicBezTo>
                      <a:pt x="23" y="52"/>
                      <a:pt x="29" y="45"/>
                      <a:pt x="34" y="42"/>
                    </a:cubicBezTo>
                    <a:cubicBezTo>
                      <a:pt x="38" y="40"/>
                      <a:pt x="42" y="40"/>
                      <a:pt x="44" y="42"/>
                    </a:cubicBezTo>
                    <a:cubicBezTo>
                      <a:pt x="48" y="45"/>
                      <a:pt x="50" y="52"/>
                      <a:pt x="45" y="70"/>
                    </a:cubicBezTo>
                    <a:cubicBezTo>
                      <a:pt x="41" y="83"/>
                      <a:pt x="41" y="93"/>
                      <a:pt x="45" y="101"/>
                    </a:cubicBezTo>
                    <a:cubicBezTo>
                      <a:pt x="49" y="108"/>
                      <a:pt x="56" y="111"/>
                      <a:pt x="61" y="113"/>
                    </a:cubicBezTo>
                    <a:cubicBezTo>
                      <a:pt x="56" y="107"/>
                      <a:pt x="55" y="95"/>
                      <a:pt x="71" y="74"/>
                    </a:cubicBezTo>
                    <a:cubicBezTo>
                      <a:pt x="78" y="64"/>
                      <a:pt x="81" y="55"/>
                      <a:pt x="79" y="46"/>
                    </a:cubicBezTo>
                    <a:cubicBezTo>
                      <a:pt x="76" y="30"/>
                      <a:pt x="61" y="20"/>
                      <a:pt x="58" y="18"/>
                    </a:cubicBezTo>
                    <a:cubicBezTo>
                      <a:pt x="57" y="17"/>
                      <a:pt x="57" y="17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4"/>
                      <a:pt x="54" y="8"/>
                      <a:pt x="49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1" y="6"/>
                      <a:pt x="35" y="10"/>
                      <a:pt x="27" y="17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7" name="任意多边形 846">
                <a:extLst>
                  <a:ext uri="{FF2B5EF4-FFF2-40B4-BE49-F238E27FC236}">
                    <a16:creationId xmlns:a16="http://schemas.microsoft.com/office/drawing/2014/main" id="{789EE4BE-0042-44C2-979F-8F2E0711D007}"/>
                  </a:ext>
                </a:extLst>
              </p:cNvPr>
              <p:cNvSpPr/>
              <p:nvPr/>
            </p:nvSpPr>
            <p:spPr bwMode="auto">
              <a:xfrm>
                <a:off x="4205288" y="4103688"/>
                <a:ext cx="161925" cy="263525"/>
              </a:xfrm>
              <a:custGeom>
                <a:avLst/>
                <a:gdLst>
                  <a:gd name="T0" fmla="*/ 4 w 43"/>
                  <a:gd name="T1" fmla="*/ 32 h 70"/>
                  <a:gd name="T2" fmla="*/ 5 w 43"/>
                  <a:gd name="T3" fmla="*/ 18 h 70"/>
                  <a:gd name="T4" fmla="*/ 6 w 43"/>
                  <a:gd name="T5" fmla="*/ 12 h 70"/>
                  <a:gd name="T6" fmla="*/ 26 w 43"/>
                  <a:gd name="T7" fmla="*/ 0 h 70"/>
                  <a:gd name="T8" fmla="*/ 40 w 43"/>
                  <a:gd name="T9" fmla="*/ 38 h 70"/>
                  <a:gd name="T10" fmla="*/ 21 w 43"/>
                  <a:gd name="T11" fmla="*/ 70 h 70"/>
                  <a:gd name="T12" fmla="*/ 22 w 43"/>
                  <a:gd name="T13" fmla="*/ 66 h 70"/>
                  <a:gd name="T14" fmla="*/ 7 w 43"/>
                  <a:gd name="T15" fmla="*/ 47 h 70"/>
                  <a:gd name="T16" fmla="*/ 4 w 43"/>
                  <a:gd name="T17" fmla="*/ 3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70">
                    <a:moveTo>
                      <a:pt x="4" y="32"/>
                    </a:moveTo>
                    <a:cubicBezTo>
                      <a:pt x="7" y="24"/>
                      <a:pt x="6" y="20"/>
                      <a:pt x="5" y="18"/>
                    </a:cubicBezTo>
                    <a:cubicBezTo>
                      <a:pt x="3" y="16"/>
                      <a:pt x="4" y="13"/>
                      <a:pt x="6" y="12"/>
                    </a:cubicBezTo>
                    <a:cubicBezTo>
                      <a:pt x="13" y="7"/>
                      <a:pt x="23" y="0"/>
                      <a:pt x="26" y="0"/>
                    </a:cubicBezTo>
                    <a:cubicBezTo>
                      <a:pt x="21" y="22"/>
                      <a:pt x="37" y="24"/>
                      <a:pt x="40" y="38"/>
                    </a:cubicBezTo>
                    <a:cubicBezTo>
                      <a:pt x="43" y="53"/>
                      <a:pt x="21" y="69"/>
                      <a:pt x="21" y="70"/>
                    </a:cubicBezTo>
                    <a:cubicBezTo>
                      <a:pt x="21" y="68"/>
                      <a:pt x="21" y="67"/>
                      <a:pt x="22" y="66"/>
                    </a:cubicBezTo>
                    <a:cubicBezTo>
                      <a:pt x="33" y="32"/>
                      <a:pt x="14" y="35"/>
                      <a:pt x="7" y="47"/>
                    </a:cubicBezTo>
                    <a:cubicBezTo>
                      <a:pt x="5" y="43"/>
                      <a:pt x="0" y="40"/>
                      <a:pt x="4" y="32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8" name="任意多边形 847">
                <a:extLst>
                  <a:ext uri="{FF2B5EF4-FFF2-40B4-BE49-F238E27FC236}">
                    <a16:creationId xmlns:a16="http://schemas.microsoft.com/office/drawing/2014/main" id="{7F631CF3-74BE-4125-BA9D-1ABA151D8FEB}"/>
                  </a:ext>
                </a:extLst>
              </p:cNvPr>
              <p:cNvSpPr/>
              <p:nvPr/>
            </p:nvSpPr>
            <p:spPr bwMode="auto">
              <a:xfrm>
                <a:off x="4200526" y="4092575"/>
                <a:ext cx="173038" cy="290513"/>
              </a:xfrm>
              <a:custGeom>
                <a:avLst/>
                <a:gdLst>
                  <a:gd name="T0" fmla="*/ 20 w 46"/>
                  <a:gd name="T1" fmla="*/ 71 h 77"/>
                  <a:gd name="T2" fmla="*/ 21 w 46"/>
                  <a:gd name="T3" fmla="*/ 68 h 77"/>
                  <a:gd name="T4" fmla="*/ 21 w 46"/>
                  <a:gd name="T5" fmla="*/ 44 h 77"/>
                  <a:gd name="T6" fmla="*/ 10 w 46"/>
                  <a:gd name="T7" fmla="*/ 52 h 77"/>
                  <a:gd name="T8" fmla="*/ 8 w 46"/>
                  <a:gd name="T9" fmla="*/ 55 h 77"/>
                  <a:gd name="T10" fmla="*/ 6 w 46"/>
                  <a:gd name="T11" fmla="*/ 51 h 77"/>
                  <a:gd name="T12" fmla="*/ 5 w 46"/>
                  <a:gd name="T13" fmla="*/ 49 h 77"/>
                  <a:gd name="T14" fmla="*/ 3 w 46"/>
                  <a:gd name="T15" fmla="*/ 34 h 77"/>
                  <a:gd name="T16" fmla="*/ 3 w 46"/>
                  <a:gd name="T17" fmla="*/ 34 h 77"/>
                  <a:gd name="T18" fmla="*/ 4 w 46"/>
                  <a:gd name="T19" fmla="*/ 22 h 77"/>
                  <a:gd name="T20" fmla="*/ 3 w 46"/>
                  <a:gd name="T21" fmla="*/ 17 h 77"/>
                  <a:gd name="T22" fmla="*/ 5 w 46"/>
                  <a:gd name="T23" fmla="*/ 13 h 77"/>
                  <a:gd name="T24" fmla="*/ 27 w 46"/>
                  <a:gd name="T25" fmla="*/ 0 h 77"/>
                  <a:gd name="T26" fmla="*/ 27 w 46"/>
                  <a:gd name="T27" fmla="*/ 0 h 77"/>
                  <a:gd name="T28" fmla="*/ 30 w 46"/>
                  <a:gd name="T29" fmla="*/ 1 h 77"/>
                  <a:gd name="T30" fmla="*/ 29 w 46"/>
                  <a:gd name="T31" fmla="*/ 3 h 77"/>
                  <a:gd name="T32" fmla="*/ 36 w 46"/>
                  <a:gd name="T33" fmla="*/ 27 h 77"/>
                  <a:gd name="T34" fmla="*/ 43 w 46"/>
                  <a:gd name="T35" fmla="*/ 40 h 77"/>
                  <a:gd name="T36" fmla="*/ 23 w 46"/>
                  <a:gd name="T37" fmla="*/ 75 h 77"/>
                  <a:gd name="T38" fmla="*/ 19 w 46"/>
                  <a:gd name="T39" fmla="*/ 77 h 77"/>
                  <a:gd name="T40" fmla="*/ 20 w 46"/>
                  <a:gd name="T41" fmla="*/ 71 h 77"/>
                  <a:gd name="T42" fmla="*/ 8 w 46"/>
                  <a:gd name="T43" fmla="*/ 17 h 77"/>
                  <a:gd name="T44" fmla="*/ 7 w 46"/>
                  <a:gd name="T45" fmla="*/ 18 h 77"/>
                  <a:gd name="T46" fmla="*/ 7 w 46"/>
                  <a:gd name="T47" fmla="*/ 19 h 77"/>
                  <a:gd name="T48" fmla="*/ 7 w 46"/>
                  <a:gd name="T49" fmla="*/ 36 h 77"/>
                  <a:gd name="T50" fmla="*/ 8 w 46"/>
                  <a:gd name="T51" fmla="*/ 46 h 77"/>
                  <a:gd name="T52" fmla="*/ 23 w 46"/>
                  <a:gd name="T53" fmla="*/ 40 h 77"/>
                  <a:gd name="T54" fmla="*/ 26 w 46"/>
                  <a:gd name="T55" fmla="*/ 66 h 77"/>
                  <a:gd name="T56" fmla="*/ 39 w 46"/>
                  <a:gd name="T57" fmla="*/ 41 h 77"/>
                  <a:gd name="T58" fmla="*/ 32 w 46"/>
                  <a:gd name="T59" fmla="*/ 30 h 77"/>
                  <a:gd name="T60" fmla="*/ 24 w 46"/>
                  <a:gd name="T61" fmla="*/ 6 h 77"/>
                  <a:gd name="T62" fmla="*/ 8 w 46"/>
                  <a:gd name="T63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77">
                    <a:moveTo>
                      <a:pt x="20" y="71"/>
                    </a:moveTo>
                    <a:cubicBezTo>
                      <a:pt x="20" y="70"/>
                      <a:pt x="20" y="69"/>
                      <a:pt x="21" y="68"/>
                    </a:cubicBezTo>
                    <a:cubicBezTo>
                      <a:pt x="26" y="52"/>
                      <a:pt x="24" y="45"/>
                      <a:pt x="21" y="44"/>
                    </a:cubicBezTo>
                    <a:cubicBezTo>
                      <a:pt x="18" y="43"/>
                      <a:pt x="13" y="46"/>
                      <a:pt x="10" y="5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2" y="46"/>
                      <a:pt x="0" y="41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5" y="29"/>
                      <a:pt x="6" y="24"/>
                      <a:pt x="4" y="22"/>
                    </a:cubicBezTo>
                    <a:cubicBezTo>
                      <a:pt x="3" y="21"/>
                      <a:pt x="2" y="19"/>
                      <a:pt x="3" y="17"/>
                    </a:cubicBezTo>
                    <a:cubicBezTo>
                      <a:pt x="3" y="16"/>
                      <a:pt x="4" y="14"/>
                      <a:pt x="5" y="13"/>
                    </a:cubicBezTo>
                    <a:cubicBezTo>
                      <a:pt x="20" y="3"/>
                      <a:pt x="2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6" y="16"/>
                      <a:pt x="31" y="21"/>
                      <a:pt x="36" y="27"/>
                    </a:cubicBezTo>
                    <a:cubicBezTo>
                      <a:pt x="39" y="31"/>
                      <a:pt x="42" y="34"/>
                      <a:pt x="43" y="40"/>
                    </a:cubicBezTo>
                    <a:cubicBezTo>
                      <a:pt x="46" y="57"/>
                      <a:pt x="23" y="74"/>
                      <a:pt x="23" y="75"/>
                    </a:cubicBezTo>
                    <a:cubicBezTo>
                      <a:pt x="19" y="77"/>
                      <a:pt x="19" y="77"/>
                      <a:pt x="19" y="77"/>
                    </a:cubicBezTo>
                    <a:lnTo>
                      <a:pt x="20" y="71"/>
                    </a:lnTo>
                    <a:close/>
                    <a:moveTo>
                      <a:pt x="8" y="17"/>
                    </a:moveTo>
                    <a:cubicBezTo>
                      <a:pt x="7" y="17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10" y="23"/>
                      <a:pt x="10" y="29"/>
                      <a:pt x="7" y="36"/>
                    </a:cubicBezTo>
                    <a:cubicBezTo>
                      <a:pt x="4" y="41"/>
                      <a:pt x="6" y="43"/>
                      <a:pt x="8" y="46"/>
                    </a:cubicBezTo>
                    <a:cubicBezTo>
                      <a:pt x="12" y="41"/>
                      <a:pt x="19" y="38"/>
                      <a:pt x="23" y="40"/>
                    </a:cubicBezTo>
                    <a:cubicBezTo>
                      <a:pt x="26" y="42"/>
                      <a:pt x="31" y="47"/>
                      <a:pt x="26" y="66"/>
                    </a:cubicBezTo>
                    <a:cubicBezTo>
                      <a:pt x="32" y="60"/>
                      <a:pt x="41" y="50"/>
                      <a:pt x="39" y="41"/>
                    </a:cubicBezTo>
                    <a:cubicBezTo>
                      <a:pt x="38" y="36"/>
                      <a:pt x="35" y="33"/>
                      <a:pt x="32" y="30"/>
                    </a:cubicBezTo>
                    <a:cubicBezTo>
                      <a:pt x="28" y="24"/>
                      <a:pt x="23" y="18"/>
                      <a:pt x="24" y="6"/>
                    </a:cubicBezTo>
                    <a:cubicBezTo>
                      <a:pt x="22" y="7"/>
                      <a:pt x="17" y="11"/>
                      <a:pt x="8" y="17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9" name="任意多边形 848">
                <a:extLst>
                  <a:ext uri="{FF2B5EF4-FFF2-40B4-BE49-F238E27FC236}">
                    <a16:creationId xmlns:a16="http://schemas.microsoft.com/office/drawing/2014/main" id="{3D8EDBEA-1F4E-43E8-B73D-BB37971AD3BB}"/>
                  </a:ext>
                </a:extLst>
              </p:cNvPr>
              <p:cNvSpPr/>
              <p:nvPr/>
            </p:nvSpPr>
            <p:spPr bwMode="auto">
              <a:xfrm>
                <a:off x="4637088" y="2419350"/>
                <a:ext cx="347663" cy="358775"/>
              </a:xfrm>
              <a:custGeom>
                <a:avLst/>
                <a:gdLst>
                  <a:gd name="T0" fmla="*/ 29 w 92"/>
                  <a:gd name="T1" fmla="*/ 0 h 95"/>
                  <a:gd name="T2" fmla="*/ 29 w 92"/>
                  <a:gd name="T3" fmla="*/ 0 h 95"/>
                  <a:gd name="T4" fmla="*/ 86 w 92"/>
                  <a:gd name="T5" fmla="*/ 40 h 95"/>
                  <a:gd name="T6" fmla="*/ 41 w 92"/>
                  <a:gd name="T7" fmla="*/ 93 h 95"/>
                  <a:gd name="T8" fmla="*/ 41 w 92"/>
                  <a:gd name="T9" fmla="*/ 93 h 95"/>
                  <a:gd name="T10" fmla="*/ 17 w 92"/>
                  <a:gd name="T11" fmla="*/ 82 h 95"/>
                  <a:gd name="T12" fmla="*/ 8 w 92"/>
                  <a:gd name="T13" fmla="*/ 16 h 95"/>
                  <a:gd name="T14" fmla="*/ 29 w 92"/>
                  <a:gd name="T1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81" y="0"/>
                      <a:pt x="86" y="40"/>
                    </a:cubicBezTo>
                    <a:cubicBezTo>
                      <a:pt x="92" y="79"/>
                      <a:pt x="41" y="93"/>
                      <a:pt x="41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34" y="95"/>
                      <a:pt x="25" y="92"/>
                      <a:pt x="17" y="82"/>
                    </a:cubicBezTo>
                    <a:cubicBezTo>
                      <a:pt x="4" y="66"/>
                      <a:pt x="0" y="36"/>
                      <a:pt x="8" y="16"/>
                    </a:cubicBezTo>
                    <a:cubicBezTo>
                      <a:pt x="13" y="5"/>
                      <a:pt x="21" y="0"/>
                      <a:pt x="29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0" name="任意多边形 849">
                <a:extLst>
                  <a:ext uri="{FF2B5EF4-FFF2-40B4-BE49-F238E27FC236}">
                    <a16:creationId xmlns:a16="http://schemas.microsoft.com/office/drawing/2014/main" id="{B878C6AB-E2DA-423D-A5BA-A2EB11133BDC}"/>
                  </a:ext>
                </a:extLst>
              </p:cNvPr>
              <p:cNvSpPr/>
              <p:nvPr/>
            </p:nvSpPr>
            <p:spPr bwMode="auto">
              <a:xfrm>
                <a:off x="4630738" y="2411413"/>
                <a:ext cx="361950" cy="369888"/>
              </a:xfrm>
              <a:custGeom>
                <a:avLst/>
                <a:gdLst>
                  <a:gd name="T0" fmla="*/ 18 w 96"/>
                  <a:gd name="T1" fmla="*/ 86 h 98"/>
                  <a:gd name="T2" fmla="*/ 8 w 96"/>
                  <a:gd name="T3" fmla="*/ 18 h 98"/>
                  <a:gd name="T4" fmla="*/ 28 w 96"/>
                  <a:gd name="T5" fmla="*/ 0 h 98"/>
                  <a:gd name="T6" fmla="*/ 28 w 96"/>
                  <a:gd name="T7" fmla="*/ 0 h 98"/>
                  <a:gd name="T8" fmla="*/ 29 w 96"/>
                  <a:gd name="T9" fmla="*/ 0 h 98"/>
                  <a:gd name="T10" fmla="*/ 31 w 96"/>
                  <a:gd name="T11" fmla="*/ 0 h 98"/>
                  <a:gd name="T12" fmla="*/ 31 w 96"/>
                  <a:gd name="T13" fmla="*/ 0 h 98"/>
                  <a:gd name="T14" fmla="*/ 91 w 96"/>
                  <a:gd name="T15" fmla="*/ 41 h 98"/>
                  <a:gd name="T16" fmla="*/ 44 w 96"/>
                  <a:gd name="T17" fmla="*/ 97 h 98"/>
                  <a:gd name="T18" fmla="*/ 44 w 96"/>
                  <a:gd name="T19" fmla="*/ 97 h 98"/>
                  <a:gd name="T20" fmla="*/ 31 w 96"/>
                  <a:gd name="T21" fmla="*/ 96 h 98"/>
                  <a:gd name="T22" fmla="*/ 18 w 96"/>
                  <a:gd name="T23" fmla="*/ 86 h 98"/>
                  <a:gd name="T24" fmla="*/ 45 w 96"/>
                  <a:gd name="T25" fmla="*/ 92 h 98"/>
                  <a:gd name="T26" fmla="*/ 86 w 96"/>
                  <a:gd name="T27" fmla="*/ 42 h 98"/>
                  <a:gd name="T28" fmla="*/ 33 w 96"/>
                  <a:gd name="T29" fmla="*/ 4 h 98"/>
                  <a:gd name="T30" fmla="*/ 33 w 96"/>
                  <a:gd name="T31" fmla="*/ 5 h 98"/>
                  <a:gd name="T32" fmla="*/ 31 w 96"/>
                  <a:gd name="T33" fmla="*/ 4 h 98"/>
                  <a:gd name="T34" fmla="*/ 12 w 96"/>
                  <a:gd name="T35" fmla="*/ 19 h 98"/>
                  <a:gd name="T36" fmla="*/ 21 w 96"/>
                  <a:gd name="T37" fmla="*/ 83 h 98"/>
                  <a:gd name="T38" fmla="*/ 43 w 96"/>
                  <a:gd name="T39" fmla="*/ 93 h 98"/>
                  <a:gd name="T40" fmla="*/ 45 w 96"/>
                  <a:gd name="T41" fmla="*/ 9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8">
                    <a:moveTo>
                      <a:pt x="18" y="86"/>
                    </a:moveTo>
                    <a:cubicBezTo>
                      <a:pt x="4" y="68"/>
                      <a:pt x="0" y="38"/>
                      <a:pt x="8" y="18"/>
                    </a:cubicBezTo>
                    <a:cubicBezTo>
                      <a:pt x="13" y="7"/>
                      <a:pt x="20" y="1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85" y="0"/>
                      <a:pt x="91" y="41"/>
                    </a:cubicBezTo>
                    <a:cubicBezTo>
                      <a:pt x="96" y="82"/>
                      <a:pt x="44" y="97"/>
                      <a:pt x="44" y="97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39" y="98"/>
                      <a:pt x="35" y="98"/>
                      <a:pt x="31" y="96"/>
                    </a:cubicBezTo>
                    <a:cubicBezTo>
                      <a:pt x="26" y="95"/>
                      <a:pt x="22" y="91"/>
                      <a:pt x="18" y="86"/>
                    </a:cubicBezTo>
                    <a:close/>
                    <a:moveTo>
                      <a:pt x="45" y="92"/>
                    </a:moveTo>
                    <a:cubicBezTo>
                      <a:pt x="55" y="89"/>
                      <a:pt x="91" y="74"/>
                      <a:pt x="86" y="42"/>
                    </a:cubicBezTo>
                    <a:cubicBezTo>
                      <a:pt x="82" y="9"/>
                      <a:pt x="44" y="5"/>
                      <a:pt x="33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23" y="4"/>
                      <a:pt x="17" y="9"/>
                      <a:pt x="12" y="19"/>
                    </a:cubicBezTo>
                    <a:cubicBezTo>
                      <a:pt x="5" y="38"/>
                      <a:pt x="8" y="67"/>
                      <a:pt x="21" y="83"/>
                    </a:cubicBezTo>
                    <a:cubicBezTo>
                      <a:pt x="28" y="92"/>
                      <a:pt x="35" y="95"/>
                      <a:pt x="43" y="93"/>
                    </a:cubicBezTo>
                    <a:cubicBezTo>
                      <a:pt x="45" y="92"/>
                      <a:pt x="45" y="92"/>
                      <a:pt x="45" y="92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1" name="任意多边形 850">
                <a:extLst>
                  <a:ext uri="{FF2B5EF4-FFF2-40B4-BE49-F238E27FC236}">
                    <a16:creationId xmlns:a16="http://schemas.microsoft.com/office/drawing/2014/main" id="{D8382D06-485A-4EF9-B2DD-EF2576F5F9A3}"/>
                  </a:ext>
                </a:extLst>
              </p:cNvPr>
              <p:cNvSpPr/>
              <p:nvPr/>
            </p:nvSpPr>
            <p:spPr bwMode="auto">
              <a:xfrm>
                <a:off x="4121151" y="3873500"/>
                <a:ext cx="347663" cy="301625"/>
              </a:xfrm>
              <a:custGeom>
                <a:avLst/>
                <a:gdLst>
                  <a:gd name="T0" fmla="*/ 2 w 92"/>
                  <a:gd name="T1" fmla="*/ 49 h 80"/>
                  <a:gd name="T2" fmla="*/ 2 w 92"/>
                  <a:gd name="T3" fmla="*/ 49 h 80"/>
                  <a:gd name="T4" fmla="*/ 46 w 92"/>
                  <a:gd name="T5" fmla="*/ 0 h 80"/>
                  <a:gd name="T6" fmla="*/ 90 w 92"/>
                  <a:gd name="T7" fmla="*/ 49 h 80"/>
                  <a:gd name="T8" fmla="*/ 90 w 92"/>
                  <a:gd name="T9" fmla="*/ 49 h 80"/>
                  <a:gd name="T10" fmla="*/ 78 w 92"/>
                  <a:gd name="T11" fmla="*/ 70 h 80"/>
                  <a:gd name="T12" fmla="*/ 15 w 92"/>
                  <a:gd name="T13" fmla="*/ 70 h 80"/>
                  <a:gd name="T14" fmla="*/ 2 w 92"/>
                  <a:gd name="T15" fmla="*/ 4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0"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8" y="0"/>
                      <a:pt x="46" y="0"/>
                    </a:cubicBezTo>
                    <a:cubicBezTo>
                      <a:pt x="84" y="0"/>
                      <a:pt x="90" y="49"/>
                      <a:pt x="90" y="49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92" y="57"/>
                      <a:pt x="88" y="65"/>
                      <a:pt x="78" y="70"/>
                    </a:cubicBezTo>
                    <a:cubicBezTo>
                      <a:pt x="60" y="80"/>
                      <a:pt x="32" y="80"/>
                      <a:pt x="15" y="70"/>
                    </a:cubicBezTo>
                    <a:cubicBezTo>
                      <a:pt x="4" y="65"/>
                      <a:pt x="0" y="57"/>
                      <a:pt x="2" y="49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2" name="任意多边形 851">
                <a:extLst>
                  <a:ext uri="{FF2B5EF4-FFF2-40B4-BE49-F238E27FC236}">
                    <a16:creationId xmlns:a16="http://schemas.microsoft.com/office/drawing/2014/main" id="{7F6D2B51-0542-417A-9AD1-73E987EDC73A}"/>
                  </a:ext>
                </a:extLst>
              </p:cNvPr>
              <p:cNvSpPr/>
              <p:nvPr/>
            </p:nvSpPr>
            <p:spPr bwMode="auto">
              <a:xfrm>
                <a:off x="4117976" y="3865563"/>
                <a:ext cx="357188" cy="309563"/>
              </a:xfrm>
              <a:custGeom>
                <a:avLst/>
                <a:gdLst>
                  <a:gd name="T0" fmla="*/ 14 w 95"/>
                  <a:gd name="T1" fmla="*/ 74 h 82"/>
                  <a:gd name="T2" fmla="*/ 0 w 95"/>
                  <a:gd name="T3" fmla="*/ 53 h 82"/>
                  <a:gd name="T4" fmla="*/ 0 w 95"/>
                  <a:gd name="T5" fmla="*/ 53 h 82"/>
                  <a:gd name="T6" fmla="*/ 0 w 95"/>
                  <a:gd name="T7" fmla="*/ 53 h 82"/>
                  <a:gd name="T8" fmla="*/ 1 w 95"/>
                  <a:gd name="T9" fmla="*/ 51 h 82"/>
                  <a:gd name="T10" fmla="*/ 1 w 95"/>
                  <a:gd name="T11" fmla="*/ 51 h 82"/>
                  <a:gd name="T12" fmla="*/ 47 w 95"/>
                  <a:gd name="T13" fmla="*/ 0 h 82"/>
                  <a:gd name="T14" fmla="*/ 47 w 95"/>
                  <a:gd name="T15" fmla="*/ 0 h 82"/>
                  <a:gd name="T16" fmla="*/ 94 w 95"/>
                  <a:gd name="T17" fmla="*/ 51 h 82"/>
                  <a:gd name="T18" fmla="*/ 94 w 95"/>
                  <a:gd name="T19" fmla="*/ 51 h 82"/>
                  <a:gd name="T20" fmla="*/ 80 w 95"/>
                  <a:gd name="T21" fmla="*/ 74 h 82"/>
                  <a:gd name="T22" fmla="*/ 47 w 95"/>
                  <a:gd name="T23" fmla="*/ 82 h 82"/>
                  <a:gd name="T24" fmla="*/ 14 w 95"/>
                  <a:gd name="T25" fmla="*/ 74 h 82"/>
                  <a:gd name="T26" fmla="*/ 47 w 95"/>
                  <a:gd name="T27" fmla="*/ 4 h 82"/>
                  <a:gd name="T28" fmla="*/ 47 w 95"/>
                  <a:gd name="T29" fmla="*/ 4 h 82"/>
                  <a:gd name="T30" fmla="*/ 5 w 95"/>
                  <a:gd name="T31" fmla="*/ 49 h 82"/>
                  <a:gd name="T32" fmla="*/ 5 w 95"/>
                  <a:gd name="T33" fmla="*/ 49 h 82"/>
                  <a:gd name="T34" fmla="*/ 5 w 95"/>
                  <a:gd name="T35" fmla="*/ 51 h 82"/>
                  <a:gd name="T36" fmla="*/ 17 w 95"/>
                  <a:gd name="T37" fmla="*/ 70 h 82"/>
                  <a:gd name="T38" fmla="*/ 78 w 95"/>
                  <a:gd name="T39" fmla="*/ 70 h 82"/>
                  <a:gd name="T40" fmla="*/ 89 w 95"/>
                  <a:gd name="T41" fmla="*/ 51 h 82"/>
                  <a:gd name="T42" fmla="*/ 89 w 95"/>
                  <a:gd name="T43" fmla="*/ 49 h 82"/>
                  <a:gd name="T44" fmla="*/ 89 w 95"/>
                  <a:gd name="T45" fmla="*/ 49 h 82"/>
                  <a:gd name="T46" fmla="*/ 47 w 95"/>
                  <a:gd name="T47" fmla="*/ 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" h="82">
                    <a:moveTo>
                      <a:pt x="14" y="74"/>
                    </a:moveTo>
                    <a:cubicBezTo>
                      <a:pt x="5" y="69"/>
                      <a:pt x="0" y="61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2"/>
                      <a:pt x="1" y="52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0"/>
                      <a:pt x="8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87" y="0"/>
                      <a:pt x="93" y="50"/>
                      <a:pt x="94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5" y="60"/>
                      <a:pt x="90" y="68"/>
                      <a:pt x="80" y="74"/>
                    </a:cubicBezTo>
                    <a:cubicBezTo>
                      <a:pt x="71" y="79"/>
                      <a:pt x="59" y="82"/>
                      <a:pt x="47" y="82"/>
                    </a:cubicBezTo>
                    <a:cubicBezTo>
                      <a:pt x="35" y="82"/>
                      <a:pt x="23" y="79"/>
                      <a:pt x="14" y="74"/>
                    </a:cubicBezTo>
                    <a:close/>
                    <a:moveTo>
                      <a:pt x="47" y="4"/>
                    </a:moveTo>
                    <a:cubicBezTo>
                      <a:pt x="47" y="4"/>
                      <a:pt x="47" y="4"/>
                      <a:pt x="47" y="4"/>
                    </a:cubicBezTo>
                    <a:cubicBezTo>
                      <a:pt x="16" y="4"/>
                      <a:pt x="7" y="3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8"/>
                      <a:pt x="8" y="65"/>
                      <a:pt x="17" y="70"/>
                    </a:cubicBezTo>
                    <a:cubicBezTo>
                      <a:pt x="33" y="80"/>
                      <a:pt x="61" y="80"/>
                      <a:pt x="78" y="70"/>
                    </a:cubicBezTo>
                    <a:cubicBezTo>
                      <a:pt x="86" y="65"/>
                      <a:pt x="91" y="58"/>
                      <a:pt x="89" y="51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7" y="39"/>
                      <a:pt x="78" y="4"/>
                      <a:pt x="47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3" name="任意多边形 852">
                <a:extLst>
                  <a:ext uri="{FF2B5EF4-FFF2-40B4-BE49-F238E27FC236}">
                    <a16:creationId xmlns:a16="http://schemas.microsoft.com/office/drawing/2014/main" id="{1B85E664-A331-43F5-80CF-7209E939B2EB}"/>
                  </a:ext>
                </a:extLst>
              </p:cNvPr>
              <p:cNvSpPr/>
              <p:nvPr/>
            </p:nvSpPr>
            <p:spPr bwMode="auto">
              <a:xfrm>
                <a:off x="4219576" y="3594100"/>
                <a:ext cx="153988" cy="334963"/>
              </a:xfrm>
              <a:custGeom>
                <a:avLst/>
                <a:gdLst>
                  <a:gd name="T0" fmla="*/ 41 w 41"/>
                  <a:gd name="T1" fmla="*/ 1 h 89"/>
                  <a:gd name="T2" fmla="*/ 41 w 41"/>
                  <a:gd name="T3" fmla="*/ 76 h 89"/>
                  <a:gd name="T4" fmla="*/ 35 w 41"/>
                  <a:gd name="T5" fmla="*/ 85 h 89"/>
                  <a:gd name="T6" fmla="*/ 6 w 41"/>
                  <a:gd name="T7" fmla="*/ 85 h 89"/>
                  <a:gd name="T8" fmla="*/ 0 w 41"/>
                  <a:gd name="T9" fmla="*/ 76 h 89"/>
                  <a:gd name="T10" fmla="*/ 0 w 41"/>
                  <a:gd name="T11" fmla="*/ 76 h 89"/>
                  <a:gd name="T12" fmla="*/ 0 w 41"/>
                  <a:gd name="T13" fmla="*/ 0 h 89"/>
                  <a:gd name="T14" fmla="*/ 41 w 41"/>
                  <a:gd name="T15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89">
                    <a:moveTo>
                      <a:pt x="41" y="1"/>
                    </a:move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9"/>
                      <a:pt x="39" y="82"/>
                      <a:pt x="35" y="85"/>
                    </a:cubicBezTo>
                    <a:cubicBezTo>
                      <a:pt x="27" y="89"/>
                      <a:pt x="14" y="89"/>
                      <a:pt x="6" y="85"/>
                    </a:cubicBezTo>
                    <a:cubicBezTo>
                      <a:pt x="2" y="82"/>
                      <a:pt x="0" y="79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4" name="任意多边形 853">
                <a:extLst>
                  <a:ext uri="{FF2B5EF4-FFF2-40B4-BE49-F238E27FC236}">
                    <a16:creationId xmlns:a16="http://schemas.microsoft.com/office/drawing/2014/main" id="{CC4AE0EE-6528-4059-878C-941A7356B384}"/>
                  </a:ext>
                </a:extLst>
              </p:cNvPr>
              <p:cNvSpPr/>
              <p:nvPr/>
            </p:nvSpPr>
            <p:spPr bwMode="auto">
              <a:xfrm>
                <a:off x="4211638" y="3586163"/>
                <a:ext cx="169863" cy="347663"/>
              </a:xfrm>
              <a:custGeom>
                <a:avLst/>
                <a:gdLst>
                  <a:gd name="T0" fmla="*/ 7 w 45"/>
                  <a:gd name="T1" fmla="*/ 88 h 92"/>
                  <a:gd name="T2" fmla="*/ 0 w 45"/>
                  <a:gd name="T3" fmla="*/ 78 h 92"/>
                  <a:gd name="T4" fmla="*/ 0 w 45"/>
                  <a:gd name="T5" fmla="*/ 0 h 92"/>
                  <a:gd name="T6" fmla="*/ 45 w 45"/>
                  <a:gd name="T7" fmla="*/ 1 h 92"/>
                  <a:gd name="T8" fmla="*/ 45 w 45"/>
                  <a:gd name="T9" fmla="*/ 78 h 92"/>
                  <a:gd name="T10" fmla="*/ 38 w 45"/>
                  <a:gd name="T11" fmla="*/ 88 h 92"/>
                  <a:gd name="T12" fmla="*/ 22 w 45"/>
                  <a:gd name="T13" fmla="*/ 92 h 92"/>
                  <a:gd name="T14" fmla="*/ 7 w 45"/>
                  <a:gd name="T15" fmla="*/ 88 h 92"/>
                  <a:gd name="T16" fmla="*/ 4 w 45"/>
                  <a:gd name="T17" fmla="*/ 5 h 92"/>
                  <a:gd name="T18" fmla="*/ 4 w 45"/>
                  <a:gd name="T19" fmla="*/ 78 h 92"/>
                  <a:gd name="T20" fmla="*/ 9 w 45"/>
                  <a:gd name="T21" fmla="*/ 85 h 92"/>
                  <a:gd name="T22" fmla="*/ 35 w 45"/>
                  <a:gd name="T23" fmla="*/ 85 h 92"/>
                  <a:gd name="T24" fmla="*/ 40 w 45"/>
                  <a:gd name="T25" fmla="*/ 78 h 92"/>
                  <a:gd name="T26" fmla="*/ 40 w 45"/>
                  <a:gd name="T27" fmla="*/ 5 h 92"/>
                  <a:gd name="T28" fmla="*/ 4 w 45"/>
                  <a:gd name="T29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92">
                    <a:moveTo>
                      <a:pt x="7" y="88"/>
                    </a:moveTo>
                    <a:cubicBezTo>
                      <a:pt x="2" y="86"/>
                      <a:pt x="0" y="82"/>
                      <a:pt x="0" y="7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82"/>
                      <a:pt x="42" y="86"/>
                      <a:pt x="38" y="88"/>
                    </a:cubicBezTo>
                    <a:cubicBezTo>
                      <a:pt x="33" y="91"/>
                      <a:pt x="28" y="92"/>
                      <a:pt x="22" y="92"/>
                    </a:cubicBezTo>
                    <a:cubicBezTo>
                      <a:pt x="17" y="92"/>
                      <a:pt x="11" y="91"/>
                      <a:pt x="7" y="88"/>
                    </a:cubicBezTo>
                    <a:close/>
                    <a:moveTo>
                      <a:pt x="4" y="5"/>
                    </a:moveTo>
                    <a:cubicBezTo>
                      <a:pt x="4" y="78"/>
                      <a:pt x="4" y="78"/>
                      <a:pt x="4" y="78"/>
                    </a:cubicBezTo>
                    <a:cubicBezTo>
                      <a:pt x="4" y="81"/>
                      <a:pt x="6" y="83"/>
                      <a:pt x="9" y="85"/>
                    </a:cubicBezTo>
                    <a:cubicBezTo>
                      <a:pt x="16" y="89"/>
                      <a:pt x="28" y="89"/>
                      <a:pt x="35" y="85"/>
                    </a:cubicBezTo>
                    <a:cubicBezTo>
                      <a:pt x="39" y="83"/>
                      <a:pt x="40" y="81"/>
                      <a:pt x="40" y="78"/>
                    </a:cubicBezTo>
                    <a:cubicBezTo>
                      <a:pt x="40" y="5"/>
                      <a:pt x="40" y="5"/>
                      <a:pt x="40" y="5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5" name="任意多边形 854">
                <a:extLst>
                  <a:ext uri="{FF2B5EF4-FFF2-40B4-BE49-F238E27FC236}">
                    <a16:creationId xmlns:a16="http://schemas.microsoft.com/office/drawing/2014/main" id="{103AB5F2-C8AE-4884-ACB5-6BADE2E65C15}"/>
                  </a:ext>
                </a:extLst>
              </p:cNvPr>
              <p:cNvSpPr/>
              <p:nvPr/>
            </p:nvSpPr>
            <p:spPr bwMode="auto">
              <a:xfrm>
                <a:off x="3884613" y="3128963"/>
                <a:ext cx="820738" cy="720725"/>
              </a:xfrm>
              <a:custGeom>
                <a:avLst/>
                <a:gdLst>
                  <a:gd name="T0" fmla="*/ 214 w 218"/>
                  <a:gd name="T1" fmla="*/ 75 h 191"/>
                  <a:gd name="T2" fmla="*/ 214 w 218"/>
                  <a:gd name="T3" fmla="*/ 75 h 191"/>
                  <a:gd name="T4" fmla="*/ 109 w 218"/>
                  <a:gd name="T5" fmla="*/ 191 h 191"/>
                  <a:gd name="T6" fmla="*/ 4 w 218"/>
                  <a:gd name="T7" fmla="*/ 74 h 191"/>
                  <a:gd name="T8" fmla="*/ 4 w 218"/>
                  <a:gd name="T9" fmla="*/ 74 h 191"/>
                  <a:gd name="T10" fmla="*/ 34 w 218"/>
                  <a:gd name="T11" fmla="*/ 24 h 191"/>
                  <a:gd name="T12" fmla="*/ 184 w 218"/>
                  <a:gd name="T13" fmla="*/ 24 h 191"/>
                  <a:gd name="T14" fmla="*/ 214 w 218"/>
                  <a:gd name="T15" fmla="*/ 7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191">
                    <a:moveTo>
                      <a:pt x="214" y="75"/>
                    </a:moveTo>
                    <a:cubicBezTo>
                      <a:pt x="214" y="75"/>
                      <a:pt x="214" y="75"/>
                      <a:pt x="214" y="75"/>
                    </a:cubicBezTo>
                    <a:cubicBezTo>
                      <a:pt x="214" y="75"/>
                      <a:pt x="199" y="191"/>
                      <a:pt x="109" y="191"/>
                    </a:cubicBezTo>
                    <a:cubicBezTo>
                      <a:pt x="19" y="191"/>
                      <a:pt x="4" y="74"/>
                      <a:pt x="4" y="74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0" y="56"/>
                      <a:pt x="10" y="38"/>
                      <a:pt x="34" y="24"/>
                    </a:cubicBezTo>
                    <a:cubicBezTo>
                      <a:pt x="76" y="0"/>
                      <a:pt x="143" y="0"/>
                      <a:pt x="184" y="24"/>
                    </a:cubicBezTo>
                    <a:cubicBezTo>
                      <a:pt x="208" y="38"/>
                      <a:pt x="218" y="57"/>
                      <a:pt x="214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6" name="任意多边形 855">
                <a:extLst>
                  <a:ext uri="{FF2B5EF4-FFF2-40B4-BE49-F238E27FC236}">
                    <a16:creationId xmlns:a16="http://schemas.microsoft.com/office/drawing/2014/main" id="{2DE95C35-DB12-4297-8303-698F2534EA7C}"/>
                  </a:ext>
                </a:extLst>
              </p:cNvPr>
              <p:cNvSpPr/>
              <p:nvPr/>
            </p:nvSpPr>
            <p:spPr bwMode="auto">
              <a:xfrm>
                <a:off x="3876676" y="3121025"/>
                <a:ext cx="836613" cy="736600"/>
              </a:xfrm>
              <a:custGeom>
                <a:avLst/>
                <a:gdLst>
                  <a:gd name="T0" fmla="*/ 111 w 222"/>
                  <a:gd name="T1" fmla="*/ 195 h 195"/>
                  <a:gd name="T2" fmla="*/ 4 w 222"/>
                  <a:gd name="T3" fmla="*/ 77 h 195"/>
                  <a:gd name="T4" fmla="*/ 4 w 222"/>
                  <a:gd name="T5" fmla="*/ 76 h 195"/>
                  <a:gd name="T6" fmla="*/ 35 w 222"/>
                  <a:gd name="T7" fmla="*/ 24 h 195"/>
                  <a:gd name="T8" fmla="*/ 187 w 222"/>
                  <a:gd name="T9" fmla="*/ 24 h 195"/>
                  <a:gd name="T10" fmla="*/ 218 w 222"/>
                  <a:gd name="T11" fmla="*/ 76 h 195"/>
                  <a:gd name="T12" fmla="*/ 218 w 222"/>
                  <a:gd name="T13" fmla="*/ 77 h 195"/>
                  <a:gd name="T14" fmla="*/ 111 w 222"/>
                  <a:gd name="T15" fmla="*/ 195 h 195"/>
                  <a:gd name="T16" fmla="*/ 111 w 222"/>
                  <a:gd name="T17" fmla="*/ 195 h 195"/>
                  <a:gd name="T18" fmla="*/ 214 w 222"/>
                  <a:gd name="T19" fmla="*/ 79 h 195"/>
                  <a:gd name="T20" fmla="*/ 214 w 222"/>
                  <a:gd name="T21" fmla="*/ 76 h 195"/>
                  <a:gd name="T22" fmla="*/ 185 w 222"/>
                  <a:gd name="T23" fmla="*/ 28 h 195"/>
                  <a:gd name="T24" fmla="*/ 37 w 222"/>
                  <a:gd name="T25" fmla="*/ 28 h 195"/>
                  <a:gd name="T26" fmla="*/ 8 w 222"/>
                  <a:gd name="T27" fmla="*/ 76 h 195"/>
                  <a:gd name="T28" fmla="*/ 9 w 222"/>
                  <a:gd name="T29" fmla="*/ 79 h 195"/>
                  <a:gd name="T30" fmla="*/ 8 w 222"/>
                  <a:gd name="T31" fmla="*/ 79 h 195"/>
                  <a:gd name="T32" fmla="*/ 111 w 222"/>
                  <a:gd name="T33" fmla="*/ 191 h 195"/>
                  <a:gd name="T34" fmla="*/ 111 w 222"/>
                  <a:gd name="T35" fmla="*/ 191 h 195"/>
                  <a:gd name="T36" fmla="*/ 214 w 222"/>
                  <a:gd name="T37" fmla="*/ 7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95">
                    <a:moveTo>
                      <a:pt x="111" y="195"/>
                    </a:moveTo>
                    <a:cubicBezTo>
                      <a:pt x="20" y="195"/>
                      <a:pt x="4" y="78"/>
                      <a:pt x="4" y="77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0" y="57"/>
                      <a:pt x="12" y="38"/>
                      <a:pt x="35" y="24"/>
                    </a:cubicBezTo>
                    <a:cubicBezTo>
                      <a:pt x="77" y="0"/>
                      <a:pt x="145" y="0"/>
                      <a:pt x="187" y="24"/>
                    </a:cubicBezTo>
                    <a:cubicBezTo>
                      <a:pt x="211" y="38"/>
                      <a:pt x="222" y="57"/>
                      <a:pt x="218" y="76"/>
                    </a:cubicBezTo>
                    <a:cubicBezTo>
                      <a:pt x="218" y="77"/>
                      <a:pt x="218" y="77"/>
                      <a:pt x="218" y="77"/>
                    </a:cubicBezTo>
                    <a:cubicBezTo>
                      <a:pt x="218" y="78"/>
                      <a:pt x="202" y="195"/>
                      <a:pt x="111" y="195"/>
                    </a:cubicBezTo>
                    <a:cubicBezTo>
                      <a:pt x="111" y="195"/>
                      <a:pt x="111" y="195"/>
                      <a:pt x="111" y="195"/>
                    </a:cubicBezTo>
                    <a:close/>
                    <a:moveTo>
                      <a:pt x="214" y="79"/>
                    </a:moveTo>
                    <a:cubicBezTo>
                      <a:pt x="214" y="76"/>
                      <a:pt x="214" y="76"/>
                      <a:pt x="214" y="76"/>
                    </a:cubicBezTo>
                    <a:cubicBezTo>
                      <a:pt x="218" y="59"/>
                      <a:pt x="207" y="41"/>
                      <a:pt x="185" y="28"/>
                    </a:cubicBezTo>
                    <a:cubicBezTo>
                      <a:pt x="144" y="5"/>
                      <a:pt x="78" y="4"/>
                      <a:pt x="37" y="28"/>
                    </a:cubicBezTo>
                    <a:cubicBezTo>
                      <a:pt x="15" y="41"/>
                      <a:pt x="4" y="58"/>
                      <a:pt x="8" y="76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11" y="95"/>
                      <a:pt x="31" y="191"/>
                      <a:pt x="111" y="191"/>
                    </a:cubicBezTo>
                    <a:cubicBezTo>
                      <a:pt x="111" y="191"/>
                      <a:pt x="111" y="191"/>
                      <a:pt x="111" y="191"/>
                    </a:cubicBezTo>
                    <a:cubicBezTo>
                      <a:pt x="191" y="191"/>
                      <a:pt x="211" y="95"/>
                      <a:pt x="214" y="79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7" name="任意多边形 856">
                <a:extLst>
                  <a:ext uri="{FF2B5EF4-FFF2-40B4-BE49-F238E27FC236}">
                    <a16:creationId xmlns:a16="http://schemas.microsoft.com/office/drawing/2014/main" id="{F6B2E242-CD65-4BFD-9E2E-6DC056EBB06E}"/>
                  </a:ext>
                </a:extLst>
              </p:cNvPr>
              <p:cNvSpPr/>
              <p:nvPr/>
            </p:nvSpPr>
            <p:spPr bwMode="auto">
              <a:xfrm>
                <a:off x="3857626" y="3128963"/>
                <a:ext cx="874713" cy="506413"/>
              </a:xfrm>
              <a:custGeom>
                <a:avLst/>
                <a:gdLst>
                  <a:gd name="T0" fmla="*/ 41 w 232"/>
                  <a:gd name="T1" fmla="*/ 24 h 134"/>
                  <a:gd name="T2" fmla="*/ 41 w 232"/>
                  <a:gd name="T3" fmla="*/ 111 h 134"/>
                  <a:gd name="T4" fmla="*/ 191 w 232"/>
                  <a:gd name="T5" fmla="*/ 111 h 134"/>
                  <a:gd name="T6" fmla="*/ 191 w 232"/>
                  <a:gd name="T7" fmla="*/ 24 h 134"/>
                  <a:gd name="T8" fmla="*/ 41 w 232"/>
                  <a:gd name="T9" fmla="*/ 2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4">
                    <a:moveTo>
                      <a:pt x="41" y="24"/>
                    </a:moveTo>
                    <a:cubicBezTo>
                      <a:pt x="0" y="48"/>
                      <a:pt x="0" y="87"/>
                      <a:pt x="41" y="111"/>
                    </a:cubicBezTo>
                    <a:cubicBezTo>
                      <a:pt x="83" y="134"/>
                      <a:pt x="150" y="134"/>
                      <a:pt x="191" y="111"/>
                    </a:cubicBezTo>
                    <a:cubicBezTo>
                      <a:pt x="232" y="87"/>
                      <a:pt x="232" y="48"/>
                      <a:pt x="191" y="24"/>
                    </a:cubicBezTo>
                    <a:cubicBezTo>
                      <a:pt x="150" y="0"/>
                      <a:pt x="83" y="0"/>
                      <a:pt x="41" y="2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8" name="任意多边形 857">
                <a:extLst>
                  <a:ext uri="{FF2B5EF4-FFF2-40B4-BE49-F238E27FC236}">
                    <a16:creationId xmlns:a16="http://schemas.microsoft.com/office/drawing/2014/main" id="{D3E0727A-8612-4403-8EEB-E613B93ED5CF}"/>
                  </a:ext>
                </a:extLst>
              </p:cNvPr>
              <p:cNvSpPr/>
              <p:nvPr/>
            </p:nvSpPr>
            <p:spPr bwMode="auto">
              <a:xfrm>
                <a:off x="3887788" y="3121025"/>
                <a:ext cx="814388" cy="506413"/>
              </a:xfrm>
              <a:custGeom>
                <a:avLst/>
                <a:gdLst>
                  <a:gd name="T0" fmla="*/ 32 w 216"/>
                  <a:gd name="T1" fmla="*/ 114 h 134"/>
                  <a:gd name="T2" fmla="*/ 0 w 216"/>
                  <a:gd name="T3" fmla="*/ 69 h 134"/>
                  <a:gd name="T4" fmla="*/ 32 w 216"/>
                  <a:gd name="T5" fmla="*/ 24 h 134"/>
                  <a:gd name="T6" fmla="*/ 32 w 216"/>
                  <a:gd name="T7" fmla="*/ 24 h 134"/>
                  <a:gd name="T8" fmla="*/ 184 w 216"/>
                  <a:gd name="T9" fmla="*/ 24 h 134"/>
                  <a:gd name="T10" fmla="*/ 216 w 216"/>
                  <a:gd name="T11" fmla="*/ 69 h 134"/>
                  <a:gd name="T12" fmla="*/ 184 w 216"/>
                  <a:gd name="T13" fmla="*/ 114 h 134"/>
                  <a:gd name="T14" fmla="*/ 108 w 216"/>
                  <a:gd name="T15" fmla="*/ 133 h 134"/>
                  <a:gd name="T16" fmla="*/ 32 w 216"/>
                  <a:gd name="T17" fmla="*/ 114 h 134"/>
                  <a:gd name="T18" fmla="*/ 34 w 216"/>
                  <a:gd name="T19" fmla="*/ 28 h 134"/>
                  <a:gd name="T20" fmla="*/ 4 w 216"/>
                  <a:gd name="T21" fmla="*/ 69 h 134"/>
                  <a:gd name="T22" fmla="*/ 34 w 216"/>
                  <a:gd name="T23" fmla="*/ 111 h 134"/>
                  <a:gd name="T24" fmla="*/ 182 w 216"/>
                  <a:gd name="T25" fmla="*/ 111 h 134"/>
                  <a:gd name="T26" fmla="*/ 212 w 216"/>
                  <a:gd name="T27" fmla="*/ 69 h 134"/>
                  <a:gd name="T28" fmla="*/ 182 w 216"/>
                  <a:gd name="T29" fmla="*/ 28 h 134"/>
                  <a:gd name="T30" fmla="*/ 108 w 216"/>
                  <a:gd name="T31" fmla="*/ 10 h 134"/>
                  <a:gd name="T32" fmla="*/ 34 w 216"/>
                  <a:gd name="T33" fmla="*/ 2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134">
                    <a:moveTo>
                      <a:pt x="32" y="114"/>
                    </a:moveTo>
                    <a:cubicBezTo>
                      <a:pt x="11" y="102"/>
                      <a:pt x="0" y="86"/>
                      <a:pt x="0" y="69"/>
                    </a:cubicBezTo>
                    <a:cubicBezTo>
                      <a:pt x="0" y="52"/>
                      <a:pt x="11" y="36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74" y="0"/>
                      <a:pt x="142" y="0"/>
                      <a:pt x="184" y="24"/>
                    </a:cubicBezTo>
                    <a:cubicBezTo>
                      <a:pt x="205" y="36"/>
                      <a:pt x="216" y="52"/>
                      <a:pt x="216" y="69"/>
                    </a:cubicBezTo>
                    <a:cubicBezTo>
                      <a:pt x="216" y="86"/>
                      <a:pt x="205" y="102"/>
                      <a:pt x="184" y="114"/>
                    </a:cubicBezTo>
                    <a:cubicBezTo>
                      <a:pt x="163" y="127"/>
                      <a:pt x="136" y="133"/>
                      <a:pt x="108" y="133"/>
                    </a:cubicBezTo>
                    <a:cubicBezTo>
                      <a:pt x="81" y="133"/>
                      <a:pt x="53" y="127"/>
                      <a:pt x="32" y="114"/>
                    </a:cubicBezTo>
                    <a:close/>
                    <a:moveTo>
                      <a:pt x="34" y="28"/>
                    </a:moveTo>
                    <a:cubicBezTo>
                      <a:pt x="15" y="39"/>
                      <a:pt x="4" y="54"/>
                      <a:pt x="4" y="69"/>
                    </a:cubicBezTo>
                    <a:cubicBezTo>
                      <a:pt x="4" y="85"/>
                      <a:pt x="15" y="100"/>
                      <a:pt x="34" y="111"/>
                    </a:cubicBezTo>
                    <a:cubicBezTo>
                      <a:pt x="75" y="134"/>
                      <a:pt x="141" y="134"/>
                      <a:pt x="182" y="111"/>
                    </a:cubicBezTo>
                    <a:cubicBezTo>
                      <a:pt x="201" y="100"/>
                      <a:pt x="212" y="85"/>
                      <a:pt x="212" y="69"/>
                    </a:cubicBezTo>
                    <a:cubicBezTo>
                      <a:pt x="212" y="54"/>
                      <a:pt x="201" y="39"/>
                      <a:pt x="182" y="28"/>
                    </a:cubicBezTo>
                    <a:cubicBezTo>
                      <a:pt x="162" y="16"/>
                      <a:pt x="135" y="10"/>
                      <a:pt x="108" y="10"/>
                    </a:cubicBezTo>
                    <a:cubicBezTo>
                      <a:pt x="81" y="10"/>
                      <a:pt x="55" y="16"/>
                      <a:pt x="34" y="28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9" name="任意多边形 858">
                <a:extLst>
                  <a:ext uri="{FF2B5EF4-FFF2-40B4-BE49-F238E27FC236}">
                    <a16:creationId xmlns:a16="http://schemas.microsoft.com/office/drawing/2014/main" id="{CF15E730-6ACA-4776-A499-A07BBADD86B1}"/>
                  </a:ext>
                </a:extLst>
              </p:cNvPr>
              <p:cNvSpPr/>
              <p:nvPr/>
            </p:nvSpPr>
            <p:spPr bwMode="auto">
              <a:xfrm>
                <a:off x="3643313" y="2373313"/>
                <a:ext cx="1322388" cy="1196975"/>
              </a:xfrm>
              <a:custGeom>
                <a:avLst/>
                <a:gdLst>
                  <a:gd name="T0" fmla="*/ 0 w 351"/>
                  <a:gd name="T1" fmla="*/ 207 h 317"/>
                  <a:gd name="T2" fmla="*/ 2 w 351"/>
                  <a:gd name="T3" fmla="*/ 194 h 317"/>
                  <a:gd name="T4" fmla="*/ 69 w 351"/>
                  <a:gd name="T5" fmla="*/ 0 h 317"/>
                  <a:gd name="T6" fmla="*/ 173 w 351"/>
                  <a:gd name="T7" fmla="*/ 9 h 317"/>
                  <a:gd name="T8" fmla="*/ 277 w 351"/>
                  <a:gd name="T9" fmla="*/ 0 h 317"/>
                  <a:gd name="T10" fmla="*/ 344 w 351"/>
                  <a:gd name="T11" fmla="*/ 194 h 317"/>
                  <a:gd name="T12" fmla="*/ 295 w 351"/>
                  <a:gd name="T13" fmla="*/ 278 h 317"/>
                  <a:gd name="T14" fmla="*/ 51 w 351"/>
                  <a:gd name="T15" fmla="*/ 278 h 317"/>
                  <a:gd name="T16" fmla="*/ 0 w 351"/>
                  <a:gd name="T17" fmla="*/ 207 h 317"/>
                  <a:gd name="T18" fmla="*/ 0 w 351"/>
                  <a:gd name="T19" fmla="*/ 20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1" h="317">
                    <a:moveTo>
                      <a:pt x="0" y="207"/>
                    </a:moveTo>
                    <a:cubicBezTo>
                      <a:pt x="0" y="203"/>
                      <a:pt x="1" y="198"/>
                      <a:pt x="2" y="194"/>
                    </a:cubicBezTo>
                    <a:cubicBezTo>
                      <a:pt x="6" y="163"/>
                      <a:pt x="21" y="81"/>
                      <a:pt x="69" y="0"/>
                    </a:cubicBezTo>
                    <a:cubicBezTo>
                      <a:pt x="173" y="9"/>
                      <a:pt x="173" y="9"/>
                      <a:pt x="173" y="9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325" y="81"/>
                      <a:pt x="340" y="163"/>
                      <a:pt x="344" y="194"/>
                    </a:cubicBezTo>
                    <a:cubicBezTo>
                      <a:pt x="351" y="224"/>
                      <a:pt x="335" y="255"/>
                      <a:pt x="295" y="278"/>
                    </a:cubicBezTo>
                    <a:cubicBezTo>
                      <a:pt x="228" y="317"/>
                      <a:pt x="118" y="317"/>
                      <a:pt x="51" y="278"/>
                    </a:cubicBezTo>
                    <a:cubicBezTo>
                      <a:pt x="17" y="258"/>
                      <a:pt x="0" y="233"/>
                      <a:pt x="0" y="207"/>
                    </a:cubicBezTo>
                    <a:cubicBezTo>
                      <a:pt x="0" y="207"/>
                      <a:pt x="0" y="207"/>
                      <a:pt x="0" y="2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0" name="任意多边形 859">
                <a:extLst>
                  <a:ext uri="{FF2B5EF4-FFF2-40B4-BE49-F238E27FC236}">
                    <a16:creationId xmlns:a16="http://schemas.microsoft.com/office/drawing/2014/main" id="{42481471-9BB5-4E07-BE08-1A507CA8097D}"/>
                  </a:ext>
                </a:extLst>
              </p:cNvPr>
              <p:cNvSpPr/>
              <p:nvPr/>
            </p:nvSpPr>
            <p:spPr bwMode="auto">
              <a:xfrm>
                <a:off x="3635376" y="2366963"/>
                <a:ext cx="1341438" cy="1192213"/>
              </a:xfrm>
              <a:custGeom>
                <a:avLst/>
                <a:gdLst>
                  <a:gd name="T0" fmla="*/ 52 w 356"/>
                  <a:gd name="T1" fmla="*/ 282 h 316"/>
                  <a:gd name="T2" fmla="*/ 0 w 356"/>
                  <a:gd name="T3" fmla="*/ 209 h 316"/>
                  <a:gd name="T4" fmla="*/ 2 w 356"/>
                  <a:gd name="T5" fmla="*/ 196 h 316"/>
                  <a:gd name="T6" fmla="*/ 69 w 356"/>
                  <a:gd name="T7" fmla="*/ 1 h 316"/>
                  <a:gd name="T8" fmla="*/ 70 w 356"/>
                  <a:gd name="T9" fmla="*/ 0 h 316"/>
                  <a:gd name="T10" fmla="*/ 175 w 356"/>
                  <a:gd name="T11" fmla="*/ 9 h 316"/>
                  <a:gd name="T12" fmla="*/ 280 w 356"/>
                  <a:gd name="T13" fmla="*/ 0 h 316"/>
                  <a:gd name="T14" fmla="*/ 281 w 356"/>
                  <a:gd name="T15" fmla="*/ 1 h 316"/>
                  <a:gd name="T16" fmla="*/ 349 w 356"/>
                  <a:gd name="T17" fmla="*/ 196 h 316"/>
                  <a:gd name="T18" fmla="*/ 298 w 356"/>
                  <a:gd name="T19" fmla="*/ 282 h 316"/>
                  <a:gd name="T20" fmla="*/ 175 w 356"/>
                  <a:gd name="T21" fmla="*/ 311 h 316"/>
                  <a:gd name="T22" fmla="*/ 52 w 356"/>
                  <a:gd name="T23" fmla="*/ 282 h 316"/>
                  <a:gd name="T24" fmla="*/ 175 w 356"/>
                  <a:gd name="T25" fmla="*/ 13 h 316"/>
                  <a:gd name="T26" fmla="*/ 72 w 356"/>
                  <a:gd name="T27" fmla="*/ 4 h 316"/>
                  <a:gd name="T28" fmla="*/ 6 w 356"/>
                  <a:gd name="T29" fmla="*/ 197 h 316"/>
                  <a:gd name="T30" fmla="*/ 4 w 356"/>
                  <a:gd name="T31" fmla="*/ 209 h 316"/>
                  <a:gd name="T32" fmla="*/ 54 w 356"/>
                  <a:gd name="T33" fmla="*/ 278 h 316"/>
                  <a:gd name="T34" fmla="*/ 296 w 356"/>
                  <a:gd name="T35" fmla="*/ 278 h 316"/>
                  <a:gd name="T36" fmla="*/ 344 w 356"/>
                  <a:gd name="T37" fmla="*/ 196 h 316"/>
                  <a:gd name="T38" fmla="*/ 278 w 356"/>
                  <a:gd name="T39" fmla="*/ 4 h 316"/>
                  <a:gd name="T40" fmla="*/ 175 w 356"/>
                  <a:gd name="T41" fmla="*/ 1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6" h="316">
                    <a:moveTo>
                      <a:pt x="52" y="282"/>
                    </a:moveTo>
                    <a:cubicBezTo>
                      <a:pt x="18" y="262"/>
                      <a:pt x="0" y="237"/>
                      <a:pt x="0" y="209"/>
                    </a:cubicBezTo>
                    <a:cubicBezTo>
                      <a:pt x="0" y="205"/>
                      <a:pt x="1" y="200"/>
                      <a:pt x="2" y="196"/>
                    </a:cubicBezTo>
                    <a:cubicBezTo>
                      <a:pt x="6" y="164"/>
                      <a:pt x="21" y="82"/>
                      <a:pt x="69" y="1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"/>
                      <a:pt x="281" y="1"/>
                      <a:pt x="281" y="1"/>
                    </a:cubicBezTo>
                    <a:cubicBezTo>
                      <a:pt x="329" y="82"/>
                      <a:pt x="344" y="164"/>
                      <a:pt x="349" y="196"/>
                    </a:cubicBezTo>
                    <a:cubicBezTo>
                      <a:pt x="356" y="228"/>
                      <a:pt x="337" y="259"/>
                      <a:pt x="298" y="282"/>
                    </a:cubicBezTo>
                    <a:cubicBezTo>
                      <a:pt x="264" y="301"/>
                      <a:pt x="220" y="311"/>
                      <a:pt x="175" y="311"/>
                    </a:cubicBezTo>
                    <a:cubicBezTo>
                      <a:pt x="130" y="311"/>
                      <a:pt x="86" y="301"/>
                      <a:pt x="52" y="282"/>
                    </a:cubicBezTo>
                    <a:close/>
                    <a:moveTo>
                      <a:pt x="175" y="13"/>
                    </a:moveTo>
                    <a:cubicBezTo>
                      <a:pt x="72" y="4"/>
                      <a:pt x="72" y="4"/>
                      <a:pt x="72" y="4"/>
                    </a:cubicBezTo>
                    <a:cubicBezTo>
                      <a:pt x="25" y="84"/>
                      <a:pt x="10" y="165"/>
                      <a:pt x="6" y="197"/>
                    </a:cubicBezTo>
                    <a:cubicBezTo>
                      <a:pt x="5" y="201"/>
                      <a:pt x="4" y="205"/>
                      <a:pt x="4" y="209"/>
                    </a:cubicBezTo>
                    <a:cubicBezTo>
                      <a:pt x="4" y="235"/>
                      <a:pt x="22" y="259"/>
                      <a:pt x="54" y="278"/>
                    </a:cubicBezTo>
                    <a:cubicBezTo>
                      <a:pt x="121" y="316"/>
                      <a:pt x="229" y="316"/>
                      <a:pt x="296" y="278"/>
                    </a:cubicBezTo>
                    <a:cubicBezTo>
                      <a:pt x="334" y="256"/>
                      <a:pt x="351" y="227"/>
                      <a:pt x="344" y="196"/>
                    </a:cubicBezTo>
                    <a:cubicBezTo>
                      <a:pt x="340" y="165"/>
                      <a:pt x="325" y="84"/>
                      <a:pt x="278" y="4"/>
                    </a:cubicBezTo>
                    <a:lnTo>
                      <a:pt x="175" y="1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1" name="任意多边形 860">
                <a:extLst>
                  <a:ext uri="{FF2B5EF4-FFF2-40B4-BE49-F238E27FC236}">
                    <a16:creationId xmlns:a16="http://schemas.microsoft.com/office/drawing/2014/main" id="{89E896E5-870F-473A-8E3B-1A4A08E7C4EB}"/>
                  </a:ext>
                </a:extLst>
              </p:cNvPr>
              <p:cNvSpPr/>
              <p:nvPr/>
            </p:nvSpPr>
            <p:spPr bwMode="auto">
              <a:xfrm>
                <a:off x="3857626" y="2166938"/>
                <a:ext cx="874713" cy="504825"/>
              </a:xfrm>
              <a:custGeom>
                <a:avLst/>
                <a:gdLst>
                  <a:gd name="T0" fmla="*/ 41 w 232"/>
                  <a:gd name="T1" fmla="*/ 24 h 134"/>
                  <a:gd name="T2" fmla="*/ 41 w 232"/>
                  <a:gd name="T3" fmla="*/ 110 h 134"/>
                  <a:gd name="T4" fmla="*/ 191 w 232"/>
                  <a:gd name="T5" fmla="*/ 110 h 134"/>
                  <a:gd name="T6" fmla="*/ 191 w 232"/>
                  <a:gd name="T7" fmla="*/ 24 h 134"/>
                  <a:gd name="T8" fmla="*/ 41 w 232"/>
                  <a:gd name="T9" fmla="*/ 2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4">
                    <a:moveTo>
                      <a:pt x="41" y="24"/>
                    </a:moveTo>
                    <a:cubicBezTo>
                      <a:pt x="0" y="48"/>
                      <a:pt x="0" y="86"/>
                      <a:pt x="41" y="110"/>
                    </a:cubicBezTo>
                    <a:cubicBezTo>
                      <a:pt x="83" y="134"/>
                      <a:pt x="150" y="134"/>
                      <a:pt x="191" y="110"/>
                    </a:cubicBezTo>
                    <a:cubicBezTo>
                      <a:pt x="232" y="86"/>
                      <a:pt x="232" y="48"/>
                      <a:pt x="191" y="24"/>
                    </a:cubicBezTo>
                    <a:cubicBezTo>
                      <a:pt x="150" y="0"/>
                      <a:pt x="83" y="0"/>
                      <a:pt x="41" y="24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2" name="任意多边形 861">
                <a:extLst>
                  <a:ext uri="{FF2B5EF4-FFF2-40B4-BE49-F238E27FC236}">
                    <a16:creationId xmlns:a16="http://schemas.microsoft.com/office/drawing/2014/main" id="{2071261F-809D-456F-A062-6B8B116560C0}"/>
                  </a:ext>
                </a:extLst>
              </p:cNvPr>
              <p:cNvSpPr/>
              <p:nvPr/>
            </p:nvSpPr>
            <p:spPr bwMode="auto">
              <a:xfrm>
                <a:off x="3887788" y="2159000"/>
                <a:ext cx="814388" cy="506413"/>
              </a:xfrm>
              <a:custGeom>
                <a:avLst/>
                <a:gdLst>
                  <a:gd name="T0" fmla="*/ 32 w 216"/>
                  <a:gd name="T1" fmla="*/ 114 h 134"/>
                  <a:gd name="T2" fmla="*/ 0 w 216"/>
                  <a:gd name="T3" fmla="*/ 69 h 134"/>
                  <a:gd name="T4" fmla="*/ 32 w 216"/>
                  <a:gd name="T5" fmla="*/ 24 h 134"/>
                  <a:gd name="T6" fmla="*/ 32 w 216"/>
                  <a:gd name="T7" fmla="*/ 24 h 134"/>
                  <a:gd name="T8" fmla="*/ 184 w 216"/>
                  <a:gd name="T9" fmla="*/ 24 h 134"/>
                  <a:gd name="T10" fmla="*/ 216 w 216"/>
                  <a:gd name="T11" fmla="*/ 69 h 134"/>
                  <a:gd name="T12" fmla="*/ 184 w 216"/>
                  <a:gd name="T13" fmla="*/ 114 h 134"/>
                  <a:gd name="T14" fmla="*/ 108 w 216"/>
                  <a:gd name="T15" fmla="*/ 132 h 134"/>
                  <a:gd name="T16" fmla="*/ 32 w 216"/>
                  <a:gd name="T17" fmla="*/ 114 h 134"/>
                  <a:gd name="T18" fmla="*/ 34 w 216"/>
                  <a:gd name="T19" fmla="*/ 28 h 134"/>
                  <a:gd name="T20" fmla="*/ 4 w 216"/>
                  <a:gd name="T21" fmla="*/ 69 h 134"/>
                  <a:gd name="T22" fmla="*/ 34 w 216"/>
                  <a:gd name="T23" fmla="*/ 111 h 134"/>
                  <a:gd name="T24" fmla="*/ 182 w 216"/>
                  <a:gd name="T25" fmla="*/ 111 h 134"/>
                  <a:gd name="T26" fmla="*/ 212 w 216"/>
                  <a:gd name="T27" fmla="*/ 69 h 134"/>
                  <a:gd name="T28" fmla="*/ 182 w 216"/>
                  <a:gd name="T29" fmla="*/ 28 h 134"/>
                  <a:gd name="T30" fmla="*/ 108 w 216"/>
                  <a:gd name="T31" fmla="*/ 10 h 134"/>
                  <a:gd name="T32" fmla="*/ 34 w 216"/>
                  <a:gd name="T33" fmla="*/ 2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134">
                    <a:moveTo>
                      <a:pt x="32" y="114"/>
                    </a:moveTo>
                    <a:cubicBezTo>
                      <a:pt x="11" y="102"/>
                      <a:pt x="0" y="86"/>
                      <a:pt x="0" y="69"/>
                    </a:cubicBezTo>
                    <a:cubicBezTo>
                      <a:pt x="0" y="52"/>
                      <a:pt x="11" y="36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74" y="0"/>
                      <a:pt x="142" y="0"/>
                      <a:pt x="184" y="24"/>
                    </a:cubicBezTo>
                    <a:cubicBezTo>
                      <a:pt x="205" y="36"/>
                      <a:pt x="216" y="52"/>
                      <a:pt x="216" y="69"/>
                    </a:cubicBezTo>
                    <a:cubicBezTo>
                      <a:pt x="216" y="86"/>
                      <a:pt x="205" y="102"/>
                      <a:pt x="184" y="114"/>
                    </a:cubicBezTo>
                    <a:cubicBezTo>
                      <a:pt x="163" y="126"/>
                      <a:pt x="136" y="132"/>
                      <a:pt x="108" y="132"/>
                    </a:cubicBezTo>
                    <a:cubicBezTo>
                      <a:pt x="81" y="132"/>
                      <a:pt x="53" y="126"/>
                      <a:pt x="32" y="114"/>
                    </a:cubicBezTo>
                    <a:close/>
                    <a:moveTo>
                      <a:pt x="34" y="28"/>
                    </a:moveTo>
                    <a:cubicBezTo>
                      <a:pt x="15" y="39"/>
                      <a:pt x="4" y="54"/>
                      <a:pt x="4" y="69"/>
                    </a:cubicBezTo>
                    <a:cubicBezTo>
                      <a:pt x="4" y="85"/>
                      <a:pt x="15" y="99"/>
                      <a:pt x="34" y="111"/>
                    </a:cubicBezTo>
                    <a:cubicBezTo>
                      <a:pt x="75" y="134"/>
                      <a:pt x="141" y="134"/>
                      <a:pt x="182" y="111"/>
                    </a:cubicBezTo>
                    <a:cubicBezTo>
                      <a:pt x="201" y="99"/>
                      <a:pt x="212" y="85"/>
                      <a:pt x="212" y="69"/>
                    </a:cubicBezTo>
                    <a:cubicBezTo>
                      <a:pt x="212" y="54"/>
                      <a:pt x="201" y="39"/>
                      <a:pt x="182" y="28"/>
                    </a:cubicBezTo>
                    <a:cubicBezTo>
                      <a:pt x="162" y="16"/>
                      <a:pt x="135" y="10"/>
                      <a:pt x="108" y="10"/>
                    </a:cubicBezTo>
                    <a:cubicBezTo>
                      <a:pt x="81" y="10"/>
                      <a:pt x="55" y="16"/>
                      <a:pt x="34" y="28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3" name="任意多边形 862">
                <a:extLst>
                  <a:ext uri="{FF2B5EF4-FFF2-40B4-BE49-F238E27FC236}">
                    <a16:creationId xmlns:a16="http://schemas.microsoft.com/office/drawing/2014/main" id="{AA75BCD9-E395-44F9-82B1-F2E2BF654C9E}"/>
                  </a:ext>
                </a:extLst>
              </p:cNvPr>
              <p:cNvSpPr/>
              <p:nvPr/>
            </p:nvSpPr>
            <p:spPr bwMode="auto">
              <a:xfrm>
                <a:off x="3884613" y="1890713"/>
                <a:ext cx="820738" cy="720725"/>
              </a:xfrm>
              <a:custGeom>
                <a:avLst/>
                <a:gdLst>
                  <a:gd name="T0" fmla="*/ 4 w 218"/>
                  <a:gd name="T1" fmla="*/ 116 h 191"/>
                  <a:gd name="T2" fmla="*/ 4 w 218"/>
                  <a:gd name="T3" fmla="*/ 116 h 191"/>
                  <a:gd name="T4" fmla="*/ 109 w 218"/>
                  <a:gd name="T5" fmla="*/ 0 h 191"/>
                  <a:gd name="T6" fmla="*/ 214 w 218"/>
                  <a:gd name="T7" fmla="*/ 116 h 191"/>
                  <a:gd name="T8" fmla="*/ 214 w 218"/>
                  <a:gd name="T9" fmla="*/ 116 h 191"/>
                  <a:gd name="T10" fmla="*/ 184 w 218"/>
                  <a:gd name="T11" fmla="*/ 167 h 191"/>
                  <a:gd name="T12" fmla="*/ 34 w 218"/>
                  <a:gd name="T13" fmla="*/ 167 h 191"/>
                  <a:gd name="T14" fmla="*/ 4 w 218"/>
                  <a:gd name="T15" fmla="*/ 11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191">
                    <a:moveTo>
                      <a:pt x="4" y="116"/>
                    </a:moveTo>
                    <a:cubicBezTo>
                      <a:pt x="4" y="116"/>
                      <a:pt x="4" y="116"/>
                      <a:pt x="4" y="116"/>
                    </a:cubicBezTo>
                    <a:cubicBezTo>
                      <a:pt x="4" y="116"/>
                      <a:pt x="19" y="0"/>
                      <a:pt x="109" y="0"/>
                    </a:cubicBezTo>
                    <a:cubicBezTo>
                      <a:pt x="199" y="0"/>
                      <a:pt x="214" y="116"/>
                      <a:pt x="214" y="116"/>
                    </a:cubicBezTo>
                    <a:cubicBezTo>
                      <a:pt x="214" y="116"/>
                      <a:pt x="214" y="116"/>
                      <a:pt x="214" y="116"/>
                    </a:cubicBezTo>
                    <a:cubicBezTo>
                      <a:pt x="218" y="134"/>
                      <a:pt x="208" y="153"/>
                      <a:pt x="184" y="167"/>
                    </a:cubicBezTo>
                    <a:cubicBezTo>
                      <a:pt x="143" y="191"/>
                      <a:pt x="76" y="191"/>
                      <a:pt x="34" y="167"/>
                    </a:cubicBezTo>
                    <a:cubicBezTo>
                      <a:pt x="10" y="153"/>
                      <a:pt x="0" y="134"/>
                      <a:pt x="4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4" name="任意多边形 863">
                <a:extLst>
                  <a:ext uri="{FF2B5EF4-FFF2-40B4-BE49-F238E27FC236}">
                    <a16:creationId xmlns:a16="http://schemas.microsoft.com/office/drawing/2014/main" id="{F7506442-3914-446C-B619-D71885F8442E}"/>
                  </a:ext>
                </a:extLst>
              </p:cNvPr>
              <p:cNvSpPr/>
              <p:nvPr/>
            </p:nvSpPr>
            <p:spPr bwMode="auto">
              <a:xfrm>
                <a:off x="3876676" y="1882775"/>
                <a:ext cx="836613" cy="722313"/>
              </a:xfrm>
              <a:custGeom>
                <a:avLst/>
                <a:gdLst>
                  <a:gd name="T0" fmla="*/ 35 w 222"/>
                  <a:gd name="T1" fmla="*/ 171 h 191"/>
                  <a:gd name="T2" fmla="*/ 4 w 222"/>
                  <a:gd name="T3" fmla="*/ 119 h 191"/>
                  <a:gd name="T4" fmla="*/ 4 w 222"/>
                  <a:gd name="T5" fmla="*/ 118 h 191"/>
                  <a:gd name="T6" fmla="*/ 111 w 222"/>
                  <a:gd name="T7" fmla="*/ 0 h 191"/>
                  <a:gd name="T8" fmla="*/ 111 w 222"/>
                  <a:gd name="T9" fmla="*/ 0 h 191"/>
                  <a:gd name="T10" fmla="*/ 218 w 222"/>
                  <a:gd name="T11" fmla="*/ 118 h 191"/>
                  <a:gd name="T12" fmla="*/ 218 w 222"/>
                  <a:gd name="T13" fmla="*/ 119 h 191"/>
                  <a:gd name="T14" fmla="*/ 187 w 222"/>
                  <a:gd name="T15" fmla="*/ 171 h 191"/>
                  <a:gd name="T16" fmla="*/ 111 w 222"/>
                  <a:gd name="T17" fmla="*/ 189 h 191"/>
                  <a:gd name="T18" fmla="*/ 35 w 222"/>
                  <a:gd name="T19" fmla="*/ 171 h 191"/>
                  <a:gd name="T20" fmla="*/ 111 w 222"/>
                  <a:gd name="T21" fmla="*/ 4 h 191"/>
                  <a:gd name="T22" fmla="*/ 111 w 222"/>
                  <a:gd name="T23" fmla="*/ 4 h 191"/>
                  <a:gd name="T24" fmla="*/ 9 w 222"/>
                  <a:gd name="T25" fmla="*/ 116 h 191"/>
                  <a:gd name="T26" fmla="*/ 9 w 222"/>
                  <a:gd name="T27" fmla="*/ 116 h 191"/>
                  <a:gd name="T28" fmla="*/ 8 w 222"/>
                  <a:gd name="T29" fmla="*/ 119 h 191"/>
                  <a:gd name="T30" fmla="*/ 37 w 222"/>
                  <a:gd name="T31" fmla="*/ 167 h 191"/>
                  <a:gd name="T32" fmla="*/ 185 w 222"/>
                  <a:gd name="T33" fmla="*/ 167 h 191"/>
                  <a:gd name="T34" fmla="*/ 214 w 222"/>
                  <a:gd name="T35" fmla="*/ 119 h 191"/>
                  <a:gd name="T36" fmla="*/ 214 w 222"/>
                  <a:gd name="T37" fmla="*/ 116 h 191"/>
                  <a:gd name="T38" fmla="*/ 214 w 222"/>
                  <a:gd name="T39" fmla="*/ 116 h 191"/>
                  <a:gd name="T40" fmla="*/ 111 w 222"/>
                  <a:gd name="T41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2" h="191">
                    <a:moveTo>
                      <a:pt x="35" y="171"/>
                    </a:moveTo>
                    <a:cubicBezTo>
                      <a:pt x="12" y="157"/>
                      <a:pt x="0" y="138"/>
                      <a:pt x="4" y="119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7"/>
                      <a:pt x="20" y="0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2" y="0"/>
                      <a:pt x="218" y="117"/>
                      <a:pt x="218" y="118"/>
                    </a:cubicBezTo>
                    <a:cubicBezTo>
                      <a:pt x="218" y="119"/>
                      <a:pt x="218" y="119"/>
                      <a:pt x="218" y="119"/>
                    </a:cubicBezTo>
                    <a:cubicBezTo>
                      <a:pt x="222" y="138"/>
                      <a:pt x="211" y="157"/>
                      <a:pt x="187" y="171"/>
                    </a:cubicBezTo>
                    <a:cubicBezTo>
                      <a:pt x="166" y="183"/>
                      <a:pt x="139" y="189"/>
                      <a:pt x="111" y="189"/>
                    </a:cubicBezTo>
                    <a:cubicBezTo>
                      <a:pt x="84" y="189"/>
                      <a:pt x="56" y="183"/>
                      <a:pt x="35" y="171"/>
                    </a:cubicBezTo>
                    <a:close/>
                    <a:moveTo>
                      <a:pt x="111" y="4"/>
                    </a:moveTo>
                    <a:cubicBezTo>
                      <a:pt x="111" y="4"/>
                      <a:pt x="111" y="4"/>
                      <a:pt x="111" y="4"/>
                    </a:cubicBezTo>
                    <a:cubicBezTo>
                      <a:pt x="31" y="4"/>
                      <a:pt x="11" y="100"/>
                      <a:pt x="9" y="116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8" y="119"/>
                      <a:pt x="8" y="119"/>
                      <a:pt x="8" y="119"/>
                    </a:cubicBezTo>
                    <a:cubicBezTo>
                      <a:pt x="4" y="137"/>
                      <a:pt x="15" y="154"/>
                      <a:pt x="37" y="167"/>
                    </a:cubicBezTo>
                    <a:cubicBezTo>
                      <a:pt x="78" y="191"/>
                      <a:pt x="144" y="191"/>
                      <a:pt x="185" y="167"/>
                    </a:cubicBezTo>
                    <a:cubicBezTo>
                      <a:pt x="207" y="154"/>
                      <a:pt x="218" y="137"/>
                      <a:pt x="214" y="119"/>
                    </a:cubicBezTo>
                    <a:cubicBezTo>
                      <a:pt x="214" y="116"/>
                      <a:pt x="214" y="116"/>
                      <a:pt x="214" y="116"/>
                    </a:cubicBezTo>
                    <a:cubicBezTo>
                      <a:pt x="214" y="116"/>
                      <a:pt x="214" y="116"/>
                      <a:pt x="214" y="116"/>
                    </a:cubicBezTo>
                    <a:cubicBezTo>
                      <a:pt x="211" y="100"/>
                      <a:pt x="191" y="4"/>
                      <a:pt x="111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5" name="任意多边形 864">
                <a:extLst>
                  <a:ext uri="{FF2B5EF4-FFF2-40B4-BE49-F238E27FC236}">
                    <a16:creationId xmlns:a16="http://schemas.microsoft.com/office/drawing/2014/main" id="{9824ABE0-3FB3-4262-B008-131ED1ACD13D}"/>
                  </a:ext>
                </a:extLst>
              </p:cNvPr>
              <p:cNvSpPr/>
              <p:nvPr/>
            </p:nvSpPr>
            <p:spPr bwMode="auto">
              <a:xfrm>
                <a:off x="4216401" y="1917700"/>
                <a:ext cx="157163" cy="93663"/>
              </a:xfrm>
              <a:custGeom>
                <a:avLst/>
                <a:gdLst>
                  <a:gd name="T0" fmla="*/ 7 w 42"/>
                  <a:gd name="T1" fmla="*/ 5 h 25"/>
                  <a:gd name="T2" fmla="*/ 7 w 42"/>
                  <a:gd name="T3" fmla="*/ 21 h 25"/>
                  <a:gd name="T4" fmla="*/ 35 w 42"/>
                  <a:gd name="T5" fmla="*/ 21 h 25"/>
                  <a:gd name="T6" fmla="*/ 35 w 42"/>
                  <a:gd name="T7" fmla="*/ 5 h 25"/>
                  <a:gd name="T8" fmla="*/ 7 w 42"/>
                  <a:gd name="T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5">
                    <a:moveTo>
                      <a:pt x="7" y="5"/>
                    </a:moveTo>
                    <a:cubicBezTo>
                      <a:pt x="0" y="9"/>
                      <a:pt x="0" y="16"/>
                      <a:pt x="7" y="21"/>
                    </a:cubicBezTo>
                    <a:cubicBezTo>
                      <a:pt x="15" y="25"/>
                      <a:pt x="27" y="25"/>
                      <a:pt x="35" y="21"/>
                    </a:cubicBezTo>
                    <a:cubicBezTo>
                      <a:pt x="42" y="16"/>
                      <a:pt x="42" y="9"/>
                      <a:pt x="35" y="5"/>
                    </a:cubicBezTo>
                    <a:cubicBezTo>
                      <a:pt x="27" y="0"/>
                      <a:pt x="15" y="0"/>
                      <a:pt x="7" y="5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6" name="任意多边形 865">
                <a:extLst>
                  <a:ext uri="{FF2B5EF4-FFF2-40B4-BE49-F238E27FC236}">
                    <a16:creationId xmlns:a16="http://schemas.microsoft.com/office/drawing/2014/main" id="{2B1448BF-2C4F-42DB-8FA3-3F1726D6664E}"/>
                  </a:ext>
                </a:extLst>
              </p:cNvPr>
              <p:cNvSpPr/>
              <p:nvPr/>
            </p:nvSpPr>
            <p:spPr bwMode="auto">
              <a:xfrm>
                <a:off x="4216401" y="1909763"/>
                <a:ext cx="161925" cy="106363"/>
              </a:xfrm>
              <a:custGeom>
                <a:avLst/>
                <a:gdLst>
                  <a:gd name="T0" fmla="*/ 6 w 43"/>
                  <a:gd name="T1" fmla="*/ 24 h 28"/>
                  <a:gd name="T2" fmla="*/ 0 w 43"/>
                  <a:gd name="T3" fmla="*/ 15 h 28"/>
                  <a:gd name="T4" fmla="*/ 6 w 43"/>
                  <a:gd name="T5" fmla="*/ 5 h 28"/>
                  <a:gd name="T6" fmla="*/ 6 w 43"/>
                  <a:gd name="T7" fmla="*/ 5 h 28"/>
                  <a:gd name="T8" fmla="*/ 36 w 43"/>
                  <a:gd name="T9" fmla="*/ 5 h 28"/>
                  <a:gd name="T10" fmla="*/ 43 w 43"/>
                  <a:gd name="T11" fmla="*/ 15 h 28"/>
                  <a:gd name="T12" fmla="*/ 36 w 43"/>
                  <a:gd name="T13" fmla="*/ 24 h 28"/>
                  <a:gd name="T14" fmla="*/ 21 w 43"/>
                  <a:gd name="T15" fmla="*/ 28 h 28"/>
                  <a:gd name="T16" fmla="*/ 6 w 43"/>
                  <a:gd name="T17" fmla="*/ 24 h 28"/>
                  <a:gd name="T18" fmla="*/ 8 w 43"/>
                  <a:gd name="T19" fmla="*/ 8 h 28"/>
                  <a:gd name="T20" fmla="*/ 8 w 43"/>
                  <a:gd name="T21" fmla="*/ 8 h 28"/>
                  <a:gd name="T22" fmla="*/ 4 w 43"/>
                  <a:gd name="T23" fmla="*/ 15 h 28"/>
                  <a:gd name="T24" fmla="*/ 8 w 43"/>
                  <a:gd name="T25" fmla="*/ 21 h 28"/>
                  <a:gd name="T26" fmla="*/ 34 w 43"/>
                  <a:gd name="T27" fmla="*/ 21 h 28"/>
                  <a:gd name="T28" fmla="*/ 38 w 43"/>
                  <a:gd name="T29" fmla="*/ 15 h 28"/>
                  <a:gd name="T30" fmla="*/ 34 w 43"/>
                  <a:gd name="T31" fmla="*/ 8 h 28"/>
                  <a:gd name="T32" fmla="*/ 21 w 43"/>
                  <a:gd name="T33" fmla="*/ 6 h 28"/>
                  <a:gd name="T34" fmla="*/ 8 w 43"/>
                  <a:gd name="T3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28">
                    <a:moveTo>
                      <a:pt x="6" y="24"/>
                    </a:moveTo>
                    <a:cubicBezTo>
                      <a:pt x="2" y="22"/>
                      <a:pt x="0" y="18"/>
                      <a:pt x="0" y="15"/>
                    </a:cubicBezTo>
                    <a:cubicBezTo>
                      <a:pt x="0" y="11"/>
                      <a:pt x="2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5" y="0"/>
                      <a:pt x="28" y="0"/>
                      <a:pt x="36" y="5"/>
                    </a:cubicBezTo>
                    <a:cubicBezTo>
                      <a:pt x="40" y="7"/>
                      <a:pt x="43" y="11"/>
                      <a:pt x="43" y="15"/>
                    </a:cubicBezTo>
                    <a:cubicBezTo>
                      <a:pt x="43" y="18"/>
                      <a:pt x="40" y="22"/>
                      <a:pt x="36" y="24"/>
                    </a:cubicBezTo>
                    <a:cubicBezTo>
                      <a:pt x="32" y="27"/>
                      <a:pt x="26" y="28"/>
                      <a:pt x="21" y="28"/>
                    </a:cubicBezTo>
                    <a:cubicBezTo>
                      <a:pt x="16" y="28"/>
                      <a:pt x="10" y="27"/>
                      <a:pt x="6" y="24"/>
                    </a:cubicBezTo>
                    <a:close/>
                    <a:moveTo>
                      <a:pt x="8" y="8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5" y="10"/>
                      <a:pt x="4" y="12"/>
                      <a:pt x="4" y="15"/>
                    </a:cubicBezTo>
                    <a:cubicBezTo>
                      <a:pt x="4" y="17"/>
                      <a:pt x="5" y="19"/>
                      <a:pt x="8" y="21"/>
                    </a:cubicBezTo>
                    <a:cubicBezTo>
                      <a:pt x="15" y="25"/>
                      <a:pt x="27" y="25"/>
                      <a:pt x="34" y="21"/>
                    </a:cubicBezTo>
                    <a:cubicBezTo>
                      <a:pt x="37" y="19"/>
                      <a:pt x="38" y="17"/>
                      <a:pt x="38" y="15"/>
                    </a:cubicBezTo>
                    <a:cubicBezTo>
                      <a:pt x="38" y="12"/>
                      <a:pt x="37" y="10"/>
                      <a:pt x="34" y="8"/>
                    </a:cubicBezTo>
                    <a:cubicBezTo>
                      <a:pt x="30" y="7"/>
                      <a:pt x="26" y="6"/>
                      <a:pt x="21" y="6"/>
                    </a:cubicBezTo>
                    <a:cubicBezTo>
                      <a:pt x="16" y="6"/>
                      <a:pt x="12" y="7"/>
                      <a:pt x="8" y="8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7" name="任意多边形 866">
                <a:extLst>
                  <a:ext uri="{FF2B5EF4-FFF2-40B4-BE49-F238E27FC236}">
                    <a16:creationId xmlns:a16="http://schemas.microsoft.com/office/drawing/2014/main" id="{453D4F3C-200F-466E-B4AC-2CA989429C8B}"/>
                  </a:ext>
                </a:extLst>
              </p:cNvPr>
              <p:cNvSpPr/>
              <p:nvPr/>
            </p:nvSpPr>
            <p:spPr bwMode="auto">
              <a:xfrm>
                <a:off x="3567113" y="2520950"/>
                <a:ext cx="385763" cy="404813"/>
              </a:xfrm>
              <a:custGeom>
                <a:avLst/>
                <a:gdLst>
                  <a:gd name="T0" fmla="*/ 72 w 102"/>
                  <a:gd name="T1" fmla="*/ 104 h 107"/>
                  <a:gd name="T2" fmla="*/ 72 w 102"/>
                  <a:gd name="T3" fmla="*/ 104 h 107"/>
                  <a:gd name="T4" fmla="*/ 7 w 102"/>
                  <a:gd name="T5" fmla="*/ 63 h 107"/>
                  <a:gd name="T6" fmla="*/ 54 w 102"/>
                  <a:gd name="T7" fmla="*/ 3 h 107"/>
                  <a:gd name="T8" fmla="*/ 54 w 102"/>
                  <a:gd name="T9" fmla="*/ 3 h 107"/>
                  <a:gd name="T10" fmla="*/ 81 w 102"/>
                  <a:gd name="T11" fmla="*/ 13 h 107"/>
                  <a:gd name="T12" fmla="*/ 94 w 102"/>
                  <a:gd name="T13" fmla="*/ 85 h 107"/>
                  <a:gd name="T14" fmla="*/ 72 w 102"/>
                  <a:gd name="T15" fmla="*/ 10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107">
                    <a:moveTo>
                      <a:pt x="72" y="104"/>
                    </a:moveTo>
                    <a:cubicBezTo>
                      <a:pt x="72" y="104"/>
                      <a:pt x="72" y="104"/>
                      <a:pt x="72" y="104"/>
                    </a:cubicBezTo>
                    <a:cubicBezTo>
                      <a:pt x="72" y="104"/>
                      <a:pt x="15" y="107"/>
                      <a:pt x="7" y="63"/>
                    </a:cubicBezTo>
                    <a:cubicBezTo>
                      <a:pt x="0" y="20"/>
                      <a:pt x="54" y="3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63" y="0"/>
                      <a:pt x="73" y="3"/>
                      <a:pt x="81" y="13"/>
                    </a:cubicBezTo>
                    <a:cubicBezTo>
                      <a:pt x="96" y="31"/>
                      <a:pt x="102" y="63"/>
                      <a:pt x="94" y="85"/>
                    </a:cubicBezTo>
                    <a:cubicBezTo>
                      <a:pt x="89" y="98"/>
                      <a:pt x="81" y="104"/>
                      <a:pt x="72" y="104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8" name="任意多边形 867">
                <a:extLst>
                  <a:ext uri="{FF2B5EF4-FFF2-40B4-BE49-F238E27FC236}">
                    <a16:creationId xmlns:a16="http://schemas.microsoft.com/office/drawing/2014/main" id="{E3CB078D-F208-4CA5-8E25-F67F9C764973}"/>
                  </a:ext>
                </a:extLst>
              </p:cNvPr>
              <p:cNvSpPr/>
              <p:nvPr/>
            </p:nvSpPr>
            <p:spPr bwMode="auto">
              <a:xfrm>
                <a:off x="3556001" y="2509838"/>
                <a:ext cx="403225" cy="419100"/>
              </a:xfrm>
              <a:custGeom>
                <a:avLst/>
                <a:gdLst>
                  <a:gd name="T0" fmla="*/ 78 w 107"/>
                  <a:gd name="T1" fmla="*/ 109 h 111"/>
                  <a:gd name="T2" fmla="*/ 78 w 107"/>
                  <a:gd name="T3" fmla="*/ 109 h 111"/>
                  <a:gd name="T4" fmla="*/ 78 w 107"/>
                  <a:gd name="T5" fmla="*/ 109 h 111"/>
                  <a:gd name="T6" fmla="*/ 76 w 107"/>
                  <a:gd name="T7" fmla="*/ 109 h 111"/>
                  <a:gd name="T8" fmla="*/ 75 w 107"/>
                  <a:gd name="T9" fmla="*/ 109 h 111"/>
                  <a:gd name="T10" fmla="*/ 8 w 107"/>
                  <a:gd name="T11" fmla="*/ 67 h 111"/>
                  <a:gd name="T12" fmla="*/ 57 w 107"/>
                  <a:gd name="T13" fmla="*/ 4 h 111"/>
                  <a:gd name="T14" fmla="*/ 57 w 107"/>
                  <a:gd name="T15" fmla="*/ 4 h 111"/>
                  <a:gd name="T16" fmla="*/ 86 w 107"/>
                  <a:gd name="T17" fmla="*/ 15 h 111"/>
                  <a:gd name="T18" fmla="*/ 99 w 107"/>
                  <a:gd name="T19" fmla="*/ 89 h 111"/>
                  <a:gd name="T20" fmla="*/ 81 w 107"/>
                  <a:gd name="T21" fmla="*/ 108 h 111"/>
                  <a:gd name="T22" fmla="*/ 78 w 107"/>
                  <a:gd name="T23" fmla="*/ 109 h 111"/>
                  <a:gd name="T24" fmla="*/ 58 w 107"/>
                  <a:gd name="T25" fmla="*/ 8 h 111"/>
                  <a:gd name="T26" fmla="*/ 56 w 107"/>
                  <a:gd name="T27" fmla="*/ 9 h 111"/>
                  <a:gd name="T28" fmla="*/ 56 w 107"/>
                  <a:gd name="T29" fmla="*/ 9 h 111"/>
                  <a:gd name="T30" fmla="*/ 12 w 107"/>
                  <a:gd name="T31" fmla="*/ 66 h 111"/>
                  <a:gd name="T32" fmla="*/ 72 w 107"/>
                  <a:gd name="T33" fmla="*/ 105 h 111"/>
                  <a:gd name="T34" fmla="*/ 72 w 107"/>
                  <a:gd name="T35" fmla="*/ 105 h 111"/>
                  <a:gd name="T36" fmla="*/ 75 w 107"/>
                  <a:gd name="T37" fmla="*/ 105 h 111"/>
                  <a:gd name="T38" fmla="*/ 95 w 107"/>
                  <a:gd name="T39" fmla="*/ 87 h 111"/>
                  <a:gd name="T40" fmla="*/ 83 w 107"/>
                  <a:gd name="T41" fmla="*/ 18 h 111"/>
                  <a:gd name="T42" fmla="*/ 60 w 107"/>
                  <a:gd name="T43" fmla="*/ 7 h 111"/>
                  <a:gd name="T44" fmla="*/ 58 w 107"/>
                  <a:gd name="T45" fmla="*/ 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7" h="111">
                    <a:moveTo>
                      <a:pt x="78" y="109"/>
                    </a:move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7" y="109"/>
                      <a:pt x="76" y="109"/>
                      <a:pt x="76" y="109"/>
                    </a:cubicBezTo>
                    <a:cubicBezTo>
                      <a:pt x="75" y="109"/>
                      <a:pt x="75" y="109"/>
                      <a:pt x="75" y="109"/>
                    </a:cubicBezTo>
                    <a:cubicBezTo>
                      <a:pt x="75" y="109"/>
                      <a:pt x="16" y="111"/>
                      <a:pt x="8" y="67"/>
                    </a:cubicBezTo>
                    <a:cubicBezTo>
                      <a:pt x="0" y="22"/>
                      <a:pt x="56" y="4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66" y="0"/>
                      <a:pt x="77" y="4"/>
                      <a:pt x="86" y="15"/>
                    </a:cubicBezTo>
                    <a:cubicBezTo>
                      <a:pt x="101" y="33"/>
                      <a:pt x="107" y="66"/>
                      <a:pt x="99" y="89"/>
                    </a:cubicBezTo>
                    <a:cubicBezTo>
                      <a:pt x="95" y="99"/>
                      <a:pt x="89" y="106"/>
                      <a:pt x="81" y="108"/>
                    </a:cubicBezTo>
                    <a:cubicBezTo>
                      <a:pt x="80" y="109"/>
                      <a:pt x="79" y="109"/>
                      <a:pt x="78" y="109"/>
                    </a:cubicBezTo>
                    <a:close/>
                    <a:moveTo>
                      <a:pt x="58" y="8"/>
                    </a:moveTo>
                    <a:cubicBezTo>
                      <a:pt x="56" y="9"/>
                      <a:pt x="56" y="9"/>
                      <a:pt x="56" y="9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46" y="12"/>
                      <a:pt x="6" y="30"/>
                      <a:pt x="12" y="66"/>
                    </a:cubicBezTo>
                    <a:cubicBezTo>
                      <a:pt x="19" y="102"/>
                      <a:pt x="61" y="105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84" y="105"/>
                      <a:pt x="91" y="99"/>
                      <a:pt x="95" y="87"/>
                    </a:cubicBezTo>
                    <a:cubicBezTo>
                      <a:pt x="103" y="66"/>
                      <a:pt x="97" y="35"/>
                      <a:pt x="83" y="18"/>
                    </a:cubicBezTo>
                    <a:cubicBezTo>
                      <a:pt x="75" y="9"/>
                      <a:pt x="67" y="5"/>
                      <a:pt x="60" y="7"/>
                    </a:cubicBezTo>
                    <a:cubicBezTo>
                      <a:pt x="59" y="8"/>
                      <a:pt x="59" y="8"/>
                      <a:pt x="58" y="8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9" name="任意多边形 868">
                <a:extLst>
                  <a:ext uri="{FF2B5EF4-FFF2-40B4-BE49-F238E27FC236}">
                    <a16:creationId xmlns:a16="http://schemas.microsoft.com/office/drawing/2014/main" id="{9664769D-FC78-4E52-8AEE-7CC2680B7884}"/>
                  </a:ext>
                </a:extLst>
              </p:cNvPr>
              <p:cNvSpPr/>
              <p:nvPr/>
            </p:nvSpPr>
            <p:spPr bwMode="auto">
              <a:xfrm>
                <a:off x="4189413" y="2038350"/>
                <a:ext cx="493713" cy="438150"/>
              </a:xfrm>
              <a:custGeom>
                <a:avLst/>
                <a:gdLst>
                  <a:gd name="T0" fmla="*/ 81 w 131"/>
                  <a:gd name="T1" fmla="*/ 40 h 116"/>
                  <a:gd name="T2" fmla="*/ 102 w 131"/>
                  <a:gd name="T3" fmla="*/ 1 h 116"/>
                  <a:gd name="T4" fmla="*/ 103 w 131"/>
                  <a:gd name="T5" fmla="*/ 1 h 116"/>
                  <a:gd name="T6" fmla="*/ 127 w 131"/>
                  <a:gd name="T7" fmla="*/ 51 h 116"/>
                  <a:gd name="T8" fmla="*/ 99 w 131"/>
                  <a:gd name="T9" fmla="*/ 99 h 116"/>
                  <a:gd name="T10" fmla="*/ 30 w 131"/>
                  <a:gd name="T11" fmla="*/ 116 h 116"/>
                  <a:gd name="T12" fmla="*/ 7 w 131"/>
                  <a:gd name="T13" fmla="*/ 102 h 116"/>
                  <a:gd name="T14" fmla="*/ 7 w 131"/>
                  <a:gd name="T15" fmla="*/ 102 h 116"/>
                  <a:gd name="T16" fmla="*/ 8 w 131"/>
                  <a:gd name="T17" fmla="*/ 64 h 116"/>
                  <a:gd name="T18" fmla="*/ 8 w 131"/>
                  <a:gd name="T19" fmla="*/ 64 h 116"/>
                  <a:gd name="T20" fmla="*/ 27 w 131"/>
                  <a:gd name="T21" fmla="*/ 53 h 116"/>
                  <a:gd name="T22" fmla="*/ 81 w 131"/>
                  <a:gd name="T23" fmla="*/ 4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16">
                    <a:moveTo>
                      <a:pt x="81" y="40"/>
                    </a:moveTo>
                    <a:cubicBezTo>
                      <a:pt x="99" y="30"/>
                      <a:pt x="106" y="15"/>
                      <a:pt x="102" y="1"/>
                    </a:cubicBezTo>
                    <a:cubicBezTo>
                      <a:pt x="102" y="1"/>
                      <a:pt x="103" y="0"/>
                      <a:pt x="103" y="1"/>
                    </a:cubicBezTo>
                    <a:cubicBezTo>
                      <a:pt x="115" y="17"/>
                      <a:pt x="123" y="36"/>
                      <a:pt x="127" y="51"/>
                    </a:cubicBezTo>
                    <a:cubicBezTo>
                      <a:pt x="131" y="68"/>
                      <a:pt x="121" y="86"/>
                      <a:pt x="99" y="99"/>
                    </a:cubicBezTo>
                    <a:cubicBezTo>
                      <a:pt x="80" y="110"/>
                      <a:pt x="55" y="115"/>
                      <a:pt x="30" y="116"/>
                    </a:cubicBezTo>
                    <a:cubicBezTo>
                      <a:pt x="21" y="116"/>
                      <a:pt x="12" y="110"/>
                      <a:pt x="7" y="102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0" y="90"/>
                      <a:pt x="1" y="75"/>
                      <a:pt x="8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12" y="57"/>
                      <a:pt x="19" y="53"/>
                      <a:pt x="27" y="53"/>
                    </a:cubicBezTo>
                    <a:cubicBezTo>
                      <a:pt x="47" y="53"/>
                      <a:pt x="66" y="49"/>
                      <a:pt x="81" y="4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0" name="任意多边形 869">
                <a:extLst>
                  <a:ext uri="{FF2B5EF4-FFF2-40B4-BE49-F238E27FC236}">
                    <a16:creationId xmlns:a16="http://schemas.microsoft.com/office/drawing/2014/main" id="{4311D4F8-E84E-4BCB-BE4E-93DCF4C68B3D}"/>
                  </a:ext>
                </a:extLst>
              </p:cNvPr>
              <p:cNvSpPr/>
              <p:nvPr/>
            </p:nvSpPr>
            <p:spPr bwMode="auto">
              <a:xfrm>
                <a:off x="4181476" y="2030413"/>
                <a:ext cx="512763" cy="452438"/>
              </a:xfrm>
              <a:custGeom>
                <a:avLst/>
                <a:gdLst>
                  <a:gd name="T0" fmla="*/ 7 w 136"/>
                  <a:gd name="T1" fmla="*/ 105 h 120"/>
                  <a:gd name="T2" fmla="*/ 7 w 136"/>
                  <a:gd name="T3" fmla="*/ 105 h 120"/>
                  <a:gd name="T4" fmla="*/ 8 w 136"/>
                  <a:gd name="T5" fmla="*/ 65 h 120"/>
                  <a:gd name="T6" fmla="*/ 29 w 136"/>
                  <a:gd name="T7" fmla="*/ 53 h 120"/>
                  <a:gd name="T8" fmla="*/ 30 w 136"/>
                  <a:gd name="T9" fmla="*/ 53 h 120"/>
                  <a:gd name="T10" fmla="*/ 82 w 136"/>
                  <a:gd name="T11" fmla="*/ 41 h 120"/>
                  <a:gd name="T12" fmla="*/ 82 w 136"/>
                  <a:gd name="T13" fmla="*/ 41 h 120"/>
                  <a:gd name="T14" fmla="*/ 102 w 136"/>
                  <a:gd name="T15" fmla="*/ 4 h 120"/>
                  <a:gd name="T16" fmla="*/ 104 w 136"/>
                  <a:gd name="T17" fmla="*/ 1 h 120"/>
                  <a:gd name="T18" fmla="*/ 107 w 136"/>
                  <a:gd name="T19" fmla="*/ 1 h 120"/>
                  <a:gd name="T20" fmla="*/ 131 w 136"/>
                  <a:gd name="T21" fmla="*/ 52 h 120"/>
                  <a:gd name="T22" fmla="*/ 102 w 136"/>
                  <a:gd name="T23" fmla="*/ 103 h 120"/>
                  <a:gd name="T24" fmla="*/ 32 w 136"/>
                  <a:gd name="T25" fmla="*/ 120 h 120"/>
                  <a:gd name="T26" fmla="*/ 32 w 136"/>
                  <a:gd name="T27" fmla="*/ 120 h 120"/>
                  <a:gd name="T28" fmla="*/ 7 w 136"/>
                  <a:gd name="T29" fmla="*/ 105 h 120"/>
                  <a:gd name="T30" fmla="*/ 84 w 136"/>
                  <a:gd name="T31" fmla="*/ 44 h 120"/>
                  <a:gd name="T32" fmla="*/ 84 w 136"/>
                  <a:gd name="T33" fmla="*/ 44 h 120"/>
                  <a:gd name="T34" fmla="*/ 30 w 136"/>
                  <a:gd name="T35" fmla="*/ 57 h 120"/>
                  <a:gd name="T36" fmla="*/ 29 w 136"/>
                  <a:gd name="T37" fmla="*/ 57 h 120"/>
                  <a:gd name="T38" fmla="*/ 12 w 136"/>
                  <a:gd name="T39" fmla="*/ 67 h 120"/>
                  <a:gd name="T40" fmla="*/ 11 w 136"/>
                  <a:gd name="T41" fmla="*/ 102 h 120"/>
                  <a:gd name="T42" fmla="*/ 11 w 136"/>
                  <a:gd name="T43" fmla="*/ 103 h 120"/>
                  <a:gd name="T44" fmla="*/ 32 w 136"/>
                  <a:gd name="T45" fmla="*/ 115 h 120"/>
                  <a:gd name="T46" fmla="*/ 100 w 136"/>
                  <a:gd name="T47" fmla="*/ 99 h 120"/>
                  <a:gd name="T48" fmla="*/ 127 w 136"/>
                  <a:gd name="T49" fmla="*/ 53 h 120"/>
                  <a:gd name="T50" fmla="*/ 108 w 136"/>
                  <a:gd name="T51" fmla="*/ 10 h 120"/>
                  <a:gd name="T52" fmla="*/ 84 w 136"/>
                  <a:gd name="T53" fmla="*/ 4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6" h="120">
                    <a:moveTo>
                      <a:pt x="7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0" y="92"/>
                      <a:pt x="0" y="77"/>
                      <a:pt x="8" y="65"/>
                    </a:cubicBezTo>
                    <a:cubicBezTo>
                      <a:pt x="13" y="57"/>
                      <a:pt x="21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50" y="53"/>
                      <a:pt x="68" y="49"/>
                      <a:pt x="82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99" y="31"/>
                      <a:pt x="106" y="17"/>
                      <a:pt x="102" y="4"/>
                    </a:cubicBezTo>
                    <a:cubicBezTo>
                      <a:pt x="102" y="3"/>
                      <a:pt x="102" y="1"/>
                      <a:pt x="104" y="1"/>
                    </a:cubicBezTo>
                    <a:cubicBezTo>
                      <a:pt x="105" y="0"/>
                      <a:pt x="106" y="0"/>
                      <a:pt x="107" y="1"/>
                    </a:cubicBezTo>
                    <a:cubicBezTo>
                      <a:pt x="120" y="19"/>
                      <a:pt x="127" y="39"/>
                      <a:pt x="131" y="52"/>
                    </a:cubicBezTo>
                    <a:cubicBezTo>
                      <a:pt x="136" y="71"/>
                      <a:pt x="124" y="90"/>
                      <a:pt x="102" y="103"/>
                    </a:cubicBezTo>
                    <a:cubicBezTo>
                      <a:pt x="83" y="113"/>
                      <a:pt x="59" y="119"/>
                      <a:pt x="32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22" y="120"/>
                      <a:pt x="12" y="114"/>
                      <a:pt x="7" y="105"/>
                    </a:cubicBezTo>
                    <a:close/>
                    <a:moveTo>
                      <a:pt x="84" y="44"/>
                    </a:moveTo>
                    <a:cubicBezTo>
                      <a:pt x="84" y="44"/>
                      <a:pt x="84" y="44"/>
                      <a:pt x="84" y="44"/>
                    </a:cubicBezTo>
                    <a:cubicBezTo>
                      <a:pt x="70" y="53"/>
                      <a:pt x="51" y="57"/>
                      <a:pt x="30" y="57"/>
                    </a:cubicBezTo>
                    <a:cubicBezTo>
                      <a:pt x="30" y="57"/>
                      <a:pt x="29" y="57"/>
                      <a:pt x="29" y="57"/>
                    </a:cubicBezTo>
                    <a:cubicBezTo>
                      <a:pt x="22" y="57"/>
                      <a:pt x="16" y="61"/>
                      <a:pt x="12" y="67"/>
                    </a:cubicBezTo>
                    <a:cubicBezTo>
                      <a:pt x="5" y="78"/>
                      <a:pt x="4" y="91"/>
                      <a:pt x="11" y="102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1"/>
                      <a:pt x="23" y="115"/>
                      <a:pt x="32" y="115"/>
                    </a:cubicBezTo>
                    <a:cubicBezTo>
                      <a:pt x="58" y="115"/>
                      <a:pt x="82" y="109"/>
                      <a:pt x="100" y="99"/>
                    </a:cubicBezTo>
                    <a:cubicBezTo>
                      <a:pt x="121" y="87"/>
                      <a:pt x="131" y="70"/>
                      <a:pt x="127" y="53"/>
                    </a:cubicBezTo>
                    <a:cubicBezTo>
                      <a:pt x="124" y="42"/>
                      <a:pt x="117" y="25"/>
                      <a:pt x="108" y="10"/>
                    </a:cubicBezTo>
                    <a:cubicBezTo>
                      <a:pt x="108" y="23"/>
                      <a:pt x="100" y="35"/>
                      <a:pt x="84" y="4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1" name="任意多边形 870">
                <a:extLst>
                  <a:ext uri="{FF2B5EF4-FFF2-40B4-BE49-F238E27FC236}">
                    <a16:creationId xmlns:a16="http://schemas.microsoft.com/office/drawing/2014/main" id="{E0860E1A-9D55-4EEE-BB2C-E8FD3C07A921}"/>
                  </a:ext>
                </a:extLst>
              </p:cNvPr>
              <p:cNvSpPr/>
              <p:nvPr/>
            </p:nvSpPr>
            <p:spPr bwMode="auto">
              <a:xfrm>
                <a:off x="4219576" y="2038350"/>
                <a:ext cx="463550" cy="438150"/>
              </a:xfrm>
              <a:custGeom>
                <a:avLst/>
                <a:gdLst>
                  <a:gd name="T0" fmla="*/ 21 w 123"/>
                  <a:gd name="T1" fmla="*/ 106 h 116"/>
                  <a:gd name="T2" fmla="*/ 81 w 123"/>
                  <a:gd name="T3" fmla="*/ 92 h 116"/>
                  <a:gd name="T4" fmla="*/ 109 w 123"/>
                  <a:gd name="T5" fmla="*/ 44 h 116"/>
                  <a:gd name="T6" fmla="*/ 95 w 123"/>
                  <a:gd name="T7" fmla="*/ 10 h 116"/>
                  <a:gd name="T8" fmla="*/ 94 w 123"/>
                  <a:gd name="T9" fmla="*/ 1 h 116"/>
                  <a:gd name="T10" fmla="*/ 95 w 123"/>
                  <a:gd name="T11" fmla="*/ 1 h 116"/>
                  <a:gd name="T12" fmla="*/ 119 w 123"/>
                  <a:gd name="T13" fmla="*/ 51 h 116"/>
                  <a:gd name="T14" fmla="*/ 91 w 123"/>
                  <a:gd name="T15" fmla="*/ 99 h 116"/>
                  <a:gd name="T16" fmla="*/ 22 w 123"/>
                  <a:gd name="T17" fmla="*/ 116 h 116"/>
                  <a:gd name="T18" fmla="*/ 0 w 123"/>
                  <a:gd name="T19" fmla="*/ 103 h 116"/>
                  <a:gd name="T20" fmla="*/ 1 w 123"/>
                  <a:gd name="T21" fmla="*/ 103 h 116"/>
                  <a:gd name="T22" fmla="*/ 21 w 123"/>
                  <a:gd name="T23" fmla="*/ 10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" h="116">
                    <a:moveTo>
                      <a:pt x="21" y="106"/>
                    </a:moveTo>
                    <a:cubicBezTo>
                      <a:pt x="46" y="105"/>
                      <a:pt x="61" y="103"/>
                      <a:pt x="81" y="92"/>
                    </a:cubicBezTo>
                    <a:cubicBezTo>
                      <a:pt x="104" y="80"/>
                      <a:pt x="116" y="66"/>
                      <a:pt x="109" y="44"/>
                    </a:cubicBezTo>
                    <a:cubicBezTo>
                      <a:pt x="106" y="34"/>
                      <a:pt x="102" y="22"/>
                      <a:pt x="95" y="10"/>
                    </a:cubicBezTo>
                    <a:cubicBezTo>
                      <a:pt x="95" y="7"/>
                      <a:pt x="95" y="4"/>
                      <a:pt x="94" y="1"/>
                    </a:cubicBezTo>
                    <a:cubicBezTo>
                      <a:pt x="94" y="1"/>
                      <a:pt x="95" y="0"/>
                      <a:pt x="95" y="1"/>
                    </a:cubicBezTo>
                    <a:cubicBezTo>
                      <a:pt x="107" y="17"/>
                      <a:pt x="115" y="36"/>
                      <a:pt x="119" y="51"/>
                    </a:cubicBezTo>
                    <a:cubicBezTo>
                      <a:pt x="123" y="68"/>
                      <a:pt x="113" y="86"/>
                      <a:pt x="91" y="99"/>
                    </a:cubicBezTo>
                    <a:cubicBezTo>
                      <a:pt x="72" y="110"/>
                      <a:pt x="47" y="116"/>
                      <a:pt x="22" y="116"/>
                    </a:cubicBezTo>
                    <a:cubicBezTo>
                      <a:pt x="13" y="116"/>
                      <a:pt x="5" y="109"/>
                      <a:pt x="0" y="103"/>
                    </a:cubicBezTo>
                    <a:cubicBezTo>
                      <a:pt x="0" y="103"/>
                      <a:pt x="0" y="102"/>
                      <a:pt x="1" y="103"/>
                    </a:cubicBezTo>
                    <a:cubicBezTo>
                      <a:pt x="9" y="105"/>
                      <a:pt x="18" y="106"/>
                      <a:pt x="21" y="10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2" name="任意多边形 871">
                <a:extLst>
                  <a:ext uri="{FF2B5EF4-FFF2-40B4-BE49-F238E27FC236}">
                    <a16:creationId xmlns:a16="http://schemas.microsoft.com/office/drawing/2014/main" id="{509644F5-AD71-4E07-BA3B-69ED7A151603}"/>
                  </a:ext>
                </a:extLst>
              </p:cNvPr>
              <p:cNvSpPr/>
              <p:nvPr/>
            </p:nvSpPr>
            <p:spPr bwMode="auto">
              <a:xfrm>
                <a:off x="4211638" y="2030413"/>
                <a:ext cx="482600" cy="452438"/>
              </a:xfrm>
              <a:custGeom>
                <a:avLst/>
                <a:gdLst>
                  <a:gd name="T0" fmla="*/ 1 w 128"/>
                  <a:gd name="T1" fmla="*/ 107 h 120"/>
                  <a:gd name="T2" fmla="*/ 0 w 128"/>
                  <a:gd name="T3" fmla="*/ 104 h 120"/>
                  <a:gd name="T4" fmla="*/ 3 w 128"/>
                  <a:gd name="T5" fmla="*/ 103 h 120"/>
                  <a:gd name="T6" fmla="*/ 23 w 128"/>
                  <a:gd name="T7" fmla="*/ 105 h 120"/>
                  <a:gd name="T8" fmla="*/ 23 w 128"/>
                  <a:gd name="T9" fmla="*/ 105 h 120"/>
                  <a:gd name="T10" fmla="*/ 82 w 128"/>
                  <a:gd name="T11" fmla="*/ 93 h 120"/>
                  <a:gd name="T12" fmla="*/ 109 w 128"/>
                  <a:gd name="T13" fmla="*/ 47 h 120"/>
                  <a:gd name="T14" fmla="*/ 95 w 128"/>
                  <a:gd name="T15" fmla="*/ 13 h 120"/>
                  <a:gd name="T16" fmla="*/ 95 w 128"/>
                  <a:gd name="T17" fmla="*/ 12 h 120"/>
                  <a:gd name="T18" fmla="*/ 95 w 128"/>
                  <a:gd name="T19" fmla="*/ 12 h 120"/>
                  <a:gd name="T20" fmla="*/ 94 w 128"/>
                  <a:gd name="T21" fmla="*/ 4 h 120"/>
                  <a:gd name="T22" fmla="*/ 96 w 128"/>
                  <a:gd name="T23" fmla="*/ 1 h 120"/>
                  <a:gd name="T24" fmla="*/ 99 w 128"/>
                  <a:gd name="T25" fmla="*/ 1 h 120"/>
                  <a:gd name="T26" fmla="*/ 123 w 128"/>
                  <a:gd name="T27" fmla="*/ 52 h 120"/>
                  <a:gd name="T28" fmla="*/ 94 w 128"/>
                  <a:gd name="T29" fmla="*/ 103 h 120"/>
                  <a:gd name="T30" fmla="*/ 24 w 128"/>
                  <a:gd name="T31" fmla="*/ 120 h 120"/>
                  <a:gd name="T32" fmla="*/ 1 w 128"/>
                  <a:gd name="T33" fmla="*/ 107 h 120"/>
                  <a:gd name="T34" fmla="*/ 100 w 128"/>
                  <a:gd name="T35" fmla="*/ 11 h 120"/>
                  <a:gd name="T36" fmla="*/ 114 w 128"/>
                  <a:gd name="T37" fmla="*/ 46 h 120"/>
                  <a:gd name="T38" fmla="*/ 84 w 128"/>
                  <a:gd name="T39" fmla="*/ 96 h 120"/>
                  <a:gd name="T40" fmla="*/ 23 w 128"/>
                  <a:gd name="T41" fmla="*/ 110 h 120"/>
                  <a:gd name="T42" fmla="*/ 9 w 128"/>
                  <a:gd name="T43" fmla="*/ 108 h 120"/>
                  <a:gd name="T44" fmla="*/ 24 w 128"/>
                  <a:gd name="T45" fmla="*/ 115 h 120"/>
                  <a:gd name="T46" fmla="*/ 92 w 128"/>
                  <a:gd name="T47" fmla="*/ 99 h 120"/>
                  <a:gd name="T48" fmla="*/ 119 w 128"/>
                  <a:gd name="T49" fmla="*/ 53 h 120"/>
                  <a:gd name="T50" fmla="*/ 99 w 128"/>
                  <a:gd name="T51" fmla="*/ 10 h 120"/>
                  <a:gd name="T52" fmla="*/ 100 w 128"/>
                  <a:gd name="T53" fmla="*/ 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8" h="120">
                    <a:moveTo>
                      <a:pt x="1" y="107"/>
                    </a:moveTo>
                    <a:cubicBezTo>
                      <a:pt x="0" y="106"/>
                      <a:pt x="0" y="105"/>
                      <a:pt x="0" y="104"/>
                    </a:cubicBezTo>
                    <a:cubicBezTo>
                      <a:pt x="1" y="103"/>
                      <a:pt x="2" y="102"/>
                      <a:pt x="3" y="103"/>
                    </a:cubicBezTo>
                    <a:cubicBezTo>
                      <a:pt x="11" y="105"/>
                      <a:pt x="20" y="106"/>
                      <a:pt x="23" y="105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47" y="105"/>
                      <a:pt x="62" y="103"/>
                      <a:pt x="82" y="93"/>
                    </a:cubicBezTo>
                    <a:cubicBezTo>
                      <a:pt x="106" y="79"/>
                      <a:pt x="115" y="65"/>
                      <a:pt x="109" y="47"/>
                    </a:cubicBezTo>
                    <a:cubicBezTo>
                      <a:pt x="106" y="35"/>
                      <a:pt x="101" y="23"/>
                      <a:pt x="95" y="13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9"/>
                      <a:pt x="95" y="6"/>
                      <a:pt x="94" y="4"/>
                    </a:cubicBezTo>
                    <a:cubicBezTo>
                      <a:pt x="94" y="3"/>
                      <a:pt x="94" y="1"/>
                      <a:pt x="96" y="1"/>
                    </a:cubicBezTo>
                    <a:cubicBezTo>
                      <a:pt x="97" y="0"/>
                      <a:pt x="98" y="0"/>
                      <a:pt x="99" y="1"/>
                    </a:cubicBezTo>
                    <a:cubicBezTo>
                      <a:pt x="112" y="19"/>
                      <a:pt x="119" y="39"/>
                      <a:pt x="123" y="52"/>
                    </a:cubicBezTo>
                    <a:cubicBezTo>
                      <a:pt x="128" y="71"/>
                      <a:pt x="116" y="90"/>
                      <a:pt x="94" y="103"/>
                    </a:cubicBezTo>
                    <a:cubicBezTo>
                      <a:pt x="75" y="114"/>
                      <a:pt x="50" y="120"/>
                      <a:pt x="24" y="120"/>
                    </a:cubicBezTo>
                    <a:cubicBezTo>
                      <a:pt x="14" y="120"/>
                      <a:pt x="7" y="114"/>
                      <a:pt x="1" y="107"/>
                    </a:cubicBezTo>
                    <a:close/>
                    <a:moveTo>
                      <a:pt x="100" y="11"/>
                    </a:moveTo>
                    <a:cubicBezTo>
                      <a:pt x="105" y="22"/>
                      <a:pt x="110" y="33"/>
                      <a:pt x="114" y="46"/>
                    </a:cubicBezTo>
                    <a:cubicBezTo>
                      <a:pt x="120" y="66"/>
                      <a:pt x="110" y="82"/>
                      <a:pt x="84" y="96"/>
                    </a:cubicBezTo>
                    <a:cubicBezTo>
                      <a:pt x="63" y="107"/>
                      <a:pt x="48" y="110"/>
                      <a:pt x="23" y="110"/>
                    </a:cubicBezTo>
                    <a:cubicBezTo>
                      <a:pt x="20" y="110"/>
                      <a:pt x="15" y="110"/>
                      <a:pt x="9" y="108"/>
                    </a:cubicBezTo>
                    <a:cubicBezTo>
                      <a:pt x="13" y="112"/>
                      <a:pt x="18" y="115"/>
                      <a:pt x="24" y="115"/>
                    </a:cubicBezTo>
                    <a:cubicBezTo>
                      <a:pt x="49" y="115"/>
                      <a:pt x="73" y="110"/>
                      <a:pt x="92" y="99"/>
                    </a:cubicBezTo>
                    <a:cubicBezTo>
                      <a:pt x="113" y="87"/>
                      <a:pt x="123" y="70"/>
                      <a:pt x="119" y="53"/>
                    </a:cubicBezTo>
                    <a:cubicBezTo>
                      <a:pt x="116" y="42"/>
                      <a:pt x="109" y="25"/>
                      <a:pt x="99" y="10"/>
                    </a:cubicBezTo>
                    <a:cubicBezTo>
                      <a:pt x="100" y="10"/>
                      <a:pt x="100" y="11"/>
                      <a:pt x="100" y="11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3" name="任意多边形 872">
                <a:extLst>
                  <a:ext uri="{FF2B5EF4-FFF2-40B4-BE49-F238E27FC236}">
                    <a16:creationId xmlns:a16="http://schemas.microsoft.com/office/drawing/2014/main" id="{B6F66666-86F7-4308-9761-43F79CC398ED}"/>
                  </a:ext>
                </a:extLst>
              </p:cNvPr>
              <p:cNvSpPr/>
              <p:nvPr/>
            </p:nvSpPr>
            <p:spPr bwMode="auto">
              <a:xfrm>
                <a:off x="4548188" y="2185988"/>
                <a:ext cx="55563" cy="101600"/>
              </a:xfrm>
              <a:custGeom>
                <a:avLst/>
                <a:gdLst>
                  <a:gd name="T0" fmla="*/ 1 w 15"/>
                  <a:gd name="T1" fmla="*/ 14 h 27"/>
                  <a:gd name="T2" fmla="*/ 9 w 15"/>
                  <a:gd name="T3" fmla="*/ 27 h 27"/>
                  <a:gd name="T4" fmla="*/ 14 w 15"/>
                  <a:gd name="T5" fmla="*/ 13 h 27"/>
                  <a:gd name="T6" fmla="*/ 7 w 15"/>
                  <a:gd name="T7" fmla="*/ 0 h 27"/>
                  <a:gd name="T8" fmla="*/ 1 w 15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7">
                    <a:moveTo>
                      <a:pt x="1" y="14"/>
                    </a:moveTo>
                    <a:cubicBezTo>
                      <a:pt x="2" y="22"/>
                      <a:pt x="5" y="27"/>
                      <a:pt x="9" y="27"/>
                    </a:cubicBezTo>
                    <a:cubicBezTo>
                      <a:pt x="12" y="27"/>
                      <a:pt x="15" y="21"/>
                      <a:pt x="14" y="13"/>
                    </a:cubicBezTo>
                    <a:cubicBezTo>
                      <a:pt x="14" y="6"/>
                      <a:pt x="10" y="0"/>
                      <a:pt x="7" y="0"/>
                    </a:cubicBezTo>
                    <a:cubicBezTo>
                      <a:pt x="3" y="0"/>
                      <a:pt x="0" y="7"/>
                      <a:pt x="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4" name="任意多边形 873">
                <a:extLst>
                  <a:ext uri="{FF2B5EF4-FFF2-40B4-BE49-F238E27FC236}">
                    <a16:creationId xmlns:a16="http://schemas.microsoft.com/office/drawing/2014/main" id="{BC9068F9-36C2-457F-81EB-6CD155D1DAD3}"/>
                  </a:ext>
                </a:extLst>
              </p:cNvPr>
              <p:cNvSpPr/>
              <p:nvPr/>
            </p:nvSpPr>
            <p:spPr bwMode="auto">
              <a:xfrm>
                <a:off x="4540251" y="2173288"/>
                <a:ext cx="71438" cy="122238"/>
              </a:xfrm>
              <a:custGeom>
                <a:avLst/>
                <a:gdLst>
                  <a:gd name="T0" fmla="*/ 4 w 19"/>
                  <a:gd name="T1" fmla="*/ 28 h 32"/>
                  <a:gd name="T2" fmla="*/ 1 w 19"/>
                  <a:gd name="T3" fmla="*/ 17 h 32"/>
                  <a:gd name="T4" fmla="*/ 8 w 19"/>
                  <a:gd name="T5" fmla="*/ 1 h 32"/>
                  <a:gd name="T6" fmla="*/ 18 w 19"/>
                  <a:gd name="T7" fmla="*/ 16 h 32"/>
                  <a:gd name="T8" fmla="*/ 11 w 19"/>
                  <a:gd name="T9" fmla="*/ 32 h 32"/>
                  <a:gd name="T10" fmla="*/ 10 w 19"/>
                  <a:gd name="T11" fmla="*/ 32 h 32"/>
                  <a:gd name="T12" fmla="*/ 4 w 19"/>
                  <a:gd name="T13" fmla="*/ 28 h 32"/>
                  <a:gd name="T14" fmla="*/ 9 w 19"/>
                  <a:gd name="T15" fmla="*/ 5 h 32"/>
                  <a:gd name="T16" fmla="*/ 5 w 19"/>
                  <a:gd name="T17" fmla="*/ 17 h 32"/>
                  <a:gd name="T18" fmla="*/ 8 w 19"/>
                  <a:gd name="T19" fmla="*/ 25 h 32"/>
                  <a:gd name="T20" fmla="*/ 11 w 19"/>
                  <a:gd name="T21" fmla="*/ 28 h 32"/>
                  <a:gd name="T22" fmla="*/ 14 w 19"/>
                  <a:gd name="T23" fmla="*/ 16 h 32"/>
                  <a:gd name="T24" fmla="*/ 9 w 19"/>
                  <a:gd name="T25" fmla="*/ 5 h 32"/>
                  <a:gd name="T26" fmla="*/ 9 w 19"/>
                  <a:gd name="T2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32">
                    <a:moveTo>
                      <a:pt x="4" y="28"/>
                    </a:moveTo>
                    <a:cubicBezTo>
                      <a:pt x="2" y="25"/>
                      <a:pt x="1" y="21"/>
                      <a:pt x="1" y="17"/>
                    </a:cubicBezTo>
                    <a:cubicBezTo>
                      <a:pt x="0" y="8"/>
                      <a:pt x="3" y="1"/>
                      <a:pt x="8" y="1"/>
                    </a:cubicBezTo>
                    <a:cubicBezTo>
                      <a:pt x="13" y="0"/>
                      <a:pt x="18" y="7"/>
                      <a:pt x="18" y="16"/>
                    </a:cubicBezTo>
                    <a:cubicBezTo>
                      <a:pt x="19" y="25"/>
                      <a:pt x="16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ubicBezTo>
                      <a:pt x="8" y="32"/>
                      <a:pt x="6" y="31"/>
                      <a:pt x="4" y="28"/>
                    </a:cubicBezTo>
                    <a:close/>
                    <a:moveTo>
                      <a:pt x="9" y="5"/>
                    </a:moveTo>
                    <a:cubicBezTo>
                      <a:pt x="7" y="5"/>
                      <a:pt x="5" y="10"/>
                      <a:pt x="5" y="17"/>
                    </a:cubicBezTo>
                    <a:cubicBezTo>
                      <a:pt x="5" y="20"/>
                      <a:pt x="6" y="23"/>
                      <a:pt x="8" y="25"/>
                    </a:cubicBezTo>
                    <a:cubicBezTo>
                      <a:pt x="9" y="27"/>
                      <a:pt x="10" y="28"/>
                      <a:pt x="11" y="28"/>
                    </a:cubicBezTo>
                    <a:cubicBezTo>
                      <a:pt x="12" y="28"/>
                      <a:pt x="15" y="23"/>
                      <a:pt x="14" y="16"/>
                    </a:cubicBezTo>
                    <a:cubicBezTo>
                      <a:pt x="13" y="9"/>
                      <a:pt x="11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5" name="任意多边形 874">
                <a:extLst>
                  <a:ext uri="{FF2B5EF4-FFF2-40B4-BE49-F238E27FC236}">
                    <a16:creationId xmlns:a16="http://schemas.microsoft.com/office/drawing/2014/main" id="{60493FD4-1CCC-4C78-A23C-40C453A26465}"/>
                  </a:ext>
                </a:extLst>
              </p:cNvPr>
              <p:cNvSpPr/>
              <p:nvPr/>
            </p:nvSpPr>
            <p:spPr bwMode="auto">
              <a:xfrm>
                <a:off x="4298951" y="2276475"/>
                <a:ext cx="115888" cy="115888"/>
              </a:xfrm>
              <a:custGeom>
                <a:avLst/>
                <a:gdLst>
                  <a:gd name="T0" fmla="*/ 0 w 31"/>
                  <a:gd name="T1" fmla="*/ 16 h 31"/>
                  <a:gd name="T2" fmla="*/ 16 w 31"/>
                  <a:gd name="T3" fmla="*/ 31 h 31"/>
                  <a:gd name="T4" fmla="*/ 31 w 31"/>
                  <a:gd name="T5" fmla="*/ 16 h 31"/>
                  <a:gd name="T6" fmla="*/ 16 w 31"/>
                  <a:gd name="T7" fmla="*/ 0 h 31"/>
                  <a:gd name="T8" fmla="*/ 0 w 31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16"/>
                    </a:moveTo>
                    <a:cubicBezTo>
                      <a:pt x="1" y="25"/>
                      <a:pt x="7" y="31"/>
                      <a:pt x="16" y="31"/>
                    </a:cubicBezTo>
                    <a:cubicBezTo>
                      <a:pt x="25" y="31"/>
                      <a:pt x="31" y="24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6" name="任意多边形 875">
                <a:extLst>
                  <a:ext uri="{FF2B5EF4-FFF2-40B4-BE49-F238E27FC236}">
                    <a16:creationId xmlns:a16="http://schemas.microsoft.com/office/drawing/2014/main" id="{801D4057-9CED-4859-A2B4-6E431E82ECB3}"/>
                  </a:ext>
                </a:extLst>
              </p:cNvPr>
              <p:cNvSpPr/>
              <p:nvPr/>
            </p:nvSpPr>
            <p:spPr bwMode="auto">
              <a:xfrm>
                <a:off x="4291013" y="2268538"/>
                <a:ext cx="136525" cy="134938"/>
              </a:xfrm>
              <a:custGeom>
                <a:avLst/>
                <a:gdLst>
                  <a:gd name="T0" fmla="*/ 6 w 36"/>
                  <a:gd name="T1" fmla="*/ 30 h 36"/>
                  <a:gd name="T2" fmla="*/ 0 w 36"/>
                  <a:gd name="T3" fmla="*/ 18 h 36"/>
                  <a:gd name="T4" fmla="*/ 18 w 36"/>
                  <a:gd name="T5" fmla="*/ 0 h 36"/>
                  <a:gd name="T6" fmla="*/ 30 w 36"/>
                  <a:gd name="T7" fmla="*/ 5 h 36"/>
                  <a:gd name="T8" fmla="*/ 35 w 36"/>
                  <a:gd name="T9" fmla="*/ 18 h 36"/>
                  <a:gd name="T10" fmla="*/ 18 w 36"/>
                  <a:gd name="T11" fmla="*/ 36 h 36"/>
                  <a:gd name="T12" fmla="*/ 18 w 36"/>
                  <a:gd name="T13" fmla="*/ 36 h 36"/>
                  <a:gd name="T14" fmla="*/ 6 w 36"/>
                  <a:gd name="T15" fmla="*/ 30 h 36"/>
                  <a:gd name="T16" fmla="*/ 18 w 36"/>
                  <a:gd name="T17" fmla="*/ 5 h 36"/>
                  <a:gd name="T18" fmla="*/ 5 w 36"/>
                  <a:gd name="T19" fmla="*/ 18 h 36"/>
                  <a:gd name="T20" fmla="*/ 2 w 36"/>
                  <a:gd name="T21" fmla="*/ 18 h 36"/>
                  <a:gd name="T22" fmla="*/ 5 w 36"/>
                  <a:gd name="T23" fmla="*/ 18 h 36"/>
                  <a:gd name="T24" fmla="*/ 9 w 36"/>
                  <a:gd name="T25" fmla="*/ 27 h 36"/>
                  <a:gd name="T26" fmla="*/ 18 w 36"/>
                  <a:gd name="T27" fmla="*/ 31 h 36"/>
                  <a:gd name="T28" fmla="*/ 31 w 36"/>
                  <a:gd name="T29" fmla="*/ 18 h 36"/>
                  <a:gd name="T30" fmla="*/ 27 w 36"/>
                  <a:gd name="T31" fmla="*/ 8 h 36"/>
                  <a:gd name="T32" fmla="*/ 18 w 36"/>
                  <a:gd name="T33" fmla="*/ 5 h 36"/>
                  <a:gd name="T34" fmla="*/ 18 w 36"/>
                  <a:gd name="T35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6">
                    <a:moveTo>
                      <a:pt x="6" y="30"/>
                    </a:moveTo>
                    <a:cubicBezTo>
                      <a:pt x="2" y="27"/>
                      <a:pt x="0" y="23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3" y="0"/>
                      <a:pt x="27" y="2"/>
                      <a:pt x="30" y="5"/>
                    </a:cubicBezTo>
                    <a:cubicBezTo>
                      <a:pt x="34" y="9"/>
                      <a:pt x="35" y="13"/>
                      <a:pt x="35" y="18"/>
                    </a:cubicBezTo>
                    <a:cubicBezTo>
                      <a:pt x="36" y="28"/>
                      <a:pt x="2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3" y="36"/>
                      <a:pt x="9" y="34"/>
                      <a:pt x="6" y="30"/>
                    </a:cubicBezTo>
                    <a:close/>
                    <a:moveTo>
                      <a:pt x="18" y="5"/>
                    </a:moveTo>
                    <a:cubicBezTo>
                      <a:pt x="10" y="5"/>
                      <a:pt x="5" y="11"/>
                      <a:pt x="5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2"/>
                      <a:pt x="6" y="25"/>
                      <a:pt x="9" y="27"/>
                    </a:cubicBezTo>
                    <a:cubicBezTo>
                      <a:pt x="11" y="30"/>
                      <a:pt x="14" y="31"/>
                      <a:pt x="18" y="31"/>
                    </a:cubicBezTo>
                    <a:cubicBezTo>
                      <a:pt x="25" y="31"/>
                      <a:pt x="31" y="25"/>
                      <a:pt x="31" y="18"/>
                    </a:cubicBezTo>
                    <a:cubicBezTo>
                      <a:pt x="31" y="14"/>
                      <a:pt x="30" y="11"/>
                      <a:pt x="27" y="8"/>
                    </a:cubicBezTo>
                    <a:cubicBezTo>
                      <a:pt x="25" y="6"/>
                      <a:pt x="21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7" name="任意多边形 876">
                <a:extLst>
                  <a:ext uri="{FF2B5EF4-FFF2-40B4-BE49-F238E27FC236}">
                    <a16:creationId xmlns:a16="http://schemas.microsoft.com/office/drawing/2014/main" id="{2A192ACA-4900-4F8B-8EC6-877DEF7EB733}"/>
                  </a:ext>
                </a:extLst>
              </p:cNvPr>
              <p:cNvSpPr/>
              <p:nvPr/>
            </p:nvSpPr>
            <p:spPr bwMode="auto">
              <a:xfrm>
                <a:off x="4159251" y="2781300"/>
                <a:ext cx="754063" cy="763588"/>
              </a:xfrm>
              <a:custGeom>
                <a:avLst/>
                <a:gdLst>
                  <a:gd name="T0" fmla="*/ 11 w 200"/>
                  <a:gd name="T1" fmla="*/ 70 h 202"/>
                  <a:gd name="T2" fmla="*/ 22 w 200"/>
                  <a:gd name="T3" fmla="*/ 38 h 202"/>
                  <a:gd name="T4" fmla="*/ 31 w 200"/>
                  <a:gd name="T5" fmla="*/ 31 h 202"/>
                  <a:gd name="T6" fmla="*/ 140 w 200"/>
                  <a:gd name="T7" fmla="*/ 2 h 202"/>
                  <a:gd name="T8" fmla="*/ 152 w 200"/>
                  <a:gd name="T9" fmla="*/ 4 h 202"/>
                  <a:gd name="T10" fmla="*/ 165 w 200"/>
                  <a:gd name="T11" fmla="*/ 19 h 202"/>
                  <a:gd name="T12" fmla="*/ 182 w 200"/>
                  <a:gd name="T13" fmla="*/ 52 h 202"/>
                  <a:gd name="T14" fmla="*/ 184 w 200"/>
                  <a:gd name="T15" fmla="*/ 150 h 202"/>
                  <a:gd name="T16" fmla="*/ 159 w 200"/>
                  <a:gd name="T17" fmla="*/ 169 h 202"/>
                  <a:gd name="T18" fmla="*/ 13 w 200"/>
                  <a:gd name="T19" fmla="*/ 197 h 202"/>
                  <a:gd name="T20" fmla="*/ 5 w 200"/>
                  <a:gd name="T21" fmla="*/ 98 h 202"/>
                  <a:gd name="T22" fmla="*/ 11 w 200"/>
                  <a:gd name="T23" fmla="*/ 7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202">
                    <a:moveTo>
                      <a:pt x="11" y="70"/>
                    </a:moveTo>
                    <a:cubicBezTo>
                      <a:pt x="22" y="38"/>
                      <a:pt x="22" y="38"/>
                      <a:pt x="22" y="38"/>
                    </a:cubicBezTo>
                    <a:cubicBezTo>
                      <a:pt x="23" y="34"/>
                      <a:pt x="27" y="31"/>
                      <a:pt x="31" y="31"/>
                    </a:cubicBezTo>
                    <a:cubicBezTo>
                      <a:pt x="86" y="32"/>
                      <a:pt x="125" y="12"/>
                      <a:pt x="140" y="2"/>
                    </a:cubicBezTo>
                    <a:cubicBezTo>
                      <a:pt x="144" y="0"/>
                      <a:pt x="149" y="1"/>
                      <a:pt x="152" y="4"/>
                    </a:cubicBezTo>
                    <a:cubicBezTo>
                      <a:pt x="165" y="19"/>
                      <a:pt x="165" y="19"/>
                      <a:pt x="165" y="19"/>
                    </a:cubicBezTo>
                    <a:cubicBezTo>
                      <a:pt x="173" y="29"/>
                      <a:pt x="179" y="40"/>
                      <a:pt x="182" y="52"/>
                    </a:cubicBezTo>
                    <a:cubicBezTo>
                      <a:pt x="200" y="121"/>
                      <a:pt x="184" y="150"/>
                      <a:pt x="184" y="150"/>
                    </a:cubicBezTo>
                    <a:cubicBezTo>
                      <a:pt x="177" y="157"/>
                      <a:pt x="169" y="163"/>
                      <a:pt x="159" y="169"/>
                    </a:cubicBezTo>
                    <a:cubicBezTo>
                      <a:pt x="119" y="192"/>
                      <a:pt x="65" y="202"/>
                      <a:pt x="13" y="197"/>
                    </a:cubicBezTo>
                    <a:cubicBezTo>
                      <a:pt x="0" y="163"/>
                      <a:pt x="2" y="121"/>
                      <a:pt x="5" y="98"/>
                    </a:cubicBezTo>
                    <a:cubicBezTo>
                      <a:pt x="6" y="89"/>
                      <a:pt x="8" y="79"/>
                      <a:pt x="11" y="7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8" name="任意多边形 877">
                <a:extLst>
                  <a:ext uri="{FF2B5EF4-FFF2-40B4-BE49-F238E27FC236}">
                    <a16:creationId xmlns:a16="http://schemas.microsoft.com/office/drawing/2014/main" id="{069DB88B-54BF-4249-BBCC-D7FC359CB64B}"/>
                  </a:ext>
                </a:extLst>
              </p:cNvPr>
              <p:cNvSpPr/>
              <p:nvPr/>
            </p:nvSpPr>
            <p:spPr bwMode="auto">
              <a:xfrm>
                <a:off x="4151313" y="2774950"/>
                <a:ext cx="769938" cy="765175"/>
              </a:xfrm>
              <a:custGeom>
                <a:avLst/>
                <a:gdLst>
                  <a:gd name="T0" fmla="*/ 15 w 204"/>
                  <a:gd name="T1" fmla="*/ 202 h 203"/>
                  <a:gd name="T2" fmla="*/ 13 w 204"/>
                  <a:gd name="T3" fmla="*/ 202 h 203"/>
                  <a:gd name="T4" fmla="*/ 13 w 204"/>
                  <a:gd name="T5" fmla="*/ 200 h 203"/>
                  <a:gd name="T6" fmla="*/ 5 w 204"/>
                  <a:gd name="T7" fmla="*/ 100 h 203"/>
                  <a:gd name="T8" fmla="*/ 11 w 204"/>
                  <a:gd name="T9" fmla="*/ 71 h 203"/>
                  <a:gd name="T10" fmla="*/ 22 w 204"/>
                  <a:gd name="T11" fmla="*/ 39 h 203"/>
                  <a:gd name="T12" fmla="*/ 33 w 204"/>
                  <a:gd name="T13" fmla="*/ 31 h 203"/>
                  <a:gd name="T14" fmla="*/ 141 w 204"/>
                  <a:gd name="T15" fmla="*/ 3 h 203"/>
                  <a:gd name="T16" fmla="*/ 156 w 204"/>
                  <a:gd name="T17" fmla="*/ 5 h 203"/>
                  <a:gd name="T18" fmla="*/ 168 w 204"/>
                  <a:gd name="T19" fmla="*/ 20 h 203"/>
                  <a:gd name="T20" fmla="*/ 186 w 204"/>
                  <a:gd name="T21" fmla="*/ 54 h 203"/>
                  <a:gd name="T22" fmla="*/ 188 w 204"/>
                  <a:gd name="T23" fmla="*/ 153 h 203"/>
                  <a:gd name="T24" fmla="*/ 188 w 204"/>
                  <a:gd name="T25" fmla="*/ 154 h 203"/>
                  <a:gd name="T26" fmla="*/ 162 w 204"/>
                  <a:gd name="T27" fmla="*/ 173 h 203"/>
                  <a:gd name="T28" fmla="*/ 39 w 204"/>
                  <a:gd name="T29" fmla="*/ 203 h 203"/>
                  <a:gd name="T30" fmla="*/ 15 w 204"/>
                  <a:gd name="T31" fmla="*/ 202 h 203"/>
                  <a:gd name="T32" fmla="*/ 182 w 204"/>
                  <a:gd name="T33" fmla="*/ 55 h 203"/>
                  <a:gd name="T34" fmla="*/ 165 w 204"/>
                  <a:gd name="T35" fmla="*/ 23 h 203"/>
                  <a:gd name="T36" fmla="*/ 152 w 204"/>
                  <a:gd name="T37" fmla="*/ 8 h 203"/>
                  <a:gd name="T38" fmla="*/ 143 w 204"/>
                  <a:gd name="T39" fmla="*/ 6 h 203"/>
                  <a:gd name="T40" fmla="*/ 33 w 204"/>
                  <a:gd name="T41" fmla="*/ 35 h 203"/>
                  <a:gd name="T42" fmla="*/ 33 w 204"/>
                  <a:gd name="T43" fmla="*/ 35 h 203"/>
                  <a:gd name="T44" fmla="*/ 26 w 204"/>
                  <a:gd name="T45" fmla="*/ 40 h 203"/>
                  <a:gd name="T46" fmla="*/ 15 w 204"/>
                  <a:gd name="T47" fmla="*/ 73 h 203"/>
                  <a:gd name="T48" fmla="*/ 9 w 204"/>
                  <a:gd name="T49" fmla="*/ 101 h 203"/>
                  <a:gd name="T50" fmla="*/ 16 w 204"/>
                  <a:gd name="T51" fmla="*/ 197 h 203"/>
                  <a:gd name="T52" fmla="*/ 160 w 204"/>
                  <a:gd name="T53" fmla="*/ 169 h 203"/>
                  <a:gd name="T54" fmla="*/ 184 w 204"/>
                  <a:gd name="T55" fmla="*/ 151 h 203"/>
                  <a:gd name="T56" fmla="*/ 182 w 204"/>
                  <a:gd name="T57" fmla="*/ 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4" h="203">
                    <a:moveTo>
                      <a:pt x="15" y="202"/>
                    </a:moveTo>
                    <a:cubicBezTo>
                      <a:pt x="13" y="202"/>
                      <a:pt x="13" y="202"/>
                      <a:pt x="13" y="202"/>
                    </a:cubicBezTo>
                    <a:cubicBezTo>
                      <a:pt x="13" y="200"/>
                      <a:pt x="13" y="200"/>
                      <a:pt x="13" y="200"/>
                    </a:cubicBezTo>
                    <a:cubicBezTo>
                      <a:pt x="0" y="165"/>
                      <a:pt x="2" y="122"/>
                      <a:pt x="5" y="100"/>
                    </a:cubicBezTo>
                    <a:cubicBezTo>
                      <a:pt x="6" y="91"/>
                      <a:pt x="8" y="81"/>
                      <a:pt x="11" y="7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4"/>
                      <a:pt x="28" y="31"/>
                      <a:pt x="33" y="31"/>
                    </a:cubicBezTo>
                    <a:cubicBezTo>
                      <a:pt x="88" y="32"/>
                      <a:pt x="127" y="11"/>
                      <a:pt x="141" y="3"/>
                    </a:cubicBezTo>
                    <a:cubicBezTo>
                      <a:pt x="146" y="0"/>
                      <a:pt x="152" y="1"/>
                      <a:pt x="156" y="5"/>
                    </a:cubicBezTo>
                    <a:cubicBezTo>
                      <a:pt x="168" y="20"/>
                      <a:pt x="168" y="20"/>
                      <a:pt x="168" y="20"/>
                    </a:cubicBezTo>
                    <a:cubicBezTo>
                      <a:pt x="177" y="30"/>
                      <a:pt x="183" y="41"/>
                      <a:pt x="186" y="54"/>
                    </a:cubicBezTo>
                    <a:cubicBezTo>
                      <a:pt x="204" y="123"/>
                      <a:pt x="189" y="152"/>
                      <a:pt x="188" y="153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180" y="161"/>
                      <a:pt x="172" y="167"/>
                      <a:pt x="162" y="173"/>
                    </a:cubicBezTo>
                    <a:cubicBezTo>
                      <a:pt x="129" y="192"/>
                      <a:pt x="85" y="203"/>
                      <a:pt x="39" y="203"/>
                    </a:cubicBezTo>
                    <a:cubicBezTo>
                      <a:pt x="31" y="203"/>
                      <a:pt x="23" y="202"/>
                      <a:pt x="15" y="202"/>
                    </a:cubicBezTo>
                    <a:close/>
                    <a:moveTo>
                      <a:pt x="182" y="55"/>
                    </a:moveTo>
                    <a:cubicBezTo>
                      <a:pt x="179" y="43"/>
                      <a:pt x="173" y="32"/>
                      <a:pt x="165" y="23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50" y="5"/>
                      <a:pt x="146" y="4"/>
                      <a:pt x="143" y="6"/>
                    </a:cubicBezTo>
                    <a:cubicBezTo>
                      <a:pt x="128" y="15"/>
                      <a:pt x="89" y="36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29" y="35"/>
                      <a:pt x="27" y="37"/>
                      <a:pt x="26" y="40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2" y="82"/>
                      <a:pt x="10" y="91"/>
                      <a:pt x="9" y="101"/>
                    </a:cubicBezTo>
                    <a:cubicBezTo>
                      <a:pt x="7" y="122"/>
                      <a:pt x="5" y="163"/>
                      <a:pt x="16" y="197"/>
                    </a:cubicBezTo>
                    <a:cubicBezTo>
                      <a:pt x="70" y="201"/>
                      <a:pt x="122" y="191"/>
                      <a:pt x="160" y="169"/>
                    </a:cubicBezTo>
                    <a:cubicBezTo>
                      <a:pt x="169" y="164"/>
                      <a:pt x="177" y="158"/>
                      <a:pt x="184" y="151"/>
                    </a:cubicBezTo>
                    <a:cubicBezTo>
                      <a:pt x="186" y="148"/>
                      <a:pt x="199" y="119"/>
                      <a:pt x="182" y="55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9" name="椭圆 878">
                <a:extLst>
                  <a:ext uri="{FF2B5EF4-FFF2-40B4-BE49-F238E27FC236}">
                    <a16:creationId xmlns:a16="http://schemas.microsoft.com/office/drawing/2014/main" id="{3D80084D-5809-415F-8915-9E30609B3EFC}"/>
                  </a:ext>
                </a:extLst>
              </p:cNvPr>
              <p:cNvSpPr/>
              <p:nvPr/>
            </p:nvSpPr>
            <p:spPr bwMode="auto">
              <a:xfrm>
                <a:off x="4792663" y="3276600"/>
                <a:ext cx="33338" cy="492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0" name="任意多边形 879">
                <a:extLst>
                  <a:ext uri="{FF2B5EF4-FFF2-40B4-BE49-F238E27FC236}">
                    <a16:creationId xmlns:a16="http://schemas.microsoft.com/office/drawing/2014/main" id="{FBC1C387-3321-433F-B816-E78514DA5949}"/>
                  </a:ext>
                </a:extLst>
              </p:cNvPr>
              <p:cNvSpPr/>
              <p:nvPr/>
            </p:nvSpPr>
            <p:spPr bwMode="auto">
              <a:xfrm>
                <a:off x="4784726" y="3268663"/>
                <a:ext cx="52388" cy="68263"/>
              </a:xfrm>
              <a:custGeom>
                <a:avLst/>
                <a:gdLst>
                  <a:gd name="T0" fmla="*/ 0 w 14"/>
                  <a:gd name="T1" fmla="*/ 9 h 18"/>
                  <a:gd name="T2" fmla="*/ 7 w 14"/>
                  <a:gd name="T3" fmla="*/ 0 h 18"/>
                  <a:gd name="T4" fmla="*/ 14 w 14"/>
                  <a:gd name="T5" fmla="*/ 9 h 18"/>
                  <a:gd name="T6" fmla="*/ 7 w 14"/>
                  <a:gd name="T7" fmla="*/ 18 h 18"/>
                  <a:gd name="T8" fmla="*/ 0 w 14"/>
                  <a:gd name="T9" fmla="*/ 9 h 18"/>
                  <a:gd name="T10" fmla="*/ 4 w 14"/>
                  <a:gd name="T11" fmla="*/ 9 h 18"/>
                  <a:gd name="T12" fmla="*/ 7 w 14"/>
                  <a:gd name="T13" fmla="*/ 13 h 18"/>
                  <a:gd name="T14" fmla="*/ 9 w 14"/>
                  <a:gd name="T15" fmla="*/ 9 h 18"/>
                  <a:gd name="T16" fmla="*/ 7 w 14"/>
                  <a:gd name="T17" fmla="*/ 4 h 18"/>
                  <a:gd name="T18" fmla="*/ 4 w 14"/>
                  <a:gd name="T1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0" y="9"/>
                    </a:moveTo>
                    <a:cubicBezTo>
                      <a:pt x="0" y="4"/>
                      <a:pt x="3" y="0"/>
                      <a:pt x="7" y="0"/>
                    </a:cubicBezTo>
                    <a:cubicBezTo>
                      <a:pt x="10" y="0"/>
                      <a:pt x="14" y="4"/>
                      <a:pt x="14" y="9"/>
                    </a:cubicBezTo>
                    <a:cubicBezTo>
                      <a:pt x="14" y="14"/>
                      <a:pt x="10" y="18"/>
                      <a:pt x="7" y="18"/>
                    </a:cubicBezTo>
                    <a:cubicBezTo>
                      <a:pt x="3" y="18"/>
                      <a:pt x="0" y="14"/>
                      <a:pt x="0" y="9"/>
                    </a:cubicBezTo>
                    <a:close/>
                    <a:moveTo>
                      <a:pt x="4" y="9"/>
                    </a:moveTo>
                    <a:cubicBezTo>
                      <a:pt x="4" y="11"/>
                      <a:pt x="5" y="13"/>
                      <a:pt x="7" y="13"/>
                    </a:cubicBezTo>
                    <a:cubicBezTo>
                      <a:pt x="8" y="13"/>
                      <a:pt x="9" y="11"/>
                      <a:pt x="9" y="9"/>
                    </a:cubicBezTo>
                    <a:cubicBezTo>
                      <a:pt x="9" y="6"/>
                      <a:pt x="8" y="4"/>
                      <a:pt x="7" y="4"/>
                    </a:cubicBezTo>
                    <a:cubicBezTo>
                      <a:pt x="5" y="4"/>
                      <a:pt x="4" y="6"/>
                      <a:pt x="4" y="9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1" name="任意多边形 880">
                <a:extLst>
                  <a:ext uri="{FF2B5EF4-FFF2-40B4-BE49-F238E27FC236}">
                    <a16:creationId xmlns:a16="http://schemas.microsoft.com/office/drawing/2014/main" id="{AAAB362A-69DB-4FFE-A00E-E1ACA39A0DAF}"/>
                  </a:ext>
                </a:extLst>
              </p:cNvPr>
              <p:cNvSpPr/>
              <p:nvPr/>
            </p:nvSpPr>
            <p:spPr bwMode="auto">
              <a:xfrm>
                <a:off x="4686301" y="2838450"/>
                <a:ext cx="46038" cy="57150"/>
              </a:xfrm>
              <a:custGeom>
                <a:avLst/>
                <a:gdLst>
                  <a:gd name="T0" fmla="*/ 2 w 12"/>
                  <a:gd name="T1" fmla="*/ 10 h 15"/>
                  <a:gd name="T2" fmla="*/ 9 w 12"/>
                  <a:gd name="T3" fmla="*/ 14 h 15"/>
                  <a:gd name="T4" fmla="*/ 10 w 12"/>
                  <a:gd name="T5" fmla="*/ 5 h 15"/>
                  <a:gd name="T6" fmla="*/ 3 w 12"/>
                  <a:gd name="T7" fmla="*/ 1 h 15"/>
                  <a:gd name="T8" fmla="*/ 2 w 12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2" y="10"/>
                    </a:moveTo>
                    <a:cubicBezTo>
                      <a:pt x="4" y="13"/>
                      <a:pt x="7" y="15"/>
                      <a:pt x="9" y="14"/>
                    </a:cubicBezTo>
                    <a:cubicBezTo>
                      <a:pt x="11" y="12"/>
                      <a:pt x="12" y="9"/>
                      <a:pt x="10" y="5"/>
                    </a:cubicBezTo>
                    <a:cubicBezTo>
                      <a:pt x="8" y="2"/>
                      <a:pt x="5" y="0"/>
                      <a:pt x="3" y="1"/>
                    </a:cubicBezTo>
                    <a:cubicBezTo>
                      <a:pt x="0" y="3"/>
                      <a:pt x="0" y="6"/>
                      <a:pt x="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2" name="任意多边形 881">
                <a:extLst>
                  <a:ext uri="{FF2B5EF4-FFF2-40B4-BE49-F238E27FC236}">
                    <a16:creationId xmlns:a16="http://schemas.microsoft.com/office/drawing/2014/main" id="{65D894CE-9F1D-4248-9C95-7C1E0B3C849D}"/>
                  </a:ext>
                </a:extLst>
              </p:cNvPr>
              <p:cNvSpPr/>
              <p:nvPr/>
            </p:nvSpPr>
            <p:spPr bwMode="auto">
              <a:xfrm>
                <a:off x="4679951" y="2835275"/>
                <a:ext cx="60325" cy="63500"/>
              </a:xfrm>
              <a:custGeom>
                <a:avLst/>
                <a:gdLst>
                  <a:gd name="T0" fmla="*/ 6 w 16"/>
                  <a:gd name="T1" fmla="*/ 16 h 17"/>
                  <a:gd name="T2" fmla="*/ 2 w 16"/>
                  <a:gd name="T3" fmla="*/ 12 h 17"/>
                  <a:gd name="T4" fmla="*/ 2 w 16"/>
                  <a:gd name="T5" fmla="*/ 12 h 17"/>
                  <a:gd name="T6" fmla="*/ 4 w 16"/>
                  <a:gd name="T7" fmla="*/ 0 h 17"/>
                  <a:gd name="T8" fmla="*/ 10 w 16"/>
                  <a:gd name="T9" fmla="*/ 1 h 17"/>
                  <a:gd name="T10" fmla="*/ 14 w 16"/>
                  <a:gd name="T11" fmla="*/ 5 h 17"/>
                  <a:gd name="T12" fmla="*/ 15 w 16"/>
                  <a:gd name="T13" fmla="*/ 11 h 17"/>
                  <a:gd name="T14" fmla="*/ 12 w 16"/>
                  <a:gd name="T15" fmla="*/ 16 h 17"/>
                  <a:gd name="T16" fmla="*/ 10 w 16"/>
                  <a:gd name="T17" fmla="*/ 17 h 17"/>
                  <a:gd name="T18" fmla="*/ 6 w 16"/>
                  <a:gd name="T19" fmla="*/ 16 h 17"/>
                  <a:gd name="T20" fmla="*/ 6 w 16"/>
                  <a:gd name="T21" fmla="*/ 4 h 17"/>
                  <a:gd name="T22" fmla="*/ 6 w 16"/>
                  <a:gd name="T23" fmla="*/ 10 h 17"/>
                  <a:gd name="T24" fmla="*/ 8 w 16"/>
                  <a:gd name="T25" fmla="*/ 12 h 17"/>
                  <a:gd name="T26" fmla="*/ 10 w 16"/>
                  <a:gd name="T27" fmla="*/ 13 h 17"/>
                  <a:gd name="T28" fmla="*/ 11 w 16"/>
                  <a:gd name="T29" fmla="*/ 11 h 17"/>
                  <a:gd name="T30" fmla="*/ 10 w 16"/>
                  <a:gd name="T31" fmla="*/ 7 h 17"/>
                  <a:gd name="T32" fmla="*/ 8 w 16"/>
                  <a:gd name="T33" fmla="*/ 4 h 17"/>
                  <a:gd name="T34" fmla="*/ 6 w 16"/>
                  <a:gd name="T35" fmla="*/ 4 h 17"/>
                  <a:gd name="T36" fmla="*/ 6 w 16"/>
                  <a:gd name="T3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7">
                    <a:moveTo>
                      <a:pt x="6" y="16"/>
                    </a:moveTo>
                    <a:cubicBezTo>
                      <a:pt x="5" y="15"/>
                      <a:pt x="3" y="14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7"/>
                      <a:pt x="0" y="2"/>
                      <a:pt x="4" y="0"/>
                    </a:cubicBezTo>
                    <a:cubicBezTo>
                      <a:pt x="5" y="0"/>
                      <a:pt x="8" y="0"/>
                      <a:pt x="10" y="1"/>
                    </a:cubicBezTo>
                    <a:cubicBezTo>
                      <a:pt x="11" y="2"/>
                      <a:pt x="13" y="3"/>
                      <a:pt x="14" y="5"/>
                    </a:cubicBezTo>
                    <a:cubicBezTo>
                      <a:pt x="15" y="7"/>
                      <a:pt x="16" y="9"/>
                      <a:pt x="15" y="11"/>
                    </a:cubicBezTo>
                    <a:cubicBezTo>
                      <a:pt x="15" y="14"/>
                      <a:pt x="14" y="15"/>
                      <a:pt x="12" y="16"/>
                    </a:cubicBezTo>
                    <a:cubicBezTo>
                      <a:pt x="11" y="17"/>
                      <a:pt x="11" y="17"/>
                      <a:pt x="10" y="17"/>
                    </a:cubicBezTo>
                    <a:cubicBezTo>
                      <a:pt x="9" y="17"/>
                      <a:pt x="7" y="17"/>
                      <a:pt x="6" y="16"/>
                    </a:cubicBezTo>
                    <a:close/>
                    <a:moveTo>
                      <a:pt x="6" y="4"/>
                    </a:moveTo>
                    <a:cubicBezTo>
                      <a:pt x="5" y="5"/>
                      <a:pt x="4" y="7"/>
                      <a:pt x="6" y="10"/>
                    </a:cubicBezTo>
                    <a:cubicBezTo>
                      <a:pt x="6" y="11"/>
                      <a:pt x="7" y="12"/>
                      <a:pt x="8" y="12"/>
                    </a:cubicBezTo>
                    <a:cubicBezTo>
                      <a:pt x="9" y="13"/>
                      <a:pt x="10" y="13"/>
                      <a:pt x="10" y="13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0"/>
                      <a:pt x="11" y="8"/>
                      <a:pt x="10" y="7"/>
                    </a:cubicBezTo>
                    <a:cubicBezTo>
                      <a:pt x="10" y="6"/>
                      <a:pt x="9" y="5"/>
                      <a:pt x="8" y="4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3" name="椭圆 882">
                <a:extLst>
                  <a:ext uri="{FF2B5EF4-FFF2-40B4-BE49-F238E27FC236}">
                    <a16:creationId xmlns:a16="http://schemas.microsoft.com/office/drawing/2014/main" id="{80565823-7D2C-4BC9-845F-386CBFCA4CA6}"/>
                  </a:ext>
                </a:extLst>
              </p:cNvPr>
              <p:cNvSpPr/>
              <p:nvPr/>
            </p:nvSpPr>
            <p:spPr bwMode="auto">
              <a:xfrm>
                <a:off x="4246563" y="3427413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4" name="任意多边形 883">
                <a:extLst>
                  <a:ext uri="{FF2B5EF4-FFF2-40B4-BE49-F238E27FC236}">
                    <a16:creationId xmlns:a16="http://schemas.microsoft.com/office/drawing/2014/main" id="{3B097AD2-0D1D-4417-AF52-8FECBD5C42BC}"/>
                  </a:ext>
                </a:extLst>
              </p:cNvPr>
              <p:cNvSpPr/>
              <p:nvPr/>
            </p:nvSpPr>
            <p:spPr bwMode="auto">
              <a:xfrm>
                <a:off x="4238626" y="3419475"/>
                <a:ext cx="68263" cy="68263"/>
              </a:xfrm>
              <a:custGeom>
                <a:avLst/>
                <a:gdLst>
                  <a:gd name="T0" fmla="*/ 0 w 18"/>
                  <a:gd name="T1" fmla="*/ 9 h 18"/>
                  <a:gd name="T2" fmla="*/ 9 w 18"/>
                  <a:gd name="T3" fmla="*/ 0 h 18"/>
                  <a:gd name="T4" fmla="*/ 18 w 18"/>
                  <a:gd name="T5" fmla="*/ 9 h 18"/>
                  <a:gd name="T6" fmla="*/ 9 w 18"/>
                  <a:gd name="T7" fmla="*/ 18 h 18"/>
                  <a:gd name="T8" fmla="*/ 0 w 18"/>
                  <a:gd name="T9" fmla="*/ 9 h 18"/>
                  <a:gd name="T10" fmla="*/ 4 w 18"/>
                  <a:gd name="T11" fmla="*/ 9 h 18"/>
                  <a:gd name="T12" fmla="*/ 9 w 18"/>
                  <a:gd name="T13" fmla="*/ 14 h 18"/>
                  <a:gd name="T14" fmla="*/ 14 w 18"/>
                  <a:gd name="T15" fmla="*/ 9 h 18"/>
                  <a:gd name="T16" fmla="*/ 9 w 18"/>
                  <a:gd name="T17" fmla="*/ 5 h 18"/>
                  <a:gd name="T18" fmla="*/ 4 w 18"/>
                  <a:gd name="T1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0" y="9"/>
                    </a:move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lose/>
                    <a:moveTo>
                      <a:pt x="4" y="9"/>
                    </a:move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5"/>
                      <a:pt x="9" y="5"/>
                    </a:cubicBezTo>
                    <a:cubicBezTo>
                      <a:pt x="6" y="5"/>
                      <a:pt x="4" y="7"/>
                      <a:pt x="4" y="9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5" name="椭圆 884">
                <a:extLst>
                  <a:ext uri="{FF2B5EF4-FFF2-40B4-BE49-F238E27FC236}">
                    <a16:creationId xmlns:a16="http://schemas.microsoft.com/office/drawing/2014/main" id="{5DDD605A-E8D2-4C7A-9012-099545A4EAD9}"/>
                  </a:ext>
                </a:extLst>
              </p:cNvPr>
              <p:cNvSpPr/>
              <p:nvPr/>
            </p:nvSpPr>
            <p:spPr bwMode="auto">
              <a:xfrm>
                <a:off x="4279901" y="2959100"/>
                <a:ext cx="49213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6" name="任意多边形 885">
                <a:extLst>
                  <a:ext uri="{FF2B5EF4-FFF2-40B4-BE49-F238E27FC236}">
                    <a16:creationId xmlns:a16="http://schemas.microsoft.com/office/drawing/2014/main" id="{920DE7F9-4DC1-43F7-A0E3-843F996BA3F0}"/>
                  </a:ext>
                </a:extLst>
              </p:cNvPr>
              <p:cNvSpPr/>
              <p:nvPr/>
            </p:nvSpPr>
            <p:spPr bwMode="auto">
              <a:xfrm>
                <a:off x="4271963" y="2951163"/>
                <a:ext cx="68263" cy="68263"/>
              </a:xfrm>
              <a:custGeom>
                <a:avLst/>
                <a:gdLst>
                  <a:gd name="T0" fmla="*/ 0 w 18"/>
                  <a:gd name="T1" fmla="*/ 9 h 18"/>
                  <a:gd name="T2" fmla="*/ 9 w 18"/>
                  <a:gd name="T3" fmla="*/ 0 h 18"/>
                  <a:gd name="T4" fmla="*/ 18 w 18"/>
                  <a:gd name="T5" fmla="*/ 9 h 18"/>
                  <a:gd name="T6" fmla="*/ 9 w 18"/>
                  <a:gd name="T7" fmla="*/ 18 h 18"/>
                  <a:gd name="T8" fmla="*/ 0 w 18"/>
                  <a:gd name="T9" fmla="*/ 9 h 18"/>
                  <a:gd name="T10" fmla="*/ 4 w 18"/>
                  <a:gd name="T11" fmla="*/ 9 h 18"/>
                  <a:gd name="T12" fmla="*/ 9 w 18"/>
                  <a:gd name="T13" fmla="*/ 13 h 18"/>
                  <a:gd name="T14" fmla="*/ 13 w 18"/>
                  <a:gd name="T15" fmla="*/ 9 h 18"/>
                  <a:gd name="T16" fmla="*/ 9 w 18"/>
                  <a:gd name="T17" fmla="*/ 4 h 18"/>
                  <a:gd name="T18" fmla="*/ 4 w 18"/>
                  <a:gd name="T1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0" y="9"/>
                    </a:move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lose/>
                    <a:moveTo>
                      <a:pt x="4" y="9"/>
                    </a:moveTo>
                    <a:cubicBezTo>
                      <a:pt x="4" y="11"/>
                      <a:pt x="6" y="13"/>
                      <a:pt x="9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6"/>
                      <a:pt x="11" y="4"/>
                      <a:pt x="9" y="4"/>
                    </a:cubicBezTo>
                    <a:cubicBezTo>
                      <a:pt x="6" y="4"/>
                      <a:pt x="4" y="6"/>
                      <a:pt x="4" y="9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7" name="任意多边形 886">
                <a:extLst>
                  <a:ext uri="{FF2B5EF4-FFF2-40B4-BE49-F238E27FC236}">
                    <a16:creationId xmlns:a16="http://schemas.microsoft.com/office/drawing/2014/main" id="{10DECDEA-D68D-49B6-8977-DA869D2F9935}"/>
                  </a:ext>
                </a:extLst>
              </p:cNvPr>
              <p:cNvSpPr/>
              <p:nvPr/>
            </p:nvSpPr>
            <p:spPr bwMode="auto">
              <a:xfrm>
                <a:off x="3813176" y="2682875"/>
                <a:ext cx="101600" cy="234950"/>
              </a:xfrm>
              <a:custGeom>
                <a:avLst/>
                <a:gdLst>
                  <a:gd name="T0" fmla="*/ 3 w 27"/>
                  <a:gd name="T1" fmla="*/ 62 h 62"/>
                  <a:gd name="T2" fmla="*/ 16 w 27"/>
                  <a:gd name="T3" fmla="*/ 0 h 62"/>
                  <a:gd name="T4" fmla="*/ 12 w 27"/>
                  <a:gd name="T5" fmla="*/ 1 h 62"/>
                  <a:gd name="T6" fmla="*/ 0 w 27"/>
                  <a:gd name="T7" fmla="*/ 59 h 62"/>
                  <a:gd name="T8" fmla="*/ 3 w 27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2">
                    <a:moveTo>
                      <a:pt x="3" y="62"/>
                    </a:moveTo>
                    <a:cubicBezTo>
                      <a:pt x="27" y="41"/>
                      <a:pt x="16" y="2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22" y="40"/>
                      <a:pt x="0" y="59"/>
                    </a:cubicBezTo>
                    <a:lnTo>
                      <a:pt x="3" y="62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8" name="任意多边形 887">
                <a:extLst>
                  <a:ext uri="{FF2B5EF4-FFF2-40B4-BE49-F238E27FC236}">
                    <a16:creationId xmlns:a16="http://schemas.microsoft.com/office/drawing/2014/main" id="{3514378A-5706-412D-83EC-9C6DBDF9CF38}"/>
                  </a:ext>
                </a:extLst>
              </p:cNvPr>
              <p:cNvSpPr/>
              <p:nvPr/>
            </p:nvSpPr>
            <p:spPr bwMode="auto">
              <a:xfrm>
                <a:off x="3797301" y="2566988"/>
                <a:ext cx="65088" cy="85725"/>
              </a:xfrm>
              <a:custGeom>
                <a:avLst/>
                <a:gdLst>
                  <a:gd name="T0" fmla="*/ 13 w 17"/>
                  <a:gd name="T1" fmla="*/ 23 h 23"/>
                  <a:gd name="T2" fmla="*/ 17 w 17"/>
                  <a:gd name="T3" fmla="*/ 22 h 23"/>
                  <a:gd name="T4" fmla="*/ 2 w 17"/>
                  <a:gd name="T5" fmla="*/ 0 h 23"/>
                  <a:gd name="T6" fmla="*/ 0 w 17"/>
                  <a:gd name="T7" fmla="*/ 3 h 23"/>
                  <a:gd name="T8" fmla="*/ 13 w 1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3">
                    <a:moveTo>
                      <a:pt x="13" y="2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1"/>
                      <a:pt x="12" y="8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" y="10"/>
                      <a:pt x="13" y="23"/>
                      <a:pt x="13" y="2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9" name="任意多边形 888">
                <a:extLst>
                  <a:ext uri="{FF2B5EF4-FFF2-40B4-BE49-F238E27FC236}">
                    <a16:creationId xmlns:a16="http://schemas.microsoft.com/office/drawing/2014/main" id="{730C7914-42CA-49E1-9333-B6C3F18B9984}"/>
                  </a:ext>
                </a:extLst>
              </p:cNvPr>
              <p:cNvSpPr/>
              <p:nvPr/>
            </p:nvSpPr>
            <p:spPr bwMode="auto">
              <a:xfrm>
                <a:off x="4886326" y="2495550"/>
                <a:ext cx="76200" cy="153988"/>
              </a:xfrm>
              <a:custGeom>
                <a:avLst/>
                <a:gdLst>
                  <a:gd name="T0" fmla="*/ 8 w 20"/>
                  <a:gd name="T1" fmla="*/ 41 h 41"/>
                  <a:gd name="T2" fmla="*/ 4 w 20"/>
                  <a:gd name="T3" fmla="*/ 0 h 41"/>
                  <a:gd name="T4" fmla="*/ 0 w 20"/>
                  <a:gd name="T5" fmla="*/ 3 h 41"/>
                  <a:gd name="T6" fmla="*/ 5 w 20"/>
                  <a:gd name="T7" fmla="*/ 39 h 41"/>
                  <a:gd name="T8" fmla="*/ 8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8" y="41"/>
                    </a:moveTo>
                    <a:cubicBezTo>
                      <a:pt x="9" y="40"/>
                      <a:pt x="20" y="22"/>
                      <a:pt x="4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4" y="22"/>
                      <a:pt x="5" y="39"/>
                      <a:pt x="5" y="39"/>
                    </a:cubicBezTo>
                    <a:lnTo>
                      <a:pt x="8" y="4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0" name="任意多边形 889">
                <a:extLst>
                  <a:ext uri="{FF2B5EF4-FFF2-40B4-BE49-F238E27FC236}">
                    <a16:creationId xmlns:a16="http://schemas.microsoft.com/office/drawing/2014/main" id="{AB6B213B-5B9B-49EF-A869-2762A71E3657}"/>
                  </a:ext>
                </a:extLst>
              </p:cNvPr>
              <p:cNvSpPr/>
              <p:nvPr/>
            </p:nvSpPr>
            <p:spPr bwMode="auto">
              <a:xfrm>
                <a:off x="4268788" y="1981200"/>
                <a:ext cx="150813" cy="71438"/>
              </a:xfrm>
              <a:custGeom>
                <a:avLst/>
                <a:gdLst>
                  <a:gd name="T0" fmla="*/ 6 w 40"/>
                  <a:gd name="T1" fmla="*/ 19 h 19"/>
                  <a:gd name="T2" fmla="*/ 40 w 40"/>
                  <a:gd name="T3" fmla="*/ 1 h 19"/>
                  <a:gd name="T4" fmla="*/ 36 w 40"/>
                  <a:gd name="T5" fmla="*/ 0 h 19"/>
                  <a:gd name="T6" fmla="*/ 0 w 40"/>
                  <a:gd name="T7" fmla="*/ 15 h 19"/>
                  <a:gd name="T8" fmla="*/ 0 w 40"/>
                  <a:gd name="T9" fmla="*/ 19 h 19"/>
                  <a:gd name="T10" fmla="*/ 6 w 40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9">
                    <a:moveTo>
                      <a:pt x="6" y="19"/>
                    </a:moveTo>
                    <a:cubicBezTo>
                      <a:pt x="33" y="19"/>
                      <a:pt x="39" y="2"/>
                      <a:pt x="40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29" y="17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19"/>
                      <a:pt x="4" y="19"/>
                      <a:pt x="6" y="19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1" name="任意多边形 890">
                <a:extLst>
                  <a:ext uri="{FF2B5EF4-FFF2-40B4-BE49-F238E27FC236}">
                    <a16:creationId xmlns:a16="http://schemas.microsoft.com/office/drawing/2014/main" id="{22ABCF5A-D716-4729-B156-E831BC89D6F4}"/>
                  </a:ext>
                </a:extLst>
              </p:cNvPr>
              <p:cNvSpPr/>
              <p:nvPr/>
            </p:nvSpPr>
            <p:spPr bwMode="auto">
              <a:xfrm>
                <a:off x="3838576" y="3359150"/>
                <a:ext cx="298450" cy="114300"/>
              </a:xfrm>
              <a:custGeom>
                <a:avLst/>
                <a:gdLst>
                  <a:gd name="T0" fmla="*/ 78 w 79"/>
                  <a:gd name="T1" fmla="*/ 30 h 30"/>
                  <a:gd name="T2" fmla="*/ 79 w 79"/>
                  <a:gd name="T3" fmla="*/ 26 h 30"/>
                  <a:gd name="T4" fmla="*/ 2 w 79"/>
                  <a:gd name="T5" fmla="*/ 0 h 30"/>
                  <a:gd name="T6" fmla="*/ 0 w 79"/>
                  <a:gd name="T7" fmla="*/ 4 h 30"/>
                  <a:gd name="T8" fmla="*/ 78 w 7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0">
                    <a:moveTo>
                      <a:pt x="78" y="30"/>
                    </a:move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36" y="20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4" y="24"/>
                      <a:pt x="78" y="30"/>
                      <a:pt x="78" y="3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2" name="任意多边形 891">
                <a:extLst>
                  <a:ext uri="{FF2B5EF4-FFF2-40B4-BE49-F238E27FC236}">
                    <a16:creationId xmlns:a16="http://schemas.microsoft.com/office/drawing/2014/main" id="{B50C9776-8BB3-410E-B41D-363B4F87A48E}"/>
                  </a:ext>
                </a:extLst>
              </p:cNvPr>
              <p:cNvSpPr/>
              <p:nvPr/>
            </p:nvSpPr>
            <p:spPr bwMode="auto">
              <a:xfrm>
                <a:off x="3670301" y="3167063"/>
                <a:ext cx="52388" cy="79375"/>
              </a:xfrm>
              <a:custGeom>
                <a:avLst/>
                <a:gdLst>
                  <a:gd name="T0" fmla="*/ 12 w 14"/>
                  <a:gd name="T1" fmla="*/ 21 h 21"/>
                  <a:gd name="T2" fmla="*/ 14 w 14"/>
                  <a:gd name="T3" fmla="*/ 18 h 21"/>
                  <a:gd name="T4" fmla="*/ 4 w 14"/>
                  <a:gd name="T5" fmla="*/ 0 h 21"/>
                  <a:gd name="T6" fmla="*/ 0 w 14"/>
                  <a:gd name="T7" fmla="*/ 1 h 21"/>
                  <a:gd name="T8" fmla="*/ 12 w 14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7" y="13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5"/>
                      <a:pt x="11" y="21"/>
                      <a:pt x="12" y="21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3" name="任意多边形 892">
                <a:extLst>
                  <a:ext uri="{FF2B5EF4-FFF2-40B4-BE49-F238E27FC236}">
                    <a16:creationId xmlns:a16="http://schemas.microsoft.com/office/drawing/2014/main" id="{F2FF9BD6-35A4-4B62-A9DA-070722DAD84C}"/>
                  </a:ext>
                </a:extLst>
              </p:cNvPr>
              <p:cNvSpPr/>
              <p:nvPr/>
            </p:nvSpPr>
            <p:spPr bwMode="auto">
              <a:xfrm>
                <a:off x="4313238" y="3698875"/>
                <a:ext cx="219075" cy="117475"/>
              </a:xfrm>
              <a:custGeom>
                <a:avLst/>
                <a:gdLst>
                  <a:gd name="T0" fmla="*/ 0 w 58"/>
                  <a:gd name="T1" fmla="*/ 31 h 31"/>
                  <a:gd name="T2" fmla="*/ 58 w 58"/>
                  <a:gd name="T3" fmla="*/ 2 h 31"/>
                  <a:gd name="T4" fmla="*/ 54 w 58"/>
                  <a:gd name="T5" fmla="*/ 0 h 31"/>
                  <a:gd name="T6" fmla="*/ 0 w 58"/>
                  <a:gd name="T7" fmla="*/ 27 h 31"/>
                  <a:gd name="T8" fmla="*/ 0 w 58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1">
                    <a:moveTo>
                      <a:pt x="0" y="31"/>
                    </a:moveTo>
                    <a:cubicBezTo>
                      <a:pt x="42" y="30"/>
                      <a:pt x="57" y="3"/>
                      <a:pt x="58" y="2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39" y="26"/>
                      <a:pt x="0" y="27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4" name="任意多边形 893">
                <a:extLst>
                  <a:ext uri="{FF2B5EF4-FFF2-40B4-BE49-F238E27FC236}">
                    <a16:creationId xmlns:a16="http://schemas.microsoft.com/office/drawing/2014/main" id="{154E92DF-613A-4FAE-AC72-7CC4BA7868B9}"/>
                  </a:ext>
                </a:extLst>
              </p:cNvPr>
              <p:cNvSpPr/>
              <p:nvPr/>
            </p:nvSpPr>
            <p:spPr bwMode="auto">
              <a:xfrm>
                <a:off x="4279901" y="4068763"/>
                <a:ext cx="153988" cy="68263"/>
              </a:xfrm>
              <a:custGeom>
                <a:avLst/>
                <a:gdLst>
                  <a:gd name="T0" fmla="*/ 7 w 41"/>
                  <a:gd name="T1" fmla="*/ 18 h 18"/>
                  <a:gd name="T2" fmla="*/ 41 w 41"/>
                  <a:gd name="T3" fmla="*/ 3 h 18"/>
                  <a:gd name="T4" fmla="*/ 38 w 41"/>
                  <a:gd name="T5" fmla="*/ 0 h 18"/>
                  <a:gd name="T6" fmla="*/ 1 w 41"/>
                  <a:gd name="T7" fmla="*/ 13 h 18"/>
                  <a:gd name="T8" fmla="*/ 0 w 41"/>
                  <a:gd name="T9" fmla="*/ 18 h 18"/>
                  <a:gd name="T10" fmla="*/ 7 w 41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8">
                    <a:moveTo>
                      <a:pt x="7" y="18"/>
                    </a:moveTo>
                    <a:cubicBezTo>
                      <a:pt x="29" y="18"/>
                      <a:pt x="41" y="4"/>
                      <a:pt x="41" y="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25" y="16"/>
                      <a:pt x="1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5" y="18"/>
                      <a:pt x="7" y="18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5" name="任意多边形 894">
                <a:extLst>
                  <a:ext uri="{FF2B5EF4-FFF2-40B4-BE49-F238E27FC236}">
                    <a16:creationId xmlns:a16="http://schemas.microsoft.com/office/drawing/2014/main" id="{E04AEEB1-F048-46B3-93E8-4953CCA682F9}"/>
                  </a:ext>
                </a:extLst>
              </p:cNvPr>
              <p:cNvSpPr/>
              <p:nvPr/>
            </p:nvSpPr>
            <p:spPr bwMode="auto">
              <a:xfrm>
                <a:off x="4321176" y="1838325"/>
                <a:ext cx="252413" cy="123825"/>
              </a:xfrm>
              <a:custGeom>
                <a:avLst/>
                <a:gdLst>
                  <a:gd name="T0" fmla="*/ 64 w 67"/>
                  <a:gd name="T1" fmla="*/ 33 h 33"/>
                  <a:gd name="T2" fmla="*/ 67 w 67"/>
                  <a:gd name="T3" fmla="*/ 30 h 33"/>
                  <a:gd name="T4" fmla="*/ 1 w 67"/>
                  <a:gd name="T5" fmla="*/ 0 h 33"/>
                  <a:gd name="T6" fmla="*/ 0 w 67"/>
                  <a:gd name="T7" fmla="*/ 4 h 33"/>
                  <a:gd name="T8" fmla="*/ 64 w 67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3">
                    <a:moveTo>
                      <a:pt x="64" y="33"/>
                    </a:moveTo>
                    <a:cubicBezTo>
                      <a:pt x="67" y="30"/>
                      <a:pt x="67" y="30"/>
                      <a:pt x="67" y="30"/>
                    </a:cubicBezTo>
                    <a:cubicBezTo>
                      <a:pt x="66" y="29"/>
                      <a:pt x="41" y="4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0" y="8"/>
                      <a:pt x="64" y="33"/>
                      <a:pt x="64" y="3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6" name="任意多边形 895">
                <a:extLst>
                  <a:ext uri="{FF2B5EF4-FFF2-40B4-BE49-F238E27FC236}">
                    <a16:creationId xmlns:a16="http://schemas.microsoft.com/office/drawing/2014/main" id="{D07B22EF-5E96-4178-98C5-F2F41D7D30FC}"/>
                  </a:ext>
                </a:extLst>
              </p:cNvPr>
              <p:cNvSpPr/>
              <p:nvPr/>
            </p:nvSpPr>
            <p:spPr bwMode="auto">
              <a:xfrm>
                <a:off x="3929063" y="3668713"/>
                <a:ext cx="173038" cy="188913"/>
              </a:xfrm>
              <a:custGeom>
                <a:avLst/>
                <a:gdLst>
                  <a:gd name="T0" fmla="*/ 43 w 46"/>
                  <a:gd name="T1" fmla="*/ 50 h 50"/>
                  <a:gd name="T2" fmla="*/ 46 w 46"/>
                  <a:gd name="T3" fmla="*/ 46 h 50"/>
                  <a:gd name="T4" fmla="*/ 4 w 46"/>
                  <a:gd name="T5" fmla="*/ 0 h 50"/>
                  <a:gd name="T6" fmla="*/ 0 w 46"/>
                  <a:gd name="T7" fmla="*/ 2 h 50"/>
                  <a:gd name="T8" fmla="*/ 43 w 46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0">
                    <a:moveTo>
                      <a:pt x="43" y="50"/>
                    </a:moveTo>
                    <a:cubicBezTo>
                      <a:pt x="46" y="46"/>
                      <a:pt x="46" y="46"/>
                      <a:pt x="46" y="46"/>
                    </a:cubicBezTo>
                    <a:cubicBezTo>
                      <a:pt x="45" y="46"/>
                      <a:pt x="17" y="28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3" y="31"/>
                      <a:pt x="42" y="49"/>
                      <a:pt x="43" y="5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7" name="任意多边形 896">
                <a:extLst>
                  <a:ext uri="{FF2B5EF4-FFF2-40B4-BE49-F238E27FC236}">
                    <a16:creationId xmlns:a16="http://schemas.microsoft.com/office/drawing/2014/main" id="{5467DB23-A7F6-4FD0-B1E7-7E89248B6C67}"/>
                  </a:ext>
                </a:extLst>
              </p:cNvPr>
              <p:cNvSpPr/>
              <p:nvPr/>
            </p:nvSpPr>
            <p:spPr bwMode="auto">
              <a:xfrm>
                <a:off x="4216401" y="4457700"/>
                <a:ext cx="157163" cy="219075"/>
              </a:xfrm>
              <a:custGeom>
                <a:avLst/>
                <a:gdLst>
                  <a:gd name="T0" fmla="*/ 29 w 42"/>
                  <a:gd name="T1" fmla="*/ 58 h 58"/>
                  <a:gd name="T2" fmla="*/ 32 w 42"/>
                  <a:gd name="T3" fmla="*/ 57 h 58"/>
                  <a:gd name="T4" fmla="*/ 42 w 42"/>
                  <a:gd name="T5" fmla="*/ 46 h 58"/>
                  <a:gd name="T6" fmla="*/ 31 w 42"/>
                  <a:gd name="T7" fmla="*/ 30 h 58"/>
                  <a:gd name="T8" fmla="*/ 4 w 42"/>
                  <a:gd name="T9" fmla="*/ 0 h 58"/>
                  <a:gd name="T10" fmla="*/ 0 w 42"/>
                  <a:gd name="T11" fmla="*/ 2 h 58"/>
                  <a:gd name="T12" fmla="*/ 29 w 42"/>
                  <a:gd name="T13" fmla="*/ 33 h 58"/>
                  <a:gd name="T14" fmla="*/ 37 w 42"/>
                  <a:gd name="T15" fmla="*/ 45 h 58"/>
                  <a:gd name="T16" fmla="*/ 31 w 42"/>
                  <a:gd name="T17" fmla="*/ 53 h 58"/>
                  <a:gd name="T18" fmla="*/ 25 w 42"/>
                  <a:gd name="T19" fmla="*/ 51 h 58"/>
                  <a:gd name="T20" fmla="*/ 21 w 42"/>
                  <a:gd name="T21" fmla="*/ 54 h 58"/>
                  <a:gd name="T22" fmla="*/ 29 w 42"/>
                  <a:gd name="T2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58">
                    <a:moveTo>
                      <a:pt x="29" y="58"/>
                    </a:moveTo>
                    <a:cubicBezTo>
                      <a:pt x="30" y="58"/>
                      <a:pt x="31" y="58"/>
                      <a:pt x="32" y="57"/>
                    </a:cubicBezTo>
                    <a:cubicBezTo>
                      <a:pt x="37" y="56"/>
                      <a:pt x="41" y="51"/>
                      <a:pt x="42" y="46"/>
                    </a:cubicBezTo>
                    <a:cubicBezTo>
                      <a:pt x="42" y="42"/>
                      <a:pt x="41" y="35"/>
                      <a:pt x="31" y="30"/>
                    </a:cubicBezTo>
                    <a:cubicBezTo>
                      <a:pt x="11" y="19"/>
                      <a:pt x="4" y="1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8" y="22"/>
                      <a:pt x="29" y="33"/>
                    </a:cubicBezTo>
                    <a:cubicBezTo>
                      <a:pt x="35" y="37"/>
                      <a:pt x="38" y="41"/>
                      <a:pt x="37" y="45"/>
                    </a:cubicBezTo>
                    <a:cubicBezTo>
                      <a:pt x="37" y="49"/>
                      <a:pt x="34" y="52"/>
                      <a:pt x="31" y="53"/>
                    </a:cubicBezTo>
                    <a:cubicBezTo>
                      <a:pt x="29" y="54"/>
                      <a:pt x="27" y="54"/>
                      <a:pt x="25" y="51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4" y="56"/>
                      <a:pt x="26" y="58"/>
                      <a:pt x="29" y="58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8" name="任意多边形 897">
                <a:extLst>
                  <a:ext uri="{FF2B5EF4-FFF2-40B4-BE49-F238E27FC236}">
                    <a16:creationId xmlns:a16="http://schemas.microsoft.com/office/drawing/2014/main" id="{4618F71F-BF72-414F-8949-C8B03F50E58C}"/>
                  </a:ext>
                </a:extLst>
              </p:cNvPr>
              <p:cNvSpPr/>
              <p:nvPr/>
            </p:nvSpPr>
            <p:spPr bwMode="auto">
              <a:xfrm>
                <a:off x="4252913" y="4613275"/>
                <a:ext cx="68263" cy="52388"/>
              </a:xfrm>
              <a:custGeom>
                <a:avLst/>
                <a:gdLst>
                  <a:gd name="T0" fmla="*/ 4 w 18"/>
                  <a:gd name="T1" fmla="*/ 14 h 14"/>
                  <a:gd name="T2" fmla="*/ 10 w 18"/>
                  <a:gd name="T3" fmla="*/ 7 h 14"/>
                  <a:gd name="T4" fmla="*/ 16 w 18"/>
                  <a:gd name="T5" fmla="*/ 6 h 14"/>
                  <a:gd name="T6" fmla="*/ 18 w 18"/>
                  <a:gd name="T7" fmla="*/ 2 h 14"/>
                  <a:gd name="T8" fmla="*/ 8 w 18"/>
                  <a:gd name="T9" fmla="*/ 3 h 14"/>
                  <a:gd name="T10" fmla="*/ 0 w 18"/>
                  <a:gd name="T11" fmla="*/ 12 h 14"/>
                  <a:gd name="T12" fmla="*/ 4 w 1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4">
                    <a:moveTo>
                      <a:pt x="4" y="14"/>
                    </a:moveTo>
                    <a:cubicBezTo>
                      <a:pt x="5" y="10"/>
                      <a:pt x="7" y="8"/>
                      <a:pt x="10" y="7"/>
                    </a:cubicBezTo>
                    <a:cubicBezTo>
                      <a:pt x="13" y="5"/>
                      <a:pt x="16" y="6"/>
                      <a:pt x="16" y="6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3" y="0"/>
                      <a:pt x="8" y="3"/>
                    </a:cubicBezTo>
                    <a:cubicBezTo>
                      <a:pt x="4" y="4"/>
                      <a:pt x="2" y="8"/>
                      <a:pt x="0" y="1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9" name="任意多边形 898">
                <a:extLst>
                  <a:ext uri="{FF2B5EF4-FFF2-40B4-BE49-F238E27FC236}">
                    <a16:creationId xmlns:a16="http://schemas.microsoft.com/office/drawing/2014/main" id="{E5D37690-1DB4-4ECE-BAE4-3E04F6C9A627}"/>
                  </a:ext>
                </a:extLst>
              </p:cNvPr>
              <p:cNvSpPr/>
              <p:nvPr/>
            </p:nvSpPr>
            <p:spPr bwMode="auto">
              <a:xfrm>
                <a:off x="4927601" y="2860675"/>
                <a:ext cx="76200" cy="279400"/>
              </a:xfrm>
              <a:custGeom>
                <a:avLst/>
                <a:gdLst>
                  <a:gd name="T0" fmla="*/ 16 w 20"/>
                  <a:gd name="T1" fmla="*/ 74 h 74"/>
                  <a:gd name="T2" fmla="*/ 20 w 20"/>
                  <a:gd name="T3" fmla="*/ 73 h 74"/>
                  <a:gd name="T4" fmla="*/ 4 w 20"/>
                  <a:gd name="T5" fmla="*/ 0 h 74"/>
                  <a:gd name="T6" fmla="*/ 0 w 20"/>
                  <a:gd name="T7" fmla="*/ 1 h 74"/>
                  <a:gd name="T8" fmla="*/ 16 w 2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4">
                    <a:moveTo>
                      <a:pt x="16" y="74"/>
                    </a:move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73"/>
                      <a:pt x="13" y="26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28"/>
                      <a:pt x="16" y="73"/>
                      <a:pt x="16" y="7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0" name="任意多边形 899">
                <a:extLst>
                  <a:ext uri="{FF2B5EF4-FFF2-40B4-BE49-F238E27FC236}">
                    <a16:creationId xmlns:a16="http://schemas.microsoft.com/office/drawing/2014/main" id="{E6E5FF1D-E4A2-49A7-822C-5BDF846D6BF5}"/>
                  </a:ext>
                </a:extLst>
              </p:cNvPr>
              <p:cNvSpPr/>
              <p:nvPr/>
            </p:nvSpPr>
            <p:spPr bwMode="auto">
              <a:xfrm>
                <a:off x="4167188" y="1838325"/>
                <a:ext cx="112713" cy="30163"/>
              </a:xfrm>
              <a:custGeom>
                <a:avLst/>
                <a:gdLst>
                  <a:gd name="T0" fmla="*/ 2 w 30"/>
                  <a:gd name="T1" fmla="*/ 8 h 8"/>
                  <a:gd name="T2" fmla="*/ 30 w 30"/>
                  <a:gd name="T3" fmla="*/ 4 h 8"/>
                  <a:gd name="T4" fmla="*/ 30 w 30"/>
                  <a:gd name="T5" fmla="*/ 0 h 8"/>
                  <a:gd name="T6" fmla="*/ 0 w 30"/>
                  <a:gd name="T7" fmla="*/ 4 h 8"/>
                  <a:gd name="T8" fmla="*/ 2 w 3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8">
                    <a:moveTo>
                      <a:pt x="2" y="8"/>
                    </a:moveTo>
                    <a:cubicBezTo>
                      <a:pt x="10" y="5"/>
                      <a:pt x="30" y="4"/>
                      <a:pt x="30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9" y="0"/>
                      <a:pt x="0" y="4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1" name="任意多边形 900">
                <a:extLst>
                  <a:ext uri="{FF2B5EF4-FFF2-40B4-BE49-F238E27FC236}">
                    <a16:creationId xmlns:a16="http://schemas.microsoft.com/office/drawing/2014/main" id="{F68DEE12-40E5-4F36-901E-8CD5EA0F2F0B}"/>
                  </a:ext>
                </a:extLst>
              </p:cNvPr>
              <p:cNvSpPr/>
              <p:nvPr/>
            </p:nvSpPr>
            <p:spPr bwMode="auto">
              <a:xfrm>
                <a:off x="4114801" y="3849688"/>
                <a:ext cx="71438" cy="38100"/>
              </a:xfrm>
              <a:custGeom>
                <a:avLst/>
                <a:gdLst>
                  <a:gd name="T0" fmla="*/ 18 w 19"/>
                  <a:gd name="T1" fmla="*/ 10 h 10"/>
                  <a:gd name="T2" fmla="*/ 19 w 19"/>
                  <a:gd name="T3" fmla="*/ 6 h 10"/>
                  <a:gd name="T4" fmla="*/ 2 w 19"/>
                  <a:gd name="T5" fmla="*/ 0 h 10"/>
                  <a:gd name="T6" fmla="*/ 0 w 19"/>
                  <a:gd name="T7" fmla="*/ 4 h 10"/>
                  <a:gd name="T8" fmla="*/ 18 w 19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8" y="10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1" y="4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8"/>
                      <a:pt x="17" y="10"/>
                      <a:pt x="18" y="1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2" name="任意多边形 901">
                <a:extLst>
                  <a:ext uri="{FF2B5EF4-FFF2-40B4-BE49-F238E27FC236}">
                    <a16:creationId xmlns:a16="http://schemas.microsoft.com/office/drawing/2014/main" id="{F2C295B1-DDAA-4C13-BCE0-52A364D9D9C1}"/>
                  </a:ext>
                </a:extLst>
              </p:cNvPr>
              <p:cNvSpPr/>
              <p:nvPr/>
            </p:nvSpPr>
            <p:spPr bwMode="auto">
              <a:xfrm>
                <a:off x="4419601" y="3008313"/>
                <a:ext cx="296863" cy="336550"/>
              </a:xfrm>
              <a:custGeom>
                <a:avLst/>
                <a:gdLst>
                  <a:gd name="T0" fmla="*/ 19 w 79"/>
                  <a:gd name="T1" fmla="*/ 86 h 89"/>
                  <a:gd name="T2" fmla="*/ 9 w 79"/>
                  <a:gd name="T3" fmla="*/ 88 h 89"/>
                  <a:gd name="T4" fmla="*/ 1 w 79"/>
                  <a:gd name="T5" fmla="*/ 81 h 89"/>
                  <a:gd name="T6" fmla="*/ 14 w 79"/>
                  <a:gd name="T7" fmla="*/ 9 h 89"/>
                  <a:gd name="T8" fmla="*/ 19 w 79"/>
                  <a:gd name="T9" fmla="*/ 4 h 89"/>
                  <a:gd name="T10" fmla="*/ 39 w 79"/>
                  <a:gd name="T11" fmla="*/ 1 h 89"/>
                  <a:gd name="T12" fmla="*/ 46 w 79"/>
                  <a:gd name="T13" fmla="*/ 4 h 89"/>
                  <a:gd name="T14" fmla="*/ 77 w 79"/>
                  <a:gd name="T15" fmla="*/ 66 h 89"/>
                  <a:gd name="T16" fmla="*/ 72 w 79"/>
                  <a:gd name="T17" fmla="*/ 75 h 89"/>
                  <a:gd name="T18" fmla="*/ 63 w 79"/>
                  <a:gd name="T19" fmla="*/ 77 h 89"/>
                  <a:gd name="T20" fmla="*/ 56 w 79"/>
                  <a:gd name="T21" fmla="*/ 74 h 89"/>
                  <a:gd name="T22" fmla="*/ 54 w 79"/>
                  <a:gd name="T23" fmla="*/ 69 h 89"/>
                  <a:gd name="T24" fmla="*/ 47 w 79"/>
                  <a:gd name="T25" fmla="*/ 66 h 89"/>
                  <a:gd name="T26" fmla="*/ 31 w 79"/>
                  <a:gd name="T27" fmla="*/ 69 h 89"/>
                  <a:gd name="T28" fmla="*/ 25 w 79"/>
                  <a:gd name="T29" fmla="*/ 75 h 89"/>
                  <a:gd name="T30" fmla="*/ 24 w 79"/>
                  <a:gd name="T31" fmla="*/ 80 h 89"/>
                  <a:gd name="T32" fmla="*/ 19 w 79"/>
                  <a:gd name="T33" fmla="*/ 86 h 89"/>
                  <a:gd name="T34" fmla="*/ 36 w 79"/>
                  <a:gd name="T35" fmla="*/ 50 h 89"/>
                  <a:gd name="T36" fmla="*/ 41 w 79"/>
                  <a:gd name="T37" fmla="*/ 41 h 89"/>
                  <a:gd name="T38" fmla="*/ 35 w 79"/>
                  <a:gd name="T39" fmla="*/ 24 h 89"/>
                  <a:gd name="T40" fmla="*/ 30 w 79"/>
                  <a:gd name="T41" fmla="*/ 26 h 89"/>
                  <a:gd name="T42" fmla="*/ 29 w 79"/>
                  <a:gd name="T43" fmla="*/ 38 h 89"/>
                  <a:gd name="T44" fmla="*/ 29 w 79"/>
                  <a:gd name="T45" fmla="*/ 43 h 89"/>
                  <a:gd name="T46" fmla="*/ 36 w 79"/>
                  <a:gd name="T47" fmla="*/ 5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9" h="89">
                    <a:moveTo>
                      <a:pt x="19" y="86"/>
                    </a:moveTo>
                    <a:cubicBezTo>
                      <a:pt x="9" y="88"/>
                      <a:pt x="9" y="88"/>
                      <a:pt x="9" y="88"/>
                    </a:cubicBezTo>
                    <a:cubicBezTo>
                      <a:pt x="4" y="89"/>
                      <a:pt x="0" y="86"/>
                      <a:pt x="1" y="8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6"/>
                      <a:pt x="16" y="4"/>
                      <a:pt x="19" y="4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2" y="0"/>
                      <a:pt x="45" y="1"/>
                      <a:pt x="46" y="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9" y="70"/>
                      <a:pt x="76" y="74"/>
                      <a:pt x="72" y="75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60" y="78"/>
                      <a:pt x="57" y="76"/>
                      <a:pt x="56" y="74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3" y="66"/>
                      <a:pt x="50" y="65"/>
                      <a:pt x="47" y="66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28" y="69"/>
                      <a:pt x="25" y="72"/>
                      <a:pt x="25" y="75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4" y="83"/>
                      <a:pt x="22" y="86"/>
                      <a:pt x="19" y="86"/>
                    </a:cubicBezTo>
                    <a:close/>
                    <a:moveTo>
                      <a:pt x="36" y="50"/>
                    </a:moveTo>
                    <a:cubicBezTo>
                      <a:pt x="41" y="49"/>
                      <a:pt x="43" y="44"/>
                      <a:pt x="41" y="41"/>
                    </a:cubicBezTo>
                    <a:cubicBezTo>
                      <a:pt x="38" y="33"/>
                      <a:pt x="36" y="28"/>
                      <a:pt x="35" y="24"/>
                    </a:cubicBezTo>
                    <a:cubicBezTo>
                      <a:pt x="33" y="20"/>
                      <a:pt x="31" y="21"/>
                      <a:pt x="30" y="26"/>
                    </a:cubicBezTo>
                    <a:cubicBezTo>
                      <a:pt x="30" y="31"/>
                      <a:pt x="30" y="35"/>
                      <a:pt x="29" y="38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8" y="47"/>
                      <a:pt x="32" y="51"/>
                      <a:pt x="36" y="5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3" name="任意多边形 902">
                <a:extLst>
                  <a:ext uri="{FF2B5EF4-FFF2-40B4-BE49-F238E27FC236}">
                    <a16:creationId xmlns:a16="http://schemas.microsoft.com/office/drawing/2014/main" id="{25F3F961-D342-4D20-B8F9-304084884792}"/>
                  </a:ext>
                </a:extLst>
              </p:cNvPr>
              <p:cNvSpPr/>
              <p:nvPr/>
            </p:nvSpPr>
            <p:spPr bwMode="auto">
              <a:xfrm>
                <a:off x="4411663" y="3000375"/>
                <a:ext cx="309563" cy="350838"/>
              </a:xfrm>
              <a:custGeom>
                <a:avLst/>
                <a:gdLst>
                  <a:gd name="T0" fmla="*/ 3 w 82"/>
                  <a:gd name="T1" fmla="*/ 90 h 93"/>
                  <a:gd name="T2" fmla="*/ 1 w 82"/>
                  <a:gd name="T3" fmla="*/ 83 h 93"/>
                  <a:gd name="T4" fmla="*/ 13 w 82"/>
                  <a:gd name="T5" fmla="*/ 11 h 93"/>
                  <a:gd name="T6" fmla="*/ 21 w 82"/>
                  <a:gd name="T7" fmla="*/ 4 h 93"/>
                  <a:gd name="T8" fmla="*/ 41 w 82"/>
                  <a:gd name="T9" fmla="*/ 0 h 93"/>
                  <a:gd name="T10" fmla="*/ 50 w 82"/>
                  <a:gd name="T11" fmla="*/ 5 h 93"/>
                  <a:gd name="T12" fmla="*/ 81 w 82"/>
                  <a:gd name="T13" fmla="*/ 67 h 93"/>
                  <a:gd name="T14" fmla="*/ 81 w 82"/>
                  <a:gd name="T15" fmla="*/ 74 h 93"/>
                  <a:gd name="T16" fmla="*/ 75 w 82"/>
                  <a:gd name="T17" fmla="*/ 79 h 93"/>
                  <a:gd name="T18" fmla="*/ 65 w 82"/>
                  <a:gd name="T19" fmla="*/ 81 h 93"/>
                  <a:gd name="T20" fmla="*/ 56 w 82"/>
                  <a:gd name="T21" fmla="*/ 77 h 93"/>
                  <a:gd name="T22" fmla="*/ 54 w 82"/>
                  <a:gd name="T23" fmla="*/ 72 h 93"/>
                  <a:gd name="T24" fmla="*/ 49 w 82"/>
                  <a:gd name="T25" fmla="*/ 70 h 93"/>
                  <a:gd name="T26" fmla="*/ 33 w 82"/>
                  <a:gd name="T27" fmla="*/ 73 h 93"/>
                  <a:gd name="T28" fmla="*/ 29 w 82"/>
                  <a:gd name="T29" fmla="*/ 77 h 93"/>
                  <a:gd name="T30" fmla="*/ 28 w 82"/>
                  <a:gd name="T31" fmla="*/ 82 h 93"/>
                  <a:gd name="T32" fmla="*/ 21 w 82"/>
                  <a:gd name="T33" fmla="*/ 90 h 93"/>
                  <a:gd name="T34" fmla="*/ 11 w 82"/>
                  <a:gd name="T35" fmla="*/ 92 h 93"/>
                  <a:gd name="T36" fmla="*/ 9 w 82"/>
                  <a:gd name="T37" fmla="*/ 93 h 93"/>
                  <a:gd name="T38" fmla="*/ 3 w 82"/>
                  <a:gd name="T39" fmla="*/ 90 h 93"/>
                  <a:gd name="T40" fmla="*/ 58 w 82"/>
                  <a:gd name="T41" fmla="*/ 70 h 93"/>
                  <a:gd name="T42" fmla="*/ 60 w 82"/>
                  <a:gd name="T43" fmla="*/ 75 h 93"/>
                  <a:gd name="T44" fmla="*/ 64 w 82"/>
                  <a:gd name="T45" fmla="*/ 77 h 93"/>
                  <a:gd name="T46" fmla="*/ 74 w 82"/>
                  <a:gd name="T47" fmla="*/ 75 h 93"/>
                  <a:gd name="T48" fmla="*/ 77 w 82"/>
                  <a:gd name="T49" fmla="*/ 72 h 93"/>
                  <a:gd name="T50" fmla="*/ 77 w 82"/>
                  <a:gd name="T51" fmla="*/ 69 h 93"/>
                  <a:gd name="T52" fmla="*/ 47 w 82"/>
                  <a:gd name="T53" fmla="*/ 7 h 93"/>
                  <a:gd name="T54" fmla="*/ 42 w 82"/>
                  <a:gd name="T55" fmla="*/ 5 h 93"/>
                  <a:gd name="T56" fmla="*/ 22 w 82"/>
                  <a:gd name="T57" fmla="*/ 8 h 93"/>
                  <a:gd name="T58" fmla="*/ 18 w 82"/>
                  <a:gd name="T59" fmla="*/ 12 h 93"/>
                  <a:gd name="T60" fmla="*/ 5 w 82"/>
                  <a:gd name="T61" fmla="*/ 84 h 93"/>
                  <a:gd name="T62" fmla="*/ 6 w 82"/>
                  <a:gd name="T63" fmla="*/ 87 h 93"/>
                  <a:gd name="T64" fmla="*/ 10 w 82"/>
                  <a:gd name="T65" fmla="*/ 88 h 93"/>
                  <a:gd name="T66" fmla="*/ 20 w 82"/>
                  <a:gd name="T67" fmla="*/ 86 h 93"/>
                  <a:gd name="T68" fmla="*/ 24 w 82"/>
                  <a:gd name="T69" fmla="*/ 82 h 93"/>
                  <a:gd name="T70" fmla="*/ 25 w 82"/>
                  <a:gd name="T71" fmla="*/ 77 h 93"/>
                  <a:gd name="T72" fmla="*/ 32 w 82"/>
                  <a:gd name="T73" fmla="*/ 69 h 93"/>
                  <a:gd name="T74" fmla="*/ 48 w 82"/>
                  <a:gd name="T75" fmla="*/ 65 h 93"/>
                  <a:gd name="T76" fmla="*/ 50 w 82"/>
                  <a:gd name="T77" fmla="*/ 65 h 93"/>
                  <a:gd name="T78" fmla="*/ 58 w 82"/>
                  <a:gd name="T79" fmla="*/ 70 h 93"/>
                  <a:gd name="T80" fmla="*/ 31 w 82"/>
                  <a:gd name="T81" fmla="*/ 52 h 93"/>
                  <a:gd name="T82" fmla="*/ 28 w 82"/>
                  <a:gd name="T83" fmla="*/ 45 h 93"/>
                  <a:gd name="T84" fmla="*/ 29 w 82"/>
                  <a:gd name="T85" fmla="*/ 39 h 93"/>
                  <a:gd name="T86" fmla="*/ 30 w 82"/>
                  <a:gd name="T87" fmla="*/ 28 h 93"/>
                  <a:gd name="T88" fmla="*/ 34 w 82"/>
                  <a:gd name="T89" fmla="*/ 22 h 93"/>
                  <a:gd name="T90" fmla="*/ 39 w 82"/>
                  <a:gd name="T91" fmla="*/ 26 h 93"/>
                  <a:gd name="T92" fmla="*/ 45 w 82"/>
                  <a:gd name="T93" fmla="*/ 42 h 93"/>
                  <a:gd name="T94" fmla="*/ 45 w 82"/>
                  <a:gd name="T95" fmla="*/ 49 h 93"/>
                  <a:gd name="T96" fmla="*/ 39 w 82"/>
                  <a:gd name="T97" fmla="*/ 54 h 93"/>
                  <a:gd name="T98" fmla="*/ 39 w 82"/>
                  <a:gd name="T99" fmla="*/ 54 h 93"/>
                  <a:gd name="T100" fmla="*/ 37 w 82"/>
                  <a:gd name="T101" fmla="*/ 54 h 93"/>
                  <a:gd name="T102" fmla="*/ 31 w 82"/>
                  <a:gd name="T103" fmla="*/ 52 h 93"/>
                  <a:gd name="T104" fmla="*/ 38 w 82"/>
                  <a:gd name="T105" fmla="*/ 50 h 93"/>
                  <a:gd name="T106" fmla="*/ 41 w 82"/>
                  <a:gd name="T107" fmla="*/ 47 h 93"/>
                  <a:gd name="T108" fmla="*/ 41 w 82"/>
                  <a:gd name="T109" fmla="*/ 43 h 93"/>
                  <a:gd name="T110" fmla="*/ 35 w 82"/>
                  <a:gd name="T111" fmla="*/ 27 h 93"/>
                  <a:gd name="T112" fmla="*/ 35 w 82"/>
                  <a:gd name="T113" fmla="*/ 28 h 93"/>
                  <a:gd name="T114" fmla="*/ 33 w 82"/>
                  <a:gd name="T115" fmla="*/ 40 h 93"/>
                  <a:gd name="T116" fmla="*/ 33 w 82"/>
                  <a:gd name="T117" fmla="*/ 45 h 93"/>
                  <a:gd name="T118" fmla="*/ 34 w 82"/>
                  <a:gd name="T119" fmla="*/ 49 h 93"/>
                  <a:gd name="T120" fmla="*/ 38 w 82"/>
                  <a:gd name="T121" fmla="*/ 5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2" h="93">
                    <a:moveTo>
                      <a:pt x="3" y="90"/>
                    </a:moveTo>
                    <a:cubicBezTo>
                      <a:pt x="1" y="88"/>
                      <a:pt x="0" y="86"/>
                      <a:pt x="1" y="83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7"/>
                      <a:pt x="17" y="4"/>
                      <a:pt x="21" y="4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5" y="0"/>
                      <a:pt x="49" y="2"/>
                      <a:pt x="50" y="5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2" y="69"/>
                      <a:pt x="82" y="72"/>
                      <a:pt x="81" y="74"/>
                    </a:cubicBezTo>
                    <a:cubicBezTo>
                      <a:pt x="80" y="77"/>
                      <a:pt x="77" y="79"/>
                      <a:pt x="75" y="79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1" y="82"/>
                      <a:pt x="57" y="80"/>
                      <a:pt x="56" y="77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3" y="70"/>
                      <a:pt x="51" y="69"/>
                      <a:pt x="49" y="70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1" y="73"/>
                      <a:pt x="29" y="75"/>
                      <a:pt x="29" y="77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8" y="86"/>
                      <a:pt x="25" y="90"/>
                      <a:pt x="21" y="90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0" y="93"/>
                      <a:pt x="10" y="93"/>
                      <a:pt x="9" y="93"/>
                    </a:cubicBezTo>
                    <a:cubicBezTo>
                      <a:pt x="7" y="93"/>
                      <a:pt x="5" y="92"/>
                      <a:pt x="3" y="90"/>
                    </a:cubicBezTo>
                    <a:close/>
                    <a:moveTo>
                      <a:pt x="58" y="70"/>
                    </a:moveTo>
                    <a:cubicBezTo>
                      <a:pt x="60" y="75"/>
                      <a:pt x="60" y="75"/>
                      <a:pt x="60" y="75"/>
                    </a:cubicBezTo>
                    <a:cubicBezTo>
                      <a:pt x="61" y="77"/>
                      <a:pt x="62" y="77"/>
                      <a:pt x="64" y="77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75" y="75"/>
                      <a:pt x="76" y="74"/>
                      <a:pt x="77" y="72"/>
                    </a:cubicBezTo>
                    <a:cubicBezTo>
                      <a:pt x="78" y="71"/>
                      <a:pt x="78" y="70"/>
                      <a:pt x="77" y="69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6" y="5"/>
                      <a:pt x="44" y="4"/>
                      <a:pt x="42" y="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0" y="8"/>
                      <a:pt x="18" y="10"/>
                      <a:pt x="18" y="12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5" y="85"/>
                      <a:pt x="5" y="86"/>
                      <a:pt x="6" y="87"/>
                    </a:cubicBezTo>
                    <a:cubicBezTo>
                      <a:pt x="7" y="88"/>
                      <a:pt x="9" y="89"/>
                      <a:pt x="10" y="88"/>
                    </a:cubicBezTo>
                    <a:cubicBezTo>
                      <a:pt x="20" y="86"/>
                      <a:pt x="20" y="86"/>
                      <a:pt x="20" y="86"/>
                    </a:cubicBezTo>
                    <a:cubicBezTo>
                      <a:pt x="22" y="86"/>
                      <a:pt x="24" y="84"/>
                      <a:pt x="24" y="82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5" y="73"/>
                      <a:pt x="28" y="69"/>
                      <a:pt x="32" y="69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49" y="65"/>
                      <a:pt x="50" y="65"/>
                      <a:pt x="50" y="65"/>
                    </a:cubicBezTo>
                    <a:cubicBezTo>
                      <a:pt x="53" y="65"/>
                      <a:pt x="56" y="67"/>
                      <a:pt x="58" y="70"/>
                    </a:cubicBezTo>
                    <a:close/>
                    <a:moveTo>
                      <a:pt x="31" y="52"/>
                    </a:moveTo>
                    <a:cubicBezTo>
                      <a:pt x="29" y="50"/>
                      <a:pt x="28" y="47"/>
                      <a:pt x="28" y="45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6"/>
                      <a:pt x="30" y="33"/>
                      <a:pt x="30" y="28"/>
                    </a:cubicBezTo>
                    <a:cubicBezTo>
                      <a:pt x="31" y="23"/>
                      <a:pt x="33" y="22"/>
                      <a:pt x="34" y="22"/>
                    </a:cubicBezTo>
                    <a:cubicBezTo>
                      <a:pt x="35" y="21"/>
                      <a:pt x="37" y="22"/>
                      <a:pt x="39" y="26"/>
                    </a:cubicBezTo>
                    <a:cubicBezTo>
                      <a:pt x="40" y="29"/>
                      <a:pt x="42" y="34"/>
                      <a:pt x="45" y="42"/>
                    </a:cubicBezTo>
                    <a:cubicBezTo>
                      <a:pt x="46" y="44"/>
                      <a:pt x="46" y="47"/>
                      <a:pt x="45" y="49"/>
                    </a:cubicBezTo>
                    <a:cubicBezTo>
                      <a:pt x="44" y="52"/>
                      <a:pt x="41" y="53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8" y="54"/>
                      <a:pt x="37" y="54"/>
                      <a:pt x="37" y="54"/>
                    </a:cubicBezTo>
                    <a:cubicBezTo>
                      <a:pt x="35" y="54"/>
                      <a:pt x="33" y="53"/>
                      <a:pt x="31" y="52"/>
                    </a:cubicBezTo>
                    <a:close/>
                    <a:moveTo>
                      <a:pt x="38" y="50"/>
                    </a:moveTo>
                    <a:cubicBezTo>
                      <a:pt x="39" y="49"/>
                      <a:pt x="41" y="48"/>
                      <a:pt x="41" y="47"/>
                    </a:cubicBezTo>
                    <a:cubicBezTo>
                      <a:pt x="42" y="46"/>
                      <a:pt x="42" y="45"/>
                      <a:pt x="41" y="43"/>
                    </a:cubicBezTo>
                    <a:cubicBezTo>
                      <a:pt x="38" y="36"/>
                      <a:pt x="36" y="30"/>
                      <a:pt x="35" y="27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33"/>
                      <a:pt x="34" y="37"/>
                      <a:pt x="33" y="40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2" y="46"/>
                      <a:pt x="33" y="48"/>
                      <a:pt x="34" y="49"/>
                    </a:cubicBezTo>
                    <a:cubicBezTo>
                      <a:pt x="35" y="50"/>
                      <a:pt x="36" y="50"/>
                      <a:pt x="38" y="5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4" name="任意多边形 903">
                <a:extLst>
                  <a:ext uri="{FF2B5EF4-FFF2-40B4-BE49-F238E27FC236}">
                    <a16:creationId xmlns:a16="http://schemas.microsoft.com/office/drawing/2014/main" id="{3E866844-AC89-43BD-B40D-28A234E469A7}"/>
                  </a:ext>
                </a:extLst>
              </p:cNvPr>
              <p:cNvSpPr/>
              <p:nvPr/>
            </p:nvSpPr>
            <p:spPr bwMode="auto">
              <a:xfrm>
                <a:off x="3937001" y="2071688"/>
                <a:ext cx="365125" cy="495300"/>
              </a:xfrm>
              <a:custGeom>
                <a:avLst/>
                <a:gdLst>
                  <a:gd name="connsiteX0" fmla="*/ 342900 w 365125"/>
                  <a:gd name="connsiteY0" fmla="*/ 449262 h 495300"/>
                  <a:gd name="connsiteX1" fmla="*/ 365125 w 365125"/>
                  <a:gd name="connsiteY1" fmla="*/ 472281 h 495300"/>
                  <a:gd name="connsiteX2" fmla="*/ 342900 w 365125"/>
                  <a:gd name="connsiteY2" fmla="*/ 495300 h 495300"/>
                  <a:gd name="connsiteX3" fmla="*/ 320675 w 365125"/>
                  <a:gd name="connsiteY3" fmla="*/ 472281 h 495300"/>
                  <a:gd name="connsiteX4" fmla="*/ 342900 w 365125"/>
                  <a:gd name="connsiteY4" fmla="*/ 449262 h 495300"/>
                  <a:gd name="connsiteX5" fmla="*/ 278606 w 365125"/>
                  <a:gd name="connsiteY5" fmla="*/ 449262 h 495300"/>
                  <a:gd name="connsiteX6" fmla="*/ 301625 w 365125"/>
                  <a:gd name="connsiteY6" fmla="*/ 472281 h 495300"/>
                  <a:gd name="connsiteX7" fmla="*/ 278606 w 365125"/>
                  <a:gd name="connsiteY7" fmla="*/ 495300 h 495300"/>
                  <a:gd name="connsiteX8" fmla="*/ 255587 w 365125"/>
                  <a:gd name="connsiteY8" fmla="*/ 472281 h 495300"/>
                  <a:gd name="connsiteX9" fmla="*/ 278606 w 365125"/>
                  <a:gd name="connsiteY9" fmla="*/ 449262 h 495300"/>
                  <a:gd name="connsiteX10" fmla="*/ 215106 w 365125"/>
                  <a:gd name="connsiteY10" fmla="*/ 449262 h 495300"/>
                  <a:gd name="connsiteX11" fmla="*/ 238125 w 365125"/>
                  <a:gd name="connsiteY11" fmla="*/ 472281 h 495300"/>
                  <a:gd name="connsiteX12" fmla="*/ 215106 w 365125"/>
                  <a:gd name="connsiteY12" fmla="*/ 495300 h 495300"/>
                  <a:gd name="connsiteX13" fmla="*/ 192087 w 365125"/>
                  <a:gd name="connsiteY13" fmla="*/ 472281 h 495300"/>
                  <a:gd name="connsiteX14" fmla="*/ 215106 w 365125"/>
                  <a:gd name="connsiteY14" fmla="*/ 449262 h 495300"/>
                  <a:gd name="connsiteX15" fmla="*/ 215106 w 365125"/>
                  <a:gd name="connsiteY15" fmla="*/ 385762 h 495300"/>
                  <a:gd name="connsiteX16" fmla="*/ 238125 w 365125"/>
                  <a:gd name="connsiteY16" fmla="*/ 407987 h 495300"/>
                  <a:gd name="connsiteX17" fmla="*/ 215106 w 365125"/>
                  <a:gd name="connsiteY17" fmla="*/ 430212 h 495300"/>
                  <a:gd name="connsiteX18" fmla="*/ 192087 w 365125"/>
                  <a:gd name="connsiteY18" fmla="*/ 407987 h 495300"/>
                  <a:gd name="connsiteX19" fmla="*/ 215106 w 365125"/>
                  <a:gd name="connsiteY19" fmla="*/ 385762 h 495300"/>
                  <a:gd name="connsiteX20" fmla="*/ 150812 w 365125"/>
                  <a:gd name="connsiteY20" fmla="*/ 385762 h 495300"/>
                  <a:gd name="connsiteX21" fmla="*/ 173037 w 365125"/>
                  <a:gd name="connsiteY21" fmla="*/ 407987 h 495300"/>
                  <a:gd name="connsiteX22" fmla="*/ 150812 w 365125"/>
                  <a:gd name="connsiteY22" fmla="*/ 430212 h 495300"/>
                  <a:gd name="connsiteX23" fmla="*/ 128587 w 365125"/>
                  <a:gd name="connsiteY23" fmla="*/ 407987 h 495300"/>
                  <a:gd name="connsiteX24" fmla="*/ 150812 w 365125"/>
                  <a:gd name="connsiteY24" fmla="*/ 385762 h 495300"/>
                  <a:gd name="connsiteX25" fmla="*/ 86519 w 365125"/>
                  <a:gd name="connsiteY25" fmla="*/ 385762 h 495300"/>
                  <a:gd name="connsiteX26" fmla="*/ 109538 w 365125"/>
                  <a:gd name="connsiteY26" fmla="*/ 407987 h 495300"/>
                  <a:gd name="connsiteX27" fmla="*/ 86519 w 365125"/>
                  <a:gd name="connsiteY27" fmla="*/ 430212 h 495300"/>
                  <a:gd name="connsiteX28" fmla="*/ 63500 w 365125"/>
                  <a:gd name="connsiteY28" fmla="*/ 407987 h 495300"/>
                  <a:gd name="connsiteX29" fmla="*/ 86519 w 365125"/>
                  <a:gd name="connsiteY29" fmla="*/ 385762 h 495300"/>
                  <a:gd name="connsiteX30" fmla="*/ 150812 w 365125"/>
                  <a:gd name="connsiteY30" fmla="*/ 320675 h 495300"/>
                  <a:gd name="connsiteX31" fmla="*/ 173037 w 365125"/>
                  <a:gd name="connsiteY31" fmla="*/ 343694 h 495300"/>
                  <a:gd name="connsiteX32" fmla="*/ 150812 w 365125"/>
                  <a:gd name="connsiteY32" fmla="*/ 366713 h 495300"/>
                  <a:gd name="connsiteX33" fmla="*/ 128587 w 365125"/>
                  <a:gd name="connsiteY33" fmla="*/ 343694 h 495300"/>
                  <a:gd name="connsiteX34" fmla="*/ 150812 w 365125"/>
                  <a:gd name="connsiteY34" fmla="*/ 320675 h 495300"/>
                  <a:gd name="connsiteX35" fmla="*/ 86519 w 365125"/>
                  <a:gd name="connsiteY35" fmla="*/ 320675 h 495300"/>
                  <a:gd name="connsiteX36" fmla="*/ 109538 w 365125"/>
                  <a:gd name="connsiteY36" fmla="*/ 343694 h 495300"/>
                  <a:gd name="connsiteX37" fmla="*/ 86519 w 365125"/>
                  <a:gd name="connsiteY37" fmla="*/ 366713 h 495300"/>
                  <a:gd name="connsiteX38" fmla="*/ 63500 w 365125"/>
                  <a:gd name="connsiteY38" fmla="*/ 343694 h 495300"/>
                  <a:gd name="connsiteX39" fmla="*/ 86519 w 365125"/>
                  <a:gd name="connsiteY39" fmla="*/ 320675 h 495300"/>
                  <a:gd name="connsiteX40" fmla="*/ 23019 w 365125"/>
                  <a:gd name="connsiteY40" fmla="*/ 320675 h 495300"/>
                  <a:gd name="connsiteX41" fmla="*/ 46038 w 365125"/>
                  <a:gd name="connsiteY41" fmla="*/ 343694 h 495300"/>
                  <a:gd name="connsiteX42" fmla="*/ 23019 w 365125"/>
                  <a:gd name="connsiteY42" fmla="*/ 366713 h 495300"/>
                  <a:gd name="connsiteX43" fmla="*/ 0 w 365125"/>
                  <a:gd name="connsiteY43" fmla="*/ 343694 h 495300"/>
                  <a:gd name="connsiteX44" fmla="*/ 23019 w 365125"/>
                  <a:gd name="connsiteY44" fmla="*/ 320675 h 495300"/>
                  <a:gd name="connsiteX45" fmla="*/ 86519 w 365125"/>
                  <a:gd name="connsiteY45" fmla="*/ 257175 h 495300"/>
                  <a:gd name="connsiteX46" fmla="*/ 109538 w 365125"/>
                  <a:gd name="connsiteY46" fmla="*/ 279400 h 495300"/>
                  <a:gd name="connsiteX47" fmla="*/ 86519 w 365125"/>
                  <a:gd name="connsiteY47" fmla="*/ 301625 h 495300"/>
                  <a:gd name="connsiteX48" fmla="*/ 63500 w 365125"/>
                  <a:gd name="connsiteY48" fmla="*/ 279400 h 495300"/>
                  <a:gd name="connsiteX49" fmla="*/ 86519 w 365125"/>
                  <a:gd name="connsiteY49" fmla="*/ 257175 h 495300"/>
                  <a:gd name="connsiteX50" fmla="*/ 23019 w 365125"/>
                  <a:gd name="connsiteY50" fmla="*/ 257175 h 495300"/>
                  <a:gd name="connsiteX51" fmla="*/ 46038 w 365125"/>
                  <a:gd name="connsiteY51" fmla="*/ 279400 h 495300"/>
                  <a:gd name="connsiteX52" fmla="*/ 23019 w 365125"/>
                  <a:gd name="connsiteY52" fmla="*/ 301625 h 495300"/>
                  <a:gd name="connsiteX53" fmla="*/ 0 w 365125"/>
                  <a:gd name="connsiteY53" fmla="*/ 279400 h 495300"/>
                  <a:gd name="connsiteX54" fmla="*/ 23019 w 365125"/>
                  <a:gd name="connsiteY54" fmla="*/ 257175 h 495300"/>
                  <a:gd name="connsiteX55" fmla="*/ 23019 w 365125"/>
                  <a:gd name="connsiteY55" fmla="*/ 192087 h 495300"/>
                  <a:gd name="connsiteX56" fmla="*/ 46038 w 365125"/>
                  <a:gd name="connsiteY56" fmla="*/ 215106 h 495300"/>
                  <a:gd name="connsiteX57" fmla="*/ 23019 w 365125"/>
                  <a:gd name="connsiteY57" fmla="*/ 238125 h 495300"/>
                  <a:gd name="connsiteX58" fmla="*/ 0 w 365125"/>
                  <a:gd name="connsiteY58" fmla="*/ 215106 h 495300"/>
                  <a:gd name="connsiteX59" fmla="*/ 23019 w 365125"/>
                  <a:gd name="connsiteY59" fmla="*/ 192087 h 495300"/>
                  <a:gd name="connsiteX60" fmla="*/ 23019 w 365125"/>
                  <a:gd name="connsiteY60" fmla="*/ 128587 h 495300"/>
                  <a:gd name="connsiteX61" fmla="*/ 46038 w 365125"/>
                  <a:gd name="connsiteY61" fmla="*/ 151606 h 495300"/>
                  <a:gd name="connsiteX62" fmla="*/ 23019 w 365125"/>
                  <a:gd name="connsiteY62" fmla="*/ 174625 h 495300"/>
                  <a:gd name="connsiteX63" fmla="*/ 0 w 365125"/>
                  <a:gd name="connsiteY63" fmla="*/ 151606 h 495300"/>
                  <a:gd name="connsiteX64" fmla="*/ 23019 w 365125"/>
                  <a:gd name="connsiteY64" fmla="*/ 128587 h 495300"/>
                  <a:gd name="connsiteX65" fmla="*/ 86519 w 365125"/>
                  <a:gd name="connsiteY65" fmla="*/ 65087 h 495300"/>
                  <a:gd name="connsiteX66" fmla="*/ 109538 w 365125"/>
                  <a:gd name="connsiteY66" fmla="*/ 87312 h 495300"/>
                  <a:gd name="connsiteX67" fmla="*/ 86519 w 365125"/>
                  <a:gd name="connsiteY67" fmla="*/ 109537 h 495300"/>
                  <a:gd name="connsiteX68" fmla="*/ 63500 w 365125"/>
                  <a:gd name="connsiteY68" fmla="*/ 87312 h 495300"/>
                  <a:gd name="connsiteX69" fmla="*/ 86519 w 365125"/>
                  <a:gd name="connsiteY69" fmla="*/ 65087 h 495300"/>
                  <a:gd name="connsiteX70" fmla="*/ 86518 w 365125"/>
                  <a:gd name="connsiteY70" fmla="*/ 0 h 495300"/>
                  <a:gd name="connsiteX71" fmla="*/ 109537 w 365125"/>
                  <a:gd name="connsiteY71" fmla="*/ 23019 h 495300"/>
                  <a:gd name="connsiteX72" fmla="*/ 86518 w 365125"/>
                  <a:gd name="connsiteY72" fmla="*/ 46038 h 495300"/>
                  <a:gd name="connsiteX73" fmla="*/ 63499 w 365125"/>
                  <a:gd name="connsiteY73" fmla="*/ 23019 h 495300"/>
                  <a:gd name="connsiteX74" fmla="*/ 86518 w 365125"/>
                  <a:gd name="connsiteY74" fmla="*/ 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65125" h="495300">
                    <a:moveTo>
                      <a:pt x="342900" y="449262"/>
                    </a:moveTo>
                    <a:cubicBezTo>
                      <a:pt x="346604" y="464608"/>
                      <a:pt x="361421" y="472281"/>
                      <a:pt x="365125" y="472281"/>
                    </a:cubicBezTo>
                    <a:cubicBezTo>
                      <a:pt x="361421" y="476118"/>
                      <a:pt x="346604" y="479954"/>
                      <a:pt x="342900" y="495300"/>
                    </a:cubicBezTo>
                    <a:cubicBezTo>
                      <a:pt x="342900" y="479954"/>
                      <a:pt x="324379" y="476118"/>
                      <a:pt x="320675" y="472281"/>
                    </a:cubicBezTo>
                    <a:cubicBezTo>
                      <a:pt x="324379" y="472281"/>
                      <a:pt x="342900" y="464608"/>
                      <a:pt x="342900" y="449262"/>
                    </a:cubicBezTo>
                    <a:close/>
                    <a:moveTo>
                      <a:pt x="278606" y="449262"/>
                    </a:moveTo>
                    <a:cubicBezTo>
                      <a:pt x="282443" y="464608"/>
                      <a:pt x="297789" y="472281"/>
                      <a:pt x="301625" y="472281"/>
                    </a:cubicBezTo>
                    <a:cubicBezTo>
                      <a:pt x="297789" y="476118"/>
                      <a:pt x="282443" y="479954"/>
                      <a:pt x="278606" y="495300"/>
                    </a:cubicBezTo>
                    <a:cubicBezTo>
                      <a:pt x="278606" y="479954"/>
                      <a:pt x="259424" y="476118"/>
                      <a:pt x="255587" y="472281"/>
                    </a:cubicBezTo>
                    <a:cubicBezTo>
                      <a:pt x="259424" y="472281"/>
                      <a:pt x="278606" y="464608"/>
                      <a:pt x="278606" y="449262"/>
                    </a:cubicBezTo>
                    <a:close/>
                    <a:moveTo>
                      <a:pt x="215106" y="449262"/>
                    </a:moveTo>
                    <a:cubicBezTo>
                      <a:pt x="218943" y="464608"/>
                      <a:pt x="234289" y="472281"/>
                      <a:pt x="238125" y="472281"/>
                    </a:cubicBezTo>
                    <a:cubicBezTo>
                      <a:pt x="234289" y="476118"/>
                      <a:pt x="218943" y="479954"/>
                      <a:pt x="215106" y="495300"/>
                    </a:cubicBezTo>
                    <a:cubicBezTo>
                      <a:pt x="215106" y="479954"/>
                      <a:pt x="195924" y="476118"/>
                      <a:pt x="192087" y="472281"/>
                    </a:cubicBezTo>
                    <a:cubicBezTo>
                      <a:pt x="195924" y="472281"/>
                      <a:pt x="215106" y="464608"/>
                      <a:pt x="215106" y="449262"/>
                    </a:cubicBezTo>
                    <a:close/>
                    <a:moveTo>
                      <a:pt x="215106" y="385762"/>
                    </a:moveTo>
                    <a:cubicBezTo>
                      <a:pt x="218943" y="400579"/>
                      <a:pt x="234289" y="407987"/>
                      <a:pt x="238125" y="407987"/>
                    </a:cubicBezTo>
                    <a:cubicBezTo>
                      <a:pt x="234289" y="411691"/>
                      <a:pt x="218943" y="415395"/>
                      <a:pt x="215106" y="430212"/>
                    </a:cubicBezTo>
                    <a:cubicBezTo>
                      <a:pt x="215106" y="415395"/>
                      <a:pt x="195924" y="411691"/>
                      <a:pt x="192087" y="407987"/>
                    </a:cubicBezTo>
                    <a:cubicBezTo>
                      <a:pt x="195924" y="407987"/>
                      <a:pt x="215106" y="400579"/>
                      <a:pt x="215106" y="385762"/>
                    </a:cubicBezTo>
                    <a:close/>
                    <a:moveTo>
                      <a:pt x="150812" y="385762"/>
                    </a:moveTo>
                    <a:cubicBezTo>
                      <a:pt x="154516" y="400579"/>
                      <a:pt x="173037" y="407987"/>
                      <a:pt x="173037" y="407987"/>
                    </a:cubicBezTo>
                    <a:cubicBezTo>
                      <a:pt x="173037" y="411691"/>
                      <a:pt x="154516" y="415395"/>
                      <a:pt x="150812" y="430212"/>
                    </a:cubicBezTo>
                    <a:cubicBezTo>
                      <a:pt x="150812" y="415395"/>
                      <a:pt x="132291" y="411691"/>
                      <a:pt x="128587" y="407987"/>
                    </a:cubicBezTo>
                    <a:cubicBezTo>
                      <a:pt x="132291" y="407987"/>
                      <a:pt x="150812" y="400579"/>
                      <a:pt x="150812" y="385762"/>
                    </a:cubicBezTo>
                    <a:close/>
                    <a:moveTo>
                      <a:pt x="86519" y="385762"/>
                    </a:moveTo>
                    <a:cubicBezTo>
                      <a:pt x="90356" y="400579"/>
                      <a:pt x="109538" y="407987"/>
                      <a:pt x="109538" y="407987"/>
                    </a:cubicBezTo>
                    <a:cubicBezTo>
                      <a:pt x="109538" y="411691"/>
                      <a:pt x="90356" y="415395"/>
                      <a:pt x="86519" y="430212"/>
                    </a:cubicBezTo>
                    <a:cubicBezTo>
                      <a:pt x="86519" y="415395"/>
                      <a:pt x="67337" y="411691"/>
                      <a:pt x="63500" y="407987"/>
                    </a:cubicBezTo>
                    <a:cubicBezTo>
                      <a:pt x="67337" y="407987"/>
                      <a:pt x="86519" y="400579"/>
                      <a:pt x="86519" y="385762"/>
                    </a:cubicBezTo>
                    <a:close/>
                    <a:moveTo>
                      <a:pt x="150812" y="320675"/>
                    </a:moveTo>
                    <a:cubicBezTo>
                      <a:pt x="154516" y="336021"/>
                      <a:pt x="173037" y="343694"/>
                      <a:pt x="173037" y="343694"/>
                    </a:cubicBezTo>
                    <a:cubicBezTo>
                      <a:pt x="173037" y="347531"/>
                      <a:pt x="154516" y="351367"/>
                      <a:pt x="150812" y="366713"/>
                    </a:cubicBezTo>
                    <a:cubicBezTo>
                      <a:pt x="150812" y="351367"/>
                      <a:pt x="132291" y="347531"/>
                      <a:pt x="128587" y="343694"/>
                    </a:cubicBezTo>
                    <a:cubicBezTo>
                      <a:pt x="132291" y="343694"/>
                      <a:pt x="150812" y="336021"/>
                      <a:pt x="150812" y="320675"/>
                    </a:cubicBezTo>
                    <a:close/>
                    <a:moveTo>
                      <a:pt x="86519" y="320675"/>
                    </a:moveTo>
                    <a:cubicBezTo>
                      <a:pt x="90356" y="336021"/>
                      <a:pt x="109538" y="343694"/>
                      <a:pt x="109538" y="343694"/>
                    </a:cubicBezTo>
                    <a:cubicBezTo>
                      <a:pt x="109538" y="347531"/>
                      <a:pt x="90356" y="351367"/>
                      <a:pt x="86519" y="366713"/>
                    </a:cubicBezTo>
                    <a:cubicBezTo>
                      <a:pt x="86519" y="351367"/>
                      <a:pt x="67337" y="347531"/>
                      <a:pt x="63500" y="343694"/>
                    </a:cubicBezTo>
                    <a:cubicBezTo>
                      <a:pt x="67337" y="343694"/>
                      <a:pt x="86519" y="336021"/>
                      <a:pt x="86519" y="320675"/>
                    </a:cubicBezTo>
                    <a:close/>
                    <a:moveTo>
                      <a:pt x="23019" y="320675"/>
                    </a:moveTo>
                    <a:cubicBezTo>
                      <a:pt x="26855" y="336021"/>
                      <a:pt x="46038" y="343694"/>
                      <a:pt x="46038" y="343694"/>
                    </a:cubicBezTo>
                    <a:cubicBezTo>
                      <a:pt x="46038" y="347531"/>
                      <a:pt x="26855" y="351367"/>
                      <a:pt x="23019" y="366713"/>
                    </a:cubicBezTo>
                    <a:cubicBezTo>
                      <a:pt x="23019" y="351367"/>
                      <a:pt x="3836" y="347531"/>
                      <a:pt x="0" y="343694"/>
                    </a:cubicBezTo>
                    <a:cubicBezTo>
                      <a:pt x="3836" y="343694"/>
                      <a:pt x="23019" y="336021"/>
                      <a:pt x="23019" y="320675"/>
                    </a:cubicBezTo>
                    <a:close/>
                    <a:moveTo>
                      <a:pt x="86519" y="257175"/>
                    </a:moveTo>
                    <a:cubicBezTo>
                      <a:pt x="90356" y="271992"/>
                      <a:pt x="109538" y="279400"/>
                      <a:pt x="109538" y="279400"/>
                    </a:cubicBezTo>
                    <a:cubicBezTo>
                      <a:pt x="109538" y="279400"/>
                      <a:pt x="90356" y="286808"/>
                      <a:pt x="86519" y="301625"/>
                    </a:cubicBezTo>
                    <a:cubicBezTo>
                      <a:pt x="86519" y="286808"/>
                      <a:pt x="67337" y="279400"/>
                      <a:pt x="63500" y="279400"/>
                    </a:cubicBezTo>
                    <a:cubicBezTo>
                      <a:pt x="67337" y="279400"/>
                      <a:pt x="86519" y="271992"/>
                      <a:pt x="86519" y="257175"/>
                    </a:cubicBezTo>
                    <a:close/>
                    <a:moveTo>
                      <a:pt x="23019" y="257175"/>
                    </a:moveTo>
                    <a:cubicBezTo>
                      <a:pt x="26855" y="271992"/>
                      <a:pt x="46038" y="279400"/>
                      <a:pt x="46038" y="279400"/>
                    </a:cubicBezTo>
                    <a:cubicBezTo>
                      <a:pt x="46038" y="279400"/>
                      <a:pt x="26855" y="286808"/>
                      <a:pt x="23019" y="301625"/>
                    </a:cubicBezTo>
                    <a:cubicBezTo>
                      <a:pt x="23019" y="286808"/>
                      <a:pt x="3836" y="279400"/>
                      <a:pt x="0" y="279400"/>
                    </a:cubicBezTo>
                    <a:cubicBezTo>
                      <a:pt x="3836" y="279400"/>
                      <a:pt x="23019" y="271992"/>
                      <a:pt x="23019" y="257175"/>
                    </a:cubicBezTo>
                    <a:close/>
                    <a:moveTo>
                      <a:pt x="23019" y="192087"/>
                    </a:moveTo>
                    <a:cubicBezTo>
                      <a:pt x="26855" y="207433"/>
                      <a:pt x="46038" y="215106"/>
                      <a:pt x="46038" y="215106"/>
                    </a:cubicBezTo>
                    <a:cubicBezTo>
                      <a:pt x="46038" y="215106"/>
                      <a:pt x="26855" y="222779"/>
                      <a:pt x="23019" y="238125"/>
                    </a:cubicBezTo>
                    <a:cubicBezTo>
                      <a:pt x="23019" y="222779"/>
                      <a:pt x="3836" y="215106"/>
                      <a:pt x="0" y="215106"/>
                    </a:cubicBezTo>
                    <a:cubicBezTo>
                      <a:pt x="3836" y="215106"/>
                      <a:pt x="23019" y="207433"/>
                      <a:pt x="23019" y="192087"/>
                    </a:cubicBezTo>
                    <a:close/>
                    <a:moveTo>
                      <a:pt x="23019" y="128587"/>
                    </a:moveTo>
                    <a:cubicBezTo>
                      <a:pt x="26855" y="143933"/>
                      <a:pt x="46038" y="151606"/>
                      <a:pt x="46038" y="151606"/>
                    </a:cubicBezTo>
                    <a:cubicBezTo>
                      <a:pt x="46038" y="151606"/>
                      <a:pt x="26855" y="159279"/>
                      <a:pt x="23019" y="174625"/>
                    </a:cubicBezTo>
                    <a:cubicBezTo>
                      <a:pt x="23019" y="159279"/>
                      <a:pt x="3836" y="151606"/>
                      <a:pt x="0" y="151606"/>
                    </a:cubicBezTo>
                    <a:cubicBezTo>
                      <a:pt x="3836" y="151606"/>
                      <a:pt x="23019" y="143933"/>
                      <a:pt x="23019" y="128587"/>
                    </a:cubicBezTo>
                    <a:close/>
                    <a:moveTo>
                      <a:pt x="86519" y="65087"/>
                    </a:moveTo>
                    <a:cubicBezTo>
                      <a:pt x="90356" y="79904"/>
                      <a:pt x="109538" y="87312"/>
                      <a:pt x="109538" y="87312"/>
                    </a:cubicBezTo>
                    <a:cubicBezTo>
                      <a:pt x="109538" y="87312"/>
                      <a:pt x="90356" y="94720"/>
                      <a:pt x="86519" y="109537"/>
                    </a:cubicBezTo>
                    <a:cubicBezTo>
                      <a:pt x="86519" y="94720"/>
                      <a:pt x="67337" y="87312"/>
                      <a:pt x="63500" y="87312"/>
                    </a:cubicBezTo>
                    <a:cubicBezTo>
                      <a:pt x="67337" y="87312"/>
                      <a:pt x="86519" y="79904"/>
                      <a:pt x="86519" y="65087"/>
                    </a:cubicBezTo>
                    <a:close/>
                    <a:moveTo>
                      <a:pt x="86518" y="0"/>
                    </a:moveTo>
                    <a:cubicBezTo>
                      <a:pt x="90355" y="15346"/>
                      <a:pt x="109537" y="23019"/>
                      <a:pt x="109537" y="23019"/>
                    </a:cubicBezTo>
                    <a:cubicBezTo>
                      <a:pt x="109537" y="23019"/>
                      <a:pt x="90355" y="30692"/>
                      <a:pt x="86518" y="46038"/>
                    </a:cubicBezTo>
                    <a:cubicBezTo>
                      <a:pt x="86518" y="30692"/>
                      <a:pt x="67336" y="23019"/>
                      <a:pt x="63499" y="23019"/>
                    </a:cubicBezTo>
                    <a:cubicBezTo>
                      <a:pt x="67336" y="23019"/>
                      <a:pt x="86518" y="15346"/>
                      <a:pt x="86518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05" name="任意多边形 904">
                <a:extLst>
                  <a:ext uri="{FF2B5EF4-FFF2-40B4-BE49-F238E27FC236}">
                    <a16:creationId xmlns:a16="http://schemas.microsoft.com/office/drawing/2014/main" id="{D2EBBE35-CFD9-4D98-B860-1A867B9B14FA}"/>
                  </a:ext>
                </a:extLst>
              </p:cNvPr>
              <p:cNvSpPr/>
              <p:nvPr/>
            </p:nvSpPr>
            <p:spPr bwMode="auto">
              <a:xfrm>
                <a:off x="4883149" y="3068638"/>
                <a:ext cx="52388" cy="106363"/>
              </a:xfrm>
              <a:custGeom>
                <a:avLst/>
                <a:gdLst>
                  <a:gd name="connsiteX0" fmla="*/ 29875 w 52388"/>
                  <a:gd name="connsiteY0" fmla="*/ 60325 h 106363"/>
                  <a:gd name="connsiteX1" fmla="*/ 33627 w 52388"/>
                  <a:gd name="connsiteY1" fmla="*/ 60325 h 106363"/>
                  <a:gd name="connsiteX2" fmla="*/ 52388 w 52388"/>
                  <a:gd name="connsiteY2" fmla="*/ 83344 h 106363"/>
                  <a:gd name="connsiteX3" fmla="*/ 33627 w 52388"/>
                  <a:gd name="connsiteY3" fmla="*/ 106363 h 106363"/>
                  <a:gd name="connsiteX4" fmla="*/ 29875 w 52388"/>
                  <a:gd name="connsiteY4" fmla="*/ 106363 h 106363"/>
                  <a:gd name="connsiteX5" fmla="*/ 11113 w 52388"/>
                  <a:gd name="connsiteY5" fmla="*/ 83344 h 106363"/>
                  <a:gd name="connsiteX6" fmla="*/ 29875 w 52388"/>
                  <a:gd name="connsiteY6" fmla="*/ 60325 h 106363"/>
                  <a:gd name="connsiteX7" fmla="*/ 22225 w 52388"/>
                  <a:gd name="connsiteY7" fmla="*/ 0 h 106363"/>
                  <a:gd name="connsiteX8" fmla="*/ 44450 w 52388"/>
                  <a:gd name="connsiteY8" fmla="*/ 23019 h 106363"/>
                  <a:gd name="connsiteX9" fmla="*/ 22225 w 52388"/>
                  <a:gd name="connsiteY9" fmla="*/ 46038 h 106363"/>
                  <a:gd name="connsiteX10" fmla="*/ 0 w 52388"/>
                  <a:gd name="connsiteY10" fmla="*/ 23019 h 106363"/>
                  <a:gd name="connsiteX11" fmla="*/ 22225 w 52388"/>
                  <a:gd name="connsiteY11" fmla="*/ 0 h 10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388" h="106363">
                    <a:moveTo>
                      <a:pt x="29875" y="60325"/>
                    </a:moveTo>
                    <a:cubicBezTo>
                      <a:pt x="29875" y="60325"/>
                      <a:pt x="33627" y="60325"/>
                      <a:pt x="33627" y="60325"/>
                    </a:cubicBezTo>
                    <a:cubicBezTo>
                      <a:pt x="33627" y="75671"/>
                      <a:pt x="52388" y="83344"/>
                      <a:pt x="52388" y="83344"/>
                    </a:cubicBezTo>
                    <a:cubicBezTo>
                      <a:pt x="52388" y="87181"/>
                      <a:pt x="33627" y="91017"/>
                      <a:pt x="33627" y="106363"/>
                    </a:cubicBezTo>
                    <a:cubicBezTo>
                      <a:pt x="33627" y="106363"/>
                      <a:pt x="29875" y="106363"/>
                      <a:pt x="29875" y="106363"/>
                    </a:cubicBezTo>
                    <a:cubicBezTo>
                      <a:pt x="29875" y="91017"/>
                      <a:pt x="11113" y="87181"/>
                      <a:pt x="11113" y="83344"/>
                    </a:cubicBezTo>
                    <a:cubicBezTo>
                      <a:pt x="11113" y="83344"/>
                      <a:pt x="29875" y="75671"/>
                      <a:pt x="29875" y="60325"/>
                    </a:cubicBezTo>
                    <a:close/>
                    <a:moveTo>
                      <a:pt x="22225" y="0"/>
                    </a:moveTo>
                    <a:cubicBezTo>
                      <a:pt x="25929" y="15346"/>
                      <a:pt x="40746" y="19182"/>
                      <a:pt x="44450" y="23019"/>
                    </a:cubicBezTo>
                    <a:cubicBezTo>
                      <a:pt x="40746" y="23019"/>
                      <a:pt x="25929" y="30692"/>
                      <a:pt x="22225" y="46038"/>
                    </a:cubicBezTo>
                    <a:cubicBezTo>
                      <a:pt x="18521" y="30692"/>
                      <a:pt x="3704" y="23019"/>
                      <a:pt x="0" y="23019"/>
                    </a:cubicBezTo>
                    <a:cubicBezTo>
                      <a:pt x="3704" y="19182"/>
                      <a:pt x="18521" y="15346"/>
                      <a:pt x="22225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06" name="任意多边形 905">
                <a:extLst>
                  <a:ext uri="{FF2B5EF4-FFF2-40B4-BE49-F238E27FC236}">
                    <a16:creationId xmlns:a16="http://schemas.microsoft.com/office/drawing/2014/main" id="{6A9D76BA-6B50-4C7B-8A60-BFA8C01488EF}"/>
                  </a:ext>
                </a:extLst>
              </p:cNvPr>
              <p:cNvSpPr/>
              <p:nvPr/>
            </p:nvSpPr>
            <p:spPr bwMode="auto">
              <a:xfrm>
                <a:off x="3662363" y="2986088"/>
                <a:ext cx="493713" cy="433388"/>
              </a:xfrm>
              <a:custGeom>
                <a:avLst/>
                <a:gdLst>
                  <a:gd name="connsiteX0" fmla="*/ 470694 w 493713"/>
                  <a:gd name="connsiteY0" fmla="*/ 388938 h 433388"/>
                  <a:gd name="connsiteX1" fmla="*/ 493713 w 493713"/>
                  <a:gd name="connsiteY1" fmla="*/ 411163 h 433388"/>
                  <a:gd name="connsiteX2" fmla="*/ 470694 w 493713"/>
                  <a:gd name="connsiteY2" fmla="*/ 433388 h 433388"/>
                  <a:gd name="connsiteX3" fmla="*/ 447675 w 493713"/>
                  <a:gd name="connsiteY3" fmla="*/ 411163 h 433388"/>
                  <a:gd name="connsiteX4" fmla="*/ 470694 w 493713"/>
                  <a:gd name="connsiteY4" fmla="*/ 388938 h 433388"/>
                  <a:gd name="connsiteX5" fmla="*/ 406400 w 493713"/>
                  <a:gd name="connsiteY5" fmla="*/ 388938 h 433388"/>
                  <a:gd name="connsiteX6" fmla="*/ 428625 w 493713"/>
                  <a:gd name="connsiteY6" fmla="*/ 411163 h 433388"/>
                  <a:gd name="connsiteX7" fmla="*/ 406400 w 493713"/>
                  <a:gd name="connsiteY7" fmla="*/ 433388 h 433388"/>
                  <a:gd name="connsiteX8" fmla="*/ 384175 w 493713"/>
                  <a:gd name="connsiteY8" fmla="*/ 411163 h 433388"/>
                  <a:gd name="connsiteX9" fmla="*/ 406400 w 493713"/>
                  <a:gd name="connsiteY9" fmla="*/ 388938 h 433388"/>
                  <a:gd name="connsiteX10" fmla="*/ 342900 w 493713"/>
                  <a:gd name="connsiteY10" fmla="*/ 388938 h 433388"/>
                  <a:gd name="connsiteX11" fmla="*/ 365125 w 493713"/>
                  <a:gd name="connsiteY11" fmla="*/ 411163 h 433388"/>
                  <a:gd name="connsiteX12" fmla="*/ 342900 w 493713"/>
                  <a:gd name="connsiteY12" fmla="*/ 433388 h 433388"/>
                  <a:gd name="connsiteX13" fmla="*/ 320675 w 493713"/>
                  <a:gd name="connsiteY13" fmla="*/ 411163 h 433388"/>
                  <a:gd name="connsiteX14" fmla="*/ 342900 w 493713"/>
                  <a:gd name="connsiteY14" fmla="*/ 388938 h 433388"/>
                  <a:gd name="connsiteX15" fmla="*/ 406400 w 493713"/>
                  <a:gd name="connsiteY15" fmla="*/ 323850 h 433388"/>
                  <a:gd name="connsiteX16" fmla="*/ 428625 w 493713"/>
                  <a:gd name="connsiteY16" fmla="*/ 346869 h 433388"/>
                  <a:gd name="connsiteX17" fmla="*/ 406400 w 493713"/>
                  <a:gd name="connsiteY17" fmla="*/ 366052 h 433388"/>
                  <a:gd name="connsiteX18" fmla="*/ 384175 w 493713"/>
                  <a:gd name="connsiteY18" fmla="*/ 346869 h 433388"/>
                  <a:gd name="connsiteX19" fmla="*/ 406400 w 493713"/>
                  <a:gd name="connsiteY19" fmla="*/ 323850 h 433388"/>
                  <a:gd name="connsiteX20" fmla="*/ 342900 w 493713"/>
                  <a:gd name="connsiteY20" fmla="*/ 323850 h 433388"/>
                  <a:gd name="connsiteX21" fmla="*/ 365125 w 493713"/>
                  <a:gd name="connsiteY21" fmla="*/ 346869 h 433388"/>
                  <a:gd name="connsiteX22" fmla="*/ 342900 w 493713"/>
                  <a:gd name="connsiteY22" fmla="*/ 366052 h 433388"/>
                  <a:gd name="connsiteX23" fmla="*/ 320675 w 493713"/>
                  <a:gd name="connsiteY23" fmla="*/ 346869 h 433388"/>
                  <a:gd name="connsiteX24" fmla="*/ 342900 w 493713"/>
                  <a:gd name="connsiteY24" fmla="*/ 323850 h 433388"/>
                  <a:gd name="connsiteX25" fmla="*/ 278606 w 493713"/>
                  <a:gd name="connsiteY25" fmla="*/ 323850 h 433388"/>
                  <a:gd name="connsiteX26" fmla="*/ 301625 w 493713"/>
                  <a:gd name="connsiteY26" fmla="*/ 346869 h 433388"/>
                  <a:gd name="connsiteX27" fmla="*/ 278606 w 493713"/>
                  <a:gd name="connsiteY27" fmla="*/ 366052 h 433388"/>
                  <a:gd name="connsiteX28" fmla="*/ 255587 w 493713"/>
                  <a:gd name="connsiteY28" fmla="*/ 346869 h 433388"/>
                  <a:gd name="connsiteX29" fmla="*/ 278606 w 493713"/>
                  <a:gd name="connsiteY29" fmla="*/ 323850 h 433388"/>
                  <a:gd name="connsiteX30" fmla="*/ 214312 w 493713"/>
                  <a:gd name="connsiteY30" fmla="*/ 323850 h 433388"/>
                  <a:gd name="connsiteX31" fmla="*/ 236537 w 493713"/>
                  <a:gd name="connsiteY31" fmla="*/ 346364 h 433388"/>
                  <a:gd name="connsiteX32" fmla="*/ 214312 w 493713"/>
                  <a:gd name="connsiteY32" fmla="*/ 365125 h 433388"/>
                  <a:gd name="connsiteX33" fmla="*/ 192087 w 493713"/>
                  <a:gd name="connsiteY33" fmla="*/ 346364 h 433388"/>
                  <a:gd name="connsiteX34" fmla="*/ 214312 w 493713"/>
                  <a:gd name="connsiteY34" fmla="*/ 323850 h 433388"/>
                  <a:gd name="connsiteX35" fmla="*/ 278606 w 493713"/>
                  <a:gd name="connsiteY35" fmla="*/ 260350 h 433388"/>
                  <a:gd name="connsiteX36" fmla="*/ 301625 w 493713"/>
                  <a:gd name="connsiteY36" fmla="*/ 279111 h 433388"/>
                  <a:gd name="connsiteX37" fmla="*/ 301625 w 493713"/>
                  <a:gd name="connsiteY37" fmla="*/ 282864 h 433388"/>
                  <a:gd name="connsiteX38" fmla="*/ 278606 w 493713"/>
                  <a:gd name="connsiteY38" fmla="*/ 301625 h 433388"/>
                  <a:gd name="connsiteX39" fmla="*/ 255587 w 493713"/>
                  <a:gd name="connsiteY39" fmla="*/ 282864 h 433388"/>
                  <a:gd name="connsiteX40" fmla="*/ 255587 w 493713"/>
                  <a:gd name="connsiteY40" fmla="*/ 279111 h 433388"/>
                  <a:gd name="connsiteX41" fmla="*/ 278606 w 493713"/>
                  <a:gd name="connsiteY41" fmla="*/ 260350 h 433388"/>
                  <a:gd name="connsiteX42" fmla="*/ 214312 w 493713"/>
                  <a:gd name="connsiteY42" fmla="*/ 260350 h 433388"/>
                  <a:gd name="connsiteX43" fmla="*/ 236537 w 493713"/>
                  <a:gd name="connsiteY43" fmla="*/ 279111 h 433388"/>
                  <a:gd name="connsiteX44" fmla="*/ 236537 w 493713"/>
                  <a:gd name="connsiteY44" fmla="*/ 282864 h 433388"/>
                  <a:gd name="connsiteX45" fmla="*/ 214312 w 493713"/>
                  <a:gd name="connsiteY45" fmla="*/ 301625 h 433388"/>
                  <a:gd name="connsiteX46" fmla="*/ 192087 w 493713"/>
                  <a:gd name="connsiteY46" fmla="*/ 282864 h 433388"/>
                  <a:gd name="connsiteX47" fmla="*/ 192087 w 493713"/>
                  <a:gd name="connsiteY47" fmla="*/ 279111 h 433388"/>
                  <a:gd name="connsiteX48" fmla="*/ 214312 w 493713"/>
                  <a:gd name="connsiteY48" fmla="*/ 260350 h 433388"/>
                  <a:gd name="connsiteX49" fmla="*/ 278606 w 493713"/>
                  <a:gd name="connsiteY49" fmla="*/ 195925 h 433388"/>
                  <a:gd name="connsiteX50" fmla="*/ 301625 w 493713"/>
                  <a:gd name="connsiteY50" fmla="*/ 215107 h 433388"/>
                  <a:gd name="connsiteX51" fmla="*/ 278606 w 493713"/>
                  <a:gd name="connsiteY51" fmla="*/ 238126 h 433388"/>
                  <a:gd name="connsiteX52" fmla="*/ 255587 w 493713"/>
                  <a:gd name="connsiteY52" fmla="*/ 215107 h 433388"/>
                  <a:gd name="connsiteX53" fmla="*/ 278606 w 493713"/>
                  <a:gd name="connsiteY53" fmla="*/ 195925 h 433388"/>
                  <a:gd name="connsiteX54" fmla="*/ 214312 w 493713"/>
                  <a:gd name="connsiteY54" fmla="*/ 195925 h 433388"/>
                  <a:gd name="connsiteX55" fmla="*/ 236537 w 493713"/>
                  <a:gd name="connsiteY55" fmla="*/ 215107 h 433388"/>
                  <a:gd name="connsiteX56" fmla="*/ 214312 w 493713"/>
                  <a:gd name="connsiteY56" fmla="*/ 238126 h 433388"/>
                  <a:gd name="connsiteX57" fmla="*/ 192087 w 493713"/>
                  <a:gd name="connsiteY57" fmla="*/ 215107 h 433388"/>
                  <a:gd name="connsiteX58" fmla="*/ 214312 w 493713"/>
                  <a:gd name="connsiteY58" fmla="*/ 195925 h 433388"/>
                  <a:gd name="connsiteX59" fmla="*/ 150019 w 493713"/>
                  <a:gd name="connsiteY59" fmla="*/ 195925 h 433388"/>
                  <a:gd name="connsiteX60" fmla="*/ 173038 w 493713"/>
                  <a:gd name="connsiteY60" fmla="*/ 215107 h 433388"/>
                  <a:gd name="connsiteX61" fmla="*/ 150019 w 493713"/>
                  <a:gd name="connsiteY61" fmla="*/ 238126 h 433388"/>
                  <a:gd name="connsiteX62" fmla="*/ 127000 w 493713"/>
                  <a:gd name="connsiteY62" fmla="*/ 215107 h 433388"/>
                  <a:gd name="connsiteX63" fmla="*/ 150019 w 493713"/>
                  <a:gd name="connsiteY63" fmla="*/ 195925 h 433388"/>
                  <a:gd name="connsiteX64" fmla="*/ 86519 w 493713"/>
                  <a:gd name="connsiteY64" fmla="*/ 195925 h 433388"/>
                  <a:gd name="connsiteX65" fmla="*/ 109538 w 493713"/>
                  <a:gd name="connsiteY65" fmla="*/ 215107 h 433388"/>
                  <a:gd name="connsiteX66" fmla="*/ 86519 w 493713"/>
                  <a:gd name="connsiteY66" fmla="*/ 238126 h 433388"/>
                  <a:gd name="connsiteX67" fmla="*/ 63500 w 493713"/>
                  <a:gd name="connsiteY67" fmla="*/ 215107 h 433388"/>
                  <a:gd name="connsiteX68" fmla="*/ 86519 w 493713"/>
                  <a:gd name="connsiteY68" fmla="*/ 195925 h 433388"/>
                  <a:gd name="connsiteX69" fmla="*/ 150019 w 493713"/>
                  <a:gd name="connsiteY69" fmla="*/ 128588 h 433388"/>
                  <a:gd name="connsiteX70" fmla="*/ 173038 w 493713"/>
                  <a:gd name="connsiteY70" fmla="*/ 150813 h 433388"/>
                  <a:gd name="connsiteX71" fmla="*/ 150019 w 493713"/>
                  <a:gd name="connsiteY71" fmla="*/ 173038 h 433388"/>
                  <a:gd name="connsiteX72" fmla="*/ 127000 w 493713"/>
                  <a:gd name="connsiteY72" fmla="*/ 150813 h 433388"/>
                  <a:gd name="connsiteX73" fmla="*/ 150019 w 493713"/>
                  <a:gd name="connsiteY73" fmla="*/ 128588 h 433388"/>
                  <a:gd name="connsiteX74" fmla="*/ 86519 w 493713"/>
                  <a:gd name="connsiteY74" fmla="*/ 128588 h 433388"/>
                  <a:gd name="connsiteX75" fmla="*/ 109538 w 493713"/>
                  <a:gd name="connsiteY75" fmla="*/ 150813 h 433388"/>
                  <a:gd name="connsiteX76" fmla="*/ 86519 w 493713"/>
                  <a:gd name="connsiteY76" fmla="*/ 173038 h 433388"/>
                  <a:gd name="connsiteX77" fmla="*/ 63500 w 493713"/>
                  <a:gd name="connsiteY77" fmla="*/ 150813 h 433388"/>
                  <a:gd name="connsiteX78" fmla="*/ 86519 w 493713"/>
                  <a:gd name="connsiteY78" fmla="*/ 128588 h 433388"/>
                  <a:gd name="connsiteX79" fmla="*/ 22225 w 493713"/>
                  <a:gd name="connsiteY79" fmla="*/ 128588 h 433388"/>
                  <a:gd name="connsiteX80" fmla="*/ 44450 w 493713"/>
                  <a:gd name="connsiteY80" fmla="*/ 150813 h 433388"/>
                  <a:gd name="connsiteX81" fmla="*/ 22225 w 493713"/>
                  <a:gd name="connsiteY81" fmla="*/ 173038 h 433388"/>
                  <a:gd name="connsiteX82" fmla="*/ 0 w 493713"/>
                  <a:gd name="connsiteY82" fmla="*/ 150813 h 433388"/>
                  <a:gd name="connsiteX83" fmla="*/ 22225 w 493713"/>
                  <a:gd name="connsiteY83" fmla="*/ 128588 h 433388"/>
                  <a:gd name="connsiteX84" fmla="*/ 86519 w 493713"/>
                  <a:gd name="connsiteY84" fmla="*/ 63500 h 433388"/>
                  <a:gd name="connsiteX85" fmla="*/ 109538 w 493713"/>
                  <a:gd name="connsiteY85" fmla="*/ 86519 h 433388"/>
                  <a:gd name="connsiteX86" fmla="*/ 86519 w 493713"/>
                  <a:gd name="connsiteY86" fmla="*/ 109538 h 433388"/>
                  <a:gd name="connsiteX87" fmla="*/ 63500 w 493713"/>
                  <a:gd name="connsiteY87" fmla="*/ 86519 h 433388"/>
                  <a:gd name="connsiteX88" fmla="*/ 86519 w 493713"/>
                  <a:gd name="connsiteY88" fmla="*/ 63500 h 433388"/>
                  <a:gd name="connsiteX89" fmla="*/ 22225 w 493713"/>
                  <a:gd name="connsiteY89" fmla="*/ 63500 h 433388"/>
                  <a:gd name="connsiteX90" fmla="*/ 44450 w 493713"/>
                  <a:gd name="connsiteY90" fmla="*/ 86519 h 433388"/>
                  <a:gd name="connsiteX91" fmla="*/ 22225 w 493713"/>
                  <a:gd name="connsiteY91" fmla="*/ 109538 h 433388"/>
                  <a:gd name="connsiteX92" fmla="*/ 0 w 493713"/>
                  <a:gd name="connsiteY92" fmla="*/ 86519 h 433388"/>
                  <a:gd name="connsiteX93" fmla="*/ 22225 w 493713"/>
                  <a:gd name="connsiteY93" fmla="*/ 63500 h 433388"/>
                  <a:gd name="connsiteX94" fmla="*/ 86519 w 493713"/>
                  <a:gd name="connsiteY94" fmla="*/ 0 h 433388"/>
                  <a:gd name="connsiteX95" fmla="*/ 109538 w 493713"/>
                  <a:gd name="connsiteY95" fmla="*/ 22225 h 433388"/>
                  <a:gd name="connsiteX96" fmla="*/ 86519 w 493713"/>
                  <a:gd name="connsiteY96" fmla="*/ 44450 h 433388"/>
                  <a:gd name="connsiteX97" fmla="*/ 63500 w 493713"/>
                  <a:gd name="connsiteY97" fmla="*/ 22225 h 433388"/>
                  <a:gd name="connsiteX98" fmla="*/ 86519 w 493713"/>
                  <a:gd name="connsiteY98" fmla="*/ 0 h 43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493713" h="433388">
                    <a:moveTo>
                      <a:pt x="470694" y="388938"/>
                    </a:moveTo>
                    <a:cubicBezTo>
                      <a:pt x="474531" y="400051"/>
                      <a:pt x="489877" y="407459"/>
                      <a:pt x="493713" y="411163"/>
                    </a:cubicBezTo>
                    <a:cubicBezTo>
                      <a:pt x="489877" y="411163"/>
                      <a:pt x="474531" y="418571"/>
                      <a:pt x="470694" y="433388"/>
                    </a:cubicBezTo>
                    <a:cubicBezTo>
                      <a:pt x="466858" y="418571"/>
                      <a:pt x="451512" y="411163"/>
                      <a:pt x="447675" y="411163"/>
                    </a:cubicBezTo>
                    <a:cubicBezTo>
                      <a:pt x="451512" y="407459"/>
                      <a:pt x="466858" y="400051"/>
                      <a:pt x="470694" y="388938"/>
                    </a:cubicBezTo>
                    <a:close/>
                    <a:moveTo>
                      <a:pt x="406400" y="388938"/>
                    </a:moveTo>
                    <a:cubicBezTo>
                      <a:pt x="410104" y="400051"/>
                      <a:pt x="424921" y="407459"/>
                      <a:pt x="428625" y="411163"/>
                    </a:cubicBezTo>
                    <a:cubicBezTo>
                      <a:pt x="424921" y="411163"/>
                      <a:pt x="410104" y="418571"/>
                      <a:pt x="406400" y="433388"/>
                    </a:cubicBezTo>
                    <a:cubicBezTo>
                      <a:pt x="402696" y="418571"/>
                      <a:pt x="387879" y="411163"/>
                      <a:pt x="384175" y="411163"/>
                    </a:cubicBezTo>
                    <a:cubicBezTo>
                      <a:pt x="387879" y="407459"/>
                      <a:pt x="402696" y="400051"/>
                      <a:pt x="406400" y="388938"/>
                    </a:cubicBezTo>
                    <a:close/>
                    <a:moveTo>
                      <a:pt x="342900" y="388938"/>
                    </a:moveTo>
                    <a:cubicBezTo>
                      <a:pt x="346604" y="400051"/>
                      <a:pt x="361421" y="407459"/>
                      <a:pt x="365125" y="411163"/>
                    </a:cubicBezTo>
                    <a:cubicBezTo>
                      <a:pt x="361421" y="411163"/>
                      <a:pt x="346604" y="418571"/>
                      <a:pt x="342900" y="433388"/>
                    </a:cubicBezTo>
                    <a:cubicBezTo>
                      <a:pt x="339196" y="418571"/>
                      <a:pt x="324379" y="411163"/>
                      <a:pt x="320675" y="411163"/>
                    </a:cubicBezTo>
                    <a:cubicBezTo>
                      <a:pt x="324379" y="407459"/>
                      <a:pt x="339196" y="400051"/>
                      <a:pt x="342900" y="388938"/>
                    </a:cubicBezTo>
                    <a:close/>
                    <a:moveTo>
                      <a:pt x="406400" y="323850"/>
                    </a:moveTo>
                    <a:cubicBezTo>
                      <a:pt x="410104" y="335360"/>
                      <a:pt x="424921" y="343033"/>
                      <a:pt x="428625" y="346869"/>
                    </a:cubicBezTo>
                    <a:cubicBezTo>
                      <a:pt x="424921" y="346869"/>
                      <a:pt x="410104" y="354542"/>
                      <a:pt x="406400" y="366052"/>
                    </a:cubicBezTo>
                    <a:cubicBezTo>
                      <a:pt x="402696" y="354542"/>
                      <a:pt x="387879" y="346869"/>
                      <a:pt x="384175" y="346869"/>
                    </a:cubicBezTo>
                    <a:cubicBezTo>
                      <a:pt x="387879" y="343033"/>
                      <a:pt x="402696" y="335360"/>
                      <a:pt x="406400" y="323850"/>
                    </a:cubicBezTo>
                    <a:close/>
                    <a:moveTo>
                      <a:pt x="342900" y="323850"/>
                    </a:moveTo>
                    <a:cubicBezTo>
                      <a:pt x="346604" y="335360"/>
                      <a:pt x="361421" y="343033"/>
                      <a:pt x="365125" y="346869"/>
                    </a:cubicBezTo>
                    <a:cubicBezTo>
                      <a:pt x="361421" y="346869"/>
                      <a:pt x="346604" y="354542"/>
                      <a:pt x="342900" y="366052"/>
                    </a:cubicBezTo>
                    <a:cubicBezTo>
                      <a:pt x="339196" y="354542"/>
                      <a:pt x="324379" y="346869"/>
                      <a:pt x="320675" y="346869"/>
                    </a:cubicBezTo>
                    <a:cubicBezTo>
                      <a:pt x="324379" y="343033"/>
                      <a:pt x="339196" y="335360"/>
                      <a:pt x="342900" y="323850"/>
                    </a:cubicBezTo>
                    <a:close/>
                    <a:moveTo>
                      <a:pt x="278606" y="323850"/>
                    </a:moveTo>
                    <a:cubicBezTo>
                      <a:pt x="282443" y="335360"/>
                      <a:pt x="297789" y="343033"/>
                      <a:pt x="301625" y="346869"/>
                    </a:cubicBezTo>
                    <a:cubicBezTo>
                      <a:pt x="297789" y="346869"/>
                      <a:pt x="282443" y="354542"/>
                      <a:pt x="278606" y="366052"/>
                    </a:cubicBezTo>
                    <a:cubicBezTo>
                      <a:pt x="274770" y="354542"/>
                      <a:pt x="259424" y="346869"/>
                      <a:pt x="255587" y="346869"/>
                    </a:cubicBezTo>
                    <a:cubicBezTo>
                      <a:pt x="259424" y="343033"/>
                      <a:pt x="274770" y="335360"/>
                      <a:pt x="278606" y="323850"/>
                    </a:cubicBezTo>
                    <a:close/>
                    <a:moveTo>
                      <a:pt x="214312" y="323850"/>
                    </a:moveTo>
                    <a:cubicBezTo>
                      <a:pt x="218016" y="335107"/>
                      <a:pt x="232833" y="342611"/>
                      <a:pt x="236537" y="346364"/>
                    </a:cubicBezTo>
                    <a:cubicBezTo>
                      <a:pt x="232833" y="346364"/>
                      <a:pt x="218016" y="353868"/>
                      <a:pt x="214312" y="365125"/>
                    </a:cubicBezTo>
                    <a:cubicBezTo>
                      <a:pt x="210608" y="353868"/>
                      <a:pt x="195791" y="346364"/>
                      <a:pt x="192087" y="346364"/>
                    </a:cubicBezTo>
                    <a:cubicBezTo>
                      <a:pt x="195791" y="342611"/>
                      <a:pt x="210608" y="335107"/>
                      <a:pt x="214312" y="323850"/>
                    </a:cubicBezTo>
                    <a:close/>
                    <a:moveTo>
                      <a:pt x="278606" y="260350"/>
                    </a:moveTo>
                    <a:cubicBezTo>
                      <a:pt x="282443" y="271607"/>
                      <a:pt x="297789" y="279111"/>
                      <a:pt x="301625" y="279111"/>
                    </a:cubicBezTo>
                    <a:cubicBezTo>
                      <a:pt x="301625" y="279111"/>
                      <a:pt x="301625" y="282864"/>
                      <a:pt x="301625" y="282864"/>
                    </a:cubicBezTo>
                    <a:cubicBezTo>
                      <a:pt x="297789" y="282864"/>
                      <a:pt x="282443" y="290368"/>
                      <a:pt x="278606" y="301625"/>
                    </a:cubicBezTo>
                    <a:cubicBezTo>
                      <a:pt x="274770" y="290368"/>
                      <a:pt x="259424" y="282864"/>
                      <a:pt x="255587" y="282864"/>
                    </a:cubicBezTo>
                    <a:cubicBezTo>
                      <a:pt x="255587" y="282864"/>
                      <a:pt x="255587" y="279111"/>
                      <a:pt x="255587" y="279111"/>
                    </a:cubicBezTo>
                    <a:cubicBezTo>
                      <a:pt x="259424" y="279111"/>
                      <a:pt x="274770" y="271607"/>
                      <a:pt x="278606" y="260350"/>
                    </a:cubicBezTo>
                    <a:close/>
                    <a:moveTo>
                      <a:pt x="214312" y="260350"/>
                    </a:moveTo>
                    <a:cubicBezTo>
                      <a:pt x="218016" y="271607"/>
                      <a:pt x="232833" y="279111"/>
                      <a:pt x="236537" y="279111"/>
                    </a:cubicBezTo>
                    <a:cubicBezTo>
                      <a:pt x="236537" y="279111"/>
                      <a:pt x="236537" y="282864"/>
                      <a:pt x="236537" y="282864"/>
                    </a:cubicBezTo>
                    <a:cubicBezTo>
                      <a:pt x="232833" y="282864"/>
                      <a:pt x="218016" y="290368"/>
                      <a:pt x="214312" y="301625"/>
                    </a:cubicBezTo>
                    <a:cubicBezTo>
                      <a:pt x="210608" y="290368"/>
                      <a:pt x="195791" y="282864"/>
                      <a:pt x="192087" y="282864"/>
                    </a:cubicBezTo>
                    <a:cubicBezTo>
                      <a:pt x="192087" y="282864"/>
                      <a:pt x="192087" y="279111"/>
                      <a:pt x="192087" y="279111"/>
                    </a:cubicBezTo>
                    <a:cubicBezTo>
                      <a:pt x="195791" y="279111"/>
                      <a:pt x="210608" y="271607"/>
                      <a:pt x="214312" y="260350"/>
                    </a:cubicBezTo>
                    <a:close/>
                    <a:moveTo>
                      <a:pt x="278606" y="195925"/>
                    </a:moveTo>
                    <a:cubicBezTo>
                      <a:pt x="282443" y="207434"/>
                      <a:pt x="297789" y="215107"/>
                      <a:pt x="301625" y="215107"/>
                    </a:cubicBezTo>
                    <a:cubicBezTo>
                      <a:pt x="297789" y="218944"/>
                      <a:pt x="282443" y="226617"/>
                      <a:pt x="278606" y="238126"/>
                    </a:cubicBezTo>
                    <a:cubicBezTo>
                      <a:pt x="274770" y="226617"/>
                      <a:pt x="259424" y="218944"/>
                      <a:pt x="255587" y="215107"/>
                    </a:cubicBezTo>
                    <a:cubicBezTo>
                      <a:pt x="259424" y="215107"/>
                      <a:pt x="274770" y="207434"/>
                      <a:pt x="278606" y="195925"/>
                    </a:cubicBezTo>
                    <a:close/>
                    <a:moveTo>
                      <a:pt x="214312" y="195925"/>
                    </a:moveTo>
                    <a:cubicBezTo>
                      <a:pt x="218016" y="207434"/>
                      <a:pt x="232833" y="215107"/>
                      <a:pt x="236537" y="215107"/>
                    </a:cubicBezTo>
                    <a:cubicBezTo>
                      <a:pt x="232833" y="218944"/>
                      <a:pt x="218016" y="226617"/>
                      <a:pt x="214312" y="238126"/>
                    </a:cubicBezTo>
                    <a:cubicBezTo>
                      <a:pt x="210608" y="226617"/>
                      <a:pt x="195791" y="218944"/>
                      <a:pt x="192087" y="215107"/>
                    </a:cubicBezTo>
                    <a:cubicBezTo>
                      <a:pt x="195791" y="215107"/>
                      <a:pt x="210608" y="207434"/>
                      <a:pt x="214312" y="195925"/>
                    </a:cubicBezTo>
                    <a:close/>
                    <a:moveTo>
                      <a:pt x="150019" y="195925"/>
                    </a:moveTo>
                    <a:cubicBezTo>
                      <a:pt x="153856" y="207434"/>
                      <a:pt x="169202" y="215107"/>
                      <a:pt x="173038" y="215107"/>
                    </a:cubicBezTo>
                    <a:cubicBezTo>
                      <a:pt x="169202" y="218944"/>
                      <a:pt x="153856" y="226617"/>
                      <a:pt x="150019" y="238126"/>
                    </a:cubicBezTo>
                    <a:cubicBezTo>
                      <a:pt x="146183" y="226617"/>
                      <a:pt x="130837" y="218944"/>
                      <a:pt x="127000" y="215107"/>
                    </a:cubicBezTo>
                    <a:cubicBezTo>
                      <a:pt x="130837" y="215107"/>
                      <a:pt x="146183" y="207434"/>
                      <a:pt x="150019" y="195925"/>
                    </a:cubicBezTo>
                    <a:close/>
                    <a:moveTo>
                      <a:pt x="86519" y="195925"/>
                    </a:moveTo>
                    <a:cubicBezTo>
                      <a:pt x="90356" y="207434"/>
                      <a:pt x="105702" y="215107"/>
                      <a:pt x="109538" y="215107"/>
                    </a:cubicBezTo>
                    <a:cubicBezTo>
                      <a:pt x="105702" y="218944"/>
                      <a:pt x="90356" y="226617"/>
                      <a:pt x="86519" y="238126"/>
                    </a:cubicBezTo>
                    <a:cubicBezTo>
                      <a:pt x="82683" y="226617"/>
                      <a:pt x="67337" y="218944"/>
                      <a:pt x="63500" y="215107"/>
                    </a:cubicBezTo>
                    <a:cubicBezTo>
                      <a:pt x="67337" y="215107"/>
                      <a:pt x="82683" y="207434"/>
                      <a:pt x="86519" y="195925"/>
                    </a:cubicBezTo>
                    <a:close/>
                    <a:moveTo>
                      <a:pt x="150019" y="128588"/>
                    </a:moveTo>
                    <a:cubicBezTo>
                      <a:pt x="153856" y="143405"/>
                      <a:pt x="169202" y="150813"/>
                      <a:pt x="173038" y="150813"/>
                    </a:cubicBezTo>
                    <a:cubicBezTo>
                      <a:pt x="169202" y="154517"/>
                      <a:pt x="153856" y="161926"/>
                      <a:pt x="150019" y="173038"/>
                    </a:cubicBezTo>
                    <a:cubicBezTo>
                      <a:pt x="146183" y="161926"/>
                      <a:pt x="130837" y="154517"/>
                      <a:pt x="127000" y="150813"/>
                    </a:cubicBezTo>
                    <a:cubicBezTo>
                      <a:pt x="130837" y="150813"/>
                      <a:pt x="146183" y="143405"/>
                      <a:pt x="150019" y="128588"/>
                    </a:cubicBezTo>
                    <a:close/>
                    <a:moveTo>
                      <a:pt x="86519" y="128588"/>
                    </a:moveTo>
                    <a:cubicBezTo>
                      <a:pt x="90356" y="143405"/>
                      <a:pt x="105702" y="150813"/>
                      <a:pt x="109538" y="150813"/>
                    </a:cubicBezTo>
                    <a:cubicBezTo>
                      <a:pt x="105702" y="154517"/>
                      <a:pt x="90356" y="161926"/>
                      <a:pt x="86519" y="173038"/>
                    </a:cubicBezTo>
                    <a:cubicBezTo>
                      <a:pt x="82683" y="161926"/>
                      <a:pt x="67337" y="154517"/>
                      <a:pt x="63500" y="150813"/>
                    </a:cubicBezTo>
                    <a:cubicBezTo>
                      <a:pt x="67337" y="150813"/>
                      <a:pt x="82683" y="143405"/>
                      <a:pt x="86519" y="128588"/>
                    </a:cubicBezTo>
                    <a:close/>
                    <a:moveTo>
                      <a:pt x="22225" y="128588"/>
                    </a:moveTo>
                    <a:cubicBezTo>
                      <a:pt x="25929" y="143405"/>
                      <a:pt x="40746" y="150813"/>
                      <a:pt x="44450" y="150813"/>
                    </a:cubicBezTo>
                    <a:cubicBezTo>
                      <a:pt x="40746" y="154517"/>
                      <a:pt x="25929" y="161926"/>
                      <a:pt x="22225" y="173038"/>
                    </a:cubicBezTo>
                    <a:cubicBezTo>
                      <a:pt x="18521" y="161926"/>
                      <a:pt x="3704" y="154517"/>
                      <a:pt x="0" y="150813"/>
                    </a:cubicBezTo>
                    <a:cubicBezTo>
                      <a:pt x="3704" y="150813"/>
                      <a:pt x="18521" y="143405"/>
                      <a:pt x="22225" y="128588"/>
                    </a:cubicBezTo>
                    <a:close/>
                    <a:moveTo>
                      <a:pt x="86519" y="63500"/>
                    </a:moveTo>
                    <a:cubicBezTo>
                      <a:pt x="90356" y="78846"/>
                      <a:pt x="105702" y="86519"/>
                      <a:pt x="109538" y="86519"/>
                    </a:cubicBezTo>
                    <a:cubicBezTo>
                      <a:pt x="105702" y="90356"/>
                      <a:pt x="90356" y="94192"/>
                      <a:pt x="86519" y="109538"/>
                    </a:cubicBezTo>
                    <a:cubicBezTo>
                      <a:pt x="82683" y="94192"/>
                      <a:pt x="67337" y="90356"/>
                      <a:pt x="63500" y="86519"/>
                    </a:cubicBezTo>
                    <a:cubicBezTo>
                      <a:pt x="67337" y="86519"/>
                      <a:pt x="82683" y="78846"/>
                      <a:pt x="86519" y="63500"/>
                    </a:cubicBezTo>
                    <a:close/>
                    <a:moveTo>
                      <a:pt x="22225" y="63500"/>
                    </a:moveTo>
                    <a:cubicBezTo>
                      <a:pt x="25929" y="78846"/>
                      <a:pt x="40746" y="86519"/>
                      <a:pt x="44450" y="86519"/>
                    </a:cubicBezTo>
                    <a:cubicBezTo>
                      <a:pt x="40746" y="90356"/>
                      <a:pt x="25929" y="94192"/>
                      <a:pt x="22225" y="109538"/>
                    </a:cubicBezTo>
                    <a:cubicBezTo>
                      <a:pt x="18521" y="94192"/>
                      <a:pt x="3704" y="90356"/>
                      <a:pt x="0" y="86519"/>
                    </a:cubicBezTo>
                    <a:cubicBezTo>
                      <a:pt x="3704" y="86519"/>
                      <a:pt x="18521" y="78846"/>
                      <a:pt x="22225" y="63500"/>
                    </a:cubicBezTo>
                    <a:close/>
                    <a:moveTo>
                      <a:pt x="86519" y="0"/>
                    </a:moveTo>
                    <a:cubicBezTo>
                      <a:pt x="90356" y="14817"/>
                      <a:pt x="105702" y="22225"/>
                      <a:pt x="109538" y="22225"/>
                    </a:cubicBezTo>
                    <a:cubicBezTo>
                      <a:pt x="105702" y="25929"/>
                      <a:pt x="90356" y="29633"/>
                      <a:pt x="86519" y="44450"/>
                    </a:cubicBezTo>
                    <a:cubicBezTo>
                      <a:pt x="82683" y="29633"/>
                      <a:pt x="67337" y="25929"/>
                      <a:pt x="63500" y="22225"/>
                    </a:cubicBezTo>
                    <a:cubicBezTo>
                      <a:pt x="67337" y="22225"/>
                      <a:pt x="82683" y="14817"/>
                      <a:pt x="86519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07" name="任意多边形 906">
                <a:extLst>
                  <a:ext uri="{FF2B5EF4-FFF2-40B4-BE49-F238E27FC236}">
                    <a16:creationId xmlns:a16="http://schemas.microsoft.com/office/drawing/2014/main" id="{C5494BB7-746B-41A4-9DCB-38C22ACCF673}"/>
                  </a:ext>
                </a:extLst>
              </p:cNvPr>
              <p:cNvSpPr/>
              <p:nvPr/>
            </p:nvSpPr>
            <p:spPr bwMode="auto">
              <a:xfrm>
                <a:off x="4246563" y="3778251"/>
                <a:ext cx="44450" cy="46038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6 h 12"/>
                  <a:gd name="T4" fmla="*/ 12 w 12"/>
                  <a:gd name="T5" fmla="*/ 6 h 12"/>
                  <a:gd name="T6" fmla="*/ 6 w 12"/>
                  <a:gd name="T7" fmla="*/ 12 h 12"/>
                  <a:gd name="T8" fmla="*/ 6 w 12"/>
                  <a:gd name="T9" fmla="*/ 12 h 12"/>
                  <a:gd name="T10" fmla="*/ 0 w 12"/>
                  <a:gd name="T11" fmla="*/ 6 h 12"/>
                  <a:gd name="T12" fmla="*/ 0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7" y="4"/>
                      <a:pt x="11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7"/>
                      <a:pt x="7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8"/>
                      <a:pt x="1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5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8" name="任意多边形 907">
                <a:extLst>
                  <a:ext uri="{FF2B5EF4-FFF2-40B4-BE49-F238E27FC236}">
                    <a16:creationId xmlns:a16="http://schemas.microsoft.com/office/drawing/2014/main" id="{63EA8263-C19C-4B56-B095-D6D04F09E923}"/>
                  </a:ext>
                </a:extLst>
              </p:cNvPr>
              <p:cNvSpPr/>
              <p:nvPr/>
            </p:nvSpPr>
            <p:spPr bwMode="auto">
              <a:xfrm>
                <a:off x="4181475" y="3778251"/>
                <a:ext cx="46038" cy="46038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6 h 12"/>
                  <a:gd name="T4" fmla="*/ 12 w 12"/>
                  <a:gd name="T5" fmla="*/ 6 h 12"/>
                  <a:gd name="T6" fmla="*/ 6 w 12"/>
                  <a:gd name="T7" fmla="*/ 12 h 12"/>
                  <a:gd name="T8" fmla="*/ 6 w 12"/>
                  <a:gd name="T9" fmla="*/ 12 h 12"/>
                  <a:gd name="T10" fmla="*/ 0 w 12"/>
                  <a:gd name="T11" fmla="*/ 6 h 12"/>
                  <a:gd name="T12" fmla="*/ 0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7" y="4"/>
                      <a:pt x="11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7"/>
                      <a:pt x="7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8"/>
                      <a:pt x="1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5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9" name="任意多边形 908">
                <a:extLst>
                  <a:ext uri="{FF2B5EF4-FFF2-40B4-BE49-F238E27FC236}">
                    <a16:creationId xmlns:a16="http://schemas.microsoft.com/office/drawing/2014/main" id="{99843E86-33B3-4EF4-9622-80ABE215E115}"/>
                  </a:ext>
                </a:extLst>
              </p:cNvPr>
              <p:cNvSpPr/>
              <p:nvPr/>
            </p:nvSpPr>
            <p:spPr bwMode="auto">
              <a:xfrm>
                <a:off x="4310063" y="3714751"/>
                <a:ext cx="44450" cy="44450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6 h 12"/>
                  <a:gd name="T4" fmla="*/ 12 w 12"/>
                  <a:gd name="T5" fmla="*/ 6 h 12"/>
                  <a:gd name="T6" fmla="*/ 6 w 12"/>
                  <a:gd name="T7" fmla="*/ 12 h 12"/>
                  <a:gd name="T8" fmla="*/ 6 w 12"/>
                  <a:gd name="T9" fmla="*/ 12 h 12"/>
                  <a:gd name="T10" fmla="*/ 0 w 12"/>
                  <a:gd name="T11" fmla="*/ 6 h 12"/>
                  <a:gd name="T12" fmla="*/ 0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7" y="4"/>
                      <a:pt x="11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7"/>
                      <a:pt x="7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8"/>
                      <a:pt x="1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5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0" name="任意多边形 909">
                <a:extLst>
                  <a:ext uri="{FF2B5EF4-FFF2-40B4-BE49-F238E27FC236}">
                    <a16:creationId xmlns:a16="http://schemas.microsoft.com/office/drawing/2014/main" id="{FAE7FA0E-815C-4623-B72F-97C783826722}"/>
                  </a:ext>
                </a:extLst>
              </p:cNvPr>
              <p:cNvSpPr/>
              <p:nvPr/>
            </p:nvSpPr>
            <p:spPr bwMode="auto">
              <a:xfrm>
                <a:off x="4246563" y="3714751"/>
                <a:ext cx="44450" cy="44450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6 h 12"/>
                  <a:gd name="T4" fmla="*/ 12 w 12"/>
                  <a:gd name="T5" fmla="*/ 6 h 12"/>
                  <a:gd name="T6" fmla="*/ 6 w 12"/>
                  <a:gd name="T7" fmla="*/ 12 h 12"/>
                  <a:gd name="T8" fmla="*/ 6 w 12"/>
                  <a:gd name="T9" fmla="*/ 12 h 12"/>
                  <a:gd name="T10" fmla="*/ 0 w 12"/>
                  <a:gd name="T11" fmla="*/ 6 h 12"/>
                  <a:gd name="T12" fmla="*/ 0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7" y="4"/>
                      <a:pt x="11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7"/>
                      <a:pt x="7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8"/>
                      <a:pt x="1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5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1" name="任意多边形 910">
                <a:extLst>
                  <a:ext uri="{FF2B5EF4-FFF2-40B4-BE49-F238E27FC236}">
                    <a16:creationId xmlns:a16="http://schemas.microsoft.com/office/drawing/2014/main" id="{171EE0E8-66B3-4541-BACF-1178673AB0E4}"/>
                  </a:ext>
                </a:extLst>
              </p:cNvPr>
              <p:cNvSpPr/>
              <p:nvPr/>
            </p:nvSpPr>
            <p:spPr bwMode="auto">
              <a:xfrm>
                <a:off x="4181475" y="3714751"/>
                <a:ext cx="46038" cy="44450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6 h 12"/>
                  <a:gd name="T4" fmla="*/ 12 w 12"/>
                  <a:gd name="T5" fmla="*/ 6 h 12"/>
                  <a:gd name="T6" fmla="*/ 6 w 12"/>
                  <a:gd name="T7" fmla="*/ 12 h 12"/>
                  <a:gd name="T8" fmla="*/ 6 w 12"/>
                  <a:gd name="T9" fmla="*/ 12 h 12"/>
                  <a:gd name="T10" fmla="*/ 0 w 12"/>
                  <a:gd name="T11" fmla="*/ 6 h 12"/>
                  <a:gd name="T12" fmla="*/ 0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7" y="4"/>
                      <a:pt x="11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7"/>
                      <a:pt x="7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8"/>
                      <a:pt x="1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5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2" name="任意多边形 911">
                <a:extLst>
                  <a:ext uri="{FF2B5EF4-FFF2-40B4-BE49-F238E27FC236}">
                    <a16:creationId xmlns:a16="http://schemas.microsoft.com/office/drawing/2014/main" id="{C604DED9-2421-42CE-9479-CE783CF0B6FD}"/>
                  </a:ext>
                </a:extLst>
              </p:cNvPr>
              <p:cNvSpPr/>
              <p:nvPr/>
            </p:nvSpPr>
            <p:spPr bwMode="auto">
              <a:xfrm>
                <a:off x="4117975" y="3714751"/>
                <a:ext cx="44450" cy="44450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6 h 12"/>
                  <a:gd name="T4" fmla="*/ 12 w 12"/>
                  <a:gd name="T5" fmla="*/ 6 h 12"/>
                  <a:gd name="T6" fmla="*/ 6 w 12"/>
                  <a:gd name="T7" fmla="*/ 12 h 12"/>
                  <a:gd name="T8" fmla="*/ 6 w 12"/>
                  <a:gd name="T9" fmla="*/ 12 h 12"/>
                  <a:gd name="T10" fmla="*/ 0 w 12"/>
                  <a:gd name="T11" fmla="*/ 6 h 12"/>
                  <a:gd name="T12" fmla="*/ 0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7" y="4"/>
                      <a:pt x="11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7"/>
                      <a:pt x="7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8"/>
                      <a:pt x="1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5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3" name="任意多边形 912">
                <a:extLst>
                  <a:ext uri="{FF2B5EF4-FFF2-40B4-BE49-F238E27FC236}">
                    <a16:creationId xmlns:a16="http://schemas.microsoft.com/office/drawing/2014/main" id="{1134B30B-4B42-4CC6-A3DD-5F615F390688}"/>
                  </a:ext>
                </a:extLst>
              </p:cNvPr>
              <p:cNvSpPr/>
              <p:nvPr/>
            </p:nvSpPr>
            <p:spPr bwMode="auto">
              <a:xfrm>
                <a:off x="4054475" y="3714751"/>
                <a:ext cx="44450" cy="44450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6 h 12"/>
                  <a:gd name="T4" fmla="*/ 12 w 12"/>
                  <a:gd name="T5" fmla="*/ 6 h 12"/>
                  <a:gd name="T6" fmla="*/ 6 w 12"/>
                  <a:gd name="T7" fmla="*/ 12 h 12"/>
                  <a:gd name="T8" fmla="*/ 6 w 12"/>
                  <a:gd name="T9" fmla="*/ 12 h 12"/>
                  <a:gd name="T10" fmla="*/ 0 w 12"/>
                  <a:gd name="T11" fmla="*/ 6 h 12"/>
                  <a:gd name="T12" fmla="*/ 0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7" y="4"/>
                      <a:pt x="11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7"/>
                      <a:pt x="7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8"/>
                      <a:pt x="1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6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4" name="任意多边形 913">
                <a:extLst>
                  <a:ext uri="{FF2B5EF4-FFF2-40B4-BE49-F238E27FC236}">
                    <a16:creationId xmlns:a16="http://schemas.microsoft.com/office/drawing/2014/main" id="{B98DE55A-2F16-44E1-B786-B7267F02788F}"/>
                  </a:ext>
                </a:extLst>
              </p:cNvPr>
              <p:cNvSpPr/>
              <p:nvPr/>
            </p:nvSpPr>
            <p:spPr bwMode="auto">
              <a:xfrm>
                <a:off x="4117975" y="3649663"/>
                <a:ext cx="44450" cy="46038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6 h 12"/>
                  <a:gd name="T4" fmla="*/ 12 w 12"/>
                  <a:gd name="T5" fmla="*/ 6 h 12"/>
                  <a:gd name="T6" fmla="*/ 6 w 12"/>
                  <a:gd name="T7" fmla="*/ 12 h 12"/>
                  <a:gd name="T8" fmla="*/ 6 w 12"/>
                  <a:gd name="T9" fmla="*/ 12 h 12"/>
                  <a:gd name="T10" fmla="*/ 0 w 12"/>
                  <a:gd name="T11" fmla="*/ 6 h 12"/>
                  <a:gd name="T12" fmla="*/ 0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7" y="4"/>
                      <a:pt x="11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7"/>
                      <a:pt x="7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8"/>
                      <a:pt x="1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5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5" name="任意多边形 914">
                <a:extLst>
                  <a:ext uri="{FF2B5EF4-FFF2-40B4-BE49-F238E27FC236}">
                    <a16:creationId xmlns:a16="http://schemas.microsoft.com/office/drawing/2014/main" id="{34C58AB3-EDA8-4BF1-A14D-2A3A1B0E785B}"/>
                  </a:ext>
                </a:extLst>
              </p:cNvPr>
              <p:cNvSpPr/>
              <p:nvPr/>
            </p:nvSpPr>
            <p:spPr bwMode="auto">
              <a:xfrm>
                <a:off x="4054475" y="3649663"/>
                <a:ext cx="44450" cy="46038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6 h 12"/>
                  <a:gd name="T4" fmla="*/ 12 w 12"/>
                  <a:gd name="T5" fmla="*/ 6 h 12"/>
                  <a:gd name="T6" fmla="*/ 6 w 12"/>
                  <a:gd name="T7" fmla="*/ 12 h 12"/>
                  <a:gd name="T8" fmla="*/ 6 w 12"/>
                  <a:gd name="T9" fmla="*/ 12 h 12"/>
                  <a:gd name="T10" fmla="*/ 0 w 12"/>
                  <a:gd name="T11" fmla="*/ 6 h 12"/>
                  <a:gd name="T12" fmla="*/ 0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7" y="4"/>
                      <a:pt x="11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7"/>
                      <a:pt x="7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8"/>
                      <a:pt x="1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6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6" name="任意多边形 915">
                <a:extLst>
                  <a:ext uri="{FF2B5EF4-FFF2-40B4-BE49-F238E27FC236}">
                    <a16:creationId xmlns:a16="http://schemas.microsoft.com/office/drawing/2014/main" id="{D4B2E29C-F841-4996-A4E9-9F02130748A9}"/>
                  </a:ext>
                </a:extLst>
              </p:cNvPr>
              <p:cNvSpPr/>
              <p:nvPr/>
            </p:nvSpPr>
            <p:spPr bwMode="auto">
              <a:xfrm>
                <a:off x="3989388" y="3586163"/>
                <a:ext cx="46038" cy="44450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6 h 12"/>
                  <a:gd name="T4" fmla="*/ 12 w 12"/>
                  <a:gd name="T5" fmla="*/ 6 h 12"/>
                  <a:gd name="T6" fmla="*/ 6 w 12"/>
                  <a:gd name="T7" fmla="*/ 12 h 12"/>
                  <a:gd name="T8" fmla="*/ 6 w 12"/>
                  <a:gd name="T9" fmla="*/ 12 h 12"/>
                  <a:gd name="T10" fmla="*/ 0 w 12"/>
                  <a:gd name="T11" fmla="*/ 6 h 12"/>
                  <a:gd name="T12" fmla="*/ 0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7" y="4"/>
                      <a:pt x="11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7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8"/>
                      <a:pt x="1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6" y="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7" name="任意多边形 916">
                <a:extLst>
                  <a:ext uri="{FF2B5EF4-FFF2-40B4-BE49-F238E27FC236}">
                    <a16:creationId xmlns:a16="http://schemas.microsoft.com/office/drawing/2014/main" id="{B46F1400-13F4-40BE-AA73-BDD1A6142C78}"/>
                  </a:ext>
                </a:extLst>
              </p:cNvPr>
              <p:cNvSpPr/>
              <p:nvPr/>
            </p:nvSpPr>
            <p:spPr bwMode="auto">
              <a:xfrm>
                <a:off x="4234524" y="4205288"/>
                <a:ext cx="169201" cy="238126"/>
              </a:xfrm>
              <a:custGeom>
                <a:avLst/>
                <a:gdLst>
                  <a:gd name="connsiteX0" fmla="*/ 83476 w 169201"/>
                  <a:gd name="connsiteY0" fmla="*/ 192088 h 238126"/>
                  <a:gd name="connsiteX1" fmla="*/ 105701 w 169201"/>
                  <a:gd name="connsiteY1" fmla="*/ 215107 h 238126"/>
                  <a:gd name="connsiteX2" fmla="*/ 83476 w 169201"/>
                  <a:gd name="connsiteY2" fmla="*/ 238126 h 238126"/>
                  <a:gd name="connsiteX3" fmla="*/ 64955 w 169201"/>
                  <a:gd name="connsiteY3" fmla="*/ 215107 h 238126"/>
                  <a:gd name="connsiteX4" fmla="*/ 83476 w 169201"/>
                  <a:gd name="connsiteY4" fmla="*/ 192088 h 238126"/>
                  <a:gd name="connsiteX5" fmla="*/ 83476 w 169201"/>
                  <a:gd name="connsiteY5" fmla="*/ 128588 h 238126"/>
                  <a:gd name="connsiteX6" fmla="*/ 105701 w 169201"/>
                  <a:gd name="connsiteY6" fmla="*/ 150813 h 238126"/>
                  <a:gd name="connsiteX7" fmla="*/ 83476 w 169201"/>
                  <a:gd name="connsiteY7" fmla="*/ 173038 h 238126"/>
                  <a:gd name="connsiteX8" fmla="*/ 64955 w 169201"/>
                  <a:gd name="connsiteY8" fmla="*/ 150813 h 238126"/>
                  <a:gd name="connsiteX9" fmla="*/ 83476 w 169201"/>
                  <a:gd name="connsiteY9" fmla="*/ 128588 h 238126"/>
                  <a:gd name="connsiteX10" fmla="*/ 146976 w 169201"/>
                  <a:gd name="connsiteY10" fmla="*/ 63500 h 238126"/>
                  <a:gd name="connsiteX11" fmla="*/ 169201 w 169201"/>
                  <a:gd name="connsiteY11" fmla="*/ 86519 h 238126"/>
                  <a:gd name="connsiteX12" fmla="*/ 146976 w 169201"/>
                  <a:gd name="connsiteY12" fmla="*/ 109538 h 238126"/>
                  <a:gd name="connsiteX13" fmla="*/ 124751 w 169201"/>
                  <a:gd name="connsiteY13" fmla="*/ 86519 h 238126"/>
                  <a:gd name="connsiteX14" fmla="*/ 146976 w 169201"/>
                  <a:gd name="connsiteY14" fmla="*/ 63500 h 238126"/>
                  <a:gd name="connsiteX15" fmla="*/ 83476 w 169201"/>
                  <a:gd name="connsiteY15" fmla="*/ 63500 h 238126"/>
                  <a:gd name="connsiteX16" fmla="*/ 105701 w 169201"/>
                  <a:gd name="connsiteY16" fmla="*/ 86519 h 238126"/>
                  <a:gd name="connsiteX17" fmla="*/ 83476 w 169201"/>
                  <a:gd name="connsiteY17" fmla="*/ 109538 h 238126"/>
                  <a:gd name="connsiteX18" fmla="*/ 64955 w 169201"/>
                  <a:gd name="connsiteY18" fmla="*/ 86519 h 238126"/>
                  <a:gd name="connsiteX19" fmla="*/ 83476 w 169201"/>
                  <a:gd name="connsiteY19" fmla="*/ 63500 h 238126"/>
                  <a:gd name="connsiteX20" fmla="*/ 146976 w 169201"/>
                  <a:gd name="connsiteY20" fmla="*/ 0 h 238126"/>
                  <a:gd name="connsiteX21" fmla="*/ 169201 w 169201"/>
                  <a:gd name="connsiteY21" fmla="*/ 22225 h 238126"/>
                  <a:gd name="connsiteX22" fmla="*/ 146976 w 169201"/>
                  <a:gd name="connsiteY22" fmla="*/ 44450 h 238126"/>
                  <a:gd name="connsiteX23" fmla="*/ 124751 w 169201"/>
                  <a:gd name="connsiteY23" fmla="*/ 22225 h 238126"/>
                  <a:gd name="connsiteX24" fmla="*/ 146976 w 169201"/>
                  <a:gd name="connsiteY24" fmla="*/ 0 h 238126"/>
                  <a:gd name="connsiteX25" fmla="*/ 83476 w 169201"/>
                  <a:gd name="connsiteY25" fmla="*/ 0 h 238126"/>
                  <a:gd name="connsiteX26" fmla="*/ 105701 w 169201"/>
                  <a:gd name="connsiteY26" fmla="*/ 22225 h 238126"/>
                  <a:gd name="connsiteX27" fmla="*/ 83476 w 169201"/>
                  <a:gd name="connsiteY27" fmla="*/ 44450 h 238126"/>
                  <a:gd name="connsiteX28" fmla="*/ 64955 w 169201"/>
                  <a:gd name="connsiteY28" fmla="*/ 22225 h 238126"/>
                  <a:gd name="connsiteX29" fmla="*/ 83476 w 169201"/>
                  <a:gd name="connsiteY29" fmla="*/ 0 h 238126"/>
                  <a:gd name="connsiteX30" fmla="*/ 19183 w 169201"/>
                  <a:gd name="connsiteY30" fmla="*/ 0 h 238126"/>
                  <a:gd name="connsiteX31" fmla="*/ 42202 w 169201"/>
                  <a:gd name="connsiteY31" fmla="*/ 22225 h 238126"/>
                  <a:gd name="connsiteX32" fmla="*/ 19183 w 169201"/>
                  <a:gd name="connsiteY32" fmla="*/ 44450 h 238126"/>
                  <a:gd name="connsiteX33" fmla="*/ 0 w 169201"/>
                  <a:gd name="connsiteY33" fmla="*/ 22225 h 238126"/>
                  <a:gd name="connsiteX34" fmla="*/ 19183 w 169201"/>
                  <a:gd name="connsiteY34" fmla="*/ 0 h 23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9201" h="238126">
                    <a:moveTo>
                      <a:pt x="83476" y="192088"/>
                    </a:moveTo>
                    <a:cubicBezTo>
                      <a:pt x="87180" y="207434"/>
                      <a:pt x="105701" y="215107"/>
                      <a:pt x="105701" y="215107"/>
                    </a:cubicBezTo>
                    <a:cubicBezTo>
                      <a:pt x="105701" y="218944"/>
                      <a:pt x="87180" y="222780"/>
                      <a:pt x="83476" y="238126"/>
                    </a:cubicBezTo>
                    <a:cubicBezTo>
                      <a:pt x="83476" y="222780"/>
                      <a:pt x="64955" y="218944"/>
                      <a:pt x="64955" y="215107"/>
                    </a:cubicBezTo>
                    <a:cubicBezTo>
                      <a:pt x="64955" y="215107"/>
                      <a:pt x="83476" y="207434"/>
                      <a:pt x="83476" y="192088"/>
                    </a:cubicBezTo>
                    <a:close/>
                    <a:moveTo>
                      <a:pt x="83476" y="128588"/>
                    </a:moveTo>
                    <a:cubicBezTo>
                      <a:pt x="87180" y="143405"/>
                      <a:pt x="105701" y="150813"/>
                      <a:pt x="105701" y="150813"/>
                    </a:cubicBezTo>
                    <a:cubicBezTo>
                      <a:pt x="105701" y="154517"/>
                      <a:pt x="87180" y="158222"/>
                      <a:pt x="83476" y="173038"/>
                    </a:cubicBezTo>
                    <a:cubicBezTo>
                      <a:pt x="83476" y="158222"/>
                      <a:pt x="64955" y="154517"/>
                      <a:pt x="64955" y="150813"/>
                    </a:cubicBezTo>
                    <a:cubicBezTo>
                      <a:pt x="64955" y="150813"/>
                      <a:pt x="83476" y="143405"/>
                      <a:pt x="83476" y="128588"/>
                    </a:cubicBezTo>
                    <a:close/>
                    <a:moveTo>
                      <a:pt x="146976" y="63500"/>
                    </a:moveTo>
                    <a:cubicBezTo>
                      <a:pt x="150680" y="78846"/>
                      <a:pt x="169201" y="86519"/>
                      <a:pt x="169201" y="86519"/>
                    </a:cubicBezTo>
                    <a:cubicBezTo>
                      <a:pt x="169201" y="90356"/>
                      <a:pt x="150680" y="94192"/>
                      <a:pt x="146976" y="109538"/>
                    </a:cubicBezTo>
                    <a:cubicBezTo>
                      <a:pt x="146976" y="94192"/>
                      <a:pt x="128455" y="90356"/>
                      <a:pt x="124751" y="86519"/>
                    </a:cubicBezTo>
                    <a:cubicBezTo>
                      <a:pt x="128455" y="86519"/>
                      <a:pt x="146976" y="78846"/>
                      <a:pt x="146976" y="63500"/>
                    </a:cubicBezTo>
                    <a:close/>
                    <a:moveTo>
                      <a:pt x="83476" y="63500"/>
                    </a:moveTo>
                    <a:cubicBezTo>
                      <a:pt x="87180" y="78846"/>
                      <a:pt x="105701" y="86519"/>
                      <a:pt x="105701" y="86519"/>
                    </a:cubicBezTo>
                    <a:cubicBezTo>
                      <a:pt x="105701" y="90356"/>
                      <a:pt x="87180" y="94192"/>
                      <a:pt x="83476" y="109538"/>
                    </a:cubicBezTo>
                    <a:cubicBezTo>
                      <a:pt x="83476" y="94192"/>
                      <a:pt x="64955" y="90356"/>
                      <a:pt x="64955" y="86519"/>
                    </a:cubicBezTo>
                    <a:cubicBezTo>
                      <a:pt x="64955" y="86519"/>
                      <a:pt x="83476" y="78846"/>
                      <a:pt x="83476" y="63500"/>
                    </a:cubicBezTo>
                    <a:close/>
                    <a:moveTo>
                      <a:pt x="146976" y="0"/>
                    </a:moveTo>
                    <a:cubicBezTo>
                      <a:pt x="150680" y="14817"/>
                      <a:pt x="169201" y="22225"/>
                      <a:pt x="169201" y="22225"/>
                    </a:cubicBezTo>
                    <a:cubicBezTo>
                      <a:pt x="169201" y="25929"/>
                      <a:pt x="150680" y="29634"/>
                      <a:pt x="146976" y="44450"/>
                    </a:cubicBezTo>
                    <a:cubicBezTo>
                      <a:pt x="146976" y="29634"/>
                      <a:pt x="128455" y="25929"/>
                      <a:pt x="124751" y="22225"/>
                    </a:cubicBezTo>
                    <a:cubicBezTo>
                      <a:pt x="128455" y="22225"/>
                      <a:pt x="146976" y="14817"/>
                      <a:pt x="146976" y="0"/>
                    </a:cubicBezTo>
                    <a:close/>
                    <a:moveTo>
                      <a:pt x="83476" y="0"/>
                    </a:moveTo>
                    <a:cubicBezTo>
                      <a:pt x="87180" y="14817"/>
                      <a:pt x="105701" y="22225"/>
                      <a:pt x="105701" y="22225"/>
                    </a:cubicBezTo>
                    <a:cubicBezTo>
                      <a:pt x="105701" y="25929"/>
                      <a:pt x="87180" y="29634"/>
                      <a:pt x="83476" y="44450"/>
                    </a:cubicBezTo>
                    <a:cubicBezTo>
                      <a:pt x="83476" y="29634"/>
                      <a:pt x="64955" y="25929"/>
                      <a:pt x="64955" y="22225"/>
                    </a:cubicBezTo>
                    <a:cubicBezTo>
                      <a:pt x="64955" y="22225"/>
                      <a:pt x="83476" y="14817"/>
                      <a:pt x="83476" y="0"/>
                    </a:cubicBezTo>
                    <a:close/>
                    <a:moveTo>
                      <a:pt x="19183" y="0"/>
                    </a:moveTo>
                    <a:cubicBezTo>
                      <a:pt x="23019" y="14817"/>
                      <a:pt x="42202" y="22225"/>
                      <a:pt x="42202" y="22225"/>
                    </a:cubicBezTo>
                    <a:cubicBezTo>
                      <a:pt x="42202" y="25929"/>
                      <a:pt x="23019" y="29634"/>
                      <a:pt x="19183" y="44450"/>
                    </a:cubicBezTo>
                    <a:cubicBezTo>
                      <a:pt x="19183" y="29634"/>
                      <a:pt x="0" y="25929"/>
                      <a:pt x="0" y="22225"/>
                    </a:cubicBezTo>
                    <a:cubicBezTo>
                      <a:pt x="0" y="22225"/>
                      <a:pt x="19183" y="14817"/>
                      <a:pt x="19183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18" name="任意多边形 917">
                <a:extLst>
                  <a:ext uri="{FF2B5EF4-FFF2-40B4-BE49-F238E27FC236}">
                    <a16:creationId xmlns:a16="http://schemas.microsoft.com/office/drawing/2014/main" id="{55C127AF-2326-4816-ABEF-EEBC8FF8C384}"/>
                  </a:ext>
                </a:extLst>
              </p:cNvPr>
              <p:cNvSpPr/>
              <p:nvPr/>
            </p:nvSpPr>
            <p:spPr bwMode="auto">
              <a:xfrm>
                <a:off x="4090988" y="4767263"/>
                <a:ext cx="427038" cy="238125"/>
              </a:xfrm>
              <a:custGeom>
                <a:avLst/>
                <a:gdLst>
                  <a:gd name="connsiteX0" fmla="*/ 279689 w 427038"/>
                  <a:gd name="connsiteY0" fmla="*/ 193675 h 238125"/>
                  <a:gd name="connsiteX1" fmla="*/ 298450 w 427038"/>
                  <a:gd name="connsiteY1" fmla="*/ 215900 h 238125"/>
                  <a:gd name="connsiteX2" fmla="*/ 279689 w 427038"/>
                  <a:gd name="connsiteY2" fmla="*/ 238125 h 238125"/>
                  <a:gd name="connsiteX3" fmla="*/ 257175 w 427038"/>
                  <a:gd name="connsiteY3" fmla="*/ 215900 h 238125"/>
                  <a:gd name="connsiteX4" fmla="*/ 279689 w 427038"/>
                  <a:gd name="connsiteY4" fmla="*/ 193675 h 238125"/>
                  <a:gd name="connsiteX5" fmla="*/ 215106 w 427038"/>
                  <a:gd name="connsiteY5" fmla="*/ 193675 h 238125"/>
                  <a:gd name="connsiteX6" fmla="*/ 234289 w 427038"/>
                  <a:gd name="connsiteY6" fmla="*/ 215900 h 238125"/>
                  <a:gd name="connsiteX7" fmla="*/ 215106 w 427038"/>
                  <a:gd name="connsiteY7" fmla="*/ 238125 h 238125"/>
                  <a:gd name="connsiteX8" fmla="*/ 192087 w 427038"/>
                  <a:gd name="connsiteY8" fmla="*/ 215900 h 238125"/>
                  <a:gd name="connsiteX9" fmla="*/ 215106 w 427038"/>
                  <a:gd name="connsiteY9" fmla="*/ 193675 h 238125"/>
                  <a:gd name="connsiteX10" fmla="*/ 151606 w 427038"/>
                  <a:gd name="connsiteY10" fmla="*/ 193675 h 238125"/>
                  <a:gd name="connsiteX11" fmla="*/ 170789 w 427038"/>
                  <a:gd name="connsiteY11" fmla="*/ 215900 h 238125"/>
                  <a:gd name="connsiteX12" fmla="*/ 151606 w 427038"/>
                  <a:gd name="connsiteY12" fmla="*/ 238125 h 238125"/>
                  <a:gd name="connsiteX13" fmla="*/ 128587 w 427038"/>
                  <a:gd name="connsiteY13" fmla="*/ 215900 h 238125"/>
                  <a:gd name="connsiteX14" fmla="*/ 151606 w 427038"/>
                  <a:gd name="connsiteY14" fmla="*/ 193675 h 238125"/>
                  <a:gd name="connsiteX15" fmla="*/ 403658 w 427038"/>
                  <a:gd name="connsiteY15" fmla="*/ 128588 h 238125"/>
                  <a:gd name="connsiteX16" fmla="*/ 407555 w 427038"/>
                  <a:gd name="connsiteY16" fmla="*/ 128588 h 238125"/>
                  <a:gd name="connsiteX17" fmla="*/ 427038 w 427038"/>
                  <a:gd name="connsiteY17" fmla="*/ 151607 h 238125"/>
                  <a:gd name="connsiteX18" fmla="*/ 407555 w 427038"/>
                  <a:gd name="connsiteY18" fmla="*/ 174626 h 238125"/>
                  <a:gd name="connsiteX19" fmla="*/ 403658 w 427038"/>
                  <a:gd name="connsiteY19" fmla="*/ 174626 h 238125"/>
                  <a:gd name="connsiteX20" fmla="*/ 384175 w 427038"/>
                  <a:gd name="connsiteY20" fmla="*/ 151607 h 238125"/>
                  <a:gd name="connsiteX21" fmla="*/ 403658 w 427038"/>
                  <a:gd name="connsiteY21" fmla="*/ 128588 h 238125"/>
                  <a:gd name="connsiteX22" fmla="*/ 343189 w 427038"/>
                  <a:gd name="connsiteY22" fmla="*/ 128588 h 238125"/>
                  <a:gd name="connsiteX23" fmla="*/ 361950 w 427038"/>
                  <a:gd name="connsiteY23" fmla="*/ 151607 h 238125"/>
                  <a:gd name="connsiteX24" fmla="*/ 343189 w 427038"/>
                  <a:gd name="connsiteY24" fmla="*/ 174626 h 238125"/>
                  <a:gd name="connsiteX25" fmla="*/ 320675 w 427038"/>
                  <a:gd name="connsiteY25" fmla="*/ 151607 h 238125"/>
                  <a:gd name="connsiteX26" fmla="*/ 343189 w 427038"/>
                  <a:gd name="connsiteY26" fmla="*/ 128588 h 238125"/>
                  <a:gd name="connsiteX27" fmla="*/ 279689 w 427038"/>
                  <a:gd name="connsiteY27" fmla="*/ 128588 h 238125"/>
                  <a:gd name="connsiteX28" fmla="*/ 298450 w 427038"/>
                  <a:gd name="connsiteY28" fmla="*/ 151607 h 238125"/>
                  <a:gd name="connsiteX29" fmla="*/ 279689 w 427038"/>
                  <a:gd name="connsiteY29" fmla="*/ 174626 h 238125"/>
                  <a:gd name="connsiteX30" fmla="*/ 257175 w 427038"/>
                  <a:gd name="connsiteY30" fmla="*/ 151607 h 238125"/>
                  <a:gd name="connsiteX31" fmla="*/ 279689 w 427038"/>
                  <a:gd name="connsiteY31" fmla="*/ 128588 h 238125"/>
                  <a:gd name="connsiteX32" fmla="*/ 215106 w 427038"/>
                  <a:gd name="connsiteY32" fmla="*/ 128588 h 238125"/>
                  <a:gd name="connsiteX33" fmla="*/ 234289 w 427038"/>
                  <a:gd name="connsiteY33" fmla="*/ 151607 h 238125"/>
                  <a:gd name="connsiteX34" fmla="*/ 215106 w 427038"/>
                  <a:gd name="connsiteY34" fmla="*/ 174626 h 238125"/>
                  <a:gd name="connsiteX35" fmla="*/ 192087 w 427038"/>
                  <a:gd name="connsiteY35" fmla="*/ 151607 h 238125"/>
                  <a:gd name="connsiteX36" fmla="*/ 215106 w 427038"/>
                  <a:gd name="connsiteY36" fmla="*/ 128588 h 238125"/>
                  <a:gd name="connsiteX37" fmla="*/ 151606 w 427038"/>
                  <a:gd name="connsiteY37" fmla="*/ 128588 h 238125"/>
                  <a:gd name="connsiteX38" fmla="*/ 170789 w 427038"/>
                  <a:gd name="connsiteY38" fmla="*/ 151607 h 238125"/>
                  <a:gd name="connsiteX39" fmla="*/ 151606 w 427038"/>
                  <a:gd name="connsiteY39" fmla="*/ 174626 h 238125"/>
                  <a:gd name="connsiteX40" fmla="*/ 128587 w 427038"/>
                  <a:gd name="connsiteY40" fmla="*/ 151607 h 238125"/>
                  <a:gd name="connsiteX41" fmla="*/ 151606 w 427038"/>
                  <a:gd name="connsiteY41" fmla="*/ 128588 h 238125"/>
                  <a:gd name="connsiteX42" fmla="*/ 87312 w 427038"/>
                  <a:gd name="connsiteY42" fmla="*/ 128588 h 238125"/>
                  <a:gd name="connsiteX43" fmla="*/ 105833 w 427038"/>
                  <a:gd name="connsiteY43" fmla="*/ 151607 h 238125"/>
                  <a:gd name="connsiteX44" fmla="*/ 87312 w 427038"/>
                  <a:gd name="connsiteY44" fmla="*/ 174626 h 238125"/>
                  <a:gd name="connsiteX45" fmla="*/ 65087 w 427038"/>
                  <a:gd name="connsiteY45" fmla="*/ 151607 h 238125"/>
                  <a:gd name="connsiteX46" fmla="*/ 87312 w 427038"/>
                  <a:gd name="connsiteY46" fmla="*/ 128588 h 238125"/>
                  <a:gd name="connsiteX47" fmla="*/ 23019 w 427038"/>
                  <a:gd name="connsiteY47" fmla="*/ 128588 h 238125"/>
                  <a:gd name="connsiteX48" fmla="*/ 46038 w 427038"/>
                  <a:gd name="connsiteY48" fmla="*/ 151607 h 238125"/>
                  <a:gd name="connsiteX49" fmla="*/ 23019 w 427038"/>
                  <a:gd name="connsiteY49" fmla="*/ 174626 h 238125"/>
                  <a:gd name="connsiteX50" fmla="*/ 0 w 427038"/>
                  <a:gd name="connsiteY50" fmla="*/ 151607 h 238125"/>
                  <a:gd name="connsiteX51" fmla="*/ 23019 w 427038"/>
                  <a:gd name="connsiteY51" fmla="*/ 128588 h 238125"/>
                  <a:gd name="connsiteX52" fmla="*/ 403658 w 427038"/>
                  <a:gd name="connsiteY52" fmla="*/ 65088 h 238125"/>
                  <a:gd name="connsiteX53" fmla="*/ 407555 w 427038"/>
                  <a:gd name="connsiteY53" fmla="*/ 65088 h 238125"/>
                  <a:gd name="connsiteX54" fmla="*/ 427038 w 427038"/>
                  <a:gd name="connsiteY54" fmla="*/ 87313 h 238125"/>
                  <a:gd name="connsiteX55" fmla="*/ 407555 w 427038"/>
                  <a:gd name="connsiteY55" fmla="*/ 109538 h 238125"/>
                  <a:gd name="connsiteX56" fmla="*/ 403658 w 427038"/>
                  <a:gd name="connsiteY56" fmla="*/ 109538 h 238125"/>
                  <a:gd name="connsiteX57" fmla="*/ 384175 w 427038"/>
                  <a:gd name="connsiteY57" fmla="*/ 87313 h 238125"/>
                  <a:gd name="connsiteX58" fmla="*/ 403658 w 427038"/>
                  <a:gd name="connsiteY58" fmla="*/ 65088 h 238125"/>
                  <a:gd name="connsiteX59" fmla="*/ 343189 w 427038"/>
                  <a:gd name="connsiteY59" fmla="*/ 65088 h 238125"/>
                  <a:gd name="connsiteX60" fmla="*/ 361950 w 427038"/>
                  <a:gd name="connsiteY60" fmla="*/ 87313 h 238125"/>
                  <a:gd name="connsiteX61" fmla="*/ 343189 w 427038"/>
                  <a:gd name="connsiteY61" fmla="*/ 109538 h 238125"/>
                  <a:gd name="connsiteX62" fmla="*/ 320675 w 427038"/>
                  <a:gd name="connsiteY62" fmla="*/ 87313 h 238125"/>
                  <a:gd name="connsiteX63" fmla="*/ 343189 w 427038"/>
                  <a:gd name="connsiteY63" fmla="*/ 65088 h 238125"/>
                  <a:gd name="connsiteX64" fmla="*/ 279689 w 427038"/>
                  <a:gd name="connsiteY64" fmla="*/ 65088 h 238125"/>
                  <a:gd name="connsiteX65" fmla="*/ 298450 w 427038"/>
                  <a:gd name="connsiteY65" fmla="*/ 87313 h 238125"/>
                  <a:gd name="connsiteX66" fmla="*/ 279689 w 427038"/>
                  <a:gd name="connsiteY66" fmla="*/ 109538 h 238125"/>
                  <a:gd name="connsiteX67" fmla="*/ 257175 w 427038"/>
                  <a:gd name="connsiteY67" fmla="*/ 87313 h 238125"/>
                  <a:gd name="connsiteX68" fmla="*/ 279689 w 427038"/>
                  <a:gd name="connsiteY68" fmla="*/ 65088 h 238125"/>
                  <a:gd name="connsiteX69" fmla="*/ 215106 w 427038"/>
                  <a:gd name="connsiteY69" fmla="*/ 65088 h 238125"/>
                  <a:gd name="connsiteX70" fmla="*/ 234289 w 427038"/>
                  <a:gd name="connsiteY70" fmla="*/ 87313 h 238125"/>
                  <a:gd name="connsiteX71" fmla="*/ 215106 w 427038"/>
                  <a:gd name="connsiteY71" fmla="*/ 109538 h 238125"/>
                  <a:gd name="connsiteX72" fmla="*/ 192087 w 427038"/>
                  <a:gd name="connsiteY72" fmla="*/ 87313 h 238125"/>
                  <a:gd name="connsiteX73" fmla="*/ 215106 w 427038"/>
                  <a:gd name="connsiteY73" fmla="*/ 65088 h 238125"/>
                  <a:gd name="connsiteX74" fmla="*/ 151606 w 427038"/>
                  <a:gd name="connsiteY74" fmla="*/ 65088 h 238125"/>
                  <a:gd name="connsiteX75" fmla="*/ 170789 w 427038"/>
                  <a:gd name="connsiteY75" fmla="*/ 87313 h 238125"/>
                  <a:gd name="connsiteX76" fmla="*/ 151606 w 427038"/>
                  <a:gd name="connsiteY76" fmla="*/ 109538 h 238125"/>
                  <a:gd name="connsiteX77" fmla="*/ 128587 w 427038"/>
                  <a:gd name="connsiteY77" fmla="*/ 87313 h 238125"/>
                  <a:gd name="connsiteX78" fmla="*/ 151606 w 427038"/>
                  <a:gd name="connsiteY78" fmla="*/ 65088 h 238125"/>
                  <a:gd name="connsiteX79" fmla="*/ 87312 w 427038"/>
                  <a:gd name="connsiteY79" fmla="*/ 65088 h 238125"/>
                  <a:gd name="connsiteX80" fmla="*/ 105833 w 427038"/>
                  <a:gd name="connsiteY80" fmla="*/ 87313 h 238125"/>
                  <a:gd name="connsiteX81" fmla="*/ 87312 w 427038"/>
                  <a:gd name="connsiteY81" fmla="*/ 109538 h 238125"/>
                  <a:gd name="connsiteX82" fmla="*/ 65087 w 427038"/>
                  <a:gd name="connsiteY82" fmla="*/ 87313 h 238125"/>
                  <a:gd name="connsiteX83" fmla="*/ 87312 w 427038"/>
                  <a:gd name="connsiteY83" fmla="*/ 65088 h 238125"/>
                  <a:gd name="connsiteX84" fmla="*/ 23019 w 427038"/>
                  <a:gd name="connsiteY84" fmla="*/ 65088 h 238125"/>
                  <a:gd name="connsiteX85" fmla="*/ 46038 w 427038"/>
                  <a:gd name="connsiteY85" fmla="*/ 87313 h 238125"/>
                  <a:gd name="connsiteX86" fmla="*/ 23019 w 427038"/>
                  <a:gd name="connsiteY86" fmla="*/ 109538 h 238125"/>
                  <a:gd name="connsiteX87" fmla="*/ 0 w 427038"/>
                  <a:gd name="connsiteY87" fmla="*/ 87313 h 238125"/>
                  <a:gd name="connsiteX88" fmla="*/ 23019 w 427038"/>
                  <a:gd name="connsiteY88" fmla="*/ 65088 h 238125"/>
                  <a:gd name="connsiteX89" fmla="*/ 279689 w 427038"/>
                  <a:gd name="connsiteY89" fmla="*/ 0 h 238125"/>
                  <a:gd name="connsiteX90" fmla="*/ 298450 w 427038"/>
                  <a:gd name="connsiteY90" fmla="*/ 23019 h 238125"/>
                  <a:gd name="connsiteX91" fmla="*/ 279689 w 427038"/>
                  <a:gd name="connsiteY91" fmla="*/ 46038 h 238125"/>
                  <a:gd name="connsiteX92" fmla="*/ 257175 w 427038"/>
                  <a:gd name="connsiteY92" fmla="*/ 23019 h 238125"/>
                  <a:gd name="connsiteX93" fmla="*/ 279689 w 427038"/>
                  <a:gd name="connsiteY93" fmla="*/ 0 h 238125"/>
                  <a:gd name="connsiteX94" fmla="*/ 215106 w 427038"/>
                  <a:gd name="connsiteY94" fmla="*/ 0 h 238125"/>
                  <a:gd name="connsiteX95" fmla="*/ 234289 w 427038"/>
                  <a:gd name="connsiteY95" fmla="*/ 23019 h 238125"/>
                  <a:gd name="connsiteX96" fmla="*/ 215106 w 427038"/>
                  <a:gd name="connsiteY96" fmla="*/ 46038 h 238125"/>
                  <a:gd name="connsiteX97" fmla="*/ 192087 w 427038"/>
                  <a:gd name="connsiteY97" fmla="*/ 23019 h 238125"/>
                  <a:gd name="connsiteX98" fmla="*/ 215106 w 427038"/>
                  <a:gd name="connsiteY98" fmla="*/ 0 h 238125"/>
                  <a:gd name="connsiteX99" fmla="*/ 151606 w 427038"/>
                  <a:gd name="connsiteY99" fmla="*/ 0 h 238125"/>
                  <a:gd name="connsiteX100" fmla="*/ 170789 w 427038"/>
                  <a:gd name="connsiteY100" fmla="*/ 23019 h 238125"/>
                  <a:gd name="connsiteX101" fmla="*/ 151606 w 427038"/>
                  <a:gd name="connsiteY101" fmla="*/ 46038 h 238125"/>
                  <a:gd name="connsiteX102" fmla="*/ 128587 w 427038"/>
                  <a:gd name="connsiteY102" fmla="*/ 23019 h 238125"/>
                  <a:gd name="connsiteX103" fmla="*/ 151606 w 427038"/>
                  <a:gd name="connsiteY103" fmla="*/ 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427038" h="238125">
                    <a:moveTo>
                      <a:pt x="279689" y="193675"/>
                    </a:moveTo>
                    <a:cubicBezTo>
                      <a:pt x="279689" y="208492"/>
                      <a:pt x="298450" y="215900"/>
                      <a:pt x="298450" y="215900"/>
                    </a:cubicBezTo>
                    <a:cubicBezTo>
                      <a:pt x="298450" y="215900"/>
                      <a:pt x="279689" y="223309"/>
                      <a:pt x="279689" y="238125"/>
                    </a:cubicBezTo>
                    <a:cubicBezTo>
                      <a:pt x="275937" y="223309"/>
                      <a:pt x="257175" y="215900"/>
                      <a:pt x="257175" y="215900"/>
                    </a:cubicBezTo>
                    <a:cubicBezTo>
                      <a:pt x="257175" y="215900"/>
                      <a:pt x="275937" y="208492"/>
                      <a:pt x="279689" y="193675"/>
                    </a:cubicBezTo>
                    <a:close/>
                    <a:moveTo>
                      <a:pt x="215106" y="193675"/>
                    </a:moveTo>
                    <a:cubicBezTo>
                      <a:pt x="215106" y="208492"/>
                      <a:pt x="234289" y="215900"/>
                      <a:pt x="234289" y="215900"/>
                    </a:cubicBezTo>
                    <a:cubicBezTo>
                      <a:pt x="234289" y="215900"/>
                      <a:pt x="215106" y="223309"/>
                      <a:pt x="215106" y="238125"/>
                    </a:cubicBezTo>
                    <a:cubicBezTo>
                      <a:pt x="211270" y="223309"/>
                      <a:pt x="192087" y="215900"/>
                      <a:pt x="192087" y="215900"/>
                    </a:cubicBezTo>
                    <a:cubicBezTo>
                      <a:pt x="192087" y="215900"/>
                      <a:pt x="211270" y="208492"/>
                      <a:pt x="215106" y="193675"/>
                    </a:cubicBezTo>
                    <a:close/>
                    <a:moveTo>
                      <a:pt x="151606" y="193675"/>
                    </a:moveTo>
                    <a:cubicBezTo>
                      <a:pt x="151606" y="208492"/>
                      <a:pt x="170789" y="215900"/>
                      <a:pt x="170789" y="215900"/>
                    </a:cubicBezTo>
                    <a:cubicBezTo>
                      <a:pt x="170789" y="215900"/>
                      <a:pt x="151606" y="223309"/>
                      <a:pt x="151606" y="238125"/>
                    </a:cubicBezTo>
                    <a:cubicBezTo>
                      <a:pt x="147770" y="223309"/>
                      <a:pt x="128587" y="215900"/>
                      <a:pt x="128587" y="215900"/>
                    </a:cubicBezTo>
                    <a:cubicBezTo>
                      <a:pt x="128587" y="215900"/>
                      <a:pt x="147770" y="208492"/>
                      <a:pt x="151606" y="193675"/>
                    </a:cubicBezTo>
                    <a:close/>
                    <a:moveTo>
                      <a:pt x="403658" y="128588"/>
                    </a:moveTo>
                    <a:cubicBezTo>
                      <a:pt x="403658" y="128588"/>
                      <a:pt x="407555" y="128588"/>
                      <a:pt x="407555" y="128588"/>
                    </a:cubicBezTo>
                    <a:cubicBezTo>
                      <a:pt x="407555" y="143934"/>
                      <a:pt x="427038" y="147771"/>
                      <a:pt x="427038" y="151607"/>
                    </a:cubicBezTo>
                    <a:cubicBezTo>
                      <a:pt x="427038" y="151607"/>
                      <a:pt x="407555" y="159280"/>
                      <a:pt x="407555" y="174626"/>
                    </a:cubicBezTo>
                    <a:cubicBezTo>
                      <a:pt x="407555" y="174626"/>
                      <a:pt x="403658" y="174626"/>
                      <a:pt x="403658" y="174626"/>
                    </a:cubicBezTo>
                    <a:cubicBezTo>
                      <a:pt x="403658" y="159280"/>
                      <a:pt x="384175" y="151607"/>
                      <a:pt x="384175" y="151607"/>
                    </a:cubicBezTo>
                    <a:cubicBezTo>
                      <a:pt x="384175" y="147771"/>
                      <a:pt x="403658" y="143934"/>
                      <a:pt x="403658" y="128588"/>
                    </a:cubicBezTo>
                    <a:close/>
                    <a:moveTo>
                      <a:pt x="343189" y="128588"/>
                    </a:moveTo>
                    <a:cubicBezTo>
                      <a:pt x="343189" y="143934"/>
                      <a:pt x="361950" y="147771"/>
                      <a:pt x="361950" y="151607"/>
                    </a:cubicBezTo>
                    <a:cubicBezTo>
                      <a:pt x="361950" y="151607"/>
                      <a:pt x="343189" y="159280"/>
                      <a:pt x="343189" y="174626"/>
                    </a:cubicBezTo>
                    <a:cubicBezTo>
                      <a:pt x="339437" y="159280"/>
                      <a:pt x="320675" y="151607"/>
                      <a:pt x="320675" y="151607"/>
                    </a:cubicBezTo>
                    <a:cubicBezTo>
                      <a:pt x="320675" y="147771"/>
                      <a:pt x="339437" y="143934"/>
                      <a:pt x="343189" y="128588"/>
                    </a:cubicBezTo>
                    <a:close/>
                    <a:moveTo>
                      <a:pt x="279689" y="128588"/>
                    </a:moveTo>
                    <a:cubicBezTo>
                      <a:pt x="279689" y="143934"/>
                      <a:pt x="298450" y="147771"/>
                      <a:pt x="298450" y="151607"/>
                    </a:cubicBezTo>
                    <a:cubicBezTo>
                      <a:pt x="298450" y="151607"/>
                      <a:pt x="279689" y="159280"/>
                      <a:pt x="279689" y="174626"/>
                    </a:cubicBezTo>
                    <a:cubicBezTo>
                      <a:pt x="275937" y="159280"/>
                      <a:pt x="257175" y="151607"/>
                      <a:pt x="257175" y="151607"/>
                    </a:cubicBezTo>
                    <a:cubicBezTo>
                      <a:pt x="257175" y="147771"/>
                      <a:pt x="275937" y="143934"/>
                      <a:pt x="279689" y="128588"/>
                    </a:cubicBezTo>
                    <a:close/>
                    <a:moveTo>
                      <a:pt x="215106" y="128588"/>
                    </a:moveTo>
                    <a:cubicBezTo>
                      <a:pt x="215106" y="143934"/>
                      <a:pt x="234289" y="147771"/>
                      <a:pt x="234289" y="151607"/>
                    </a:cubicBezTo>
                    <a:cubicBezTo>
                      <a:pt x="234289" y="151607"/>
                      <a:pt x="215106" y="159280"/>
                      <a:pt x="215106" y="174626"/>
                    </a:cubicBezTo>
                    <a:cubicBezTo>
                      <a:pt x="211270" y="159280"/>
                      <a:pt x="192087" y="151607"/>
                      <a:pt x="192087" y="151607"/>
                    </a:cubicBezTo>
                    <a:cubicBezTo>
                      <a:pt x="192087" y="147771"/>
                      <a:pt x="211270" y="143934"/>
                      <a:pt x="215106" y="128588"/>
                    </a:cubicBezTo>
                    <a:close/>
                    <a:moveTo>
                      <a:pt x="151606" y="128588"/>
                    </a:moveTo>
                    <a:cubicBezTo>
                      <a:pt x="151606" y="143934"/>
                      <a:pt x="170789" y="147771"/>
                      <a:pt x="170789" y="151607"/>
                    </a:cubicBezTo>
                    <a:cubicBezTo>
                      <a:pt x="170789" y="151607"/>
                      <a:pt x="151606" y="159280"/>
                      <a:pt x="151606" y="174626"/>
                    </a:cubicBezTo>
                    <a:cubicBezTo>
                      <a:pt x="147770" y="159280"/>
                      <a:pt x="128587" y="151607"/>
                      <a:pt x="128587" y="151607"/>
                    </a:cubicBezTo>
                    <a:cubicBezTo>
                      <a:pt x="128587" y="147771"/>
                      <a:pt x="147770" y="143934"/>
                      <a:pt x="151606" y="128588"/>
                    </a:cubicBezTo>
                    <a:close/>
                    <a:moveTo>
                      <a:pt x="87312" y="128588"/>
                    </a:moveTo>
                    <a:cubicBezTo>
                      <a:pt x="87312" y="143934"/>
                      <a:pt x="105833" y="147771"/>
                      <a:pt x="105833" y="151607"/>
                    </a:cubicBezTo>
                    <a:cubicBezTo>
                      <a:pt x="105833" y="151607"/>
                      <a:pt x="87312" y="159280"/>
                      <a:pt x="87312" y="174626"/>
                    </a:cubicBezTo>
                    <a:cubicBezTo>
                      <a:pt x="83608" y="159280"/>
                      <a:pt x="65087" y="151607"/>
                      <a:pt x="65087" y="151607"/>
                    </a:cubicBezTo>
                    <a:cubicBezTo>
                      <a:pt x="65087" y="147771"/>
                      <a:pt x="83608" y="143934"/>
                      <a:pt x="87312" y="128588"/>
                    </a:cubicBezTo>
                    <a:close/>
                    <a:moveTo>
                      <a:pt x="23019" y="128588"/>
                    </a:moveTo>
                    <a:cubicBezTo>
                      <a:pt x="23019" y="143934"/>
                      <a:pt x="42201" y="147771"/>
                      <a:pt x="46038" y="151607"/>
                    </a:cubicBezTo>
                    <a:cubicBezTo>
                      <a:pt x="42201" y="151607"/>
                      <a:pt x="23019" y="159280"/>
                      <a:pt x="23019" y="174626"/>
                    </a:cubicBezTo>
                    <a:cubicBezTo>
                      <a:pt x="19182" y="159280"/>
                      <a:pt x="0" y="151607"/>
                      <a:pt x="0" y="151607"/>
                    </a:cubicBezTo>
                    <a:cubicBezTo>
                      <a:pt x="0" y="147771"/>
                      <a:pt x="19182" y="143934"/>
                      <a:pt x="23019" y="128588"/>
                    </a:cubicBezTo>
                    <a:close/>
                    <a:moveTo>
                      <a:pt x="403658" y="65088"/>
                    </a:moveTo>
                    <a:cubicBezTo>
                      <a:pt x="403658" y="65088"/>
                      <a:pt x="407555" y="65088"/>
                      <a:pt x="407555" y="65088"/>
                    </a:cubicBezTo>
                    <a:cubicBezTo>
                      <a:pt x="407555" y="79905"/>
                      <a:pt x="427038" y="83609"/>
                      <a:pt x="427038" y="87313"/>
                    </a:cubicBezTo>
                    <a:cubicBezTo>
                      <a:pt x="427038" y="87313"/>
                      <a:pt x="407555" y="94722"/>
                      <a:pt x="407555" y="109538"/>
                    </a:cubicBezTo>
                    <a:cubicBezTo>
                      <a:pt x="407555" y="109538"/>
                      <a:pt x="403658" y="109538"/>
                      <a:pt x="403658" y="109538"/>
                    </a:cubicBezTo>
                    <a:cubicBezTo>
                      <a:pt x="403658" y="94722"/>
                      <a:pt x="384175" y="87313"/>
                      <a:pt x="384175" y="87313"/>
                    </a:cubicBezTo>
                    <a:cubicBezTo>
                      <a:pt x="384175" y="83609"/>
                      <a:pt x="403658" y="79905"/>
                      <a:pt x="403658" y="65088"/>
                    </a:cubicBezTo>
                    <a:close/>
                    <a:moveTo>
                      <a:pt x="343189" y="65088"/>
                    </a:moveTo>
                    <a:cubicBezTo>
                      <a:pt x="343189" y="79905"/>
                      <a:pt x="361950" y="83609"/>
                      <a:pt x="361950" y="87313"/>
                    </a:cubicBezTo>
                    <a:cubicBezTo>
                      <a:pt x="361950" y="87313"/>
                      <a:pt x="343189" y="94722"/>
                      <a:pt x="343189" y="109538"/>
                    </a:cubicBezTo>
                    <a:cubicBezTo>
                      <a:pt x="339437" y="94722"/>
                      <a:pt x="320675" y="87313"/>
                      <a:pt x="320675" y="87313"/>
                    </a:cubicBezTo>
                    <a:cubicBezTo>
                      <a:pt x="320675" y="83609"/>
                      <a:pt x="339437" y="79905"/>
                      <a:pt x="343189" y="65088"/>
                    </a:cubicBezTo>
                    <a:close/>
                    <a:moveTo>
                      <a:pt x="279689" y="65088"/>
                    </a:moveTo>
                    <a:cubicBezTo>
                      <a:pt x="279689" y="79905"/>
                      <a:pt x="298450" y="83609"/>
                      <a:pt x="298450" y="87313"/>
                    </a:cubicBezTo>
                    <a:cubicBezTo>
                      <a:pt x="298450" y="87313"/>
                      <a:pt x="279689" y="94722"/>
                      <a:pt x="279689" y="109538"/>
                    </a:cubicBezTo>
                    <a:cubicBezTo>
                      <a:pt x="275937" y="94722"/>
                      <a:pt x="257175" y="87313"/>
                      <a:pt x="257175" y="87313"/>
                    </a:cubicBezTo>
                    <a:cubicBezTo>
                      <a:pt x="257175" y="83609"/>
                      <a:pt x="275937" y="79905"/>
                      <a:pt x="279689" y="65088"/>
                    </a:cubicBezTo>
                    <a:close/>
                    <a:moveTo>
                      <a:pt x="215106" y="65088"/>
                    </a:moveTo>
                    <a:cubicBezTo>
                      <a:pt x="215106" y="79905"/>
                      <a:pt x="234289" y="83609"/>
                      <a:pt x="234289" y="87313"/>
                    </a:cubicBezTo>
                    <a:cubicBezTo>
                      <a:pt x="234289" y="87313"/>
                      <a:pt x="215106" y="94722"/>
                      <a:pt x="215106" y="109538"/>
                    </a:cubicBezTo>
                    <a:cubicBezTo>
                      <a:pt x="211270" y="94722"/>
                      <a:pt x="192087" y="87313"/>
                      <a:pt x="192087" y="87313"/>
                    </a:cubicBezTo>
                    <a:cubicBezTo>
                      <a:pt x="192087" y="83609"/>
                      <a:pt x="211270" y="79905"/>
                      <a:pt x="215106" y="65088"/>
                    </a:cubicBezTo>
                    <a:close/>
                    <a:moveTo>
                      <a:pt x="151606" y="65088"/>
                    </a:moveTo>
                    <a:cubicBezTo>
                      <a:pt x="151606" y="79905"/>
                      <a:pt x="170789" y="83609"/>
                      <a:pt x="170789" y="87313"/>
                    </a:cubicBezTo>
                    <a:cubicBezTo>
                      <a:pt x="170789" y="87313"/>
                      <a:pt x="151606" y="94722"/>
                      <a:pt x="151606" y="109538"/>
                    </a:cubicBezTo>
                    <a:cubicBezTo>
                      <a:pt x="147770" y="94722"/>
                      <a:pt x="128587" y="87313"/>
                      <a:pt x="128587" y="87313"/>
                    </a:cubicBezTo>
                    <a:cubicBezTo>
                      <a:pt x="128587" y="83609"/>
                      <a:pt x="147770" y="79905"/>
                      <a:pt x="151606" y="65088"/>
                    </a:cubicBezTo>
                    <a:close/>
                    <a:moveTo>
                      <a:pt x="87312" y="65088"/>
                    </a:moveTo>
                    <a:cubicBezTo>
                      <a:pt x="87312" y="79905"/>
                      <a:pt x="105833" y="83609"/>
                      <a:pt x="105833" y="87313"/>
                    </a:cubicBezTo>
                    <a:cubicBezTo>
                      <a:pt x="105833" y="87313"/>
                      <a:pt x="87312" y="94722"/>
                      <a:pt x="87312" y="109538"/>
                    </a:cubicBezTo>
                    <a:cubicBezTo>
                      <a:pt x="83608" y="94722"/>
                      <a:pt x="65087" y="87313"/>
                      <a:pt x="65087" y="87313"/>
                    </a:cubicBezTo>
                    <a:cubicBezTo>
                      <a:pt x="65087" y="83609"/>
                      <a:pt x="83608" y="79905"/>
                      <a:pt x="87312" y="65088"/>
                    </a:cubicBezTo>
                    <a:close/>
                    <a:moveTo>
                      <a:pt x="23019" y="65088"/>
                    </a:moveTo>
                    <a:cubicBezTo>
                      <a:pt x="23019" y="79905"/>
                      <a:pt x="42201" y="83609"/>
                      <a:pt x="46038" y="87313"/>
                    </a:cubicBezTo>
                    <a:cubicBezTo>
                      <a:pt x="42201" y="87313"/>
                      <a:pt x="23019" y="94722"/>
                      <a:pt x="23019" y="109538"/>
                    </a:cubicBezTo>
                    <a:cubicBezTo>
                      <a:pt x="19182" y="94722"/>
                      <a:pt x="0" y="87313"/>
                      <a:pt x="0" y="87313"/>
                    </a:cubicBezTo>
                    <a:cubicBezTo>
                      <a:pt x="0" y="83609"/>
                      <a:pt x="19182" y="79905"/>
                      <a:pt x="23019" y="65088"/>
                    </a:cubicBezTo>
                    <a:close/>
                    <a:moveTo>
                      <a:pt x="279689" y="0"/>
                    </a:moveTo>
                    <a:cubicBezTo>
                      <a:pt x="279689" y="15346"/>
                      <a:pt x="298450" y="19183"/>
                      <a:pt x="298450" y="23019"/>
                    </a:cubicBezTo>
                    <a:cubicBezTo>
                      <a:pt x="298450" y="23019"/>
                      <a:pt x="279689" y="30692"/>
                      <a:pt x="279689" y="46038"/>
                    </a:cubicBezTo>
                    <a:cubicBezTo>
                      <a:pt x="275937" y="30692"/>
                      <a:pt x="257175" y="23019"/>
                      <a:pt x="257175" y="23019"/>
                    </a:cubicBezTo>
                    <a:cubicBezTo>
                      <a:pt x="257175" y="19183"/>
                      <a:pt x="275937" y="15346"/>
                      <a:pt x="279689" y="0"/>
                    </a:cubicBezTo>
                    <a:close/>
                    <a:moveTo>
                      <a:pt x="215106" y="0"/>
                    </a:moveTo>
                    <a:cubicBezTo>
                      <a:pt x="215106" y="15346"/>
                      <a:pt x="234289" y="19183"/>
                      <a:pt x="234289" y="23019"/>
                    </a:cubicBezTo>
                    <a:cubicBezTo>
                      <a:pt x="234289" y="23019"/>
                      <a:pt x="215106" y="30692"/>
                      <a:pt x="215106" y="46038"/>
                    </a:cubicBezTo>
                    <a:cubicBezTo>
                      <a:pt x="211270" y="30692"/>
                      <a:pt x="192087" y="23019"/>
                      <a:pt x="192087" y="23019"/>
                    </a:cubicBezTo>
                    <a:cubicBezTo>
                      <a:pt x="192087" y="19183"/>
                      <a:pt x="211270" y="15346"/>
                      <a:pt x="215106" y="0"/>
                    </a:cubicBezTo>
                    <a:close/>
                    <a:moveTo>
                      <a:pt x="151606" y="0"/>
                    </a:moveTo>
                    <a:cubicBezTo>
                      <a:pt x="151606" y="15346"/>
                      <a:pt x="170789" y="19183"/>
                      <a:pt x="170789" y="23019"/>
                    </a:cubicBezTo>
                    <a:cubicBezTo>
                      <a:pt x="170789" y="23019"/>
                      <a:pt x="151606" y="30692"/>
                      <a:pt x="151606" y="46038"/>
                    </a:cubicBezTo>
                    <a:cubicBezTo>
                      <a:pt x="147770" y="30692"/>
                      <a:pt x="128587" y="23019"/>
                      <a:pt x="128587" y="23019"/>
                    </a:cubicBezTo>
                    <a:cubicBezTo>
                      <a:pt x="128587" y="19183"/>
                      <a:pt x="147770" y="15346"/>
                      <a:pt x="151606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19" name="任意多边形 918">
                <a:extLst>
                  <a:ext uri="{FF2B5EF4-FFF2-40B4-BE49-F238E27FC236}">
                    <a16:creationId xmlns:a16="http://schemas.microsoft.com/office/drawing/2014/main" id="{0A94DD70-8F92-4D49-8ABD-05C45907C16F}"/>
                  </a:ext>
                </a:extLst>
              </p:cNvPr>
              <p:cNvSpPr/>
              <p:nvPr/>
            </p:nvSpPr>
            <p:spPr bwMode="auto">
              <a:xfrm>
                <a:off x="5245100" y="2940051"/>
                <a:ext cx="384175" cy="441325"/>
              </a:xfrm>
              <a:custGeom>
                <a:avLst/>
                <a:gdLst>
                  <a:gd name="T0" fmla="*/ 102 w 102"/>
                  <a:gd name="T1" fmla="*/ 82 h 117"/>
                  <a:gd name="T2" fmla="*/ 70 w 102"/>
                  <a:gd name="T3" fmla="*/ 2 h 117"/>
                  <a:gd name="T4" fmla="*/ 68 w 102"/>
                  <a:gd name="T5" fmla="*/ 1 h 117"/>
                  <a:gd name="T6" fmla="*/ 2 w 102"/>
                  <a:gd name="T7" fmla="*/ 27 h 117"/>
                  <a:gd name="T8" fmla="*/ 1 w 102"/>
                  <a:gd name="T9" fmla="*/ 29 h 117"/>
                  <a:gd name="T10" fmla="*/ 32 w 102"/>
                  <a:gd name="T11" fmla="*/ 109 h 117"/>
                  <a:gd name="T12" fmla="*/ 32 w 102"/>
                  <a:gd name="T13" fmla="*/ 109 h 117"/>
                  <a:gd name="T14" fmla="*/ 32 w 102"/>
                  <a:gd name="T15" fmla="*/ 109 h 117"/>
                  <a:gd name="T16" fmla="*/ 32 w 102"/>
                  <a:gd name="T17" fmla="*/ 109 h 117"/>
                  <a:gd name="T18" fmla="*/ 36 w 102"/>
                  <a:gd name="T19" fmla="*/ 112 h 117"/>
                  <a:gd name="T20" fmla="*/ 68 w 102"/>
                  <a:gd name="T21" fmla="*/ 117 h 117"/>
                  <a:gd name="T22" fmla="*/ 81 w 102"/>
                  <a:gd name="T23" fmla="*/ 111 h 117"/>
                  <a:gd name="T24" fmla="*/ 100 w 102"/>
                  <a:gd name="T25" fmla="*/ 87 h 117"/>
                  <a:gd name="T26" fmla="*/ 102 w 102"/>
                  <a:gd name="T27" fmla="*/ 8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117">
                    <a:moveTo>
                      <a:pt x="102" y="82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69" y="0"/>
                      <a:pt x="68" y="1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1" y="29"/>
                    </a:cubicBezTo>
                    <a:cubicBezTo>
                      <a:pt x="32" y="109"/>
                      <a:pt x="32" y="109"/>
                      <a:pt x="32" y="109"/>
                    </a:cubicBezTo>
                    <a:cubicBezTo>
                      <a:pt x="32" y="109"/>
                      <a:pt x="32" y="109"/>
                      <a:pt x="32" y="109"/>
                    </a:cubicBezTo>
                    <a:cubicBezTo>
                      <a:pt x="32" y="109"/>
                      <a:pt x="32" y="109"/>
                      <a:pt x="32" y="109"/>
                    </a:cubicBezTo>
                    <a:cubicBezTo>
                      <a:pt x="32" y="109"/>
                      <a:pt x="32" y="109"/>
                      <a:pt x="32" y="109"/>
                    </a:cubicBezTo>
                    <a:cubicBezTo>
                      <a:pt x="33" y="110"/>
                      <a:pt x="34" y="111"/>
                      <a:pt x="36" y="112"/>
                    </a:cubicBezTo>
                    <a:cubicBezTo>
                      <a:pt x="68" y="117"/>
                      <a:pt x="68" y="117"/>
                      <a:pt x="68" y="117"/>
                    </a:cubicBezTo>
                    <a:cubicBezTo>
                      <a:pt x="72" y="117"/>
                      <a:pt x="78" y="115"/>
                      <a:pt x="81" y="111"/>
                    </a:cubicBezTo>
                    <a:cubicBezTo>
                      <a:pt x="100" y="87"/>
                      <a:pt x="100" y="87"/>
                      <a:pt x="100" y="87"/>
                    </a:cubicBezTo>
                    <a:cubicBezTo>
                      <a:pt x="102" y="85"/>
                      <a:pt x="102" y="83"/>
                      <a:pt x="102" y="82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0" name="任意多边形 919">
                <a:extLst>
                  <a:ext uri="{FF2B5EF4-FFF2-40B4-BE49-F238E27FC236}">
                    <a16:creationId xmlns:a16="http://schemas.microsoft.com/office/drawing/2014/main" id="{6967CB4C-B387-4837-9160-F6FC799D7EAF}"/>
                  </a:ext>
                </a:extLst>
              </p:cNvPr>
              <p:cNvSpPr/>
              <p:nvPr/>
            </p:nvSpPr>
            <p:spPr bwMode="auto">
              <a:xfrm>
                <a:off x="5233988" y="2932113"/>
                <a:ext cx="406400" cy="461963"/>
              </a:xfrm>
              <a:custGeom>
                <a:avLst/>
                <a:gdLst>
                  <a:gd name="T0" fmla="*/ 107 w 108"/>
                  <a:gd name="T1" fmla="*/ 86 h 122"/>
                  <a:gd name="T2" fmla="*/ 105 w 108"/>
                  <a:gd name="T3" fmla="*/ 91 h 122"/>
                  <a:gd name="T4" fmla="*/ 86 w 108"/>
                  <a:gd name="T5" fmla="*/ 115 h 122"/>
                  <a:gd name="T6" fmla="*/ 71 w 108"/>
                  <a:gd name="T7" fmla="*/ 121 h 122"/>
                  <a:gd name="T8" fmla="*/ 38 w 108"/>
                  <a:gd name="T9" fmla="*/ 116 h 122"/>
                  <a:gd name="T10" fmla="*/ 33 w 108"/>
                  <a:gd name="T11" fmla="*/ 112 h 122"/>
                  <a:gd name="T12" fmla="*/ 1 w 108"/>
                  <a:gd name="T13" fmla="*/ 32 h 122"/>
                  <a:gd name="T14" fmla="*/ 4 w 108"/>
                  <a:gd name="T15" fmla="*/ 26 h 122"/>
                  <a:gd name="T16" fmla="*/ 70 w 108"/>
                  <a:gd name="T17" fmla="*/ 0 h 122"/>
                  <a:gd name="T18" fmla="*/ 76 w 108"/>
                  <a:gd name="T19" fmla="*/ 3 h 122"/>
                  <a:gd name="T20" fmla="*/ 107 w 108"/>
                  <a:gd name="T21" fmla="*/ 83 h 122"/>
                  <a:gd name="T22" fmla="*/ 107 w 108"/>
                  <a:gd name="T23" fmla="*/ 86 h 122"/>
                  <a:gd name="T24" fmla="*/ 6 w 108"/>
                  <a:gd name="T25" fmla="*/ 31 h 122"/>
                  <a:gd name="T26" fmla="*/ 37 w 108"/>
                  <a:gd name="T27" fmla="*/ 110 h 122"/>
                  <a:gd name="T28" fmla="*/ 39 w 108"/>
                  <a:gd name="T29" fmla="*/ 111 h 122"/>
                  <a:gd name="T30" fmla="*/ 72 w 108"/>
                  <a:gd name="T31" fmla="*/ 116 h 122"/>
                  <a:gd name="T32" fmla="*/ 82 w 108"/>
                  <a:gd name="T33" fmla="*/ 111 h 122"/>
                  <a:gd name="T34" fmla="*/ 101 w 108"/>
                  <a:gd name="T35" fmla="*/ 87 h 122"/>
                  <a:gd name="T36" fmla="*/ 102 w 108"/>
                  <a:gd name="T37" fmla="*/ 85 h 122"/>
                  <a:gd name="T38" fmla="*/ 71 w 108"/>
                  <a:gd name="T39" fmla="*/ 5 h 122"/>
                  <a:gd name="T40" fmla="*/ 6 w 108"/>
                  <a:gd name="T41" fmla="*/ 3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122">
                    <a:moveTo>
                      <a:pt x="107" y="86"/>
                    </a:moveTo>
                    <a:cubicBezTo>
                      <a:pt x="107" y="88"/>
                      <a:pt x="106" y="89"/>
                      <a:pt x="105" y="91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2" y="119"/>
                      <a:pt x="76" y="122"/>
                      <a:pt x="71" y="121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5" y="116"/>
                      <a:pt x="33" y="114"/>
                      <a:pt x="33" y="11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29"/>
                      <a:pt x="1" y="27"/>
                      <a:pt x="4" y="2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5" y="1"/>
                      <a:pt x="76" y="3"/>
                    </a:cubicBezTo>
                    <a:cubicBezTo>
                      <a:pt x="107" y="83"/>
                      <a:pt x="107" y="83"/>
                      <a:pt x="107" y="83"/>
                    </a:cubicBezTo>
                    <a:cubicBezTo>
                      <a:pt x="108" y="84"/>
                      <a:pt x="108" y="85"/>
                      <a:pt x="107" y="86"/>
                    </a:cubicBezTo>
                    <a:close/>
                    <a:moveTo>
                      <a:pt x="6" y="31"/>
                    </a:moveTo>
                    <a:cubicBezTo>
                      <a:pt x="37" y="110"/>
                      <a:pt x="37" y="110"/>
                      <a:pt x="37" y="110"/>
                    </a:cubicBezTo>
                    <a:cubicBezTo>
                      <a:pt x="38" y="111"/>
                      <a:pt x="39" y="111"/>
                      <a:pt x="39" y="111"/>
                    </a:cubicBezTo>
                    <a:cubicBezTo>
                      <a:pt x="72" y="116"/>
                      <a:pt x="72" y="116"/>
                      <a:pt x="72" y="116"/>
                    </a:cubicBezTo>
                    <a:cubicBezTo>
                      <a:pt x="75" y="117"/>
                      <a:pt x="80" y="114"/>
                      <a:pt x="82" y="111"/>
                    </a:cubicBezTo>
                    <a:cubicBezTo>
                      <a:pt x="101" y="87"/>
                      <a:pt x="101" y="87"/>
                      <a:pt x="101" y="87"/>
                    </a:cubicBezTo>
                    <a:cubicBezTo>
                      <a:pt x="102" y="86"/>
                      <a:pt x="102" y="85"/>
                      <a:pt x="102" y="85"/>
                    </a:cubicBezTo>
                    <a:cubicBezTo>
                      <a:pt x="71" y="5"/>
                      <a:pt x="71" y="5"/>
                      <a:pt x="71" y="5"/>
                    </a:cubicBezTo>
                    <a:lnTo>
                      <a:pt x="6" y="3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1" name="任意多边形 920">
                <a:extLst>
                  <a:ext uri="{FF2B5EF4-FFF2-40B4-BE49-F238E27FC236}">
                    <a16:creationId xmlns:a16="http://schemas.microsoft.com/office/drawing/2014/main" id="{A9BFE34B-9083-48B7-99D4-C20820A3EA29}"/>
                  </a:ext>
                </a:extLst>
              </p:cNvPr>
              <p:cNvSpPr/>
              <p:nvPr/>
            </p:nvSpPr>
            <p:spPr bwMode="auto">
              <a:xfrm>
                <a:off x="5407025" y="2940051"/>
                <a:ext cx="222250" cy="438150"/>
              </a:xfrm>
              <a:custGeom>
                <a:avLst/>
                <a:gdLst>
                  <a:gd name="T0" fmla="*/ 38 w 59"/>
                  <a:gd name="T1" fmla="*/ 111 h 116"/>
                  <a:gd name="T2" fmla="*/ 57 w 59"/>
                  <a:gd name="T3" fmla="*/ 87 h 116"/>
                  <a:gd name="T4" fmla="*/ 59 w 59"/>
                  <a:gd name="T5" fmla="*/ 82 h 116"/>
                  <a:gd name="T6" fmla="*/ 27 w 59"/>
                  <a:gd name="T7" fmla="*/ 2 h 116"/>
                  <a:gd name="T8" fmla="*/ 25 w 59"/>
                  <a:gd name="T9" fmla="*/ 1 h 116"/>
                  <a:gd name="T10" fmla="*/ 0 w 59"/>
                  <a:gd name="T11" fmla="*/ 10 h 116"/>
                  <a:gd name="T12" fmla="*/ 0 w 59"/>
                  <a:gd name="T13" fmla="*/ 34 h 116"/>
                  <a:gd name="T14" fmla="*/ 32 w 59"/>
                  <a:gd name="T15" fmla="*/ 116 h 116"/>
                  <a:gd name="T16" fmla="*/ 38 w 59"/>
                  <a:gd name="T17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16">
                    <a:moveTo>
                      <a:pt x="38" y="111"/>
                    </a:moveTo>
                    <a:cubicBezTo>
                      <a:pt x="57" y="87"/>
                      <a:pt x="57" y="87"/>
                      <a:pt x="57" y="87"/>
                    </a:cubicBezTo>
                    <a:cubicBezTo>
                      <a:pt x="59" y="85"/>
                      <a:pt x="59" y="83"/>
                      <a:pt x="59" y="8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6" y="0"/>
                      <a:pt x="25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22"/>
                      <a:pt x="0" y="34"/>
                      <a:pt x="0" y="34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34" y="115"/>
                      <a:pt x="36" y="113"/>
                      <a:pt x="38" y="111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2" name="任意多边形 921">
                <a:extLst>
                  <a:ext uri="{FF2B5EF4-FFF2-40B4-BE49-F238E27FC236}">
                    <a16:creationId xmlns:a16="http://schemas.microsoft.com/office/drawing/2014/main" id="{E2091C83-9A74-43C6-AA54-C34896187F56}"/>
                  </a:ext>
                </a:extLst>
              </p:cNvPr>
              <p:cNvSpPr/>
              <p:nvPr/>
            </p:nvSpPr>
            <p:spPr bwMode="auto">
              <a:xfrm>
                <a:off x="5395913" y="2932113"/>
                <a:ext cx="244475" cy="457200"/>
              </a:xfrm>
              <a:custGeom>
                <a:avLst/>
                <a:gdLst>
                  <a:gd name="T0" fmla="*/ 64 w 65"/>
                  <a:gd name="T1" fmla="*/ 86 h 121"/>
                  <a:gd name="T2" fmla="*/ 62 w 65"/>
                  <a:gd name="T3" fmla="*/ 91 h 121"/>
                  <a:gd name="T4" fmla="*/ 43 w 65"/>
                  <a:gd name="T5" fmla="*/ 115 h 121"/>
                  <a:gd name="T6" fmla="*/ 36 w 65"/>
                  <a:gd name="T7" fmla="*/ 120 h 121"/>
                  <a:gd name="T8" fmla="*/ 33 w 65"/>
                  <a:gd name="T9" fmla="*/ 121 h 121"/>
                  <a:gd name="T10" fmla="*/ 0 w 65"/>
                  <a:gd name="T11" fmla="*/ 36 h 121"/>
                  <a:gd name="T12" fmla="*/ 1 w 65"/>
                  <a:gd name="T13" fmla="*/ 12 h 121"/>
                  <a:gd name="T14" fmla="*/ 1 w 65"/>
                  <a:gd name="T15" fmla="*/ 11 h 121"/>
                  <a:gd name="T16" fmla="*/ 27 w 65"/>
                  <a:gd name="T17" fmla="*/ 0 h 121"/>
                  <a:gd name="T18" fmla="*/ 30 w 65"/>
                  <a:gd name="T19" fmla="*/ 0 h 121"/>
                  <a:gd name="T20" fmla="*/ 33 w 65"/>
                  <a:gd name="T21" fmla="*/ 3 h 121"/>
                  <a:gd name="T22" fmla="*/ 64 w 65"/>
                  <a:gd name="T23" fmla="*/ 83 h 121"/>
                  <a:gd name="T24" fmla="*/ 64 w 65"/>
                  <a:gd name="T25" fmla="*/ 86 h 121"/>
                  <a:gd name="T26" fmla="*/ 39 w 65"/>
                  <a:gd name="T27" fmla="*/ 111 h 121"/>
                  <a:gd name="T28" fmla="*/ 58 w 65"/>
                  <a:gd name="T29" fmla="*/ 88 h 121"/>
                  <a:gd name="T30" fmla="*/ 59 w 65"/>
                  <a:gd name="T31" fmla="*/ 85 h 121"/>
                  <a:gd name="T32" fmla="*/ 28 w 65"/>
                  <a:gd name="T33" fmla="*/ 5 h 121"/>
                  <a:gd name="T34" fmla="*/ 6 w 65"/>
                  <a:gd name="T35" fmla="*/ 14 h 121"/>
                  <a:gd name="T36" fmla="*/ 5 w 65"/>
                  <a:gd name="T37" fmla="*/ 36 h 121"/>
                  <a:gd name="T38" fmla="*/ 36 w 65"/>
                  <a:gd name="T39" fmla="*/ 114 h 121"/>
                  <a:gd name="T40" fmla="*/ 39 w 65"/>
                  <a:gd name="T41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121">
                    <a:moveTo>
                      <a:pt x="64" y="86"/>
                    </a:moveTo>
                    <a:cubicBezTo>
                      <a:pt x="64" y="88"/>
                      <a:pt x="63" y="89"/>
                      <a:pt x="62" y="91"/>
                    </a:cubicBezTo>
                    <a:cubicBezTo>
                      <a:pt x="43" y="115"/>
                      <a:pt x="43" y="115"/>
                      <a:pt x="43" y="115"/>
                    </a:cubicBezTo>
                    <a:cubicBezTo>
                      <a:pt x="41" y="117"/>
                      <a:pt x="39" y="119"/>
                      <a:pt x="36" y="120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23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9" y="0"/>
                      <a:pt x="30" y="0"/>
                    </a:cubicBezTo>
                    <a:cubicBezTo>
                      <a:pt x="31" y="1"/>
                      <a:pt x="32" y="2"/>
                      <a:pt x="33" y="3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4" y="84"/>
                      <a:pt x="65" y="85"/>
                      <a:pt x="64" y="86"/>
                    </a:cubicBezTo>
                    <a:close/>
                    <a:moveTo>
                      <a:pt x="39" y="111"/>
                    </a:moveTo>
                    <a:cubicBezTo>
                      <a:pt x="58" y="88"/>
                      <a:pt x="58" y="88"/>
                      <a:pt x="58" y="88"/>
                    </a:cubicBezTo>
                    <a:cubicBezTo>
                      <a:pt x="59" y="86"/>
                      <a:pt x="59" y="85"/>
                      <a:pt x="59" y="8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24"/>
                      <a:pt x="5" y="34"/>
                      <a:pt x="5" y="36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7" y="113"/>
                      <a:pt x="38" y="112"/>
                      <a:pt x="39" y="111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3" name="任意多边形 922">
                <a:extLst>
                  <a:ext uri="{FF2B5EF4-FFF2-40B4-BE49-F238E27FC236}">
                    <a16:creationId xmlns:a16="http://schemas.microsoft.com/office/drawing/2014/main" id="{66257257-4D6F-4EC4-AF4E-038954F67483}"/>
                  </a:ext>
                </a:extLst>
              </p:cNvPr>
              <p:cNvSpPr/>
              <p:nvPr/>
            </p:nvSpPr>
            <p:spPr bwMode="auto">
              <a:xfrm>
                <a:off x="5240338" y="2909888"/>
                <a:ext cx="271463" cy="161925"/>
              </a:xfrm>
              <a:custGeom>
                <a:avLst/>
                <a:gdLst>
                  <a:gd name="T0" fmla="*/ 37 w 72"/>
                  <a:gd name="T1" fmla="*/ 43 h 43"/>
                  <a:gd name="T2" fmla="*/ 5 w 72"/>
                  <a:gd name="T3" fmla="*/ 38 h 43"/>
                  <a:gd name="T4" fmla="*/ 3 w 72"/>
                  <a:gd name="T5" fmla="*/ 30 h 43"/>
                  <a:gd name="T6" fmla="*/ 22 w 72"/>
                  <a:gd name="T7" fmla="*/ 6 h 43"/>
                  <a:gd name="T8" fmla="*/ 35 w 72"/>
                  <a:gd name="T9" fmla="*/ 1 h 43"/>
                  <a:gd name="T10" fmla="*/ 67 w 72"/>
                  <a:gd name="T11" fmla="*/ 6 h 43"/>
                  <a:gd name="T12" fmla="*/ 69 w 72"/>
                  <a:gd name="T13" fmla="*/ 13 h 43"/>
                  <a:gd name="T14" fmla="*/ 50 w 72"/>
                  <a:gd name="T15" fmla="*/ 37 h 43"/>
                  <a:gd name="T16" fmla="*/ 37 w 72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3">
                    <a:moveTo>
                      <a:pt x="37" y="43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1" y="37"/>
                      <a:pt x="0" y="34"/>
                      <a:pt x="3" y="30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5" y="2"/>
                      <a:pt x="30" y="0"/>
                      <a:pt x="35" y="1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71" y="6"/>
                      <a:pt x="72" y="10"/>
                      <a:pt x="69" y="13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47" y="41"/>
                      <a:pt x="41" y="43"/>
                      <a:pt x="37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4" name="任意多边形 923">
                <a:extLst>
                  <a:ext uri="{FF2B5EF4-FFF2-40B4-BE49-F238E27FC236}">
                    <a16:creationId xmlns:a16="http://schemas.microsoft.com/office/drawing/2014/main" id="{26430128-0058-499E-BC42-B6856A996F80}"/>
                  </a:ext>
                </a:extLst>
              </p:cNvPr>
              <p:cNvSpPr/>
              <p:nvPr/>
            </p:nvSpPr>
            <p:spPr bwMode="auto">
              <a:xfrm>
                <a:off x="5233988" y="2898776"/>
                <a:ext cx="285750" cy="185738"/>
              </a:xfrm>
              <a:custGeom>
                <a:avLst/>
                <a:gdLst>
                  <a:gd name="T0" fmla="*/ 75 w 76"/>
                  <a:gd name="T1" fmla="*/ 13 h 49"/>
                  <a:gd name="T2" fmla="*/ 73 w 76"/>
                  <a:gd name="T3" fmla="*/ 18 h 49"/>
                  <a:gd name="T4" fmla="*/ 54 w 76"/>
                  <a:gd name="T5" fmla="*/ 42 h 49"/>
                  <a:gd name="T6" fmla="*/ 39 w 76"/>
                  <a:gd name="T7" fmla="*/ 48 h 49"/>
                  <a:gd name="T8" fmla="*/ 6 w 76"/>
                  <a:gd name="T9" fmla="*/ 43 h 49"/>
                  <a:gd name="T10" fmla="*/ 1 w 76"/>
                  <a:gd name="T11" fmla="*/ 39 h 49"/>
                  <a:gd name="T12" fmla="*/ 3 w 76"/>
                  <a:gd name="T13" fmla="*/ 31 h 49"/>
                  <a:gd name="T14" fmla="*/ 22 w 76"/>
                  <a:gd name="T15" fmla="*/ 7 h 49"/>
                  <a:gd name="T16" fmla="*/ 37 w 76"/>
                  <a:gd name="T17" fmla="*/ 1 h 49"/>
                  <a:gd name="T18" fmla="*/ 70 w 76"/>
                  <a:gd name="T19" fmla="*/ 6 h 49"/>
                  <a:gd name="T20" fmla="*/ 75 w 76"/>
                  <a:gd name="T21" fmla="*/ 10 h 49"/>
                  <a:gd name="T22" fmla="*/ 75 w 76"/>
                  <a:gd name="T23" fmla="*/ 13 h 49"/>
                  <a:gd name="T24" fmla="*/ 40 w 76"/>
                  <a:gd name="T25" fmla="*/ 43 h 49"/>
                  <a:gd name="T26" fmla="*/ 50 w 76"/>
                  <a:gd name="T27" fmla="*/ 39 h 49"/>
                  <a:gd name="T28" fmla="*/ 69 w 76"/>
                  <a:gd name="T29" fmla="*/ 15 h 49"/>
                  <a:gd name="T30" fmla="*/ 70 w 76"/>
                  <a:gd name="T31" fmla="*/ 12 h 49"/>
                  <a:gd name="T32" fmla="*/ 69 w 76"/>
                  <a:gd name="T33" fmla="*/ 11 h 49"/>
                  <a:gd name="T34" fmla="*/ 36 w 76"/>
                  <a:gd name="T35" fmla="*/ 6 h 49"/>
                  <a:gd name="T36" fmla="*/ 26 w 76"/>
                  <a:gd name="T37" fmla="*/ 11 h 49"/>
                  <a:gd name="T38" fmla="*/ 7 w 76"/>
                  <a:gd name="T39" fmla="*/ 35 h 49"/>
                  <a:gd name="T40" fmla="*/ 5 w 76"/>
                  <a:gd name="T41" fmla="*/ 37 h 49"/>
                  <a:gd name="T42" fmla="*/ 7 w 76"/>
                  <a:gd name="T43" fmla="*/ 38 h 49"/>
                  <a:gd name="T44" fmla="*/ 40 w 76"/>
                  <a:gd name="T45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6" h="49">
                    <a:moveTo>
                      <a:pt x="75" y="13"/>
                    </a:moveTo>
                    <a:cubicBezTo>
                      <a:pt x="75" y="15"/>
                      <a:pt x="74" y="16"/>
                      <a:pt x="73" y="18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0" y="46"/>
                      <a:pt x="44" y="49"/>
                      <a:pt x="39" y="48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4" y="43"/>
                      <a:pt x="2" y="41"/>
                      <a:pt x="1" y="39"/>
                    </a:cubicBezTo>
                    <a:cubicBezTo>
                      <a:pt x="0" y="37"/>
                      <a:pt x="0" y="34"/>
                      <a:pt x="3" y="31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5" y="3"/>
                      <a:pt x="32" y="0"/>
                      <a:pt x="37" y="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2" y="6"/>
                      <a:pt x="74" y="8"/>
                      <a:pt x="75" y="10"/>
                    </a:cubicBezTo>
                    <a:cubicBezTo>
                      <a:pt x="75" y="11"/>
                      <a:pt x="76" y="12"/>
                      <a:pt x="75" y="13"/>
                    </a:cubicBezTo>
                    <a:close/>
                    <a:moveTo>
                      <a:pt x="40" y="43"/>
                    </a:moveTo>
                    <a:cubicBezTo>
                      <a:pt x="43" y="44"/>
                      <a:pt x="47" y="42"/>
                      <a:pt x="50" y="39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3"/>
                      <a:pt x="70" y="12"/>
                      <a:pt x="70" y="12"/>
                    </a:cubicBezTo>
                    <a:cubicBezTo>
                      <a:pt x="70" y="11"/>
                      <a:pt x="70" y="11"/>
                      <a:pt x="69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3" y="6"/>
                      <a:pt x="28" y="8"/>
                      <a:pt x="26" y="1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6"/>
                      <a:pt x="5" y="37"/>
                      <a:pt x="5" y="37"/>
                    </a:cubicBezTo>
                    <a:cubicBezTo>
                      <a:pt x="6" y="38"/>
                      <a:pt x="6" y="38"/>
                      <a:pt x="7" y="38"/>
                    </a:cubicBezTo>
                    <a:lnTo>
                      <a:pt x="40" y="4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5" name="任意多边形 924">
                <a:extLst>
                  <a:ext uri="{FF2B5EF4-FFF2-40B4-BE49-F238E27FC236}">
                    <a16:creationId xmlns:a16="http://schemas.microsoft.com/office/drawing/2014/main" id="{62D3A2FA-929C-4466-AF35-78254DCE043B}"/>
                  </a:ext>
                </a:extLst>
              </p:cNvPr>
              <p:cNvSpPr/>
              <p:nvPr/>
            </p:nvSpPr>
            <p:spPr bwMode="auto">
              <a:xfrm>
                <a:off x="4965700" y="4049713"/>
                <a:ext cx="365125" cy="438150"/>
              </a:xfrm>
              <a:custGeom>
                <a:avLst/>
                <a:gdLst>
                  <a:gd name="T0" fmla="*/ 0 w 97"/>
                  <a:gd name="T1" fmla="*/ 84 h 116"/>
                  <a:gd name="T2" fmla="*/ 25 w 97"/>
                  <a:gd name="T3" fmla="*/ 1 h 116"/>
                  <a:gd name="T4" fmla="*/ 27 w 97"/>
                  <a:gd name="T5" fmla="*/ 0 h 116"/>
                  <a:gd name="T6" fmla="*/ 95 w 97"/>
                  <a:gd name="T7" fmla="*/ 20 h 116"/>
                  <a:gd name="T8" fmla="*/ 96 w 97"/>
                  <a:gd name="T9" fmla="*/ 22 h 116"/>
                  <a:gd name="T10" fmla="*/ 72 w 97"/>
                  <a:gd name="T11" fmla="*/ 105 h 116"/>
                  <a:gd name="T12" fmla="*/ 72 w 97"/>
                  <a:gd name="T13" fmla="*/ 105 h 116"/>
                  <a:gd name="T14" fmla="*/ 72 w 97"/>
                  <a:gd name="T15" fmla="*/ 105 h 116"/>
                  <a:gd name="T16" fmla="*/ 72 w 97"/>
                  <a:gd name="T17" fmla="*/ 105 h 116"/>
                  <a:gd name="T18" fmla="*/ 68 w 97"/>
                  <a:gd name="T19" fmla="*/ 108 h 116"/>
                  <a:gd name="T20" fmla="*/ 36 w 97"/>
                  <a:gd name="T21" fmla="*/ 115 h 116"/>
                  <a:gd name="T22" fmla="*/ 23 w 97"/>
                  <a:gd name="T23" fmla="*/ 111 h 116"/>
                  <a:gd name="T24" fmla="*/ 2 w 97"/>
                  <a:gd name="T25" fmla="*/ 89 h 116"/>
                  <a:gd name="T26" fmla="*/ 0 w 97"/>
                  <a:gd name="T27" fmla="*/ 8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116">
                    <a:moveTo>
                      <a:pt x="0" y="84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6" y="0"/>
                      <a:pt x="27" y="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6" y="21"/>
                      <a:pt x="97" y="21"/>
                      <a:pt x="96" y="22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1" y="106"/>
                      <a:pt x="70" y="107"/>
                      <a:pt x="68" y="108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32" y="116"/>
                      <a:pt x="26" y="114"/>
                      <a:pt x="23" y="111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0" y="87"/>
                      <a:pt x="0" y="85"/>
                      <a:pt x="0" y="84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6" name="任意多边形 925">
                <a:extLst>
                  <a:ext uri="{FF2B5EF4-FFF2-40B4-BE49-F238E27FC236}">
                    <a16:creationId xmlns:a16="http://schemas.microsoft.com/office/drawing/2014/main" id="{AD8A8E28-D418-4584-9103-8BD46B0809DB}"/>
                  </a:ext>
                </a:extLst>
              </p:cNvPr>
              <p:cNvSpPr/>
              <p:nvPr/>
            </p:nvSpPr>
            <p:spPr bwMode="auto">
              <a:xfrm>
                <a:off x="4954588" y="4038601"/>
                <a:ext cx="384175" cy="460375"/>
              </a:xfrm>
              <a:custGeom>
                <a:avLst/>
                <a:gdLst>
                  <a:gd name="T0" fmla="*/ 0 w 102"/>
                  <a:gd name="T1" fmla="*/ 86 h 122"/>
                  <a:gd name="T2" fmla="*/ 25 w 102"/>
                  <a:gd name="T3" fmla="*/ 3 h 122"/>
                  <a:gd name="T4" fmla="*/ 30 w 102"/>
                  <a:gd name="T5" fmla="*/ 1 h 122"/>
                  <a:gd name="T6" fmla="*/ 99 w 102"/>
                  <a:gd name="T7" fmla="*/ 21 h 122"/>
                  <a:gd name="T8" fmla="*/ 102 w 102"/>
                  <a:gd name="T9" fmla="*/ 26 h 122"/>
                  <a:gd name="T10" fmla="*/ 77 w 102"/>
                  <a:gd name="T11" fmla="*/ 108 h 122"/>
                  <a:gd name="T12" fmla="*/ 72 w 102"/>
                  <a:gd name="T13" fmla="*/ 113 h 122"/>
                  <a:gd name="T14" fmla="*/ 40 w 102"/>
                  <a:gd name="T15" fmla="*/ 121 h 122"/>
                  <a:gd name="T16" fmla="*/ 24 w 102"/>
                  <a:gd name="T17" fmla="*/ 116 h 122"/>
                  <a:gd name="T18" fmla="*/ 3 w 102"/>
                  <a:gd name="T19" fmla="*/ 94 h 122"/>
                  <a:gd name="T20" fmla="*/ 1 w 102"/>
                  <a:gd name="T21" fmla="*/ 89 h 122"/>
                  <a:gd name="T22" fmla="*/ 0 w 102"/>
                  <a:gd name="T23" fmla="*/ 86 h 122"/>
                  <a:gd name="T24" fmla="*/ 30 w 102"/>
                  <a:gd name="T25" fmla="*/ 6 h 122"/>
                  <a:gd name="T26" fmla="*/ 5 w 102"/>
                  <a:gd name="T27" fmla="*/ 87 h 122"/>
                  <a:gd name="T28" fmla="*/ 7 w 102"/>
                  <a:gd name="T29" fmla="*/ 90 h 122"/>
                  <a:gd name="T30" fmla="*/ 28 w 102"/>
                  <a:gd name="T31" fmla="*/ 112 h 122"/>
                  <a:gd name="T32" fmla="*/ 38 w 102"/>
                  <a:gd name="T33" fmla="*/ 116 h 122"/>
                  <a:gd name="T34" fmla="*/ 71 w 102"/>
                  <a:gd name="T35" fmla="*/ 108 h 122"/>
                  <a:gd name="T36" fmla="*/ 72 w 102"/>
                  <a:gd name="T37" fmla="*/ 107 h 122"/>
                  <a:gd name="T38" fmla="*/ 97 w 102"/>
                  <a:gd name="T39" fmla="*/ 25 h 122"/>
                  <a:gd name="T40" fmla="*/ 30 w 102"/>
                  <a:gd name="T41" fmla="*/ 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122">
                    <a:moveTo>
                      <a:pt x="0" y="86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6" y="1"/>
                      <a:pt x="28" y="0"/>
                      <a:pt x="30" y="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101" y="21"/>
                      <a:pt x="102" y="24"/>
                      <a:pt x="102" y="26"/>
                    </a:cubicBezTo>
                    <a:cubicBezTo>
                      <a:pt x="77" y="108"/>
                      <a:pt x="77" y="108"/>
                      <a:pt x="77" y="108"/>
                    </a:cubicBezTo>
                    <a:cubicBezTo>
                      <a:pt x="76" y="111"/>
                      <a:pt x="75" y="113"/>
                      <a:pt x="72" y="113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35" y="122"/>
                      <a:pt x="28" y="120"/>
                      <a:pt x="24" y="116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2" y="92"/>
                      <a:pt x="1" y="91"/>
                      <a:pt x="1" y="89"/>
                    </a:cubicBezTo>
                    <a:cubicBezTo>
                      <a:pt x="0" y="88"/>
                      <a:pt x="0" y="87"/>
                      <a:pt x="0" y="86"/>
                    </a:cubicBezTo>
                    <a:close/>
                    <a:moveTo>
                      <a:pt x="30" y="6"/>
                    </a:moveTo>
                    <a:cubicBezTo>
                      <a:pt x="5" y="87"/>
                      <a:pt x="5" y="87"/>
                      <a:pt x="5" y="87"/>
                    </a:cubicBezTo>
                    <a:cubicBezTo>
                      <a:pt x="5" y="88"/>
                      <a:pt x="6" y="89"/>
                      <a:pt x="7" y="90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31" y="115"/>
                      <a:pt x="35" y="117"/>
                      <a:pt x="38" y="116"/>
                    </a:cubicBezTo>
                    <a:cubicBezTo>
                      <a:pt x="71" y="108"/>
                      <a:pt x="71" y="108"/>
                      <a:pt x="71" y="108"/>
                    </a:cubicBezTo>
                    <a:cubicBezTo>
                      <a:pt x="71" y="108"/>
                      <a:pt x="72" y="108"/>
                      <a:pt x="72" y="107"/>
                    </a:cubicBezTo>
                    <a:cubicBezTo>
                      <a:pt x="97" y="25"/>
                      <a:pt x="97" y="25"/>
                      <a:pt x="97" y="25"/>
                    </a:cubicBez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7" name="任意多边形 926">
                <a:extLst>
                  <a:ext uri="{FF2B5EF4-FFF2-40B4-BE49-F238E27FC236}">
                    <a16:creationId xmlns:a16="http://schemas.microsoft.com/office/drawing/2014/main" id="{34A030E5-68BD-4BB0-90B1-30AD96E7B653}"/>
                  </a:ext>
                </a:extLst>
              </p:cNvPr>
              <p:cNvSpPr/>
              <p:nvPr/>
            </p:nvSpPr>
            <p:spPr bwMode="auto">
              <a:xfrm>
                <a:off x="4965700" y="4049713"/>
                <a:ext cx="207963" cy="434975"/>
              </a:xfrm>
              <a:custGeom>
                <a:avLst/>
                <a:gdLst>
                  <a:gd name="T0" fmla="*/ 23 w 55"/>
                  <a:gd name="T1" fmla="*/ 111 h 115"/>
                  <a:gd name="T2" fmla="*/ 2 w 55"/>
                  <a:gd name="T3" fmla="*/ 89 h 115"/>
                  <a:gd name="T4" fmla="*/ 0 w 55"/>
                  <a:gd name="T5" fmla="*/ 84 h 115"/>
                  <a:gd name="T6" fmla="*/ 25 w 55"/>
                  <a:gd name="T7" fmla="*/ 1 h 115"/>
                  <a:gd name="T8" fmla="*/ 27 w 55"/>
                  <a:gd name="T9" fmla="*/ 0 h 115"/>
                  <a:gd name="T10" fmla="*/ 52 w 55"/>
                  <a:gd name="T11" fmla="*/ 8 h 115"/>
                  <a:gd name="T12" fmla="*/ 55 w 55"/>
                  <a:gd name="T13" fmla="*/ 31 h 115"/>
                  <a:gd name="T14" fmla="*/ 30 w 55"/>
                  <a:gd name="T15" fmla="*/ 115 h 115"/>
                  <a:gd name="T16" fmla="*/ 23 w 55"/>
                  <a:gd name="T17" fmla="*/ 11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15">
                    <a:moveTo>
                      <a:pt x="23" y="111"/>
                    </a:moveTo>
                    <a:cubicBezTo>
                      <a:pt x="2" y="89"/>
                      <a:pt x="2" y="89"/>
                      <a:pt x="2" y="89"/>
                    </a:cubicBezTo>
                    <a:cubicBezTo>
                      <a:pt x="0" y="87"/>
                      <a:pt x="0" y="85"/>
                      <a:pt x="0" y="8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6" y="0"/>
                      <a:pt x="27" y="0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19"/>
                      <a:pt x="55" y="31"/>
                      <a:pt x="55" y="31"/>
                    </a:cubicBezTo>
                    <a:cubicBezTo>
                      <a:pt x="30" y="115"/>
                      <a:pt x="30" y="115"/>
                      <a:pt x="30" y="115"/>
                    </a:cubicBezTo>
                    <a:cubicBezTo>
                      <a:pt x="27" y="114"/>
                      <a:pt x="25" y="113"/>
                      <a:pt x="23" y="111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8" name="任意多边形 927">
                <a:extLst>
                  <a:ext uri="{FF2B5EF4-FFF2-40B4-BE49-F238E27FC236}">
                    <a16:creationId xmlns:a16="http://schemas.microsoft.com/office/drawing/2014/main" id="{24702E8B-575C-4044-8FF9-5C114FA98635}"/>
                  </a:ext>
                </a:extLst>
              </p:cNvPr>
              <p:cNvSpPr/>
              <p:nvPr/>
            </p:nvSpPr>
            <p:spPr bwMode="auto">
              <a:xfrm>
                <a:off x="4954588" y="4038601"/>
                <a:ext cx="225425" cy="457200"/>
              </a:xfrm>
              <a:custGeom>
                <a:avLst/>
                <a:gdLst>
                  <a:gd name="T0" fmla="*/ 0 w 60"/>
                  <a:gd name="T1" fmla="*/ 86 h 121"/>
                  <a:gd name="T2" fmla="*/ 25 w 60"/>
                  <a:gd name="T3" fmla="*/ 3 h 121"/>
                  <a:gd name="T4" fmla="*/ 27 w 60"/>
                  <a:gd name="T5" fmla="*/ 1 h 121"/>
                  <a:gd name="T6" fmla="*/ 30 w 60"/>
                  <a:gd name="T7" fmla="*/ 1 h 121"/>
                  <a:gd name="T8" fmla="*/ 58 w 60"/>
                  <a:gd name="T9" fmla="*/ 9 h 121"/>
                  <a:gd name="T10" fmla="*/ 58 w 60"/>
                  <a:gd name="T11" fmla="*/ 10 h 121"/>
                  <a:gd name="T12" fmla="*/ 60 w 60"/>
                  <a:gd name="T13" fmla="*/ 34 h 121"/>
                  <a:gd name="T14" fmla="*/ 34 w 60"/>
                  <a:gd name="T15" fmla="*/ 121 h 121"/>
                  <a:gd name="T16" fmla="*/ 32 w 60"/>
                  <a:gd name="T17" fmla="*/ 120 h 121"/>
                  <a:gd name="T18" fmla="*/ 24 w 60"/>
                  <a:gd name="T19" fmla="*/ 116 h 121"/>
                  <a:gd name="T20" fmla="*/ 3 w 60"/>
                  <a:gd name="T21" fmla="*/ 94 h 121"/>
                  <a:gd name="T22" fmla="*/ 1 w 60"/>
                  <a:gd name="T23" fmla="*/ 89 h 121"/>
                  <a:gd name="T24" fmla="*/ 0 w 60"/>
                  <a:gd name="T25" fmla="*/ 86 h 121"/>
                  <a:gd name="T26" fmla="*/ 28 w 60"/>
                  <a:gd name="T27" fmla="*/ 112 h 121"/>
                  <a:gd name="T28" fmla="*/ 31 w 60"/>
                  <a:gd name="T29" fmla="*/ 115 h 121"/>
                  <a:gd name="T30" fmla="*/ 55 w 60"/>
                  <a:gd name="T31" fmla="*/ 34 h 121"/>
                  <a:gd name="T32" fmla="*/ 53 w 60"/>
                  <a:gd name="T33" fmla="*/ 13 h 121"/>
                  <a:gd name="T34" fmla="*/ 30 w 60"/>
                  <a:gd name="T35" fmla="*/ 6 h 121"/>
                  <a:gd name="T36" fmla="*/ 5 w 60"/>
                  <a:gd name="T37" fmla="*/ 87 h 121"/>
                  <a:gd name="T38" fmla="*/ 7 w 60"/>
                  <a:gd name="T39" fmla="*/ 90 h 121"/>
                  <a:gd name="T40" fmla="*/ 28 w 60"/>
                  <a:gd name="T41" fmla="*/ 11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21">
                    <a:moveTo>
                      <a:pt x="0" y="86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6" y="2"/>
                      <a:pt x="26" y="1"/>
                      <a:pt x="27" y="1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9" y="21"/>
                      <a:pt x="60" y="34"/>
                      <a:pt x="60" y="34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29" y="119"/>
                      <a:pt x="26" y="118"/>
                      <a:pt x="24" y="116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2" y="92"/>
                      <a:pt x="1" y="91"/>
                      <a:pt x="1" y="89"/>
                    </a:cubicBezTo>
                    <a:cubicBezTo>
                      <a:pt x="0" y="88"/>
                      <a:pt x="0" y="87"/>
                      <a:pt x="0" y="86"/>
                    </a:cubicBezTo>
                    <a:close/>
                    <a:moveTo>
                      <a:pt x="28" y="112"/>
                    </a:moveTo>
                    <a:cubicBezTo>
                      <a:pt x="29" y="113"/>
                      <a:pt x="30" y="114"/>
                      <a:pt x="31" y="115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2"/>
                      <a:pt x="54" y="22"/>
                      <a:pt x="53" y="13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5" y="88"/>
                      <a:pt x="6" y="89"/>
                      <a:pt x="7" y="90"/>
                    </a:cubicBezTo>
                    <a:cubicBezTo>
                      <a:pt x="28" y="112"/>
                      <a:pt x="28" y="112"/>
                      <a:pt x="28" y="112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9" name="任意多边形 928">
                <a:extLst>
                  <a:ext uri="{FF2B5EF4-FFF2-40B4-BE49-F238E27FC236}">
                    <a16:creationId xmlns:a16="http://schemas.microsoft.com/office/drawing/2014/main" id="{0864517A-EA1D-4885-9C80-10526EBF3638}"/>
                  </a:ext>
                </a:extLst>
              </p:cNvPr>
              <p:cNvSpPr/>
              <p:nvPr/>
            </p:nvSpPr>
            <p:spPr bwMode="auto">
              <a:xfrm>
                <a:off x="5056188" y="4005263"/>
                <a:ext cx="279400" cy="165100"/>
              </a:xfrm>
              <a:custGeom>
                <a:avLst/>
                <a:gdLst>
                  <a:gd name="T0" fmla="*/ 37 w 74"/>
                  <a:gd name="T1" fmla="*/ 43 h 44"/>
                  <a:gd name="T2" fmla="*/ 69 w 74"/>
                  <a:gd name="T3" fmla="*/ 36 h 44"/>
                  <a:gd name="T4" fmla="*/ 71 w 74"/>
                  <a:gd name="T5" fmla="*/ 28 h 44"/>
                  <a:gd name="T6" fmla="*/ 50 w 74"/>
                  <a:gd name="T7" fmla="*/ 5 h 44"/>
                  <a:gd name="T8" fmla="*/ 37 w 74"/>
                  <a:gd name="T9" fmla="*/ 1 h 44"/>
                  <a:gd name="T10" fmla="*/ 4 w 74"/>
                  <a:gd name="T11" fmla="*/ 9 h 44"/>
                  <a:gd name="T12" fmla="*/ 3 w 74"/>
                  <a:gd name="T13" fmla="*/ 17 h 44"/>
                  <a:gd name="T14" fmla="*/ 24 w 74"/>
                  <a:gd name="T15" fmla="*/ 39 h 44"/>
                  <a:gd name="T16" fmla="*/ 37 w 74"/>
                  <a:gd name="T1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4">
                    <a:moveTo>
                      <a:pt x="37" y="43"/>
                    </a:moveTo>
                    <a:cubicBezTo>
                      <a:pt x="69" y="36"/>
                      <a:pt x="69" y="36"/>
                      <a:pt x="69" y="36"/>
                    </a:cubicBezTo>
                    <a:cubicBezTo>
                      <a:pt x="73" y="35"/>
                      <a:pt x="74" y="31"/>
                      <a:pt x="71" y="28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46" y="2"/>
                      <a:pt x="41" y="0"/>
                      <a:pt x="37" y="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0"/>
                      <a:pt x="0" y="13"/>
                      <a:pt x="3" y="17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8" y="42"/>
                      <a:pt x="33" y="44"/>
                      <a:pt x="37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0" name="任意多边形 929">
                <a:extLst>
                  <a:ext uri="{FF2B5EF4-FFF2-40B4-BE49-F238E27FC236}">
                    <a16:creationId xmlns:a16="http://schemas.microsoft.com/office/drawing/2014/main" id="{8FFE700F-32BA-4792-8EC4-096A40E4C695}"/>
                  </a:ext>
                </a:extLst>
              </p:cNvPr>
              <p:cNvSpPr/>
              <p:nvPr/>
            </p:nvSpPr>
            <p:spPr bwMode="auto">
              <a:xfrm>
                <a:off x="5048250" y="3994151"/>
                <a:ext cx="293688" cy="188913"/>
              </a:xfrm>
              <a:custGeom>
                <a:avLst/>
                <a:gdLst>
                  <a:gd name="T0" fmla="*/ 1 w 78"/>
                  <a:gd name="T1" fmla="*/ 14 h 50"/>
                  <a:gd name="T2" fmla="*/ 6 w 78"/>
                  <a:gd name="T3" fmla="*/ 9 h 50"/>
                  <a:gd name="T4" fmla="*/ 38 w 78"/>
                  <a:gd name="T5" fmla="*/ 2 h 50"/>
                  <a:gd name="T6" fmla="*/ 53 w 78"/>
                  <a:gd name="T7" fmla="*/ 7 h 50"/>
                  <a:gd name="T8" fmla="*/ 75 w 78"/>
                  <a:gd name="T9" fmla="*/ 29 h 50"/>
                  <a:gd name="T10" fmla="*/ 77 w 78"/>
                  <a:gd name="T11" fmla="*/ 37 h 50"/>
                  <a:gd name="T12" fmla="*/ 72 w 78"/>
                  <a:gd name="T13" fmla="*/ 41 h 50"/>
                  <a:gd name="T14" fmla="*/ 40 w 78"/>
                  <a:gd name="T15" fmla="*/ 49 h 50"/>
                  <a:gd name="T16" fmla="*/ 24 w 78"/>
                  <a:gd name="T17" fmla="*/ 44 h 50"/>
                  <a:gd name="T18" fmla="*/ 3 w 78"/>
                  <a:gd name="T19" fmla="*/ 21 h 50"/>
                  <a:gd name="T20" fmla="*/ 1 w 78"/>
                  <a:gd name="T21" fmla="*/ 17 h 50"/>
                  <a:gd name="T22" fmla="*/ 1 w 78"/>
                  <a:gd name="T23" fmla="*/ 14 h 50"/>
                  <a:gd name="T24" fmla="*/ 71 w 78"/>
                  <a:gd name="T25" fmla="*/ 36 h 50"/>
                  <a:gd name="T26" fmla="*/ 72 w 78"/>
                  <a:gd name="T27" fmla="*/ 35 h 50"/>
                  <a:gd name="T28" fmla="*/ 71 w 78"/>
                  <a:gd name="T29" fmla="*/ 32 h 50"/>
                  <a:gd name="T30" fmla="*/ 50 w 78"/>
                  <a:gd name="T31" fmla="*/ 10 h 50"/>
                  <a:gd name="T32" fmla="*/ 39 w 78"/>
                  <a:gd name="T33" fmla="*/ 6 h 50"/>
                  <a:gd name="T34" fmla="*/ 7 w 78"/>
                  <a:gd name="T35" fmla="*/ 14 h 50"/>
                  <a:gd name="T36" fmla="*/ 6 w 78"/>
                  <a:gd name="T37" fmla="*/ 15 h 50"/>
                  <a:gd name="T38" fmla="*/ 7 w 78"/>
                  <a:gd name="T39" fmla="*/ 18 h 50"/>
                  <a:gd name="T40" fmla="*/ 28 w 78"/>
                  <a:gd name="T41" fmla="*/ 40 h 50"/>
                  <a:gd name="T42" fmla="*/ 39 w 78"/>
                  <a:gd name="T43" fmla="*/ 44 h 50"/>
                  <a:gd name="T44" fmla="*/ 71 w 78"/>
                  <a:gd name="T45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8" h="50">
                    <a:moveTo>
                      <a:pt x="1" y="14"/>
                    </a:moveTo>
                    <a:cubicBezTo>
                      <a:pt x="1" y="11"/>
                      <a:pt x="3" y="10"/>
                      <a:pt x="6" y="9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43" y="0"/>
                      <a:pt x="50" y="3"/>
                      <a:pt x="53" y="7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7" y="31"/>
                      <a:pt x="78" y="34"/>
                      <a:pt x="77" y="37"/>
                    </a:cubicBezTo>
                    <a:cubicBezTo>
                      <a:pt x="77" y="39"/>
                      <a:pt x="75" y="40"/>
                      <a:pt x="72" y="41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35" y="50"/>
                      <a:pt x="28" y="48"/>
                      <a:pt x="24" y="44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0"/>
                      <a:pt x="1" y="19"/>
                      <a:pt x="1" y="17"/>
                    </a:cubicBezTo>
                    <a:cubicBezTo>
                      <a:pt x="0" y="16"/>
                      <a:pt x="0" y="15"/>
                      <a:pt x="1" y="14"/>
                    </a:cubicBezTo>
                    <a:close/>
                    <a:moveTo>
                      <a:pt x="71" y="36"/>
                    </a:moveTo>
                    <a:cubicBezTo>
                      <a:pt x="72" y="36"/>
                      <a:pt x="72" y="36"/>
                      <a:pt x="72" y="35"/>
                    </a:cubicBezTo>
                    <a:cubicBezTo>
                      <a:pt x="72" y="35"/>
                      <a:pt x="72" y="34"/>
                      <a:pt x="71" y="32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7"/>
                      <a:pt x="42" y="6"/>
                      <a:pt x="39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5" y="16"/>
                      <a:pt x="6" y="17"/>
                      <a:pt x="7" y="18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1" y="43"/>
                      <a:pt x="36" y="45"/>
                      <a:pt x="39" y="44"/>
                    </a:cubicBezTo>
                    <a:lnTo>
                      <a:pt x="71" y="3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1" name="任意多边形 930">
                <a:extLst>
                  <a:ext uri="{FF2B5EF4-FFF2-40B4-BE49-F238E27FC236}">
                    <a16:creationId xmlns:a16="http://schemas.microsoft.com/office/drawing/2014/main" id="{ACCF8E0A-C22D-4C9B-BEEE-45C376EF868F}"/>
                  </a:ext>
                </a:extLst>
              </p:cNvPr>
              <p:cNvSpPr/>
              <p:nvPr/>
            </p:nvSpPr>
            <p:spPr bwMode="auto">
              <a:xfrm>
                <a:off x="3541713" y="3895726"/>
                <a:ext cx="285750" cy="196850"/>
              </a:xfrm>
              <a:custGeom>
                <a:avLst/>
                <a:gdLst>
                  <a:gd name="T0" fmla="*/ 76 w 76"/>
                  <a:gd name="T1" fmla="*/ 16 h 52"/>
                  <a:gd name="T2" fmla="*/ 69 w 76"/>
                  <a:gd name="T3" fmla="*/ 1 h 52"/>
                  <a:gd name="T4" fmla="*/ 67 w 76"/>
                  <a:gd name="T5" fmla="*/ 0 h 52"/>
                  <a:gd name="T6" fmla="*/ 1 w 76"/>
                  <a:gd name="T7" fmla="*/ 28 h 52"/>
                  <a:gd name="T8" fmla="*/ 1 w 76"/>
                  <a:gd name="T9" fmla="*/ 30 h 52"/>
                  <a:gd name="T10" fmla="*/ 7 w 76"/>
                  <a:gd name="T11" fmla="*/ 45 h 52"/>
                  <a:gd name="T12" fmla="*/ 7 w 76"/>
                  <a:gd name="T13" fmla="*/ 45 h 52"/>
                  <a:gd name="T14" fmla="*/ 7 w 76"/>
                  <a:gd name="T15" fmla="*/ 45 h 52"/>
                  <a:gd name="T16" fmla="*/ 7 w 76"/>
                  <a:gd name="T17" fmla="*/ 45 h 52"/>
                  <a:gd name="T18" fmla="*/ 11 w 76"/>
                  <a:gd name="T19" fmla="*/ 48 h 52"/>
                  <a:gd name="T20" fmla="*/ 44 w 76"/>
                  <a:gd name="T21" fmla="*/ 52 h 52"/>
                  <a:gd name="T22" fmla="*/ 56 w 76"/>
                  <a:gd name="T23" fmla="*/ 46 h 52"/>
                  <a:gd name="T24" fmla="*/ 74 w 76"/>
                  <a:gd name="T25" fmla="*/ 21 h 52"/>
                  <a:gd name="T26" fmla="*/ 76 w 76"/>
                  <a:gd name="T27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52">
                    <a:moveTo>
                      <a:pt x="76" y="16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9"/>
                      <a:pt x="1" y="30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7"/>
                      <a:pt x="9" y="48"/>
                      <a:pt x="11" y="48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8" y="52"/>
                      <a:pt x="53" y="50"/>
                      <a:pt x="56" y="46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6" y="19"/>
                      <a:pt x="76" y="17"/>
                      <a:pt x="76" y="16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2" name="任意多边形 931">
                <a:extLst>
                  <a:ext uri="{FF2B5EF4-FFF2-40B4-BE49-F238E27FC236}">
                    <a16:creationId xmlns:a16="http://schemas.microsoft.com/office/drawing/2014/main" id="{F74DDB7B-1C20-4514-90AF-B7A6359FEDDD}"/>
                  </a:ext>
                </a:extLst>
              </p:cNvPr>
              <p:cNvSpPr/>
              <p:nvPr/>
            </p:nvSpPr>
            <p:spPr bwMode="auto">
              <a:xfrm>
                <a:off x="3533775" y="3884613"/>
                <a:ext cx="304800" cy="219075"/>
              </a:xfrm>
              <a:custGeom>
                <a:avLst/>
                <a:gdLst>
                  <a:gd name="T0" fmla="*/ 12 w 81"/>
                  <a:gd name="T1" fmla="*/ 53 h 58"/>
                  <a:gd name="T2" fmla="*/ 7 w 81"/>
                  <a:gd name="T3" fmla="*/ 49 h 58"/>
                  <a:gd name="T4" fmla="*/ 0 w 81"/>
                  <a:gd name="T5" fmla="*/ 34 h 58"/>
                  <a:gd name="T6" fmla="*/ 0 w 81"/>
                  <a:gd name="T7" fmla="*/ 31 h 58"/>
                  <a:gd name="T8" fmla="*/ 2 w 81"/>
                  <a:gd name="T9" fmla="*/ 29 h 58"/>
                  <a:gd name="T10" fmla="*/ 68 w 81"/>
                  <a:gd name="T11" fmla="*/ 1 h 58"/>
                  <a:gd name="T12" fmla="*/ 74 w 81"/>
                  <a:gd name="T13" fmla="*/ 3 h 58"/>
                  <a:gd name="T14" fmla="*/ 80 w 81"/>
                  <a:gd name="T15" fmla="*/ 18 h 58"/>
                  <a:gd name="T16" fmla="*/ 78 w 81"/>
                  <a:gd name="T17" fmla="*/ 26 h 58"/>
                  <a:gd name="T18" fmla="*/ 60 w 81"/>
                  <a:gd name="T19" fmla="*/ 50 h 58"/>
                  <a:gd name="T20" fmla="*/ 45 w 81"/>
                  <a:gd name="T21" fmla="*/ 57 h 58"/>
                  <a:gd name="T22" fmla="*/ 12 w 81"/>
                  <a:gd name="T23" fmla="*/ 53 h 58"/>
                  <a:gd name="T24" fmla="*/ 12 w 81"/>
                  <a:gd name="T25" fmla="*/ 53 h 58"/>
                  <a:gd name="T26" fmla="*/ 5 w 81"/>
                  <a:gd name="T27" fmla="*/ 33 h 58"/>
                  <a:gd name="T28" fmla="*/ 12 w 81"/>
                  <a:gd name="T29" fmla="*/ 48 h 58"/>
                  <a:gd name="T30" fmla="*/ 13 w 81"/>
                  <a:gd name="T31" fmla="*/ 48 h 58"/>
                  <a:gd name="T32" fmla="*/ 46 w 81"/>
                  <a:gd name="T33" fmla="*/ 52 h 58"/>
                  <a:gd name="T34" fmla="*/ 56 w 81"/>
                  <a:gd name="T35" fmla="*/ 47 h 58"/>
                  <a:gd name="T36" fmla="*/ 74 w 81"/>
                  <a:gd name="T37" fmla="*/ 23 h 58"/>
                  <a:gd name="T38" fmla="*/ 75 w 81"/>
                  <a:gd name="T39" fmla="*/ 20 h 58"/>
                  <a:gd name="T40" fmla="*/ 69 w 81"/>
                  <a:gd name="T41" fmla="*/ 6 h 58"/>
                  <a:gd name="T42" fmla="*/ 5 w 81"/>
                  <a:gd name="T43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" h="58">
                    <a:moveTo>
                      <a:pt x="12" y="53"/>
                    </a:moveTo>
                    <a:cubicBezTo>
                      <a:pt x="9" y="53"/>
                      <a:pt x="8" y="51"/>
                      <a:pt x="7" y="49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2"/>
                      <a:pt x="0" y="31"/>
                    </a:cubicBezTo>
                    <a:cubicBezTo>
                      <a:pt x="1" y="30"/>
                      <a:pt x="1" y="29"/>
                      <a:pt x="2" y="29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0" y="0"/>
                      <a:pt x="73" y="1"/>
                      <a:pt x="74" y="3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1" y="21"/>
                      <a:pt x="80" y="23"/>
                      <a:pt x="78" y="26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7" y="55"/>
                      <a:pt x="50" y="58"/>
                      <a:pt x="45" y="57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lose/>
                    <a:moveTo>
                      <a:pt x="5" y="33"/>
                    </a:move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8"/>
                      <a:pt x="13" y="48"/>
                      <a:pt x="13" y="48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9" y="53"/>
                      <a:pt x="54" y="50"/>
                      <a:pt x="56" y="47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5" y="21"/>
                      <a:pt x="76" y="20"/>
                      <a:pt x="75" y="20"/>
                    </a:cubicBezTo>
                    <a:cubicBezTo>
                      <a:pt x="69" y="6"/>
                      <a:pt x="69" y="6"/>
                      <a:pt x="69" y="6"/>
                    </a:cubicBez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3" name="任意多边形 932">
                <a:extLst>
                  <a:ext uri="{FF2B5EF4-FFF2-40B4-BE49-F238E27FC236}">
                    <a16:creationId xmlns:a16="http://schemas.microsoft.com/office/drawing/2014/main" id="{B28D044C-C28D-4087-9A8E-0416FFD35F4E}"/>
                  </a:ext>
                </a:extLst>
              </p:cNvPr>
              <p:cNvSpPr/>
              <p:nvPr/>
            </p:nvSpPr>
            <p:spPr bwMode="auto">
              <a:xfrm>
                <a:off x="3703638" y="3895726"/>
                <a:ext cx="123825" cy="192088"/>
              </a:xfrm>
              <a:custGeom>
                <a:avLst/>
                <a:gdLst>
                  <a:gd name="T0" fmla="*/ 13 w 33"/>
                  <a:gd name="T1" fmla="*/ 46 h 51"/>
                  <a:gd name="T2" fmla="*/ 31 w 33"/>
                  <a:gd name="T3" fmla="*/ 21 h 51"/>
                  <a:gd name="T4" fmla="*/ 33 w 33"/>
                  <a:gd name="T5" fmla="*/ 16 h 51"/>
                  <a:gd name="T6" fmla="*/ 26 w 33"/>
                  <a:gd name="T7" fmla="*/ 1 h 51"/>
                  <a:gd name="T8" fmla="*/ 24 w 33"/>
                  <a:gd name="T9" fmla="*/ 0 h 51"/>
                  <a:gd name="T10" fmla="*/ 0 w 33"/>
                  <a:gd name="T11" fmla="*/ 10 h 51"/>
                  <a:gd name="T12" fmla="*/ 0 w 33"/>
                  <a:gd name="T13" fmla="*/ 34 h 51"/>
                  <a:gd name="T14" fmla="*/ 7 w 33"/>
                  <a:gd name="T15" fmla="*/ 51 h 51"/>
                  <a:gd name="T16" fmla="*/ 13 w 33"/>
                  <a:gd name="T17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51">
                    <a:moveTo>
                      <a:pt x="13" y="46"/>
                    </a:move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22"/>
                      <a:pt x="0" y="34"/>
                      <a:pt x="0" y="34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9" y="50"/>
                      <a:pt x="12" y="48"/>
                      <a:pt x="13" y="4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4" name="任意多边形 933">
                <a:extLst>
                  <a:ext uri="{FF2B5EF4-FFF2-40B4-BE49-F238E27FC236}">
                    <a16:creationId xmlns:a16="http://schemas.microsoft.com/office/drawing/2014/main" id="{A93712C9-1815-4C15-B5C5-F8480FD0901D}"/>
                  </a:ext>
                </a:extLst>
              </p:cNvPr>
              <p:cNvSpPr/>
              <p:nvPr/>
            </p:nvSpPr>
            <p:spPr bwMode="auto">
              <a:xfrm>
                <a:off x="3692525" y="3884613"/>
                <a:ext cx="146050" cy="214313"/>
              </a:xfrm>
              <a:custGeom>
                <a:avLst/>
                <a:gdLst>
                  <a:gd name="T0" fmla="*/ 9 w 39"/>
                  <a:gd name="T1" fmla="*/ 57 h 57"/>
                  <a:gd name="T2" fmla="*/ 1 w 39"/>
                  <a:gd name="T3" fmla="*/ 38 h 57"/>
                  <a:gd name="T4" fmla="*/ 0 w 39"/>
                  <a:gd name="T5" fmla="*/ 13 h 57"/>
                  <a:gd name="T6" fmla="*/ 0 w 39"/>
                  <a:gd name="T7" fmla="*/ 12 h 57"/>
                  <a:gd name="T8" fmla="*/ 26 w 39"/>
                  <a:gd name="T9" fmla="*/ 1 h 57"/>
                  <a:gd name="T10" fmla="*/ 32 w 39"/>
                  <a:gd name="T11" fmla="*/ 3 h 57"/>
                  <a:gd name="T12" fmla="*/ 38 w 39"/>
                  <a:gd name="T13" fmla="*/ 18 h 57"/>
                  <a:gd name="T14" fmla="*/ 36 w 39"/>
                  <a:gd name="T15" fmla="*/ 26 h 57"/>
                  <a:gd name="T16" fmla="*/ 18 w 39"/>
                  <a:gd name="T17" fmla="*/ 50 h 57"/>
                  <a:gd name="T18" fmla="*/ 11 w 39"/>
                  <a:gd name="T19" fmla="*/ 56 h 57"/>
                  <a:gd name="T20" fmla="*/ 9 w 39"/>
                  <a:gd name="T21" fmla="*/ 57 h 57"/>
                  <a:gd name="T22" fmla="*/ 6 w 39"/>
                  <a:gd name="T23" fmla="*/ 37 h 57"/>
                  <a:gd name="T24" fmla="*/ 11 w 39"/>
                  <a:gd name="T25" fmla="*/ 50 h 57"/>
                  <a:gd name="T26" fmla="*/ 14 w 39"/>
                  <a:gd name="T27" fmla="*/ 47 h 57"/>
                  <a:gd name="T28" fmla="*/ 32 w 39"/>
                  <a:gd name="T29" fmla="*/ 23 h 57"/>
                  <a:gd name="T30" fmla="*/ 33 w 39"/>
                  <a:gd name="T31" fmla="*/ 20 h 57"/>
                  <a:gd name="T32" fmla="*/ 27 w 39"/>
                  <a:gd name="T33" fmla="*/ 6 h 57"/>
                  <a:gd name="T34" fmla="*/ 5 w 39"/>
                  <a:gd name="T35" fmla="*/ 15 h 57"/>
                  <a:gd name="T36" fmla="*/ 6 w 39"/>
                  <a:gd name="T37" fmla="*/ 3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57">
                    <a:moveTo>
                      <a:pt x="9" y="57"/>
                    </a:moveTo>
                    <a:cubicBezTo>
                      <a:pt x="1" y="38"/>
                      <a:pt x="1" y="38"/>
                      <a:pt x="1" y="38"/>
                    </a:cubicBezTo>
                    <a:cubicBezTo>
                      <a:pt x="1" y="37"/>
                      <a:pt x="0" y="25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1" y="1"/>
                      <a:pt x="32" y="3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9" y="21"/>
                      <a:pt x="38" y="23"/>
                      <a:pt x="36" y="26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6" y="53"/>
                      <a:pt x="14" y="55"/>
                      <a:pt x="11" y="56"/>
                    </a:cubicBezTo>
                    <a:lnTo>
                      <a:pt x="9" y="57"/>
                    </a:lnTo>
                    <a:close/>
                    <a:moveTo>
                      <a:pt x="6" y="37"/>
                    </a:moveTo>
                    <a:cubicBezTo>
                      <a:pt x="11" y="50"/>
                      <a:pt x="11" y="50"/>
                      <a:pt x="11" y="50"/>
                    </a:cubicBezTo>
                    <a:cubicBezTo>
                      <a:pt x="12" y="49"/>
                      <a:pt x="13" y="48"/>
                      <a:pt x="14" y="47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1"/>
                      <a:pt x="34" y="20"/>
                      <a:pt x="33" y="2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4"/>
                      <a:pt x="6" y="35"/>
                      <a:pt x="6" y="37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5" name="任意多边形 934">
                <a:extLst>
                  <a:ext uri="{FF2B5EF4-FFF2-40B4-BE49-F238E27FC236}">
                    <a16:creationId xmlns:a16="http://schemas.microsoft.com/office/drawing/2014/main" id="{69A06A00-4901-405F-8B0E-48E74ABF1EE3}"/>
                  </a:ext>
                </a:extLst>
              </p:cNvPr>
              <p:cNvSpPr/>
              <p:nvPr/>
            </p:nvSpPr>
            <p:spPr bwMode="auto">
              <a:xfrm>
                <a:off x="3536950" y="3865563"/>
                <a:ext cx="268288" cy="165100"/>
              </a:xfrm>
              <a:custGeom>
                <a:avLst/>
                <a:gdLst>
                  <a:gd name="T0" fmla="*/ 37 w 71"/>
                  <a:gd name="T1" fmla="*/ 43 h 44"/>
                  <a:gd name="T2" fmla="*/ 5 w 71"/>
                  <a:gd name="T3" fmla="*/ 39 h 44"/>
                  <a:gd name="T4" fmla="*/ 2 w 71"/>
                  <a:gd name="T5" fmla="*/ 31 h 44"/>
                  <a:gd name="T6" fmla="*/ 21 w 71"/>
                  <a:gd name="T7" fmla="*/ 7 h 44"/>
                  <a:gd name="T8" fmla="*/ 33 w 71"/>
                  <a:gd name="T9" fmla="*/ 1 h 44"/>
                  <a:gd name="T10" fmla="*/ 66 w 71"/>
                  <a:gd name="T11" fmla="*/ 5 h 44"/>
                  <a:gd name="T12" fmla="*/ 68 w 71"/>
                  <a:gd name="T13" fmla="*/ 13 h 44"/>
                  <a:gd name="T14" fmla="*/ 50 w 71"/>
                  <a:gd name="T15" fmla="*/ 37 h 44"/>
                  <a:gd name="T16" fmla="*/ 37 w 71"/>
                  <a:gd name="T1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4">
                    <a:moveTo>
                      <a:pt x="37" y="43"/>
                    </a:moveTo>
                    <a:cubicBezTo>
                      <a:pt x="5" y="39"/>
                      <a:pt x="5" y="39"/>
                      <a:pt x="5" y="39"/>
                    </a:cubicBezTo>
                    <a:cubicBezTo>
                      <a:pt x="1" y="39"/>
                      <a:pt x="0" y="35"/>
                      <a:pt x="2" y="31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4" y="3"/>
                      <a:pt x="29" y="0"/>
                      <a:pt x="33" y="1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70" y="5"/>
                      <a:pt x="71" y="9"/>
                      <a:pt x="68" y="13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47" y="41"/>
                      <a:pt x="41" y="44"/>
                      <a:pt x="37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6" name="任意多边形 935">
                <a:extLst>
                  <a:ext uri="{FF2B5EF4-FFF2-40B4-BE49-F238E27FC236}">
                    <a16:creationId xmlns:a16="http://schemas.microsoft.com/office/drawing/2014/main" id="{150AF1A7-942B-4533-95F1-CAE0AF03FAC9}"/>
                  </a:ext>
                </a:extLst>
              </p:cNvPr>
              <p:cNvSpPr/>
              <p:nvPr/>
            </p:nvSpPr>
            <p:spPr bwMode="auto">
              <a:xfrm>
                <a:off x="3530600" y="3857626"/>
                <a:ext cx="282575" cy="180975"/>
              </a:xfrm>
              <a:custGeom>
                <a:avLst/>
                <a:gdLst>
                  <a:gd name="T0" fmla="*/ 6 w 75"/>
                  <a:gd name="T1" fmla="*/ 44 h 48"/>
                  <a:gd name="T2" fmla="*/ 1 w 75"/>
                  <a:gd name="T3" fmla="*/ 40 h 48"/>
                  <a:gd name="T4" fmla="*/ 2 w 75"/>
                  <a:gd name="T5" fmla="*/ 32 h 48"/>
                  <a:gd name="T6" fmla="*/ 21 w 75"/>
                  <a:gd name="T7" fmla="*/ 7 h 48"/>
                  <a:gd name="T8" fmla="*/ 36 w 75"/>
                  <a:gd name="T9" fmla="*/ 0 h 48"/>
                  <a:gd name="T10" fmla="*/ 68 w 75"/>
                  <a:gd name="T11" fmla="*/ 4 h 48"/>
                  <a:gd name="T12" fmla="*/ 74 w 75"/>
                  <a:gd name="T13" fmla="*/ 8 h 48"/>
                  <a:gd name="T14" fmla="*/ 72 w 75"/>
                  <a:gd name="T15" fmla="*/ 16 h 48"/>
                  <a:gd name="T16" fmla="*/ 54 w 75"/>
                  <a:gd name="T17" fmla="*/ 41 h 48"/>
                  <a:gd name="T18" fmla="*/ 39 w 75"/>
                  <a:gd name="T19" fmla="*/ 48 h 48"/>
                  <a:gd name="T20" fmla="*/ 39 w 75"/>
                  <a:gd name="T21" fmla="*/ 48 h 48"/>
                  <a:gd name="T22" fmla="*/ 6 w 75"/>
                  <a:gd name="T23" fmla="*/ 44 h 48"/>
                  <a:gd name="T24" fmla="*/ 6 w 75"/>
                  <a:gd name="T25" fmla="*/ 44 h 48"/>
                  <a:gd name="T26" fmla="*/ 68 w 75"/>
                  <a:gd name="T27" fmla="*/ 9 h 48"/>
                  <a:gd name="T28" fmla="*/ 68 w 75"/>
                  <a:gd name="T29" fmla="*/ 9 h 48"/>
                  <a:gd name="T30" fmla="*/ 35 w 75"/>
                  <a:gd name="T31" fmla="*/ 5 h 48"/>
                  <a:gd name="T32" fmla="*/ 25 w 75"/>
                  <a:gd name="T33" fmla="*/ 10 h 48"/>
                  <a:gd name="T34" fmla="*/ 6 w 75"/>
                  <a:gd name="T35" fmla="*/ 35 h 48"/>
                  <a:gd name="T36" fmla="*/ 5 w 75"/>
                  <a:gd name="T37" fmla="*/ 38 h 48"/>
                  <a:gd name="T38" fmla="*/ 7 w 75"/>
                  <a:gd name="T39" fmla="*/ 39 h 48"/>
                  <a:gd name="T40" fmla="*/ 40 w 75"/>
                  <a:gd name="T41" fmla="*/ 43 h 48"/>
                  <a:gd name="T42" fmla="*/ 40 w 75"/>
                  <a:gd name="T43" fmla="*/ 43 h 48"/>
                  <a:gd name="T44" fmla="*/ 50 w 75"/>
                  <a:gd name="T45" fmla="*/ 38 h 48"/>
                  <a:gd name="T46" fmla="*/ 68 w 75"/>
                  <a:gd name="T47" fmla="*/ 13 h 48"/>
                  <a:gd name="T48" fmla="*/ 69 w 75"/>
                  <a:gd name="T49" fmla="*/ 10 h 48"/>
                  <a:gd name="T50" fmla="*/ 68 w 75"/>
                  <a:gd name="T51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48">
                    <a:moveTo>
                      <a:pt x="6" y="44"/>
                    </a:moveTo>
                    <a:cubicBezTo>
                      <a:pt x="3" y="43"/>
                      <a:pt x="2" y="42"/>
                      <a:pt x="1" y="40"/>
                    </a:cubicBezTo>
                    <a:cubicBezTo>
                      <a:pt x="0" y="38"/>
                      <a:pt x="0" y="35"/>
                      <a:pt x="2" y="32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4" y="3"/>
                      <a:pt x="31" y="0"/>
                      <a:pt x="36" y="0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71" y="5"/>
                      <a:pt x="73" y="6"/>
                      <a:pt x="74" y="8"/>
                    </a:cubicBezTo>
                    <a:cubicBezTo>
                      <a:pt x="75" y="10"/>
                      <a:pt x="74" y="13"/>
                      <a:pt x="72" y="16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1" y="45"/>
                      <a:pt x="44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lose/>
                    <a:moveTo>
                      <a:pt x="68" y="9"/>
                    </a:moveTo>
                    <a:cubicBezTo>
                      <a:pt x="68" y="9"/>
                      <a:pt x="68" y="9"/>
                      <a:pt x="68" y="9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2" y="5"/>
                      <a:pt x="27" y="7"/>
                      <a:pt x="25" y="10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6"/>
                      <a:pt x="5" y="37"/>
                      <a:pt x="5" y="38"/>
                    </a:cubicBezTo>
                    <a:cubicBezTo>
                      <a:pt x="6" y="38"/>
                      <a:pt x="6" y="39"/>
                      <a:pt x="7" y="39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3" y="43"/>
                      <a:pt x="48" y="41"/>
                      <a:pt x="50" y="38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9" y="12"/>
                      <a:pt x="69" y="11"/>
                      <a:pt x="69" y="10"/>
                    </a:cubicBezTo>
                    <a:cubicBezTo>
                      <a:pt x="69" y="10"/>
                      <a:pt x="69" y="10"/>
                      <a:pt x="68" y="9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7" name="任意多边形 936">
                <a:extLst>
                  <a:ext uri="{FF2B5EF4-FFF2-40B4-BE49-F238E27FC236}">
                    <a16:creationId xmlns:a16="http://schemas.microsoft.com/office/drawing/2014/main" id="{EB5FDF21-23C8-44C0-9763-E90E1965946A}"/>
                  </a:ext>
                </a:extLst>
              </p:cNvPr>
              <p:cNvSpPr/>
              <p:nvPr/>
            </p:nvSpPr>
            <p:spPr bwMode="auto">
              <a:xfrm>
                <a:off x="9012238" y="4692651"/>
                <a:ext cx="315913" cy="301625"/>
              </a:xfrm>
              <a:custGeom>
                <a:avLst/>
                <a:gdLst>
                  <a:gd name="T0" fmla="*/ 1 w 84"/>
                  <a:gd name="T1" fmla="*/ 32 h 80"/>
                  <a:gd name="T2" fmla="*/ 26 w 84"/>
                  <a:gd name="T3" fmla="*/ 0 h 80"/>
                  <a:gd name="T4" fmla="*/ 28 w 84"/>
                  <a:gd name="T5" fmla="*/ 0 h 80"/>
                  <a:gd name="T6" fmla="*/ 84 w 84"/>
                  <a:gd name="T7" fmla="*/ 45 h 80"/>
                  <a:gd name="T8" fmla="*/ 84 w 84"/>
                  <a:gd name="T9" fmla="*/ 47 h 80"/>
                  <a:gd name="T10" fmla="*/ 59 w 84"/>
                  <a:gd name="T11" fmla="*/ 78 h 80"/>
                  <a:gd name="T12" fmla="*/ 59 w 84"/>
                  <a:gd name="T13" fmla="*/ 78 h 80"/>
                  <a:gd name="T14" fmla="*/ 59 w 84"/>
                  <a:gd name="T15" fmla="*/ 78 h 80"/>
                  <a:gd name="T16" fmla="*/ 59 w 84"/>
                  <a:gd name="T17" fmla="*/ 78 h 80"/>
                  <a:gd name="T18" fmla="*/ 55 w 84"/>
                  <a:gd name="T19" fmla="*/ 80 h 80"/>
                  <a:gd name="T20" fmla="*/ 22 w 84"/>
                  <a:gd name="T21" fmla="*/ 75 h 80"/>
                  <a:gd name="T22" fmla="*/ 12 w 84"/>
                  <a:gd name="T23" fmla="*/ 66 h 80"/>
                  <a:gd name="T24" fmla="*/ 0 w 84"/>
                  <a:gd name="T25" fmla="*/ 37 h 80"/>
                  <a:gd name="T26" fmla="*/ 1 w 84"/>
                  <a:gd name="T27" fmla="*/ 3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80">
                    <a:moveTo>
                      <a:pt x="1" y="32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6"/>
                      <a:pt x="84" y="47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58" y="80"/>
                      <a:pt x="56" y="80"/>
                      <a:pt x="55" y="80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18" y="74"/>
                      <a:pt x="13" y="70"/>
                      <a:pt x="12" y="6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5"/>
                      <a:pt x="0" y="33"/>
                      <a:pt x="1" y="32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8" name="任意多边形 937">
                <a:extLst>
                  <a:ext uri="{FF2B5EF4-FFF2-40B4-BE49-F238E27FC236}">
                    <a16:creationId xmlns:a16="http://schemas.microsoft.com/office/drawing/2014/main" id="{016B0575-B2E4-40E3-A2DE-CD0359F62A92}"/>
                  </a:ext>
                </a:extLst>
              </p:cNvPr>
              <p:cNvSpPr/>
              <p:nvPr/>
            </p:nvSpPr>
            <p:spPr bwMode="auto">
              <a:xfrm>
                <a:off x="9001125" y="4681538"/>
                <a:ext cx="339725" cy="320675"/>
              </a:xfrm>
              <a:custGeom>
                <a:avLst/>
                <a:gdLst>
                  <a:gd name="T0" fmla="*/ 57 w 90"/>
                  <a:gd name="T1" fmla="*/ 85 h 85"/>
                  <a:gd name="T2" fmla="*/ 24 w 90"/>
                  <a:gd name="T3" fmla="*/ 80 h 85"/>
                  <a:gd name="T4" fmla="*/ 12 w 90"/>
                  <a:gd name="T5" fmla="*/ 70 h 85"/>
                  <a:gd name="T6" fmla="*/ 1 w 90"/>
                  <a:gd name="T7" fmla="*/ 41 h 85"/>
                  <a:gd name="T8" fmla="*/ 1 w 90"/>
                  <a:gd name="T9" fmla="*/ 33 h 85"/>
                  <a:gd name="T10" fmla="*/ 27 w 90"/>
                  <a:gd name="T11" fmla="*/ 2 h 85"/>
                  <a:gd name="T12" fmla="*/ 30 w 90"/>
                  <a:gd name="T13" fmla="*/ 0 h 85"/>
                  <a:gd name="T14" fmla="*/ 33 w 90"/>
                  <a:gd name="T15" fmla="*/ 1 h 85"/>
                  <a:gd name="T16" fmla="*/ 88 w 90"/>
                  <a:gd name="T17" fmla="*/ 46 h 85"/>
                  <a:gd name="T18" fmla="*/ 89 w 90"/>
                  <a:gd name="T19" fmla="*/ 52 h 85"/>
                  <a:gd name="T20" fmla="*/ 64 w 90"/>
                  <a:gd name="T21" fmla="*/ 83 h 85"/>
                  <a:gd name="T22" fmla="*/ 59 w 90"/>
                  <a:gd name="T23" fmla="*/ 85 h 85"/>
                  <a:gd name="T24" fmla="*/ 57 w 90"/>
                  <a:gd name="T25" fmla="*/ 85 h 85"/>
                  <a:gd name="T26" fmla="*/ 30 w 90"/>
                  <a:gd name="T27" fmla="*/ 6 h 85"/>
                  <a:gd name="T28" fmla="*/ 6 w 90"/>
                  <a:gd name="T29" fmla="*/ 36 h 85"/>
                  <a:gd name="T30" fmla="*/ 6 w 90"/>
                  <a:gd name="T31" fmla="*/ 39 h 85"/>
                  <a:gd name="T32" fmla="*/ 17 w 90"/>
                  <a:gd name="T33" fmla="*/ 68 h 85"/>
                  <a:gd name="T34" fmla="*/ 25 w 90"/>
                  <a:gd name="T35" fmla="*/ 75 h 85"/>
                  <a:gd name="T36" fmla="*/ 58 w 90"/>
                  <a:gd name="T37" fmla="*/ 80 h 85"/>
                  <a:gd name="T38" fmla="*/ 60 w 90"/>
                  <a:gd name="T39" fmla="*/ 80 h 85"/>
                  <a:gd name="T40" fmla="*/ 84 w 90"/>
                  <a:gd name="T41" fmla="*/ 49 h 85"/>
                  <a:gd name="T42" fmla="*/ 30 w 90"/>
                  <a:gd name="T43" fmla="*/ 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85">
                    <a:moveTo>
                      <a:pt x="57" y="85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0" y="80"/>
                      <a:pt x="14" y="75"/>
                      <a:pt x="12" y="7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38"/>
                      <a:pt x="0" y="35"/>
                      <a:pt x="1" y="3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8" y="0"/>
                      <a:pt x="30" y="0"/>
                    </a:cubicBezTo>
                    <a:cubicBezTo>
                      <a:pt x="31" y="0"/>
                      <a:pt x="32" y="0"/>
                      <a:pt x="33" y="1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0" y="47"/>
                      <a:pt x="90" y="50"/>
                      <a:pt x="89" y="52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3" y="85"/>
                      <a:pt x="61" y="85"/>
                      <a:pt x="59" y="85"/>
                    </a:cubicBezTo>
                    <a:cubicBezTo>
                      <a:pt x="58" y="85"/>
                      <a:pt x="58" y="85"/>
                      <a:pt x="57" y="85"/>
                    </a:cubicBezTo>
                    <a:close/>
                    <a:moveTo>
                      <a:pt x="30" y="6"/>
                    </a:move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8"/>
                      <a:pt x="6" y="39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8" y="71"/>
                      <a:pt x="22" y="75"/>
                      <a:pt x="25" y="75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59" y="80"/>
                      <a:pt x="60" y="80"/>
                    </a:cubicBezTo>
                    <a:cubicBezTo>
                      <a:pt x="84" y="49"/>
                      <a:pt x="84" y="49"/>
                      <a:pt x="84" y="49"/>
                    </a:cubicBez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9" name="任意多边形 938">
                <a:extLst>
                  <a:ext uri="{FF2B5EF4-FFF2-40B4-BE49-F238E27FC236}">
                    <a16:creationId xmlns:a16="http://schemas.microsoft.com/office/drawing/2014/main" id="{502BC746-0218-4232-815F-D91A92B87D02}"/>
                  </a:ext>
                </a:extLst>
              </p:cNvPr>
              <p:cNvSpPr/>
              <p:nvPr/>
            </p:nvSpPr>
            <p:spPr bwMode="auto">
              <a:xfrm>
                <a:off x="9012238" y="4692651"/>
                <a:ext cx="184150" cy="271463"/>
              </a:xfrm>
              <a:custGeom>
                <a:avLst/>
                <a:gdLst>
                  <a:gd name="T0" fmla="*/ 12 w 49"/>
                  <a:gd name="T1" fmla="*/ 66 h 72"/>
                  <a:gd name="T2" fmla="*/ 0 w 49"/>
                  <a:gd name="T3" fmla="*/ 37 h 72"/>
                  <a:gd name="T4" fmla="*/ 1 w 49"/>
                  <a:gd name="T5" fmla="*/ 32 h 72"/>
                  <a:gd name="T6" fmla="*/ 26 w 49"/>
                  <a:gd name="T7" fmla="*/ 0 h 72"/>
                  <a:gd name="T8" fmla="*/ 28 w 49"/>
                  <a:gd name="T9" fmla="*/ 0 h 72"/>
                  <a:gd name="T10" fmla="*/ 49 w 49"/>
                  <a:gd name="T11" fmla="*/ 17 h 72"/>
                  <a:gd name="T12" fmla="*/ 42 w 49"/>
                  <a:gd name="T13" fmla="*/ 40 h 72"/>
                  <a:gd name="T14" fmla="*/ 16 w 49"/>
                  <a:gd name="T15" fmla="*/ 72 h 72"/>
                  <a:gd name="T16" fmla="*/ 12 w 49"/>
                  <a:gd name="T17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72">
                    <a:moveTo>
                      <a:pt x="12" y="66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5"/>
                      <a:pt x="0" y="33"/>
                      <a:pt x="1" y="3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6" y="27"/>
                      <a:pt x="42" y="40"/>
                      <a:pt x="42" y="40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4" y="70"/>
                      <a:pt x="12" y="68"/>
                      <a:pt x="12" y="6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0" name="任意多边形 939">
                <a:extLst>
                  <a:ext uri="{FF2B5EF4-FFF2-40B4-BE49-F238E27FC236}">
                    <a16:creationId xmlns:a16="http://schemas.microsoft.com/office/drawing/2014/main" id="{BE0663DC-A85B-4E97-BCCE-847F64803B4A}"/>
                  </a:ext>
                </a:extLst>
              </p:cNvPr>
              <p:cNvSpPr/>
              <p:nvPr/>
            </p:nvSpPr>
            <p:spPr bwMode="auto">
              <a:xfrm>
                <a:off x="9001125" y="4681538"/>
                <a:ext cx="207963" cy="293688"/>
              </a:xfrm>
              <a:custGeom>
                <a:avLst/>
                <a:gdLst>
                  <a:gd name="T0" fmla="*/ 17 w 55"/>
                  <a:gd name="T1" fmla="*/ 77 h 78"/>
                  <a:gd name="T2" fmla="*/ 12 w 55"/>
                  <a:gd name="T3" fmla="*/ 70 h 78"/>
                  <a:gd name="T4" fmla="*/ 1 w 55"/>
                  <a:gd name="T5" fmla="*/ 41 h 78"/>
                  <a:gd name="T6" fmla="*/ 2 w 55"/>
                  <a:gd name="T7" fmla="*/ 33 h 78"/>
                  <a:gd name="T8" fmla="*/ 27 w 55"/>
                  <a:gd name="T9" fmla="*/ 2 h 78"/>
                  <a:gd name="T10" fmla="*/ 30 w 55"/>
                  <a:gd name="T11" fmla="*/ 0 h 78"/>
                  <a:gd name="T12" fmla="*/ 33 w 55"/>
                  <a:gd name="T13" fmla="*/ 1 h 78"/>
                  <a:gd name="T14" fmla="*/ 55 w 55"/>
                  <a:gd name="T15" fmla="*/ 19 h 78"/>
                  <a:gd name="T16" fmla="*/ 54 w 55"/>
                  <a:gd name="T17" fmla="*/ 20 h 78"/>
                  <a:gd name="T18" fmla="*/ 47 w 55"/>
                  <a:gd name="T19" fmla="*/ 44 h 78"/>
                  <a:gd name="T20" fmla="*/ 19 w 55"/>
                  <a:gd name="T21" fmla="*/ 78 h 78"/>
                  <a:gd name="T22" fmla="*/ 17 w 55"/>
                  <a:gd name="T23" fmla="*/ 77 h 78"/>
                  <a:gd name="T24" fmla="*/ 49 w 55"/>
                  <a:gd name="T25" fmla="*/ 21 h 78"/>
                  <a:gd name="T26" fmla="*/ 30 w 55"/>
                  <a:gd name="T27" fmla="*/ 6 h 78"/>
                  <a:gd name="T28" fmla="*/ 6 w 55"/>
                  <a:gd name="T29" fmla="*/ 36 h 78"/>
                  <a:gd name="T30" fmla="*/ 6 w 55"/>
                  <a:gd name="T31" fmla="*/ 39 h 78"/>
                  <a:gd name="T32" fmla="*/ 17 w 55"/>
                  <a:gd name="T33" fmla="*/ 68 h 78"/>
                  <a:gd name="T34" fmla="*/ 17 w 55"/>
                  <a:gd name="T35" fmla="*/ 68 h 78"/>
                  <a:gd name="T36" fmla="*/ 19 w 55"/>
                  <a:gd name="T37" fmla="*/ 71 h 78"/>
                  <a:gd name="T38" fmla="*/ 43 w 55"/>
                  <a:gd name="T39" fmla="*/ 42 h 78"/>
                  <a:gd name="T40" fmla="*/ 49 w 55"/>
                  <a:gd name="T41" fmla="*/ 2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78">
                    <a:moveTo>
                      <a:pt x="17" y="77"/>
                    </a:moveTo>
                    <a:cubicBezTo>
                      <a:pt x="15" y="75"/>
                      <a:pt x="13" y="72"/>
                      <a:pt x="12" y="7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38"/>
                      <a:pt x="0" y="35"/>
                      <a:pt x="2" y="3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8" y="0"/>
                      <a:pt x="30" y="0"/>
                    </a:cubicBezTo>
                    <a:cubicBezTo>
                      <a:pt x="31" y="0"/>
                      <a:pt x="32" y="0"/>
                      <a:pt x="33" y="1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1" y="31"/>
                      <a:pt x="47" y="43"/>
                      <a:pt x="47" y="44"/>
                    </a:cubicBezTo>
                    <a:cubicBezTo>
                      <a:pt x="19" y="78"/>
                      <a:pt x="19" y="78"/>
                      <a:pt x="19" y="78"/>
                    </a:cubicBezTo>
                    <a:lnTo>
                      <a:pt x="17" y="77"/>
                    </a:lnTo>
                    <a:close/>
                    <a:moveTo>
                      <a:pt x="49" y="21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8"/>
                      <a:pt x="6" y="39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9"/>
                      <a:pt x="18" y="70"/>
                      <a:pt x="19" y="71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39"/>
                      <a:pt x="46" y="30"/>
                      <a:pt x="49" y="21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1" name="任意多边形 940">
                <a:extLst>
                  <a:ext uri="{FF2B5EF4-FFF2-40B4-BE49-F238E27FC236}">
                    <a16:creationId xmlns:a16="http://schemas.microsoft.com/office/drawing/2014/main" id="{9E1403E3-8E43-4C45-BBF4-5CA2D0FE6713}"/>
                  </a:ext>
                </a:extLst>
              </p:cNvPr>
              <p:cNvSpPr/>
              <p:nvPr/>
            </p:nvSpPr>
            <p:spPr bwMode="auto">
              <a:xfrm>
                <a:off x="9105900" y="4681538"/>
                <a:ext cx="234950" cy="192088"/>
              </a:xfrm>
              <a:custGeom>
                <a:avLst/>
                <a:gdLst>
                  <a:gd name="T0" fmla="*/ 23 w 62"/>
                  <a:gd name="T1" fmla="*/ 45 h 51"/>
                  <a:gd name="T2" fmla="*/ 56 w 62"/>
                  <a:gd name="T3" fmla="*/ 50 h 51"/>
                  <a:gd name="T4" fmla="*/ 60 w 62"/>
                  <a:gd name="T5" fmla="*/ 43 h 51"/>
                  <a:gd name="T6" fmla="*/ 49 w 62"/>
                  <a:gd name="T7" fmla="*/ 15 h 51"/>
                  <a:gd name="T8" fmla="*/ 39 w 62"/>
                  <a:gd name="T9" fmla="*/ 6 h 51"/>
                  <a:gd name="T10" fmla="*/ 6 w 62"/>
                  <a:gd name="T11" fmla="*/ 1 h 51"/>
                  <a:gd name="T12" fmla="*/ 2 w 62"/>
                  <a:gd name="T13" fmla="*/ 7 h 51"/>
                  <a:gd name="T14" fmla="*/ 13 w 62"/>
                  <a:gd name="T15" fmla="*/ 36 h 51"/>
                  <a:gd name="T16" fmla="*/ 23 w 62"/>
                  <a:gd name="T17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51">
                    <a:moveTo>
                      <a:pt x="23" y="45"/>
                    </a:moveTo>
                    <a:cubicBezTo>
                      <a:pt x="56" y="50"/>
                      <a:pt x="56" y="50"/>
                      <a:pt x="56" y="50"/>
                    </a:cubicBezTo>
                    <a:cubicBezTo>
                      <a:pt x="60" y="51"/>
                      <a:pt x="62" y="48"/>
                      <a:pt x="60" y="43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7" y="10"/>
                      <a:pt x="43" y="6"/>
                      <a:pt x="39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2" y="0"/>
                      <a:pt x="0" y="3"/>
                      <a:pt x="2" y="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41"/>
                      <a:pt x="19" y="45"/>
                      <a:pt x="2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2" name="任意多边形 941">
                <a:extLst>
                  <a:ext uri="{FF2B5EF4-FFF2-40B4-BE49-F238E27FC236}">
                    <a16:creationId xmlns:a16="http://schemas.microsoft.com/office/drawing/2014/main" id="{E977CF31-CB94-478B-A13A-4D7A6572F4DD}"/>
                  </a:ext>
                </a:extLst>
              </p:cNvPr>
              <p:cNvSpPr/>
              <p:nvPr/>
            </p:nvSpPr>
            <p:spPr bwMode="auto">
              <a:xfrm>
                <a:off x="9099550" y="4673601"/>
                <a:ext cx="247650" cy="207963"/>
              </a:xfrm>
              <a:custGeom>
                <a:avLst/>
                <a:gdLst>
                  <a:gd name="T0" fmla="*/ 57 w 66"/>
                  <a:gd name="T1" fmla="*/ 55 h 55"/>
                  <a:gd name="T2" fmla="*/ 25 w 66"/>
                  <a:gd name="T3" fmla="*/ 50 h 55"/>
                  <a:gd name="T4" fmla="*/ 25 w 66"/>
                  <a:gd name="T5" fmla="*/ 50 h 55"/>
                  <a:gd name="T6" fmla="*/ 12 w 66"/>
                  <a:gd name="T7" fmla="*/ 39 h 55"/>
                  <a:gd name="T8" fmla="*/ 1 w 66"/>
                  <a:gd name="T9" fmla="*/ 10 h 55"/>
                  <a:gd name="T10" fmla="*/ 2 w 66"/>
                  <a:gd name="T11" fmla="*/ 2 h 55"/>
                  <a:gd name="T12" fmla="*/ 8 w 66"/>
                  <a:gd name="T13" fmla="*/ 0 h 55"/>
                  <a:gd name="T14" fmla="*/ 41 w 66"/>
                  <a:gd name="T15" fmla="*/ 5 h 55"/>
                  <a:gd name="T16" fmla="*/ 53 w 66"/>
                  <a:gd name="T17" fmla="*/ 16 h 55"/>
                  <a:gd name="T18" fmla="*/ 64 w 66"/>
                  <a:gd name="T19" fmla="*/ 45 h 55"/>
                  <a:gd name="T20" fmla="*/ 64 w 66"/>
                  <a:gd name="T21" fmla="*/ 53 h 55"/>
                  <a:gd name="T22" fmla="*/ 59 w 66"/>
                  <a:gd name="T23" fmla="*/ 55 h 55"/>
                  <a:gd name="T24" fmla="*/ 57 w 66"/>
                  <a:gd name="T25" fmla="*/ 55 h 55"/>
                  <a:gd name="T26" fmla="*/ 6 w 66"/>
                  <a:gd name="T27" fmla="*/ 5 h 55"/>
                  <a:gd name="T28" fmla="*/ 6 w 66"/>
                  <a:gd name="T29" fmla="*/ 9 h 55"/>
                  <a:gd name="T30" fmla="*/ 17 w 66"/>
                  <a:gd name="T31" fmla="*/ 37 h 55"/>
                  <a:gd name="T32" fmla="*/ 26 w 66"/>
                  <a:gd name="T33" fmla="*/ 45 h 55"/>
                  <a:gd name="T34" fmla="*/ 58 w 66"/>
                  <a:gd name="T35" fmla="*/ 50 h 55"/>
                  <a:gd name="T36" fmla="*/ 60 w 66"/>
                  <a:gd name="T37" fmla="*/ 49 h 55"/>
                  <a:gd name="T38" fmla="*/ 60 w 66"/>
                  <a:gd name="T39" fmla="*/ 46 h 55"/>
                  <a:gd name="T40" fmla="*/ 48 w 66"/>
                  <a:gd name="T41" fmla="*/ 18 h 55"/>
                  <a:gd name="T42" fmla="*/ 40 w 66"/>
                  <a:gd name="T43" fmla="*/ 10 h 55"/>
                  <a:gd name="T44" fmla="*/ 7 w 66"/>
                  <a:gd name="T45" fmla="*/ 5 h 55"/>
                  <a:gd name="T46" fmla="*/ 7 w 66"/>
                  <a:gd name="T47" fmla="*/ 5 h 55"/>
                  <a:gd name="T48" fmla="*/ 6 w 66"/>
                  <a:gd name="T49" fmla="*/ 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55">
                    <a:moveTo>
                      <a:pt x="57" y="55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0" y="49"/>
                      <a:pt x="14" y="44"/>
                      <a:pt x="12" y="3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6" y="0"/>
                      <a:pt x="8" y="0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6" y="6"/>
                      <a:pt x="51" y="11"/>
                      <a:pt x="53" y="16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6" y="48"/>
                      <a:pt x="65" y="51"/>
                      <a:pt x="64" y="53"/>
                    </a:cubicBezTo>
                    <a:cubicBezTo>
                      <a:pt x="63" y="54"/>
                      <a:pt x="61" y="55"/>
                      <a:pt x="59" y="55"/>
                    </a:cubicBezTo>
                    <a:cubicBezTo>
                      <a:pt x="58" y="55"/>
                      <a:pt x="58" y="55"/>
                      <a:pt x="57" y="55"/>
                    </a:cubicBezTo>
                    <a:close/>
                    <a:moveTo>
                      <a:pt x="6" y="5"/>
                    </a:moveTo>
                    <a:cubicBezTo>
                      <a:pt x="6" y="6"/>
                      <a:pt x="5" y="7"/>
                      <a:pt x="6" y="9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9" y="41"/>
                      <a:pt x="22" y="44"/>
                      <a:pt x="26" y="45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9" y="50"/>
                      <a:pt x="60" y="50"/>
                      <a:pt x="60" y="49"/>
                    </a:cubicBezTo>
                    <a:cubicBezTo>
                      <a:pt x="60" y="49"/>
                      <a:pt x="60" y="48"/>
                      <a:pt x="60" y="46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4"/>
                      <a:pt x="43" y="11"/>
                      <a:pt x="40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3" name="任意多边形 942">
                <a:extLst>
                  <a:ext uri="{FF2B5EF4-FFF2-40B4-BE49-F238E27FC236}">
                    <a16:creationId xmlns:a16="http://schemas.microsoft.com/office/drawing/2014/main" id="{C1FDBBDA-718B-4CAA-AC89-B1D4117024BC}"/>
                  </a:ext>
                </a:extLst>
              </p:cNvPr>
              <p:cNvSpPr/>
              <p:nvPr/>
            </p:nvSpPr>
            <p:spPr bwMode="auto">
              <a:xfrm>
                <a:off x="5967413" y="1912938"/>
                <a:ext cx="523875" cy="657225"/>
              </a:xfrm>
              <a:custGeom>
                <a:avLst/>
                <a:gdLst>
                  <a:gd name="T0" fmla="*/ 0 w 139"/>
                  <a:gd name="T1" fmla="*/ 156 h 174"/>
                  <a:gd name="T2" fmla="*/ 23 w 139"/>
                  <a:gd name="T3" fmla="*/ 118 h 174"/>
                  <a:gd name="T4" fmla="*/ 7 w 139"/>
                  <a:gd name="T5" fmla="*/ 108 h 174"/>
                  <a:gd name="T6" fmla="*/ 13 w 139"/>
                  <a:gd name="T7" fmla="*/ 91 h 174"/>
                  <a:gd name="T8" fmla="*/ 46 w 139"/>
                  <a:gd name="T9" fmla="*/ 70 h 174"/>
                  <a:gd name="T10" fmla="*/ 52 w 139"/>
                  <a:gd name="T11" fmla="*/ 63 h 174"/>
                  <a:gd name="T12" fmla="*/ 62 w 139"/>
                  <a:gd name="T13" fmla="*/ 39 h 174"/>
                  <a:gd name="T14" fmla="*/ 54 w 139"/>
                  <a:gd name="T15" fmla="*/ 34 h 174"/>
                  <a:gd name="T16" fmla="*/ 53 w 139"/>
                  <a:gd name="T17" fmla="*/ 16 h 174"/>
                  <a:gd name="T18" fmla="*/ 59 w 139"/>
                  <a:gd name="T19" fmla="*/ 0 h 174"/>
                  <a:gd name="T20" fmla="*/ 59 w 139"/>
                  <a:gd name="T21" fmla="*/ 0 h 174"/>
                  <a:gd name="T22" fmla="*/ 82 w 139"/>
                  <a:gd name="T23" fmla="*/ 16 h 174"/>
                  <a:gd name="T24" fmla="*/ 82 w 139"/>
                  <a:gd name="T25" fmla="*/ 16 h 174"/>
                  <a:gd name="T26" fmla="*/ 83 w 139"/>
                  <a:gd name="T27" fmla="*/ 17 h 174"/>
                  <a:gd name="T28" fmla="*/ 93 w 139"/>
                  <a:gd name="T29" fmla="*/ 38 h 174"/>
                  <a:gd name="T30" fmla="*/ 113 w 139"/>
                  <a:gd name="T31" fmla="*/ 19 h 174"/>
                  <a:gd name="T32" fmla="*/ 114 w 139"/>
                  <a:gd name="T33" fmla="*/ 19 h 174"/>
                  <a:gd name="T34" fmla="*/ 136 w 139"/>
                  <a:gd name="T35" fmla="*/ 35 h 174"/>
                  <a:gd name="T36" fmla="*/ 135 w 139"/>
                  <a:gd name="T37" fmla="*/ 48 h 174"/>
                  <a:gd name="T38" fmla="*/ 110 w 139"/>
                  <a:gd name="T39" fmla="*/ 84 h 174"/>
                  <a:gd name="T40" fmla="*/ 107 w 139"/>
                  <a:gd name="T41" fmla="*/ 92 h 174"/>
                  <a:gd name="T42" fmla="*/ 109 w 139"/>
                  <a:gd name="T43" fmla="*/ 125 h 174"/>
                  <a:gd name="T44" fmla="*/ 97 w 139"/>
                  <a:gd name="T45" fmla="*/ 140 h 174"/>
                  <a:gd name="T46" fmla="*/ 70 w 139"/>
                  <a:gd name="T47" fmla="*/ 136 h 174"/>
                  <a:gd name="T48" fmla="*/ 62 w 139"/>
                  <a:gd name="T49" fmla="*/ 140 h 174"/>
                  <a:gd name="T50" fmla="*/ 32 w 139"/>
                  <a:gd name="T51" fmla="*/ 170 h 174"/>
                  <a:gd name="T52" fmla="*/ 23 w 139"/>
                  <a:gd name="T53" fmla="*/ 173 h 174"/>
                  <a:gd name="T54" fmla="*/ 0 w 139"/>
                  <a:gd name="T55" fmla="*/ 157 h 174"/>
                  <a:gd name="T56" fmla="*/ 0 w 139"/>
                  <a:gd name="T57" fmla="*/ 15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" h="174">
                    <a:moveTo>
                      <a:pt x="0" y="156"/>
                    </a:moveTo>
                    <a:cubicBezTo>
                      <a:pt x="23" y="118"/>
                      <a:pt x="23" y="118"/>
                      <a:pt x="23" y="11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3" y="105"/>
                      <a:pt x="6" y="95"/>
                      <a:pt x="13" y="91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8" y="69"/>
                      <a:pt x="51" y="66"/>
                      <a:pt x="52" y="63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58" y="37"/>
                      <a:pt x="55" y="35"/>
                      <a:pt x="54" y="34"/>
                    </a:cubicBezTo>
                    <a:cubicBezTo>
                      <a:pt x="53" y="33"/>
                      <a:pt x="53" y="18"/>
                      <a:pt x="53" y="16"/>
                    </a:cubicBezTo>
                    <a:cubicBezTo>
                      <a:pt x="53" y="15"/>
                      <a:pt x="58" y="2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6"/>
                      <a:pt x="83" y="17"/>
                      <a:pt x="83" y="17"/>
                    </a:cubicBezTo>
                    <a:cubicBezTo>
                      <a:pt x="93" y="38"/>
                      <a:pt x="93" y="38"/>
                      <a:pt x="93" y="38"/>
                    </a:cubicBezTo>
                    <a:cubicBezTo>
                      <a:pt x="98" y="33"/>
                      <a:pt x="112" y="21"/>
                      <a:pt x="113" y="19"/>
                    </a:cubicBezTo>
                    <a:cubicBezTo>
                      <a:pt x="113" y="19"/>
                      <a:pt x="113" y="19"/>
                      <a:pt x="114" y="19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9" y="37"/>
                      <a:pt x="139" y="42"/>
                      <a:pt x="135" y="48"/>
                    </a:cubicBezTo>
                    <a:cubicBezTo>
                      <a:pt x="110" y="84"/>
                      <a:pt x="110" y="84"/>
                      <a:pt x="110" y="84"/>
                    </a:cubicBezTo>
                    <a:cubicBezTo>
                      <a:pt x="108" y="86"/>
                      <a:pt x="107" y="90"/>
                      <a:pt x="107" y="92"/>
                    </a:cubicBezTo>
                    <a:cubicBezTo>
                      <a:pt x="109" y="125"/>
                      <a:pt x="109" y="125"/>
                      <a:pt x="109" y="125"/>
                    </a:cubicBezTo>
                    <a:cubicBezTo>
                      <a:pt x="110" y="132"/>
                      <a:pt x="103" y="140"/>
                      <a:pt x="97" y="140"/>
                    </a:cubicBezTo>
                    <a:cubicBezTo>
                      <a:pt x="70" y="136"/>
                      <a:pt x="70" y="136"/>
                      <a:pt x="70" y="136"/>
                    </a:cubicBezTo>
                    <a:cubicBezTo>
                      <a:pt x="68" y="136"/>
                      <a:pt x="65" y="137"/>
                      <a:pt x="62" y="14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73"/>
                      <a:pt x="25" y="174"/>
                      <a:pt x="23" y="17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57"/>
                      <a:pt x="0" y="157"/>
                      <a:pt x="0" y="156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4" name="任意多边形 943">
                <a:extLst>
                  <a:ext uri="{FF2B5EF4-FFF2-40B4-BE49-F238E27FC236}">
                    <a16:creationId xmlns:a16="http://schemas.microsoft.com/office/drawing/2014/main" id="{30917E26-01BC-42FB-B2E1-4B9A36A47357}"/>
                  </a:ext>
                </a:extLst>
              </p:cNvPr>
              <p:cNvSpPr/>
              <p:nvPr/>
            </p:nvSpPr>
            <p:spPr bwMode="auto">
              <a:xfrm>
                <a:off x="5961063" y="1906588"/>
                <a:ext cx="538163" cy="671513"/>
              </a:xfrm>
              <a:custGeom>
                <a:avLst/>
                <a:gdLst>
                  <a:gd name="T0" fmla="*/ 1 w 143"/>
                  <a:gd name="T1" fmla="*/ 160 h 178"/>
                  <a:gd name="T2" fmla="*/ 22 w 143"/>
                  <a:gd name="T3" fmla="*/ 121 h 178"/>
                  <a:gd name="T4" fmla="*/ 5 w 143"/>
                  <a:gd name="T5" fmla="*/ 105 h 178"/>
                  <a:gd name="T6" fmla="*/ 47 w 143"/>
                  <a:gd name="T7" fmla="*/ 71 h 178"/>
                  <a:gd name="T8" fmla="*/ 62 w 143"/>
                  <a:gd name="T9" fmla="*/ 42 h 178"/>
                  <a:gd name="T10" fmla="*/ 53 w 143"/>
                  <a:gd name="T11" fmla="*/ 19 h 178"/>
                  <a:gd name="T12" fmla="*/ 59 w 143"/>
                  <a:gd name="T13" fmla="*/ 1 h 178"/>
                  <a:gd name="T14" fmla="*/ 61 w 143"/>
                  <a:gd name="T15" fmla="*/ 0 h 178"/>
                  <a:gd name="T16" fmla="*/ 86 w 143"/>
                  <a:gd name="T17" fmla="*/ 17 h 178"/>
                  <a:gd name="T18" fmla="*/ 87 w 143"/>
                  <a:gd name="T19" fmla="*/ 19 h 178"/>
                  <a:gd name="T20" fmla="*/ 114 w 143"/>
                  <a:gd name="T21" fmla="*/ 20 h 178"/>
                  <a:gd name="T22" fmla="*/ 139 w 143"/>
                  <a:gd name="T23" fmla="*/ 36 h 178"/>
                  <a:gd name="T24" fmla="*/ 139 w 143"/>
                  <a:gd name="T25" fmla="*/ 51 h 178"/>
                  <a:gd name="T26" fmla="*/ 111 w 143"/>
                  <a:gd name="T27" fmla="*/ 94 h 178"/>
                  <a:gd name="T28" fmla="*/ 108 w 143"/>
                  <a:gd name="T29" fmla="*/ 140 h 178"/>
                  <a:gd name="T30" fmla="*/ 72 w 143"/>
                  <a:gd name="T31" fmla="*/ 140 h 178"/>
                  <a:gd name="T32" fmla="*/ 36 w 143"/>
                  <a:gd name="T33" fmla="*/ 173 h 178"/>
                  <a:gd name="T34" fmla="*/ 24 w 143"/>
                  <a:gd name="T35" fmla="*/ 176 h 178"/>
                  <a:gd name="T36" fmla="*/ 99 w 143"/>
                  <a:gd name="T37" fmla="*/ 140 h 178"/>
                  <a:gd name="T38" fmla="*/ 109 w 143"/>
                  <a:gd name="T39" fmla="*/ 127 h 178"/>
                  <a:gd name="T40" fmla="*/ 110 w 143"/>
                  <a:gd name="T41" fmla="*/ 84 h 178"/>
                  <a:gd name="T42" fmla="*/ 138 w 143"/>
                  <a:gd name="T43" fmla="*/ 41 h 178"/>
                  <a:gd name="T44" fmla="*/ 116 w 143"/>
                  <a:gd name="T45" fmla="*/ 24 h 178"/>
                  <a:gd name="T46" fmla="*/ 94 w 143"/>
                  <a:gd name="T47" fmla="*/ 43 h 178"/>
                  <a:gd name="T48" fmla="*/ 83 w 143"/>
                  <a:gd name="T49" fmla="*/ 19 h 178"/>
                  <a:gd name="T50" fmla="*/ 82 w 143"/>
                  <a:gd name="T51" fmla="*/ 19 h 178"/>
                  <a:gd name="T52" fmla="*/ 57 w 143"/>
                  <a:gd name="T53" fmla="*/ 18 h 178"/>
                  <a:gd name="T54" fmla="*/ 58 w 143"/>
                  <a:gd name="T55" fmla="*/ 35 h 178"/>
                  <a:gd name="T56" fmla="*/ 67 w 143"/>
                  <a:gd name="T57" fmla="*/ 41 h 178"/>
                  <a:gd name="T58" fmla="*/ 49 w 143"/>
                  <a:gd name="T59" fmla="*/ 74 h 178"/>
                  <a:gd name="T60" fmla="*/ 9 w 143"/>
                  <a:gd name="T61" fmla="*/ 105 h 178"/>
                  <a:gd name="T62" fmla="*/ 28 w 143"/>
                  <a:gd name="T63" fmla="*/ 120 h 178"/>
                  <a:gd name="T64" fmla="*/ 26 w 143"/>
                  <a:gd name="T65" fmla="*/ 173 h 178"/>
                  <a:gd name="T66" fmla="*/ 63 w 143"/>
                  <a:gd name="T67" fmla="*/ 140 h 178"/>
                  <a:gd name="T68" fmla="*/ 72 w 143"/>
                  <a:gd name="T69" fmla="*/ 13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78">
                    <a:moveTo>
                      <a:pt x="24" y="176"/>
                    </a:moveTo>
                    <a:cubicBezTo>
                      <a:pt x="1" y="160"/>
                      <a:pt x="1" y="160"/>
                      <a:pt x="1" y="160"/>
                    </a:cubicBezTo>
                    <a:cubicBezTo>
                      <a:pt x="0" y="160"/>
                      <a:pt x="0" y="159"/>
                      <a:pt x="1" y="157"/>
                    </a:cubicBezTo>
                    <a:cubicBezTo>
                      <a:pt x="22" y="121"/>
                      <a:pt x="22" y="121"/>
                      <a:pt x="22" y="121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6" y="110"/>
                      <a:pt x="5" y="108"/>
                      <a:pt x="5" y="105"/>
                    </a:cubicBezTo>
                    <a:cubicBezTo>
                      <a:pt x="6" y="100"/>
                      <a:pt x="9" y="94"/>
                      <a:pt x="14" y="9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9" y="69"/>
                      <a:pt x="51" y="67"/>
                      <a:pt x="52" y="64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58" y="40"/>
                      <a:pt x="56" y="38"/>
                      <a:pt x="55" y="38"/>
                    </a:cubicBezTo>
                    <a:cubicBezTo>
                      <a:pt x="54" y="37"/>
                      <a:pt x="53" y="37"/>
                      <a:pt x="53" y="19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6"/>
                      <a:pt x="59" y="1"/>
                    </a:cubicBezTo>
                    <a:cubicBezTo>
                      <a:pt x="59" y="1"/>
                      <a:pt x="59" y="0"/>
                      <a:pt x="6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7" y="18"/>
                      <a:pt x="87" y="1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102" y="31"/>
                      <a:pt x="112" y="21"/>
                      <a:pt x="114" y="20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39" y="36"/>
                      <a:pt x="139" y="36"/>
                      <a:pt x="139" y="36"/>
                    </a:cubicBezTo>
                    <a:cubicBezTo>
                      <a:pt x="141" y="36"/>
                      <a:pt x="142" y="38"/>
                      <a:pt x="142" y="40"/>
                    </a:cubicBezTo>
                    <a:cubicBezTo>
                      <a:pt x="143" y="43"/>
                      <a:pt x="142" y="47"/>
                      <a:pt x="139" y="51"/>
                    </a:cubicBezTo>
                    <a:cubicBezTo>
                      <a:pt x="113" y="87"/>
                      <a:pt x="113" y="87"/>
                      <a:pt x="113" y="87"/>
                    </a:cubicBezTo>
                    <a:cubicBezTo>
                      <a:pt x="112" y="89"/>
                      <a:pt x="111" y="92"/>
                      <a:pt x="111" y="94"/>
                    </a:cubicBezTo>
                    <a:cubicBezTo>
                      <a:pt x="113" y="127"/>
                      <a:pt x="113" y="127"/>
                      <a:pt x="113" y="127"/>
                    </a:cubicBezTo>
                    <a:cubicBezTo>
                      <a:pt x="114" y="131"/>
                      <a:pt x="111" y="136"/>
                      <a:pt x="108" y="140"/>
                    </a:cubicBezTo>
                    <a:cubicBezTo>
                      <a:pt x="105" y="142"/>
                      <a:pt x="102" y="144"/>
                      <a:pt x="99" y="14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0" y="140"/>
                      <a:pt x="68" y="141"/>
                      <a:pt x="66" y="143"/>
                    </a:cubicBezTo>
                    <a:cubicBezTo>
                      <a:pt x="36" y="173"/>
                      <a:pt x="36" y="173"/>
                      <a:pt x="36" y="173"/>
                    </a:cubicBezTo>
                    <a:cubicBezTo>
                      <a:pt x="34" y="175"/>
                      <a:pt x="32" y="176"/>
                      <a:pt x="30" y="177"/>
                    </a:cubicBezTo>
                    <a:cubicBezTo>
                      <a:pt x="28" y="178"/>
                      <a:pt x="26" y="177"/>
                      <a:pt x="24" y="176"/>
                    </a:cubicBezTo>
                    <a:close/>
                    <a:moveTo>
                      <a:pt x="72" y="136"/>
                    </a:moveTo>
                    <a:cubicBezTo>
                      <a:pt x="99" y="140"/>
                      <a:pt x="99" y="140"/>
                      <a:pt x="99" y="140"/>
                    </a:cubicBezTo>
                    <a:cubicBezTo>
                      <a:pt x="101" y="140"/>
                      <a:pt x="103" y="139"/>
                      <a:pt x="105" y="137"/>
                    </a:cubicBezTo>
                    <a:cubicBezTo>
                      <a:pt x="108" y="134"/>
                      <a:pt x="110" y="130"/>
                      <a:pt x="109" y="127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7" y="91"/>
                      <a:pt x="108" y="88"/>
                      <a:pt x="110" y="84"/>
                    </a:cubicBezTo>
                    <a:cubicBezTo>
                      <a:pt x="136" y="48"/>
                      <a:pt x="136" y="48"/>
                      <a:pt x="136" y="48"/>
                    </a:cubicBezTo>
                    <a:cubicBezTo>
                      <a:pt x="138" y="45"/>
                      <a:pt x="139" y="42"/>
                      <a:pt x="138" y="41"/>
                    </a:cubicBezTo>
                    <a:cubicBezTo>
                      <a:pt x="138" y="40"/>
                      <a:pt x="138" y="39"/>
                      <a:pt x="137" y="39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2" y="27"/>
                      <a:pt x="101" y="37"/>
                      <a:pt x="96" y="41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3" y="20"/>
                      <a:pt x="83" y="20"/>
                      <a:pt x="83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59" y="12"/>
                      <a:pt x="57" y="17"/>
                      <a:pt x="57" y="18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31"/>
                      <a:pt x="58" y="34"/>
                      <a:pt x="58" y="35"/>
                    </a:cubicBezTo>
                    <a:cubicBezTo>
                      <a:pt x="59" y="36"/>
                      <a:pt x="62" y="38"/>
                      <a:pt x="65" y="40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4" y="69"/>
                      <a:pt x="52" y="72"/>
                      <a:pt x="49" y="74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12" y="97"/>
                      <a:pt x="9" y="102"/>
                      <a:pt x="9" y="105"/>
                    </a:cubicBezTo>
                    <a:cubicBezTo>
                      <a:pt x="9" y="106"/>
                      <a:pt x="10" y="107"/>
                      <a:pt x="10" y="108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5" y="158"/>
                      <a:pt x="5" y="158"/>
                      <a:pt x="5" y="158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30" y="173"/>
                      <a:pt x="33" y="171"/>
                    </a:cubicBezTo>
                    <a:cubicBezTo>
                      <a:pt x="63" y="140"/>
                      <a:pt x="63" y="140"/>
                      <a:pt x="63" y="140"/>
                    </a:cubicBezTo>
                    <a:cubicBezTo>
                      <a:pt x="65" y="139"/>
                      <a:pt x="67" y="137"/>
                      <a:pt x="69" y="137"/>
                    </a:cubicBezTo>
                    <a:cubicBezTo>
                      <a:pt x="70" y="136"/>
                      <a:pt x="71" y="136"/>
                      <a:pt x="72" y="13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5" name="任意多边形 944">
                <a:extLst>
                  <a:ext uri="{FF2B5EF4-FFF2-40B4-BE49-F238E27FC236}">
                    <a16:creationId xmlns:a16="http://schemas.microsoft.com/office/drawing/2014/main" id="{465CFDE3-7F90-45A5-A11C-9DD375B7D957}"/>
                  </a:ext>
                </a:extLst>
              </p:cNvPr>
              <p:cNvSpPr/>
              <p:nvPr/>
            </p:nvSpPr>
            <p:spPr bwMode="auto">
              <a:xfrm>
                <a:off x="5892800" y="1898651"/>
                <a:ext cx="515938" cy="619125"/>
              </a:xfrm>
              <a:custGeom>
                <a:avLst/>
                <a:gdLst>
                  <a:gd name="T0" fmla="*/ 66 w 137"/>
                  <a:gd name="T1" fmla="*/ 12 h 164"/>
                  <a:gd name="T2" fmla="*/ 49 w 137"/>
                  <a:gd name="T3" fmla="*/ 51 h 164"/>
                  <a:gd name="T4" fmla="*/ 43 w 137"/>
                  <a:gd name="T5" fmla="*/ 58 h 164"/>
                  <a:gd name="T6" fmla="*/ 10 w 137"/>
                  <a:gd name="T7" fmla="*/ 79 h 164"/>
                  <a:gd name="T8" fmla="*/ 4 w 137"/>
                  <a:gd name="T9" fmla="*/ 96 h 164"/>
                  <a:gd name="T10" fmla="*/ 25 w 137"/>
                  <a:gd name="T11" fmla="*/ 110 h 164"/>
                  <a:gd name="T12" fmla="*/ 27 w 137"/>
                  <a:gd name="T13" fmla="*/ 116 h 164"/>
                  <a:gd name="T14" fmla="*/ 19 w 137"/>
                  <a:gd name="T15" fmla="*/ 154 h 164"/>
                  <a:gd name="T16" fmla="*/ 29 w 137"/>
                  <a:gd name="T17" fmla="*/ 158 h 164"/>
                  <a:gd name="T18" fmla="*/ 59 w 137"/>
                  <a:gd name="T19" fmla="*/ 128 h 164"/>
                  <a:gd name="T20" fmla="*/ 67 w 137"/>
                  <a:gd name="T21" fmla="*/ 124 h 164"/>
                  <a:gd name="T22" fmla="*/ 94 w 137"/>
                  <a:gd name="T23" fmla="*/ 127 h 164"/>
                  <a:gd name="T24" fmla="*/ 106 w 137"/>
                  <a:gd name="T25" fmla="*/ 113 h 164"/>
                  <a:gd name="T26" fmla="*/ 104 w 137"/>
                  <a:gd name="T27" fmla="*/ 80 h 164"/>
                  <a:gd name="T28" fmla="*/ 107 w 137"/>
                  <a:gd name="T29" fmla="*/ 71 h 164"/>
                  <a:gd name="T30" fmla="*/ 132 w 137"/>
                  <a:gd name="T31" fmla="*/ 36 h 164"/>
                  <a:gd name="T32" fmla="*/ 129 w 137"/>
                  <a:gd name="T33" fmla="*/ 23 h 164"/>
                  <a:gd name="T34" fmla="*/ 97 w 137"/>
                  <a:gd name="T35" fmla="*/ 33 h 164"/>
                  <a:gd name="T36" fmla="*/ 92 w 137"/>
                  <a:gd name="T37" fmla="*/ 31 h 164"/>
                  <a:gd name="T38" fmla="*/ 80 w 137"/>
                  <a:gd name="T39" fmla="*/ 5 h 164"/>
                  <a:gd name="T40" fmla="*/ 66 w 137"/>
                  <a:gd name="T41" fmla="*/ 1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7" h="164">
                    <a:moveTo>
                      <a:pt x="66" y="12"/>
                    </a:moveTo>
                    <a:cubicBezTo>
                      <a:pt x="49" y="51"/>
                      <a:pt x="49" y="51"/>
                      <a:pt x="49" y="51"/>
                    </a:cubicBezTo>
                    <a:cubicBezTo>
                      <a:pt x="48" y="54"/>
                      <a:pt x="45" y="57"/>
                      <a:pt x="43" y="58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3" y="83"/>
                      <a:pt x="0" y="93"/>
                      <a:pt x="4" y="96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7" y="111"/>
                      <a:pt x="28" y="113"/>
                      <a:pt x="27" y="116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7" y="162"/>
                      <a:pt x="23" y="164"/>
                      <a:pt x="29" y="158"/>
                    </a:cubicBezTo>
                    <a:cubicBezTo>
                      <a:pt x="59" y="128"/>
                      <a:pt x="59" y="128"/>
                      <a:pt x="59" y="128"/>
                    </a:cubicBezTo>
                    <a:cubicBezTo>
                      <a:pt x="62" y="125"/>
                      <a:pt x="65" y="124"/>
                      <a:pt x="67" y="124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100" y="128"/>
                      <a:pt x="107" y="120"/>
                      <a:pt x="106" y="113"/>
                    </a:cubicBezTo>
                    <a:cubicBezTo>
                      <a:pt x="104" y="80"/>
                      <a:pt x="104" y="80"/>
                      <a:pt x="104" y="80"/>
                    </a:cubicBezTo>
                    <a:cubicBezTo>
                      <a:pt x="104" y="78"/>
                      <a:pt x="105" y="74"/>
                      <a:pt x="107" y="71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7" y="28"/>
                      <a:pt x="136" y="21"/>
                      <a:pt x="129" y="2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5" y="34"/>
                      <a:pt x="93" y="33"/>
                      <a:pt x="92" y="31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8" y="0"/>
                      <a:pt x="70" y="4"/>
                      <a:pt x="6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6" name="任意多边形 945">
                <a:extLst>
                  <a:ext uri="{FF2B5EF4-FFF2-40B4-BE49-F238E27FC236}">
                    <a16:creationId xmlns:a16="http://schemas.microsoft.com/office/drawing/2014/main" id="{3A8667B3-9EAD-433E-A6C0-98C03CCCDD4E}"/>
                  </a:ext>
                </a:extLst>
              </p:cNvPr>
              <p:cNvSpPr/>
              <p:nvPr/>
            </p:nvSpPr>
            <p:spPr bwMode="auto">
              <a:xfrm>
                <a:off x="5892800" y="1901826"/>
                <a:ext cx="519113" cy="615950"/>
              </a:xfrm>
              <a:custGeom>
                <a:avLst/>
                <a:gdLst>
                  <a:gd name="T0" fmla="*/ 19 w 138"/>
                  <a:gd name="T1" fmla="*/ 162 h 163"/>
                  <a:gd name="T2" fmla="*/ 17 w 138"/>
                  <a:gd name="T3" fmla="*/ 153 h 163"/>
                  <a:gd name="T4" fmla="*/ 25 w 138"/>
                  <a:gd name="T5" fmla="*/ 115 h 163"/>
                  <a:gd name="T6" fmla="*/ 24 w 138"/>
                  <a:gd name="T7" fmla="*/ 110 h 163"/>
                  <a:gd name="T8" fmla="*/ 3 w 138"/>
                  <a:gd name="T9" fmla="*/ 96 h 163"/>
                  <a:gd name="T10" fmla="*/ 0 w 138"/>
                  <a:gd name="T11" fmla="*/ 90 h 163"/>
                  <a:gd name="T12" fmla="*/ 9 w 138"/>
                  <a:gd name="T13" fmla="*/ 76 h 163"/>
                  <a:gd name="T14" fmla="*/ 42 w 138"/>
                  <a:gd name="T15" fmla="*/ 56 h 163"/>
                  <a:gd name="T16" fmla="*/ 47 w 138"/>
                  <a:gd name="T17" fmla="*/ 49 h 163"/>
                  <a:gd name="T18" fmla="*/ 64 w 138"/>
                  <a:gd name="T19" fmla="*/ 10 h 163"/>
                  <a:gd name="T20" fmla="*/ 77 w 138"/>
                  <a:gd name="T21" fmla="*/ 0 h 163"/>
                  <a:gd name="T22" fmla="*/ 82 w 138"/>
                  <a:gd name="T23" fmla="*/ 4 h 163"/>
                  <a:gd name="T24" fmla="*/ 94 w 138"/>
                  <a:gd name="T25" fmla="*/ 29 h 163"/>
                  <a:gd name="T26" fmla="*/ 97 w 138"/>
                  <a:gd name="T27" fmla="*/ 30 h 163"/>
                  <a:gd name="T28" fmla="*/ 129 w 138"/>
                  <a:gd name="T29" fmla="*/ 20 h 163"/>
                  <a:gd name="T30" fmla="*/ 136 w 138"/>
                  <a:gd name="T31" fmla="*/ 22 h 163"/>
                  <a:gd name="T32" fmla="*/ 134 w 138"/>
                  <a:gd name="T33" fmla="*/ 36 h 163"/>
                  <a:gd name="T34" fmla="*/ 109 w 138"/>
                  <a:gd name="T35" fmla="*/ 72 h 163"/>
                  <a:gd name="T36" fmla="*/ 106 w 138"/>
                  <a:gd name="T37" fmla="*/ 79 h 163"/>
                  <a:gd name="T38" fmla="*/ 108 w 138"/>
                  <a:gd name="T39" fmla="*/ 112 h 163"/>
                  <a:gd name="T40" fmla="*/ 103 w 138"/>
                  <a:gd name="T41" fmla="*/ 125 h 163"/>
                  <a:gd name="T42" fmla="*/ 94 w 138"/>
                  <a:gd name="T43" fmla="*/ 128 h 163"/>
                  <a:gd name="T44" fmla="*/ 67 w 138"/>
                  <a:gd name="T45" fmla="*/ 125 h 163"/>
                  <a:gd name="T46" fmla="*/ 61 w 138"/>
                  <a:gd name="T47" fmla="*/ 128 h 163"/>
                  <a:gd name="T48" fmla="*/ 31 w 138"/>
                  <a:gd name="T49" fmla="*/ 158 h 163"/>
                  <a:gd name="T50" fmla="*/ 25 w 138"/>
                  <a:gd name="T51" fmla="*/ 162 h 163"/>
                  <a:gd name="T52" fmla="*/ 19 w 138"/>
                  <a:gd name="T53" fmla="*/ 162 h 163"/>
                  <a:gd name="T54" fmla="*/ 67 w 138"/>
                  <a:gd name="T55" fmla="*/ 121 h 163"/>
                  <a:gd name="T56" fmla="*/ 94 w 138"/>
                  <a:gd name="T57" fmla="*/ 125 h 163"/>
                  <a:gd name="T58" fmla="*/ 100 w 138"/>
                  <a:gd name="T59" fmla="*/ 122 h 163"/>
                  <a:gd name="T60" fmla="*/ 104 w 138"/>
                  <a:gd name="T61" fmla="*/ 112 h 163"/>
                  <a:gd name="T62" fmla="*/ 102 w 138"/>
                  <a:gd name="T63" fmla="*/ 79 h 163"/>
                  <a:gd name="T64" fmla="*/ 105 w 138"/>
                  <a:gd name="T65" fmla="*/ 69 h 163"/>
                  <a:gd name="T66" fmla="*/ 131 w 138"/>
                  <a:gd name="T67" fmla="*/ 33 h 163"/>
                  <a:gd name="T68" fmla="*/ 133 w 138"/>
                  <a:gd name="T69" fmla="*/ 24 h 163"/>
                  <a:gd name="T70" fmla="*/ 130 w 138"/>
                  <a:gd name="T71" fmla="*/ 24 h 163"/>
                  <a:gd name="T72" fmla="*/ 98 w 138"/>
                  <a:gd name="T73" fmla="*/ 34 h 163"/>
                  <a:gd name="T74" fmla="*/ 90 w 138"/>
                  <a:gd name="T75" fmla="*/ 31 h 163"/>
                  <a:gd name="T76" fmla="*/ 78 w 138"/>
                  <a:gd name="T77" fmla="*/ 5 h 163"/>
                  <a:gd name="T78" fmla="*/ 77 w 138"/>
                  <a:gd name="T79" fmla="*/ 4 h 163"/>
                  <a:gd name="T80" fmla="*/ 68 w 138"/>
                  <a:gd name="T81" fmla="*/ 12 h 163"/>
                  <a:gd name="T82" fmla="*/ 51 w 138"/>
                  <a:gd name="T83" fmla="*/ 51 h 163"/>
                  <a:gd name="T84" fmla="*/ 44 w 138"/>
                  <a:gd name="T85" fmla="*/ 59 h 163"/>
                  <a:gd name="T86" fmla="*/ 11 w 138"/>
                  <a:gd name="T87" fmla="*/ 79 h 163"/>
                  <a:gd name="T88" fmla="*/ 4 w 138"/>
                  <a:gd name="T89" fmla="*/ 90 h 163"/>
                  <a:gd name="T90" fmla="*/ 5 w 138"/>
                  <a:gd name="T91" fmla="*/ 93 h 163"/>
                  <a:gd name="T92" fmla="*/ 27 w 138"/>
                  <a:gd name="T93" fmla="*/ 107 h 163"/>
                  <a:gd name="T94" fmla="*/ 29 w 138"/>
                  <a:gd name="T95" fmla="*/ 116 h 163"/>
                  <a:gd name="T96" fmla="*/ 21 w 138"/>
                  <a:gd name="T97" fmla="*/ 154 h 163"/>
                  <a:gd name="T98" fmla="*/ 21 w 138"/>
                  <a:gd name="T99" fmla="*/ 158 h 163"/>
                  <a:gd name="T100" fmla="*/ 28 w 138"/>
                  <a:gd name="T101" fmla="*/ 156 h 163"/>
                  <a:gd name="T102" fmla="*/ 58 w 138"/>
                  <a:gd name="T103" fmla="*/ 125 h 163"/>
                  <a:gd name="T104" fmla="*/ 64 w 138"/>
                  <a:gd name="T105" fmla="*/ 122 h 163"/>
                  <a:gd name="T106" fmla="*/ 67 w 138"/>
                  <a:gd name="T107" fmla="*/ 12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" h="163">
                    <a:moveTo>
                      <a:pt x="19" y="162"/>
                    </a:moveTo>
                    <a:cubicBezTo>
                      <a:pt x="17" y="160"/>
                      <a:pt x="16" y="157"/>
                      <a:pt x="17" y="153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26" y="113"/>
                      <a:pt x="25" y="111"/>
                      <a:pt x="24" y="110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1" y="95"/>
                      <a:pt x="0" y="93"/>
                      <a:pt x="0" y="90"/>
                    </a:cubicBezTo>
                    <a:cubicBezTo>
                      <a:pt x="1" y="85"/>
                      <a:pt x="4" y="79"/>
                      <a:pt x="9" y="7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4" y="54"/>
                      <a:pt x="46" y="52"/>
                      <a:pt x="47" y="49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7" y="5"/>
                      <a:pt x="72" y="0"/>
                      <a:pt x="77" y="0"/>
                    </a:cubicBezTo>
                    <a:cubicBezTo>
                      <a:pt x="79" y="0"/>
                      <a:pt x="81" y="1"/>
                      <a:pt x="82" y="4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4" y="30"/>
                      <a:pt x="96" y="30"/>
                      <a:pt x="97" y="30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2" y="19"/>
                      <a:pt x="134" y="20"/>
                      <a:pt x="136" y="22"/>
                    </a:cubicBezTo>
                    <a:cubicBezTo>
                      <a:pt x="138" y="25"/>
                      <a:pt x="137" y="31"/>
                      <a:pt x="134" y="36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7" y="74"/>
                      <a:pt x="106" y="77"/>
                      <a:pt x="106" y="79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9" y="116"/>
                      <a:pt x="106" y="121"/>
                      <a:pt x="103" y="125"/>
                    </a:cubicBezTo>
                    <a:cubicBezTo>
                      <a:pt x="100" y="127"/>
                      <a:pt x="97" y="129"/>
                      <a:pt x="94" y="128"/>
                    </a:cubicBezTo>
                    <a:cubicBezTo>
                      <a:pt x="67" y="125"/>
                      <a:pt x="67" y="125"/>
                      <a:pt x="67" y="125"/>
                    </a:cubicBezTo>
                    <a:cubicBezTo>
                      <a:pt x="65" y="125"/>
                      <a:pt x="63" y="126"/>
                      <a:pt x="61" y="128"/>
                    </a:cubicBezTo>
                    <a:cubicBezTo>
                      <a:pt x="31" y="158"/>
                      <a:pt x="31" y="158"/>
                      <a:pt x="31" y="158"/>
                    </a:cubicBezTo>
                    <a:cubicBezTo>
                      <a:pt x="29" y="160"/>
                      <a:pt x="27" y="161"/>
                      <a:pt x="25" y="162"/>
                    </a:cubicBezTo>
                    <a:cubicBezTo>
                      <a:pt x="23" y="163"/>
                      <a:pt x="21" y="163"/>
                      <a:pt x="19" y="162"/>
                    </a:cubicBezTo>
                    <a:close/>
                    <a:moveTo>
                      <a:pt x="67" y="121"/>
                    </a:moveTo>
                    <a:cubicBezTo>
                      <a:pt x="94" y="125"/>
                      <a:pt x="94" y="125"/>
                      <a:pt x="94" y="125"/>
                    </a:cubicBezTo>
                    <a:cubicBezTo>
                      <a:pt x="96" y="125"/>
                      <a:pt x="98" y="124"/>
                      <a:pt x="100" y="122"/>
                    </a:cubicBezTo>
                    <a:cubicBezTo>
                      <a:pt x="103" y="119"/>
                      <a:pt x="105" y="115"/>
                      <a:pt x="104" y="112"/>
                    </a:cubicBezTo>
                    <a:cubicBezTo>
                      <a:pt x="102" y="79"/>
                      <a:pt x="102" y="79"/>
                      <a:pt x="102" y="79"/>
                    </a:cubicBezTo>
                    <a:cubicBezTo>
                      <a:pt x="102" y="76"/>
                      <a:pt x="103" y="73"/>
                      <a:pt x="105" y="69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4" y="29"/>
                      <a:pt x="134" y="26"/>
                      <a:pt x="133" y="24"/>
                    </a:cubicBezTo>
                    <a:cubicBezTo>
                      <a:pt x="132" y="23"/>
                      <a:pt x="131" y="23"/>
                      <a:pt x="130" y="2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5" y="35"/>
                      <a:pt x="91" y="34"/>
                      <a:pt x="90" y="31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4"/>
                      <a:pt x="78" y="4"/>
                      <a:pt x="77" y="4"/>
                    </a:cubicBezTo>
                    <a:cubicBezTo>
                      <a:pt x="74" y="4"/>
                      <a:pt x="70" y="7"/>
                      <a:pt x="68" y="12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9" y="54"/>
                      <a:pt x="47" y="57"/>
                      <a:pt x="44" y="5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7" y="82"/>
                      <a:pt x="4" y="87"/>
                      <a:pt x="4" y="90"/>
                    </a:cubicBezTo>
                    <a:cubicBezTo>
                      <a:pt x="4" y="91"/>
                      <a:pt x="5" y="92"/>
                      <a:pt x="5" y="93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9" y="109"/>
                      <a:pt x="30" y="112"/>
                      <a:pt x="29" y="116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6"/>
                      <a:pt x="20" y="158"/>
                      <a:pt x="21" y="158"/>
                    </a:cubicBezTo>
                    <a:cubicBezTo>
                      <a:pt x="23" y="159"/>
                      <a:pt x="25" y="158"/>
                      <a:pt x="28" y="156"/>
                    </a:cubicBezTo>
                    <a:cubicBezTo>
                      <a:pt x="58" y="125"/>
                      <a:pt x="58" y="125"/>
                      <a:pt x="58" y="125"/>
                    </a:cubicBezTo>
                    <a:cubicBezTo>
                      <a:pt x="60" y="124"/>
                      <a:pt x="62" y="122"/>
                      <a:pt x="64" y="122"/>
                    </a:cubicBezTo>
                    <a:cubicBezTo>
                      <a:pt x="65" y="121"/>
                      <a:pt x="66" y="121"/>
                      <a:pt x="67" y="121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7" name="任意多边形 946">
                <a:extLst>
                  <a:ext uri="{FF2B5EF4-FFF2-40B4-BE49-F238E27FC236}">
                    <a16:creationId xmlns:a16="http://schemas.microsoft.com/office/drawing/2014/main" id="{2FAE784D-A2EB-4165-897E-11F75D55B533}"/>
                  </a:ext>
                </a:extLst>
              </p:cNvPr>
              <p:cNvSpPr/>
              <p:nvPr/>
            </p:nvSpPr>
            <p:spPr bwMode="auto">
              <a:xfrm>
                <a:off x="6280150" y="2178051"/>
                <a:ext cx="98425" cy="74613"/>
              </a:xfrm>
              <a:custGeom>
                <a:avLst/>
                <a:gdLst>
                  <a:gd name="T0" fmla="*/ 55 w 62"/>
                  <a:gd name="T1" fmla="*/ 47 h 47"/>
                  <a:gd name="T2" fmla="*/ 62 w 62"/>
                  <a:gd name="T3" fmla="*/ 38 h 47"/>
                  <a:gd name="T4" fmla="*/ 7 w 62"/>
                  <a:gd name="T5" fmla="*/ 0 h 47"/>
                  <a:gd name="T6" fmla="*/ 0 w 62"/>
                  <a:gd name="T7" fmla="*/ 9 h 47"/>
                  <a:gd name="T8" fmla="*/ 55 w 6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7">
                    <a:moveTo>
                      <a:pt x="55" y="47"/>
                    </a:moveTo>
                    <a:lnTo>
                      <a:pt x="62" y="38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55" y="4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8" name="任意多边形 947">
                <a:extLst>
                  <a:ext uri="{FF2B5EF4-FFF2-40B4-BE49-F238E27FC236}">
                    <a16:creationId xmlns:a16="http://schemas.microsoft.com/office/drawing/2014/main" id="{8E1645BF-267D-4A1F-8C6D-F605443402B2}"/>
                  </a:ext>
                </a:extLst>
              </p:cNvPr>
              <p:cNvSpPr/>
              <p:nvPr/>
            </p:nvSpPr>
            <p:spPr bwMode="auto">
              <a:xfrm>
                <a:off x="6280150" y="2347913"/>
                <a:ext cx="95250" cy="71438"/>
              </a:xfrm>
              <a:custGeom>
                <a:avLst/>
                <a:gdLst>
                  <a:gd name="T0" fmla="*/ 55 w 60"/>
                  <a:gd name="T1" fmla="*/ 45 h 45"/>
                  <a:gd name="T2" fmla="*/ 60 w 60"/>
                  <a:gd name="T3" fmla="*/ 38 h 45"/>
                  <a:gd name="T4" fmla="*/ 5 w 60"/>
                  <a:gd name="T5" fmla="*/ 0 h 45"/>
                  <a:gd name="T6" fmla="*/ 0 w 60"/>
                  <a:gd name="T7" fmla="*/ 7 h 45"/>
                  <a:gd name="T8" fmla="*/ 55 w 60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5">
                    <a:moveTo>
                      <a:pt x="55" y="45"/>
                    </a:moveTo>
                    <a:lnTo>
                      <a:pt x="60" y="38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55" y="4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9" name="任意多边形 948">
                <a:extLst>
                  <a:ext uri="{FF2B5EF4-FFF2-40B4-BE49-F238E27FC236}">
                    <a16:creationId xmlns:a16="http://schemas.microsoft.com/office/drawing/2014/main" id="{3624463C-2C9F-4098-8DF4-2FFEB6807138}"/>
                  </a:ext>
                </a:extLst>
              </p:cNvPr>
              <p:cNvSpPr/>
              <p:nvPr/>
            </p:nvSpPr>
            <p:spPr bwMode="auto">
              <a:xfrm>
                <a:off x="6118225" y="2370138"/>
                <a:ext cx="98425" cy="71438"/>
              </a:xfrm>
              <a:custGeom>
                <a:avLst/>
                <a:gdLst>
                  <a:gd name="T0" fmla="*/ 55 w 62"/>
                  <a:gd name="T1" fmla="*/ 45 h 45"/>
                  <a:gd name="T2" fmla="*/ 62 w 62"/>
                  <a:gd name="T3" fmla="*/ 38 h 45"/>
                  <a:gd name="T4" fmla="*/ 7 w 62"/>
                  <a:gd name="T5" fmla="*/ 0 h 45"/>
                  <a:gd name="T6" fmla="*/ 0 w 62"/>
                  <a:gd name="T7" fmla="*/ 7 h 45"/>
                  <a:gd name="T8" fmla="*/ 55 w 62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5">
                    <a:moveTo>
                      <a:pt x="55" y="45"/>
                    </a:moveTo>
                    <a:lnTo>
                      <a:pt x="62" y="38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55" y="4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0" name="任意多边形 949">
                <a:extLst>
                  <a:ext uri="{FF2B5EF4-FFF2-40B4-BE49-F238E27FC236}">
                    <a16:creationId xmlns:a16="http://schemas.microsoft.com/office/drawing/2014/main" id="{5155423B-2D04-412F-A709-93B05D26C5D3}"/>
                  </a:ext>
                </a:extLst>
              </p:cNvPr>
              <p:cNvSpPr/>
              <p:nvPr/>
            </p:nvSpPr>
            <p:spPr bwMode="auto">
              <a:xfrm>
                <a:off x="6386513" y="2030413"/>
                <a:ext cx="93663" cy="71438"/>
              </a:xfrm>
              <a:custGeom>
                <a:avLst/>
                <a:gdLst>
                  <a:gd name="T0" fmla="*/ 54 w 59"/>
                  <a:gd name="T1" fmla="*/ 45 h 45"/>
                  <a:gd name="T2" fmla="*/ 59 w 59"/>
                  <a:gd name="T3" fmla="*/ 38 h 45"/>
                  <a:gd name="T4" fmla="*/ 5 w 59"/>
                  <a:gd name="T5" fmla="*/ 0 h 45"/>
                  <a:gd name="T6" fmla="*/ 0 w 59"/>
                  <a:gd name="T7" fmla="*/ 7 h 45"/>
                  <a:gd name="T8" fmla="*/ 54 w 59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5">
                    <a:moveTo>
                      <a:pt x="54" y="45"/>
                    </a:moveTo>
                    <a:lnTo>
                      <a:pt x="59" y="38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54" y="4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1" name="任意多边形 950">
                <a:extLst>
                  <a:ext uri="{FF2B5EF4-FFF2-40B4-BE49-F238E27FC236}">
                    <a16:creationId xmlns:a16="http://schemas.microsoft.com/office/drawing/2014/main" id="{427182C0-AF05-496F-A63A-08FA77D79B3C}"/>
                  </a:ext>
                </a:extLst>
              </p:cNvPr>
              <p:cNvSpPr/>
              <p:nvPr/>
            </p:nvSpPr>
            <p:spPr bwMode="auto">
              <a:xfrm>
                <a:off x="6013450" y="2471738"/>
                <a:ext cx="98425" cy="71438"/>
              </a:xfrm>
              <a:custGeom>
                <a:avLst/>
                <a:gdLst>
                  <a:gd name="T0" fmla="*/ 54 w 62"/>
                  <a:gd name="T1" fmla="*/ 45 h 45"/>
                  <a:gd name="T2" fmla="*/ 62 w 62"/>
                  <a:gd name="T3" fmla="*/ 38 h 45"/>
                  <a:gd name="T4" fmla="*/ 7 w 62"/>
                  <a:gd name="T5" fmla="*/ 0 h 45"/>
                  <a:gd name="T6" fmla="*/ 0 w 62"/>
                  <a:gd name="T7" fmla="*/ 7 h 45"/>
                  <a:gd name="T8" fmla="*/ 54 w 62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5">
                    <a:moveTo>
                      <a:pt x="54" y="45"/>
                    </a:moveTo>
                    <a:lnTo>
                      <a:pt x="62" y="38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54" y="4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2" name="任意多边形 951">
                <a:extLst>
                  <a:ext uri="{FF2B5EF4-FFF2-40B4-BE49-F238E27FC236}">
                    <a16:creationId xmlns:a16="http://schemas.microsoft.com/office/drawing/2014/main" id="{CFABF9EC-FE09-4012-BDC3-3C22CE4B62F1}"/>
                  </a:ext>
                </a:extLst>
              </p:cNvPr>
              <p:cNvSpPr/>
              <p:nvPr/>
            </p:nvSpPr>
            <p:spPr bwMode="auto">
              <a:xfrm>
                <a:off x="6280150" y="2147888"/>
                <a:ext cx="230188" cy="350838"/>
              </a:xfrm>
              <a:custGeom>
                <a:avLst/>
                <a:gdLst>
                  <a:gd name="T0" fmla="*/ 22 w 61"/>
                  <a:gd name="T1" fmla="*/ 92 h 93"/>
                  <a:gd name="T2" fmla="*/ 33 w 61"/>
                  <a:gd name="T3" fmla="*/ 85 h 93"/>
                  <a:gd name="T4" fmla="*/ 41 w 61"/>
                  <a:gd name="T5" fmla="*/ 64 h 93"/>
                  <a:gd name="T6" fmla="*/ 39 w 61"/>
                  <a:gd name="T7" fmla="*/ 46 h 93"/>
                  <a:gd name="T8" fmla="*/ 47 w 61"/>
                  <a:gd name="T9" fmla="*/ 20 h 93"/>
                  <a:gd name="T10" fmla="*/ 61 w 61"/>
                  <a:gd name="T11" fmla="*/ 2 h 93"/>
                  <a:gd name="T12" fmla="*/ 58 w 61"/>
                  <a:gd name="T13" fmla="*/ 0 h 93"/>
                  <a:gd name="T14" fmla="*/ 44 w 61"/>
                  <a:gd name="T15" fmla="*/ 17 h 93"/>
                  <a:gd name="T16" fmla="*/ 35 w 61"/>
                  <a:gd name="T17" fmla="*/ 46 h 93"/>
                  <a:gd name="T18" fmla="*/ 37 w 61"/>
                  <a:gd name="T19" fmla="*/ 64 h 93"/>
                  <a:gd name="T20" fmla="*/ 31 w 61"/>
                  <a:gd name="T21" fmla="*/ 82 h 93"/>
                  <a:gd name="T22" fmla="*/ 13 w 61"/>
                  <a:gd name="T23" fmla="*/ 89 h 93"/>
                  <a:gd name="T24" fmla="*/ 1 w 61"/>
                  <a:gd name="T25" fmla="*/ 88 h 93"/>
                  <a:gd name="T26" fmla="*/ 0 w 61"/>
                  <a:gd name="T27" fmla="*/ 92 h 93"/>
                  <a:gd name="T28" fmla="*/ 12 w 61"/>
                  <a:gd name="T29" fmla="*/ 93 h 93"/>
                  <a:gd name="T30" fmla="*/ 22 w 61"/>
                  <a:gd name="T31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" h="93">
                    <a:moveTo>
                      <a:pt x="22" y="92"/>
                    </a:moveTo>
                    <a:cubicBezTo>
                      <a:pt x="26" y="90"/>
                      <a:pt x="30" y="88"/>
                      <a:pt x="33" y="85"/>
                    </a:cubicBezTo>
                    <a:cubicBezTo>
                      <a:pt x="39" y="79"/>
                      <a:pt x="42" y="72"/>
                      <a:pt x="41" y="64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36"/>
                      <a:pt x="41" y="27"/>
                      <a:pt x="47" y="20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38" y="25"/>
                      <a:pt x="34" y="36"/>
                      <a:pt x="35" y="46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8" y="71"/>
                      <a:pt x="35" y="77"/>
                      <a:pt x="31" y="82"/>
                    </a:cubicBezTo>
                    <a:cubicBezTo>
                      <a:pt x="26" y="87"/>
                      <a:pt x="19" y="89"/>
                      <a:pt x="13" y="89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6" y="93"/>
                      <a:pt x="19" y="92"/>
                      <a:pt x="22" y="92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3" name="任意多边形 952">
                <a:extLst>
                  <a:ext uri="{FF2B5EF4-FFF2-40B4-BE49-F238E27FC236}">
                    <a16:creationId xmlns:a16="http://schemas.microsoft.com/office/drawing/2014/main" id="{3C21D07B-AB84-4D20-91FB-09FF8E7FC07F}"/>
                  </a:ext>
                </a:extLst>
              </p:cNvPr>
              <p:cNvSpPr/>
              <p:nvPr/>
            </p:nvSpPr>
            <p:spPr bwMode="auto">
              <a:xfrm>
                <a:off x="5840413" y="2101851"/>
                <a:ext cx="150813" cy="325438"/>
              </a:xfrm>
              <a:custGeom>
                <a:avLst/>
                <a:gdLst>
                  <a:gd name="T0" fmla="*/ 25 w 40"/>
                  <a:gd name="T1" fmla="*/ 86 h 86"/>
                  <a:gd name="T2" fmla="*/ 29 w 40"/>
                  <a:gd name="T3" fmla="*/ 71 h 86"/>
                  <a:gd name="T4" fmla="*/ 23 w 40"/>
                  <a:gd name="T5" fmla="*/ 56 h 86"/>
                  <a:gd name="T6" fmla="*/ 12 w 40"/>
                  <a:gd name="T7" fmla="*/ 49 h 86"/>
                  <a:gd name="T8" fmla="*/ 4 w 40"/>
                  <a:gd name="T9" fmla="*/ 36 h 86"/>
                  <a:gd name="T10" fmla="*/ 11 w 40"/>
                  <a:gd name="T11" fmla="*/ 23 h 86"/>
                  <a:gd name="T12" fmla="*/ 40 w 40"/>
                  <a:gd name="T13" fmla="*/ 4 h 86"/>
                  <a:gd name="T14" fmla="*/ 37 w 40"/>
                  <a:gd name="T15" fmla="*/ 0 h 86"/>
                  <a:gd name="T16" fmla="*/ 9 w 40"/>
                  <a:gd name="T17" fmla="*/ 20 h 86"/>
                  <a:gd name="T18" fmla="*/ 0 w 40"/>
                  <a:gd name="T19" fmla="*/ 36 h 86"/>
                  <a:gd name="T20" fmla="*/ 10 w 40"/>
                  <a:gd name="T21" fmla="*/ 52 h 86"/>
                  <a:gd name="T22" fmla="*/ 20 w 40"/>
                  <a:gd name="T23" fmla="*/ 59 h 86"/>
                  <a:gd name="T24" fmla="*/ 25 w 40"/>
                  <a:gd name="T25" fmla="*/ 70 h 86"/>
                  <a:gd name="T26" fmla="*/ 21 w 40"/>
                  <a:gd name="T27" fmla="*/ 85 h 86"/>
                  <a:gd name="T28" fmla="*/ 25 w 40"/>
                  <a:gd name="T2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86">
                    <a:moveTo>
                      <a:pt x="25" y="86"/>
                    </a:moveTo>
                    <a:cubicBezTo>
                      <a:pt x="29" y="71"/>
                      <a:pt x="29" y="71"/>
                      <a:pt x="29" y="71"/>
                    </a:cubicBezTo>
                    <a:cubicBezTo>
                      <a:pt x="30" y="65"/>
                      <a:pt x="28" y="59"/>
                      <a:pt x="23" y="5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7" y="46"/>
                      <a:pt x="4" y="41"/>
                      <a:pt x="4" y="36"/>
                    </a:cubicBezTo>
                    <a:cubicBezTo>
                      <a:pt x="4" y="31"/>
                      <a:pt x="7" y="26"/>
                      <a:pt x="11" y="2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4" y="23"/>
                      <a:pt x="0" y="29"/>
                      <a:pt x="0" y="36"/>
                    </a:cubicBezTo>
                    <a:cubicBezTo>
                      <a:pt x="1" y="43"/>
                      <a:pt x="4" y="49"/>
                      <a:pt x="10" y="52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4" y="61"/>
                      <a:pt x="26" y="66"/>
                      <a:pt x="25" y="70"/>
                    </a:cubicBezTo>
                    <a:cubicBezTo>
                      <a:pt x="21" y="85"/>
                      <a:pt x="21" y="85"/>
                      <a:pt x="21" y="85"/>
                    </a:cubicBezTo>
                    <a:lnTo>
                      <a:pt x="25" y="8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4" name="任意多边形 953">
                <a:extLst>
                  <a:ext uri="{FF2B5EF4-FFF2-40B4-BE49-F238E27FC236}">
                    <a16:creationId xmlns:a16="http://schemas.microsoft.com/office/drawing/2014/main" id="{6EF37D5E-B48A-4C7F-A9CB-9FF87C6A6A3D}"/>
                  </a:ext>
                </a:extLst>
              </p:cNvPr>
              <p:cNvSpPr/>
              <p:nvPr/>
            </p:nvSpPr>
            <p:spPr bwMode="auto">
              <a:xfrm>
                <a:off x="6513513" y="2071688"/>
                <a:ext cx="34925" cy="65088"/>
              </a:xfrm>
              <a:custGeom>
                <a:avLst/>
                <a:gdLst>
                  <a:gd name="T0" fmla="*/ 3 w 9"/>
                  <a:gd name="T1" fmla="*/ 17 h 17"/>
                  <a:gd name="T2" fmla="*/ 7 w 9"/>
                  <a:gd name="T3" fmla="*/ 0 h 17"/>
                  <a:gd name="T4" fmla="*/ 3 w 9"/>
                  <a:gd name="T5" fmla="*/ 1 h 17"/>
                  <a:gd name="T6" fmla="*/ 0 w 9"/>
                  <a:gd name="T7" fmla="*/ 14 h 17"/>
                  <a:gd name="T8" fmla="*/ 3 w 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3" y="17"/>
                    </a:moveTo>
                    <a:cubicBezTo>
                      <a:pt x="9" y="9"/>
                      <a:pt x="7" y="0"/>
                      <a:pt x="7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5" y="8"/>
                      <a:pt x="0" y="14"/>
                    </a:cubicBez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5" name="任意多边形 954">
                <a:extLst>
                  <a:ext uri="{FF2B5EF4-FFF2-40B4-BE49-F238E27FC236}">
                    <a16:creationId xmlns:a16="http://schemas.microsoft.com/office/drawing/2014/main" id="{044C0CDB-F0D7-4A74-9000-72103A148360}"/>
                  </a:ext>
                </a:extLst>
              </p:cNvPr>
              <p:cNvSpPr/>
              <p:nvPr/>
            </p:nvSpPr>
            <p:spPr bwMode="auto">
              <a:xfrm>
                <a:off x="5903913" y="2452688"/>
                <a:ext cx="82550" cy="117475"/>
              </a:xfrm>
              <a:custGeom>
                <a:avLst/>
                <a:gdLst>
                  <a:gd name="T0" fmla="*/ 20 w 22"/>
                  <a:gd name="T1" fmla="*/ 31 h 31"/>
                  <a:gd name="T2" fmla="*/ 22 w 22"/>
                  <a:gd name="T3" fmla="*/ 28 h 31"/>
                  <a:gd name="T4" fmla="*/ 8 w 22"/>
                  <a:gd name="T5" fmla="*/ 18 h 31"/>
                  <a:gd name="T6" fmla="*/ 5 w 22"/>
                  <a:gd name="T7" fmla="*/ 9 h 31"/>
                  <a:gd name="T8" fmla="*/ 6 w 22"/>
                  <a:gd name="T9" fmla="*/ 1 h 31"/>
                  <a:gd name="T10" fmla="*/ 2 w 22"/>
                  <a:gd name="T11" fmla="*/ 0 h 31"/>
                  <a:gd name="T12" fmla="*/ 1 w 22"/>
                  <a:gd name="T13" fmla="*/ 8 h 31"/>
                  <a:gd name="T14" fmla="*/ 6 w 22"/>
                  <a:gd name="T15" fmla="*/ 21 h 31"/>
                  <a:gd name="T16" fmla="*/ 20 w 22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0" y="31"/>
                    </a:moveTo>
                    <a:cubicBezTo>
                      <a:pt x="22" y="28"/>
                      <a:pt x="22" y="28"/>
                      <a:pt x="22" y="2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6" y="16"/>
                      <a:pt x="4" y="12"/>
                      <a:pt x="5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3"/>
                      <a:pt x="2" y="18"/>
                      <a:pt x="6" y="21"/>
                    </a:cubicBez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6" name="任意多边形 955">
                <a:extLst>
                  <a:ext uri="{FF2B5EF4-FFF2-40B4-BE49-F238E27FC236}">
                    <a16:creationId xmlns:a16="http://schemas.microsoft.com/office/drawing/2014/main" id="{28A759DC-8375-44A3-93DC-F8F7FEC35A35}"/>
                  </a:ext>
                </a:extLst>
              </p:cNvPr>
              <p:cNvSpPr/>
              <p:nvPr/>
            </p:nvSpPr>
            <p:spPr bwMode="auto">
              <a:xfrm>
                <a:off x="6172200" y="3605213"/>
                <a:ext cx="236538" cy="158750"/>
              </a:xfrm>
              <a:custGeom>
                <a:avLst/>
                <a:gdLst>
                  <a:gd name="T0" fmla="*/ 58 w 63"/>
                  <a:gd name="T1" fmla="*/ 0 h 42"/>
                  <a:gd name="T2" fmla="*/ 47 w 63"/>
                  <a:gd name="T3" fmla="*/ 5 h 42"/>
                  <a:gd name="T4" fmla="*/ 47 w 63"/>
                  <a:gd name="T5" fmla="*/ 5 h 42"/>
                  <a:gd name="T6" fmla="*/ 32 w 63"/>
                  <a:gd name="T7" fmla="*/ 5 h 42"/>
                  <a:gd name="T8" fmla="*/ 19 w 63"/>
                  <a:gd name="T9" fmla="*/ 11 h 42"/>
                  <a:gd name="T10" fmla="*/ 12 w 63"/>
                  <a:gd name="T11" fmla="*/ 23 h 42"/>
                  <a:gd name="T12" fmla="*/ 11 w 63"/>
                  <a:gd name="T13" fmla="*/ 24 h 42"/>
                  <a:gd name="T14" fmla="*/ 0 w 63"/>
                  <a:gd name="T15" fmla="*/ 29 h 42"/>
                  <a:gd name="T16" fmla="*/ 0 w 63"/>
                  <a:gd name="T17" fmla="*/ 30 h 42"/>
                  <a:gd name="T18" fmla="*/ 5 w 63"/>
                  <a:gd name="T19" fmla="*/ 38 h 42"/>
                  <a:gd name="T20" fmla="*/ 9 w 63"/>
                  <a:gd name="T21" fmla="*/ 40 h 42"/>
                  <a:gd name="T22" fmla="*/ 35 w 63"/>
                  <a:gd name="T23" fmla="*/ 41 h 42"/>
                  <a:gd name="T24" fmla="*/ 48 w 63"/>
                  <a:gd name="T25" fmla="*/ 35 h 42"/>
                  <a:gd name="T26" fmla="*/ 61 w 63"/>
                  <a:gd name="T27" fmla="*/ 13 h 42"/>
                  <a:gd name="T28" fmla="*/ 62 w 63"/>
                  <a:gd name="T29" fmla="*/ 8 h 42"/>
                  <a:gd name="T30" fmla="*/ 58 w 63"/>
                  <a:gd name="T31" fmla="*/ 0 h 42"/>
                  <a:gd name="T32" fmla="*/ 58 w 63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42">
                    <a:moveTo>
                      <a:pt x="58" y="0"/>
                    </a:move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27" y="5"/>
                      <a:pt x="22" y="8"/>
                      <a:pt x="19" y="1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4"/>
                      <a:pt x="11" y="2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7" y="40"/>
                      <a:pt x="9" y="40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40" y="42"/>
                      <a:pt x="45" y="39"/>
                      <a:pt x="48" y="3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3" y="11"/>
                      <a:pt x="63" y="10"/>
                      <a:pt x="62" y="8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7" name="任意多边形 956">
                <a:extLst>
                  <a:ext uri="{FF2B5EF4-FFF2-40B4-BE49-F238E27FC236}">
                    <a16:creationId xmlns:a16="http://schemas.microsoft.com/office/drawing/2014/main" id="{EBA99985-2C5B-48AB-83A7-05E6DC67F381}"/>
                  </a:ext>
                </a:extLst>
              </p:cNvPr>
              <p:cNvSpPr/>
              <p:nvPr/>
            </p:nvSpPr>
            <p:spPr bwMode="auto">
              <a:xfrm>
                <a:off x="6164263" y="3594101"/>
                <a:ext cx="252413" cy="176213"/>
              </a:xfrm>
              <a:custGeom>
                <a:avLst/>
                <a:gdLst>
                  <a:gd name="T0" fmla="*/ 45 w 67"/>
                  <a:gd name="T1" fmla="*/ 45 h 47"/>
                  <a:gd name="T2" fmla="*/ 37 w 67"/>
                  <a:gd name="T3" fmla="*/ 47 h 47"/>
                  <a:gd name="T4" fmla="*/ 11 w 67"/>
                  <a:gd name="T5" fmla="*/ 46 h 47"/>
                  <a:gd name="T6" fmla="*/ 5 w 67"/>
                  <a:gd name="T7" fmla="*/ 42 h 47"/>
                  <a:gd name="T8" fmla="*/ 0 w 67"/>
                  <a:gd name="T9" fmla="*/ 33 h 47"/>
                  <a:gd name="T10" fmla="*/ 1 w 67"/>
                  <a:gd name="T11" fmla="*/ 30 h 47"/>
                  <a:gd name="T12" fmla="*/ 12 w 67"/>
                  <a:gd name="T13" fmla="*/ 25 h 47"/>
                  <a:gd name="T14" fmla="*/ 19 w 67"/>
                  <a:gd name="T15" fmla="*/ 13 h 47"/>
                  <a:gd name="T16" fmla="*/ 34 w 67"/>
                  <a:gd name="T17" fmla="*/ 6 h 47"/>
                  <a:gd name="T18" fmla="*/ 48 w 67"/>
                  <a:gd name="T19" fmla="*/ 6 h 47"/>
                  <a:gd name="T20" fmla="*/ 61 w 67"/>
                  <a:gd name="T21" fmla="*/ 0 h 47"/>
                  <a:gd name="T22" fmla="*/ 62 w 67"/>
                  <a:gd name="T23" fmla="*/ 2 h 47"/>
                  <a:gd name="T24" fmla="*/ 66 w 67"/>
                  <a:gd name="T25" fmla="*/ 10 h 47"/>
                  <a:gd name="T26" fmla="*/ 65 w 67"/>
                  <a:gd name="T27" fmla="*/ 17 h 47"/>
                  <a:gd name="T28" fmla="*/ 51 w 67"/>
                  <a:gd name="T29" fmla="*/ 39 h 47"/>
                  <a:gd name="T30" fmla="*/ 45 w 67"/>
                  <a:gd name="T31" fmla="*/ 45 h 47"/>
                  <a:gd name="T32" fmla="*/ 5 w 67"/>
                  <a:gd name="T33" fmla="*/ 33 h 47"/>
                  <a:gd name="T34" fmla="*/ 9 w 67"/>
                  <a:gd name="T35" fmla="*/ 40 h 47"/>
                  <a:gd name="T36" fmla="*/ 11 w 67"/>
                  <a:gd name="T37" fmla="*/ 41 h 47"/>
                  <a:gd name="T38" fmla="*/ 37 w 67"/>
                  <a:gd name="T39" fmla="*/ 42 h 47"/>
                  <a:gd name="T40" fmla="*/ 48 w 67"/>
                  <a:gd name="T41" fmla="*/ 37 h 47"/>
                  <a:gd name="T42" fmla="*/ 62 w 67"/>
                  <a:gd name="T43" fmla="*/ 15 h 47"/>
                  <a:gd name="T44" fmla="*/ 62 w 67"/>
                  <a:gd name="T45" fmla="*/ 12 h 47"/>
                  <a:gd name="T46" fmla="*/ 59 w 67"/>
                  <a:gd name="T47" fmla="*/ 6 h 47"/>
                  <a:gd name="T48" fmla="*/ 50 w 67"/>
                  <a:gd name="T49" fmla="*/ 11 h 47"/>
                  <a:gd name="T50" fmla="*/ 49 w 67"/>
                  <a:gd name="T51" fmla="*/ 11 h 47"/>
                  <a:gd name="T52" fmla="*/ 34 w 67"/>
                  <a:gd name="T53" fmla="*/ 10 h 47"/>
                  <a:gd name="T54" fmla="*/ 23 w 67"/>
                  <a:gd name="T55" fmla="*/ 16 h 47"/>
                  <a:gd name="T56" fmla="*/ 15 w 67"/>
                  <a:gd name="T57" fmla="*/ 28 h 47"/>
                  <a:gd name="T58" fmla="*/ 15 w 67"/>
                  <a:gd name="T59" fmla="*/ 29 h 47"/>
                  <a:gd name="T60" fmla="*/ 5 w 67"/>
                  <a:gd name="T61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7" h="47">
                    <a:moveTo>
                      <a:pt x="45" y="45"/>
                    </a:moveTo>
                    <a:cubicBezTo>
                      <a:pt x="42" y="46"/>
                      <a:pt x="40" y="47"/>
                      <a:pt x="37" y="47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8" y="46"/>
                      <a:pt x="6" y="44"/>
                      <a:pt x="5" y="4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2" y="9"/>
                      <a:pt x="28" y="5"/>
                      <a:pt x="34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7" y="12"/>
                      <a:pt x="67" y="15"/>
                      <a:pt x="65" y="1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0" y="41"/>
                      <a:pt x="48" y="43"/>
                      <a:pt x="45" y="45"/>
                    </a:cubicBezTo>
                    <a:close/>
                    <a:moveTo>
                      <a:pt x="5" y="33"/>
                    </a:moveTo>
                    <a:cubicBezTo>
                      <a:pt x="9" y="40"/>
                      <a:pt x="9" y="40"/>
                      <a:pt x="9" y="40"/>
                    </a:cubicBezTo>
                    <a:cubicBezTo>
                      <a:pt x="9" y="41"/>
                      <a:pt x="10" y="41"/>
                      <a:pt x="11" y="41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41" y="42"/>
                      <a:pt x="46" y="40"/>
                      <a:pt x="48" y="37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4"/>
                      <a:pt x="62" y="13"/>
                      <a:pt x="62" y="12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0" y="10"/>
                      <a:pt x="25" y="12"/>
                      <a:pt x="23" y="16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9"/>
                      <a:pt x="15" y="29"/>
                      <a:pt x="15" y="29"/>
                    </a:cubicBez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8" name="任意多边形 957">
                <a:extLst>
                  <a:ext uri="{FF2B5EF4-FFF2-40B4-BE49-F238E27FC236}">
                    <a16:creationId xmlns:a16="http://schemas.microsoft.com/office/drawing/2014/main" id="{9C9F8BB5-0CB6-4F61-9704-F9D9F03EDA3A}"/>
                  </a:ext>
                </a:extLst>
              </p:cNvPr>
              <p:cNvSpPr/>
              <p:nvPr/>
            </p:nvSpPr>
            <p:spPr bwMode="auto">
              <a:xfrm>
                <a:off x="6167438" y="3589338"/>
                <a:ext cx="227013" cy="139700"/>
              </a:xfrm>
              <a:custGeom>
                <a:avLst/>
                <a:gdLst>
                  <a:gd name="T0" fmla="*/ 16 w 60"/>
                  <a:gd name="T1" fmla="*/ 7 h 37"/>
                  <a:gd name="T2" fmla="*/ 2 w 60"/>
                  <a:gd name="T3" fmla="*/ 29 h 37"/>
                  <a:gd name="T4" fmla="*/ 6 w 60"/>
                  <a:gd name="T5" fmla="*/ 36 h 37"/>
                  <a:gd name="T6" fmla="*/ 32 w 60"/>
                  <a:gd name="T7" fmla="*/ 37 h 37"/>
                  <a:gd name="T8" fmla="*/ 44 w 60"/>
                  <a:gd name="T9" fmla="*/ 31 h 37"/>
                  <a:gd name="T10" fmla="*/ 58 w 60"/>
                  <a:gd name="T11" fmla="*/ 8 h 37"/>
                  <a:gd name="T12" fmla="*/ 54 w 60"/>
                  <a:gd name="T13" fmla="*/ 1 h 37"/>
                  <a:gd name="T14" fmla="*/ 28 w 60"/>
                  <a:gd name="T15" fmla="*/ 0 h 37"/>
                  <a:gd name="T16" fmla="*/ 16 w 60"/>
                  <a:gd name="T17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7">
                    <a:moveTo>
                      <a:pt x="16" y="7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0" y="33"/>
                      <a:pt x="1" y="36"/>
                      <a:pt x="6" y="36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6" y="37"/>
                      <a:pt x="42" y="34"/>
                      <a:pt x="44" y="31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0" y="5"/>
                      <a:pt x="59" y="1"/>
                      <a:pt x="54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18" y="3"/>
                      <a:pt x="16" y="7"/>
                    </a:cubicBezTo>
                    <a:close/>
                  </a:path>
                </a:pathLst>
              </a:custGeom>
              <a:solidFill>
                <a:srgbClr val="E96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9" name="任意多边形 958">
                <a:extLst>
                  <a:ext uri="{FF2B5EF4-FFF2-40B4-BE49-F238E27FC236}">
                    <a16:creationId xmlns:a16="http://schemas.microsoft.com/office/drawing/2014/main" id="{B6C1C862-03EA-45F8-A9E4-21BBA09E4A92}"/>
                  </a:ext>
                </a:extLst>
              </p:cNvPr>
              <p:cNvSpPr/>
              <p:nvPr/>
            </p:nvSpPr>
            <p:spPr bwMode="auto">
              <a:xfrm>
                <a:off x="6159500" y="3581401"/>
                <a:ext cx="241300" cy="155575"/>
              </a:xfrm>
              <a:custGeom>
                <a:avLst/>
                <a:gdLst>
                  <a:gd name="T0" fmla="*/ 42 w 64"/>
                  <a:gd name="T1" fmla="*/ 39 h 41"/>
                  <a:gd name="T2" fmla="*/ 34 w 64"/>
                  <a:gd name="T3" fmla="*/ 41 h 41"/>
                  <a:gd name="T4" fmla="*/ 8 w 64"/>
                  <a:gd name="T5" fmla="*/ 40 h 41"/>
                  <a:gd name="T6" fmla="*/ 1 w 64"/>
                  <a:gd name="T7" fmla="*/ 37 h 41"/>
                  <a:gd name="T8" fmla="*/ 2 w 64"/>
                  <a:gd name="T9" fmla="*/ 30 h 41"/>
                  <a:gd name="T10" fmla="*/ 16 w 64"/>
                  <a:gd name="T11" fmla="*/ 7 h 41"/>
                  <a:gd name="T12" fmla="*/ 30 w 64"/>
                  <a:gd name="T13" fmla="*/ 0 h 41"/>
                  <a:gd name="T14" fmla="*/ 56 w 64"/>
                  <a:gd name="T15" fmla="*/ 1 h 41"/>
                  <a:gd name="T16" fmla="*/ 63 w 64"/>
                  <a:gd name="T17" fmla="*/ 4 h 41"/>
                  <a:gd name="T18" fmla="*/ 62 w 64"/>
                  <a:gd name="T19" fmla="*/ 11 h 41"/>
                  <a:gd name="T20" fmla="*/ 48 w 64"/>
                  <a:gd name="T21" fmla="*/ 34 h 41"/>
                  <a:gd name="T22" fmla="*/ 42 w 64"/>
                  <a:gd name="T23" fmla="*/ 39 h 41"/>
                  <a:gd name="T24" fmla="*/ 24 w 64"/>
                  <a:gd name="T25" fmla="*/ 6 h 41"/>
                  <a:gd name="T26" fmla="*/ 20 w 64"/>
                  <a:gd name="T27" fmla="*/ 10 h 41"/>
                  <a:gd name="T28" fmla="*/ 6 w 64"/>
                  <a:gd name="T29" fmla="*/ 32 h 41"/>
                  <a:gd name="T30" fmla="*/ 5 w 64"/>
                  <a:gd name="T31" fmla="*/ 35 h 41"/>
                  <a:gd name="T32" fmla="*/ 8 w 64"/>
                  <a:gd name="T33" fmla="*/ 36 h 41"/>
                  <a:gd name="T34" fmla="*/ 34 w 64"/>
                  <a:gd name="T35" fmla="*/ 37 h 41"/>
                  <a:gd name="T36" fmla="*/ 44 w 64"/>
                  <a:gd name="T37" fmla="*/ 31 h 41"/>
                  <a:gd name="T38" fmla="*/ 58 w 64"/>
                  <a:gd name="T39" fmla="*/ 9 h 41"/>
                  <a:gd name="T40" fmla="*/ 59 w 64"/>
                  <a:gd name="T41" fmla="*/ 6 h 41"/>
                  <a:gd name="T42" fmla="*/ 56 w 64"/>
                  <a:gd name="T43" fmla="*/ 5 h 41"/>
                  <a:gd name="T44" fmla="*/ 30 w 64"/>
                  <a:gd name="T45" fmla="*/ 4 h 41"/>
                  <a:gd name="T46" fmla="*/ 24 w 64"/>
                  <a:gd name="T4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41">
                    <a:moveTo>
                      <a:pt x="42" y="39"/>
                    </a:moveTo>
                    <a:cubicBezTo>
                      <a:pt x="39" y="41"/>
                      <a:pt x="36" y="41"/>
                      <a:pt x="34" y="41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5" y="40"/>
                      <a:pt x="2" y="39"/>
                      <a:pt x="1" y="37"/>
                    </a:cubicBezTo>
                    <a:cubicBezTo>
                      <a:pt x="0" y="35"/>
                      <a:pt x="1" y="32"/>
                      <a:pt x="2" y="30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9" y="3"/>
                      <a:pt x="25" y="0"/>
                      <a:pt x="30" y="0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9" y="1"/>
                      <a:pt x="62" y="2"/>
                      <a:pt x="63" y="4"/>
                    </a:cubicBezTo>
                    <a:cubicBezTo>
                      <a:pt x="64" y="6"/>
                      <a:pt x="63" y="9"/>
                      <a:pt x="62" y="11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7" y="36"/>
                      <a:pt x="44" y="38"/>
                      <a:pt x="42" y="39"/>
                    </a:cubicBezTo>
                    <a:close/>
                    <a:moveTo>
                      <a:pt x="24" y="6"/>
                    </a:moveTo>
                    <a:cubicBezTo>
                      <a:pt x="23" y="7"/>
                      <a:pt x="21" y="8"/>
                      <a:pt x="20" y="1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4"/>
                      <a:pt x="5" y="35"/>
                    </a:cubicBezTo>
                    <a:cubicBezTo>
                      <a:pt x="6" y="35"/>
                      <a:pt x="6" y="36"/>
                      <a:pt x="8" y="36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8" y="37"/>
                      <a:pt x="42" y="34"/>
                      <a:pt x="44" y="31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8"/>
                      <a:pt x="59" y="7"/>
                      <a:pt x="59" y="6"/>
                    </a:cubicBezTo>
                    <a:cubicBezTo>
                      <a:pt x="58" y="6"/>
                      <a:pt x="58" y="6"/>
                      <a:pt x="56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8" y="4"/>
                      <a:pt x="26" y="5"/>
                      <a:pt x="24" y="6"/>
                    </a:cubicBezTo>
                    <a:close/>
                  </a:path>
                </a:pathLst>
              </a:custGeom>
              <a:solidFill>
                <a:srgbClr val="1731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0" name="任意多边形 959">
                <a:extLst>
                  <a:ext uri="{FF2B5EF4-FFF2-40B4-BE49-F238E27FC236}">
                    <a16:creationId xmlns:a16="http://schemas.microsoft.com/office/drawing/2014/main" id="{2EEBDB89-8C1A-41FA-BEAA-0F961374D421}"/>
                  </a:ext>
                </a:extLst>
              </p:cNvPr>
              <p:cNvSpPr/>
              <p:nvPr/>
            </p:nvSpPr>
            <p:spPr bwMode="auto">
              <a:xfrm>
                <a:off x="6167438" y="3589338"/>
                <a:ext cx="227013" cy="139700"/>
              </a:xfrm>
              <a:custGeom>
                <a:avLst/>
                <a:gdLst>
                  <a:gd name="T0" fmla="*/ 16 w 60"/>
                  <a:gd name="T1" fmla="*/ 7 h 37"/>
                  <a:gd name="T2" fmla="*/ 2 w 60"/>
                  <a:gd name="T3" fmla="*/ 29 h 37"/>
                  <a:gd name="T4" fmla="*/ 6 w 60"/>
                  <a:gd name="T5" fmla="*/ 36 h 37"/>
                  <a:gd name="T6" fmla="*/ 32 w 60"/>
                  <a:gd name="T7" fmla="*/ 37 h 37"/>
                  <a:gd name="T8" fmla="*/ 44 w 60"/>
                  <a:gd name="T9" fmla="*/ 31 h 37"/>
                  <a:gd name="T10" fmla="*/ 58 w 60"/>
                  <a:gd name="T11" fmla="*/ 8 h 37"/>
                  <a:gd name="T12" fmla="*/ 54 w 60"/>
                  <a:gd name="T13" fmla="*/ 1 h 37"/>
                  <a:gd name="T14" fmla="*/ 28 w 60"/>
                  <a:gd name="T15" fmla="*/ 0 h 37"/>
                  <a:gd name="T16" fmla="*/ 16 w 60"/>
                  <a:gd name="T17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7">
                    <a:moveTo>
                      <a:pt x="16" y="7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0" y="33"/>
                      <a:pt x="1" y="36"/>
                      <a:pt x="6" y="36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6" y="37"/>
                      <a:pt x="42" y="34"/>
                      <a:pt x="44" y="31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0" y="5"/>
                      <a:pt x="59" y="1"/>
                      <a:pt x="54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18" y="3"/>
                      <a:pt x="16" y="7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1" name="任意多边形 960">
                <a:extLst>
                  <a:ext uri="{FF2B5EF4-FFF2-40B4-BE49-F238E27FC236}">
                    <a16:creationId xmlns:a16="http://schemas.microsoft.com/office/drawing/2014/main" id="{C991389C-F10B-4165-9E57-9AF0B03166B6}"/>
                  </a:ext>
                </a:extLst>
              </p:cNvPr>
              <p:cNvSpPr/>
              <p:nvPr/>
            </p:nvSpPr>
            <p:spPr bwMode="auto">
              <a:xfrm>
                <a:off x="6200775" y="3630613"/>
                <a:ext cx="180975" cy="103188"/>
              </a:xfrm>
              <a:custGeom>
                <a:avLst/>
                <a:gdLst>
                  <a:gd name="T0" fmla="*/ 36 w 48"/>
                  <a:gd name="T1" fmla="*/ 21 h 27"/>
                  <a:gd name="T2" fmla="*/ 48 w 48"/>
                  <a:gd name="T3" fmla="*/ 1 h 27"/>
                  <a:gd name="T4" fmla="*/ 25 w 48"/>
                  <a:gd name="T5" fmla="*/ 0 h 27"/>
                  <a:gd name="T6" fmla="*/ 13 w 48"/>
                  <a:gd name="T7" fmla="*/ 7 h 27"/>
                  <a:gd name="T8" fmla="*/ 0 w 48"/>
                  <a:gd name="T9" fmla="*/ 26 h 27"/>
                  <a:gd name="T10" fmla="*/ 24 w 48"/>
                  <a:gd name="T11" fmla="*/ 27 h 27"/>
                  <a:gd name="T12" fmla="*/ 36 w 48"/>
                  <a:gd name="T1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7">
                    <a:moveTo>
                      <a:pt x="36" y="21"/>
                    </a:moveTo>
                    <a:cubicBezTo>
                      <a:pt x="48" y="1"/>
                      <a:pt x="48" y="1"/>
                      <a:pt x="48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0" y="0"/>
                      <a:pt x="15" y="3"/>
                      <a:pt x="13" y="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8" y="27"/>
                      <a:pt x="33" y="25"/>
                      <a:pt x="36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2" name="任意多边形 961">
                <a:extLst>
                  <a:ext uri="{FF2B5EF4-FFF2-40B4-BE49-F238E27FC236}">
                    <a16:creationId xmlns:a16="http://schemas.microsoft.com/office/drawing/2014/main" id="{8A647A70-36FF-4C23-8517-295218D5210E}"/>
                  </a:ext>
                </a:extLst>
              </p:cNvPr>
              <p:cNvSpPr/>
              <p:nvPr/>
            </p:nvSpPr>
            <p:spPr bwMode="auto">
              <a:xfrm>
                <a:off x="6159500" y="3581401"/>
                <a:ext cx="241300" cy="155575"/>
              </a:xfrm>
              <a:custGeom>
                <a:avLst/>
                <a:gdLst>
                  <a:gd name="T0" fmla="*/ 42 w 64"/>
                  <a:gd name="T1" fmla="*/ 39 h 41"/>
                  <a:gd name="T2" fmla="*/ 34 w 64"/>
                  <a:gd name="T3" fmla="*/ 41 h 41"/>
                  <a:gd name="T4" fmla="*/ 8 w 64"/>
                  <a:gd name="T5" fmla="*/ 40 h 41"/>
                  <a:gd name="T6" fmla="*/ 1 w 64"/>
                  <a:gd name="T7" fmla="*/ 37 h 41"/>
                  <a:gd name="T8" fmla="*/ 2 w 64"/>
                  <a:gd name="T9" fmla="*/ 30 h 41"/>
                  <a:gd name="T10" fmla="*/ 16 w 64"/>
                  <a:gd name="T11" fmla="*/ 7 h 41"/>
                  <a:gd name="T12" fmla="*/ 30 w 64"/>
                  <a:gd name="T13" fmla="*/ 0 h 41"/>
                  <a:gd name="T14" fmla="*/ 56 w 64"/>
                  <a:gd name="T15" fmla="*/ 1 h 41"/>
                  <a:gd name="T16" fmla="*/ 63 w 64"/>
                  <a:gd name="T17" fmla="*/ 4 h 41"/>
                  <a:gd name="T18" fmla="*/ 62 w 64"/>
                  <a:gd name="T19" fmla="*/ 11 h 41"/>
                  <a:gd name="T20" fmla="*/ 48 w 64"/>
                  <a:gd name="T21" fmla="*/ 34 h 41"/>
                  <a:gd name="T22" fmla="*/ 42 w 64"/>
                  <a:gd name="T23" fmla="*/ 39 h 41"/>
                  <a:gd name="T24" fmla="*/ 24 w 64"/>
                  <a:gd name="T25" fmla="*/ 6 h 41"/>
                  <a:gd name="T26" fmla="*/ 20 w 64"/>
                  <a:gd name="T27" fmla="*/ 10 h 41"/>
                  <a:gd name="T28" fmla="*/ 6 w 64"/>
                  <a:gd name="T29" fmla="*/ 32 h 41"/>
                  <a:gd name="T30" fmla="*/ 5 w 64"/>
                  <a:gd name="T31" fmla="*/ 35 h 41"/>
                  <a:gd name="T32" fmla="*/ 8 w 64"/>
                  <a:gd name="T33" fmla="*/ 36 h 41"/>
                  <a:gd name="T34" fmla="*/ 34 w 64"/>
                  <a:gd name="T35" fmla="*/ 37 h 41"/>
                  <a:gd name="T36" fmla="*/ 44 w 64"/>
                  <a:gd name="T37" fmla="*/ 31 h 41"/>
                  <a:gd name="T38" fmla="*/ 58 w 64"/>
                  <a:gd name="T39" fmla="*/ 9 h 41"/>
                  <a:gd name="T40" fmla="*/ 59 w 64"/>
                  <a:gd name="T41" fmla="*/ 6 h 41"/>
                  <a:gd name="T42" fmla="*/ 56 w 64"/>
                  <a:gd name="T43" fmla="*/ 5 h 41"/>
                  <a:gd name="T44" fmla="*/ 30 w 64"/>
                  <a:gd name="T45" fmla="*/ 4 h 41"/>
                  <a:gd name="T46" fmla="*/ 24 w 64"/>
                  <a:gd name="T4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41">
                    <a:moveTo>
                      <a:pt x="42" y="39"/>
                    </a:moveTo>
                    <a:cubicBezTo>
                      <a:pt x="39" y="41"/>
                      <a:pt x="36" y="41"/>
                      <a:pt x="34" y="41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5" y="40"/>
                      <a:pt x="2" y="39"/>
                      <a:pt x="1" y="37"/>
                    </a:cubicBezTo>
                    <a:cubicBezTo>
                      <a:pt x="0" y="35"/>
                      <a:pt x="1" y="32"/>
                      <a:pt x="2" y="30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9" y="3"/>
                      <a:pt x="25" y="0"/>
                      <a:pt x="30" y="0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9" y="1"/>
                      <a:pt x="62" y="2"/>
                      <a:pt x="63" y="4"/>
                    </a:cubicBezTo>
                    <a:cubicBezTo>
                      <a:pt x="64" y="6"/>
                      <a:pt x="63" y="9"/>
                      <a:pt x="62" y="11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7" y="36"/>
                      <a:pt x="44" y="38"/>
                      <a:pt x="42" y="39"/>
                    </a:cubicBezTo>
                    <a:close/>
                    <a:moveTo>
                      <a:pt x="24" y="6"/>
                    </a:moveTo>
                    <a:cubicBezTo>
                      <a:pt x="23" y="7"/>
                      <a:pt x="21" y="8"/>
                      <a:pt x="20" y="1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4"/>
                      <a:pt x="5" y="35"/>
                    </a:cubicBezTo>
                    <a:cubicBezTo>
                      <a:pt x="6" y="35"/>
                      <a:pt x="6" y="36"/>
                      <a:pt x="8" y="36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8" y="37"/>
                      <a:pt x="42" y="34"/>
                      <a:pt x="44" y="31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8"/>
                      <a:pt x="59" y="7"/>
                      <a:pt x="59" y="6"/>
                    </a:cubicBezTo>
                    <a:cubicBezTo>
                      <a:pt x="58" y="6"/>
                      <a:pt x="58" y="6"/>
                      <a:pt x="56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8" y="4"/>
                      <a:pt x="26" y="5"/>
                      <a:pt x="24" y="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3" name="任意多边形 962">
                <a:extLst>
                  <a:ext uri="{FF2B5EF4-FFF2-40B4-BE49-F238E27FC236}">
                    <a16:creationId xmlns:a16="http://schemas.microsoft.com/office/drawing/2014/main" id="{D25F3F67-FDB3-4EEF-9009-FF79A0E9D15B}"/>
                  </a:ext>
                </a:extLst>
              </p:cNvPr>
              <p:cNvSpPr/>
              <p:nvPr/>
            </p:nvSpPr>
            <p:spPr bwMode="auto">
              <a:xfrm>
                <a:off x="6307138" y="3721101"/>
                <a:ext cx="26988" cy="38100"/>
              </a:xfrm>
              <a:custGeom>
                <a:avLst/>
                <a:gdLst>
                  <a:gd name="T0" fmla="*/ 17 w 17"/>
                  <a:gd name="T1" fmla="*/ 20 h 24"/>
                  <a:gd name="T2" fmla="*/ 9 w 17"/>
                  <a:gd name="T3" fmla="*/ 24 h 24"/>
                  <a:gd name="T4" fmla="*/ 0 w 17"/>
                  <a:gd name="T5" fmla="*/ 5 h 24"/>
                  <a:gd name="T6" fmla="*/ 7 w 17"/>
                  <a:gd name="T7" fmla="*/ 0 h 24"/>
                  <a:gd name="T8" fmla="*/ 17 w 17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17" y="20"/>
                    </a:moveTo>
                    <a:lnTo>
                      <a:pt x="9" y="24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4" name="任意多边形 963">
                <a:extLst>
                  <a:ext uri="{FF2B5EF4-FFF2-40B4-BE49-F238E27FC236}">
                    <a16:creationId xmlns:a16="http://schemas.microsoft.com/office/drawing/2014/main" id="{C219B23F-8DF8-472D-8B7B-469E4D125E5B}"/>
                  </a:ext>
                </a:extLst>
              </p:cNvPr>
              <p:cNvSpPr/>
              <p:nvPr/>
            </p:nvSpPr>
            <p:spPr bwMode="auto">
              <a:xfrm>
                <a:off x="6861175" y="3000376"/>
                <a:ext cx="214313" cy="185738"/>
              </a:xfrm>
              <a:custGeom>
                <a:avLst/>
                <a:gdLst>
                  <a:gd name="T0" fmla="*/ 57 w 57"/>
                  <a:gd name="T1" fmla="*/ 40 h 49"/>
                  <a:gd name="T2" fmla="*/ 48 w 57"/>
                  <a:gd name="T3" fmla="*/ 33 h 49"/>
                  <a:gd name="T4" fmla="*/ 48 w 57"/>
                  <a:gd name="T5" fmla="*/ 33 h 49"/>
                  <a:gd name="T6" fmla="*/ 42 w 57"/>
                  <a:gd name="T7" fmla="*/ 18 h 49"/>
                  <a:gd name="T8" fmla="*/ 31 w 57"/>
                  <a:gd name="T9" fmla="*/ 10 h 49"/>
                  <a:gd name="T10" fmla="*/ 17 w 57"/>
                  <a:gd name="T11" fmla="*/ 8 h 49"/>
                  <a:gd name="T12" fmla="*/ 17 w 57"/>
                  <a:gd name="T13" fmla="*/ 8 h 49"/>
                  <a:gd name="T14" fmla="*/ 7 w 57"/>
                  <a:gd name="T15" fmla="*/ 0 h 49"/>
                  <a:gd name="T16" fmla="*/ 7 w 57"/>
                  <a:gd name="T17" fmla="*/ 0 h 49"/>
                  <a:gd name="T18" fmla="*/ 1 w 57"/>
                  <a:gd name="T19" fmla="*/ 7 h 49"/>
                  <a:gd name="T20" fmla="*/ 1 w 57"/>
                  <a:gd name="T21" fmla="*/ 12 h 49"/>
                  <a:gd name="T22" fmla="*/ 10 w 57"/>
                  <a:gd name="T23" fmla="*/ 36 h 49"/>
                  <a:gd name="T24" fmla="*/ 21 w 57"/>
                  <a:gd name="T25" fmla="*/ 45 h 49"/>
                  <a:gd name="T26" fmla="*/ 47 w 57"/>
                  <a:gd name="T27" fmla="*/ 49 h 49"/>
                  <a:gd name="T28" fmla="*/ 51 w 57"/>
                  <a:gd name="T29" fmla="*/ 48 h 49"/>
                  <a:gd name="T30" fmla="*/ 57 w 57"/>
                  <a:gd name="T31" fmla="*/ 41 h 49"/>
                  <a:gd name="T32" fmla="*/ 57 w 57"/>
                  <a:gd name="T3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49">
                    <a:moveTo>
                      <a:pt x="57" y="40"/>
                    </a:move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4"/>
                      <a:pt x="36" y="10"/>
                      <a:pt x="31" y="1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10"/>
                      <a:pt x="1" y="12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41"/>
                      <a:pt x="17" y="45"/>
                      <a:pt x="21" y="45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49"/>
                      <a:pt x="50" y="49"/>
                      <a:pt x="51" y="48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5" name="任意多边形 964">
                <a:extLst>
                  <a:ext uri="{FF2B5EF4-FFF2-40B4-BE49-F238E27FC236}">
                    <a16:creationId xmlns:a16="http://schemas.microsoft.com/office/drawing/2014/main" id="{A989077A-1BC7-485D-AB98-499DE6812C59}"/>
                  </a:ext>
                </a:extLst>
              </p:cNvPr>
              <p:cNvSpPr/>
              <p:nvPr/>
            </p:nvSpPr>
            <p:spPr bwMode="auto">
              <a:xfrm>
                <a:off x="6850063" y="2992438"/>
                <a:ext cx="236538" cy="204788"/>
              </a:xfrm>
              <a:custGeom>
                <a:avLst/>
                <a:gdLst>
                  <a:gd name="T0" fmla="*/ 16 w 63"/>
                  <a:gd name="T1" fmla="*/ 46 h 54"/>
                  <a:gd name="T2" fmla="*/ 11 w 63"/>
                  <a:gd name="T3" fmla="*/ 39 h 54"/>
                  <a:gd name="T4" fmla="*/ 1 w 63"/>
                  <a:gd name="T5" fmla="*/ 15 h 54"/>
                  <a:gd name="T6" fmla="*/ 2 w 63"/>
                  <a:gd name="T7" fmla="*/ 8 h 54"/>
                  <a:gd name="T8" fmla="*/ 8 w 63"/>
                  <a:gd name="T9" fmla="*/ 0 h 54"/>
                  <a:gd name="T10" fmla="*/ 12 w 63"/>
                  <a:gd name="T11" fmla="*/ 0 h 54"/>
                  <a:gd name="T12" fmla="*/ 21 w 63"/>
                  <a:gd name="T13" fmla="*/ 8 h 54"/>
                  <a:gd name="T14" fmla="*/ 35 w 63"/>
                  <a:gd name="T15" fmla="*/ 10 h 54"/>
                  <a:gd name="T16" fmla="*/ 47 w 63"/>
                  <a:gd name="T17" fmla="*/ 20 h 54"/>
                  <a:gd name="T18" fmla="*/ 53 w 63"/>
                  <a:gd name="T19" fmla="*/ 33 h 54"/>
                  <a:gd name="T20" fmla="*/ 63 w 63"/>
                  <a:gd name="T21" fmla="*/ 42 h 54"/>
                  <a:gd name="T22" fmla="*/ 62 w 63"/>
                  <a:gd name="T23" fmla="*/ 44 h 54"/>
                  <a:gd name="T24" fmla="*/ 56 w 63"/>
                  <a:gd name="T25" fmla="*/ 51 h 54"/>
                  <a:gd name="T26" fmla="*/ 50 w 63"/>
                  <a:gd name="T27" fmla="*/ 53 h 54"/>
                  <a:gd name="T28" fmla="*/ 24 w 63"/>
                  <a:gd name="T29" fmla="*/ 49 h 54"/>
                  <a:gd name="T30" fmla="*/ 16 w 63"/>
                  <a:gd name="T31" fmla="*/ 46 h 54"/>
                  <a:gd name="T32" fmla="*/ 10 w 63"/>
                  <a:gd name="T33" fmla="*/ 5 h 54"/>
                  <a:gd name="T34" fmla="*/ 6 w 63"/>
                  <a:gd name="T35" fmla="*/ 11 h 54"/>
                  <a:gd name="T36" fmla="*/ 6 w 63"/>
                  <a:gd name="T37" fmla="*/ 13 h 54"/>
                  <a:gd name="T38" fmla="*/ 15 w 63"/>
                  <a:gd name="T39" fmla="*/ 38 h 54"/>
                  <a:gd name="T40" fmla="*/ 24 w 63"/>
                  <a:gd name="T41" fmla="*/ 45 h 54"/>
                  <a:gd name="T42" fmla="*/ 50 w 63"/>
                  <a:gd name="T43" fmla="*/ 49 h 54"/>
                  <a:gd name="T44" fmla="*/ 53 w 63"/>
                  <a:gd name="T45" fmla="*/ 48 h 54"/>
                  <a:gd name="T46" fmla="*/ 57 w 63"/>
                  <a:gd name="T47" fmla="*/ 43 h 54"/>
                  <a:gd name="T48" fmla="*/ 49 w 63"/>
                  <a:gd name="T49" fmla="*/ 36 h 54"/>
                  <a:gd name="T50" fmla="*/ 49 w 63"/>
                  <a:gd name="T51" fmla="*/ 35 h 54"/>
                  <a:gd name="T52" fmla="*/ 43 w 63"/>
                  <a:gd name="T53" fmla="*/ 21 h 54"/>
                  <a:gd name="T54" fmla="*/ 34 w 63"/>
                  <a:gd name="T55" fmla="*/ 14 h 54"/>
                  <a:gd name="T56" fmla="*/ 19 w 63"/>
                  <a:gd name="T57" fmla="*/ 12 h 54"/>
                  <a:gd name="T58" fmla="*/ 19 w 63"/>
                  <a:gd name="T59" fmla="*/ 11 h 54"/>
                  <a:gd name="T60" fmla="*/ 10 w 63"/>
                  <a:gd name="T61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54">
                    <a:moveTo>
                      <a:pt x="16" y="46"/>
                    </a:moveTo>
                    <a:cubicBezTo>
                      <a:pt x="14" y="44"/>
                      <a:pt x="12" y="42"/>
                      <a:pt x="11" y="3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2"/>
                      <a:pt x="1" y="9"/>
                      <a:pt x="2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40" y="10"/>
                      <a:pt x="45" y="15"/>
                      <a:pt x="47" y="20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5" y="53"/>
                      <a:pt x="52" y="54"/>
                      <a:pt x="50" y="53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1" y="49"/>
                      <a:pt x="18" y="48"/>
                      <a:pt x="16" y="46"/>
                    </a:cubicBezTo>
                    <a:close/>
                    <a:moveTo>
                      <a:pt x="10" y="5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7" y="41"/>
                      <a:pt x="21" y="44"/>
                      <a:pt x="24" y="45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1" y="49"/>
                      <a:pt x="52" y="49"/>
                      <a:pt x="53" y="48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2" y="18"/>
                      <a:pt x="38" y="14"/>
                      <a:pt x="34" y="14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1"/>
                      <a:pt x="19" y="11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6" name="任意多边形 965">
                <a:extLst>
                  <a:ext uri="{FF2B5EF4-FFF2-40B4-BE49-F238E27FC236}">
                    <a16:creationId xmlns:a16="http://schemas.microsoft.com/office/drawing/2014/main" id="{90A04F4D-B6FB-46D0-BE30-C5E3F3A762F0}"/>
                  </a:ext>
                </a:extLst>
              </p:cNvPr>
              <p:cNvSpPr/>
              <p:nvPr/>
            </p:nvSpPr>
            <p:spPr bwMode="auto">
              <a:xfrm>
                <a:off x="6880225" y="2992438"/>
                <a:ext cx="206375" cy="166688"/>
              </a:xfrm>
              <a:custGeom>
                <a:avLst/>
                <a:gdLst>
                  <a:gd name="T0" fmla="*/ 33 w 55"/>
                  <a:gd name="T1" fmla="*/ 4 h 44"/>
                  <a:gd name="T2" fmla="*/ 6 w 55"/>
                  <a:gd name="T3" fmla="*/ 0 h 44"/>
                  <a:gd name="T4" fmla="*/ 2 w 55"/>
                  <a:gd name="T5" fmla="*/ 7 h 44"/>
                  <a:gd name="T6" fmla="*/ 11 w 55"/>
                  <a:gd name="T7" fmla="*/ 31 h 44"/>
                  <a:gd name="T8" fmla="*/ 22 w 55"/>
                  <a:gd name="T9" fmla="*/ 40 h 44"/>
                  <a:gd name="T10" fmla="*/ 48 w 55"/>
                  <a:gd name="T11" fmla="*/ 44 h 44"/>
                  <a:gd name="T12" fmla="*/ 53 w 55"/>
                  <a:gd name="T13" fmla="*/ 37 h 44"/>
                  <a:gd name="T14" fmla="*/ 43 w 55"/>
                  <a:gd name="T15" fmla="*/ 13 h 44"/>
                  <a:gd name="T16" fmla="*/ 33 w 55"/>
                  <a:gd name="T17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44">
                    <a:moveTo>
                      <a:pt x="33" y="4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2" y="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3" y="35"/>
                      <a:pt x="18" y="39"/>
                      <a:pt x="22" y="40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2" y="44"/>
                      <a:pt x="55" y="41"/>
                      <a:pt x="53" y="37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9"/>
                      <a:pt x="37" y="5"/>
                      <a:pt x="33" y="4"/>
                    </a:cubicBezTo>
                    <a:close/>
                  </a:path>
                </a:pathLst>
              </a:custGeom>
              <a:solidFill>
                <a:srgbClr val="E96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7" name="任意多边形 966">
                <a:extLst>
                  <a:ext uri="{FF2B5EF4-FFF2-40B4-BE49-F238E27FC236}">
                    <a16:creationId xmlns:a16="http://schemas.microsoft.com/office/drawing/2014/main" id="{9EEB68F1-1F99-4135-B9F2-84003B15DF5F}"/>
                  </a:ext>
                </a:extLst>
              </p:cNvPr>
              <p:cNvSpPr/>
              <p:nvPr/>
            </p:nvSpPr>
            <p:spPr bwMode="auto">
              <a:xfrm>
                <a:off x="6872288" y="2986088"/>
                <a:ext cx="219075" cy="180975"/>
              </a:xfrm>
              <a:custGeom>
                <a:avLst/>
                <a:gdLst>
                  <a:gd name="T0" fmla="*/ 16 w 58"/>
                  <a:gd name="T1" fmla="*/ 40 h 48"/>
                  <a:gd name="T2" fmla="*/ 11 w 58"/>
                  <a:gd name="T3" fmla="*/ 34 h 48"/>
                  <a:gd name="T4" fmla="*/ 2 w 58"/>
                  <a:gd name="T5" fmla="*/ 10 h 48"/>
                  <a:gd name="T6" fmla="*/ 2 w 58"/>
                  <a:gd name="T7" fmla="*/ 2 h 48"/>
                  <a:gd name="T8" fmla="*/ 9 w 58"/>
                  <a:gd name="T9" fmla="*/ 0 h 48"/>
                  <a:gd name="T10" fmla="*/ 35 w 58"/>
                  <a:gd name="T11" fmla="*/ 4 h 48"/>
                  <a:gd name="T12" fmla="*/ 47 w 58"/>
                  <a:gd name="T13" fmla="*/ 14 h 48"/>
                  <a:gd name="T14" fmla="*/ 57 w 58"/>
                  <a:gd name="T15" fmla="*/ 38 h 48"/>
                  <a:gd name="T16" fmla="*/ 56 w 58"/>
                  <a:gd name="T17" fmla="*/ 46 h 48"/>
                  <a:gd name="T18" fmla="*/ 50 w 58"/>
                  <a:gd name="T19" fmla="*/ 48 h 48"/>
                  <a:gd name="T20" fmla="*/ 24 w 58"/>
                  <a:gd name="T21" fmla="*/ 44 h 48"/>
                  <a:gd name="T22" fmla="*/ 16 w 58"/>
                  <a:gd name="T23" fmla="*/ 40 h 48"/>
                  <a:gd name="T24" fmla="*/ 40 w 58"/>
                  <a:gd name="T25" fmla="*/ 11 h 48"/>
                  <a:gd name="T26" fmla="*/ 34 w 58"/>
                  <a:gd name="T27" fmla="*/ 9 h 48"/>
                  <a:gd name="T28" fmla="*/ 8 w 58"/>
                  <a:gd name="T29" fmla="*/ 5 h 48"/>
                  <a:gd name="T30" fmla="*/ 6 w 58"/>
                  <a:gd name="T31" fmla="*/ 5 h 48"/>
                  <a:gd name="T32" fmla="*/ 6 w 58"/>
                  <a:gd name="T33" fmla="*/ 8 h 48"/>
                  <a:gd name="T34" fmla="*/ 15 w 58"/>
                  <a:gd name="T35" fmla="*/ 32 h 48"/>
                  <a:gd name="T36" fmla="*/ 24 w 58"/>
                  <a:gd name="T37" fmla="*/ 40 h 48"/>
                  <a:gd name="T38" fmla="*/ 50 w 58"/>
                  <a:gd name="T39" fmla="*/ 43 h 48"/>
                  <a:gd name="T40" fmla="*/ 53 w 58"/>
                  <a:gd name="T41" fmla="*/ 43 h 48"/>
                  <a:gd name="T42" fmla="*/ 53 w 58"/>
                  <a:gd name="T43" fmla="*/ 40 h 48"/>
                  <a:gd name="T44" fmla="*/ 43 w 58"/>
                  <a:gd name="T45" fmla="*/ 16 h 48"/>
                  <a:gd name="T46" fmla="*/ 40 w 58"/>
                  <a:gd name="T47" fmla="*/ 1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48">
                    <a:moveTo>
                      <a:pt x="16" y="40"/>
                    </a:moveTo>
                    <a:cubicBezTo>
                      <a:pt x="14" y="39"/>
                      <a:pt x="12" y="36"/>
                      <a:pt x="11" y="3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4"/>
                      <a:pt x="2" y="2"/>
                    </a:cubicBezTo>
                    <a:cubicBezTo>
                      <a:pt x="3" y="1"/>
                      <a:pt x="6" y="0"/>
                      <a:pt x="9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40" y="5"/>
                      <a:pt x="45" y="9"/>
                      <a:pt x="47" y="14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8" y="41"/>
                      <a:pt x="58" y="44"/>
                      <a:pt x="56" y="46"/>
                    </a:cubicBezTo>
                    <a:cubicBezTo>
                      <a:pt x="55" y="47"/>
                      <a:pt x="53" y="48"/>
                      <a:pt x="50" y="48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1" y="43"/>
                      <a:pt x="18" y="42"/>
                      <a:pt x="16" y="40"/>
                    </a:cubicBezTo>
                    <a:close/>
                    <a:moveTo>
                      <a:pt x="40" y="11"/>
                    </a:moveTo>
                    <a:cubicBezTo>
                      <a:pt x="38" y="10"/>
                      <a:pt x="36" y="9"/>
                      <a:pt x="34" y="9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7" y="36"/>
                      <a:pt x="21" y="39"/>
                      <a:pt x="24" y="40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2" y="44"/>
                      <a:pt x="53" y="43"/>
                      <a:pt x="53" y="43"/>
                    </a:cubicBezTo>
                    <a:cubicBezTo>
                      <a:pt x="53" y="42"/>
                      <a:pt x="53" y="41"/>
                      <a:pt x="53" y="40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4"/>
                      <a:pt x="41" y="12"/>
                      <a:pt x="40" y="11"/>
                    </a:cubicBezTo>
                    <a:close/>
                  </a:path>
                </a:pathLst>
              </a:custGeom>
              <a:solidFill>
                <a:srgbClr val="1731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8" name="任意多边形 967">
                <a:extLst>
                  <a:ext uri="{FF2B5EF4-FFF2-40B4-BE49-F238E27FC236}">
                    <a16:creationId xmlns:a16="http://schemas.microsoft.com/office/drawing/2014/main" id="{45FAFD54-FE7B-48C1-A26F-405BBFA2EB63}"/>
                  </a:ext>
                </a:extLst>
              </p:cNvPr>
              <p:cNvSpPr/>
              <p:nvPr/>
            </p:nvSpPr>
            <p:spPr bwMode="auto">
              <a:xfrm>
                <a:off x="6880225" y="2992438"/>
                <a:ext cx="206375" cy="166688"/>
              </a:xfrm>
              <a:custGeom>
                <a:avLst/>
                <a:gdLst>
                  <a:gd name="T0" fmla="*/ 33 w 55"/>
                  <a:gd name="T1" fmla="*/ 4 h 44"/>
                  <a:gd name="T2" fmla="*/ 6 w 55"/>
                  <a:gd name="T3" fmla="*/ 0 h 44"/>
                  <a:gd name="T4" fmla="*/ 2 w 55"/>
                  <a:gd name="T5" fmla="*/ 7 h 44"/>
                  <a:gd name="T6" fmla="*/ 11 w 55"/>
                  <a:gd name="T7" fmla="*/ 31 h 44"/>
                  <a:gd name="T8" fmla="*/ 22 w 55"/>
                  <a:gd name="T9" fmla="*/ 40 h 44"/>
                  <a:gd name="T10" fmla="*/ 48 w 55"/>
                  <a:gd name="T11" fmla="*/ 44 h 44"/>
                  <a:gd name="T12" fmla="*/ 53 w 55"/>
                  <a:gd name="T13" fmla="*/ 37 h 44"/>
                  <a:gd name="T14" fmla="*/ 43 w 55"/>
                  <a:gd name="T15" fmla="*/ 13 h 44"/>
                  <a:gd name="T16" fmla="*/ 33 w 55"/>
                  <a:gd name="T17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44">
                    <a:moveTo>
                      <a:pt x="33" y="4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2" y="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3" y="35"/>
                      <a:pt x="18" y="39"/>
                      <a:pt x="22" y="40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2" y="44"/>
                      <a:pt x="55" y="41"/>
                      <a:pt x="53" y="37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9"/>
                      <a:pt x="37" y="5"/>
                      <a:pt x="33" y="4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9" name="任意多边形 968">
                <a:extLst>
                  <a:ext uri="{FF2B5EF4-FFF2-40B4-BE49-F238E27FC236}">
                    <a16:creationId xmlns:a16="http://schemas.microsoft.com/office/drawing/2014/main" id="{23FE0C5B-E7A7-4241-B734-F7235C9372DE}"/>
                  </a:ext>
                </a:extLst>
              </p:cNvPr>
              <p:cNvSpPr/>
              <p:nvPr/>
            </p:nvSpPr>
            <p:spPr bwMode="auto">
              <a:xfrm>
                <a:off x="6886575" y="3030538"/>
                <a:ext cx="158750" cy="128588"/>
              </a:xfrm>
              <a:custGeom>
                <a:avLst/>
                <a:gdLst>
                  <a:gd name="T0" fmla="*/ 19 w 42"/>
                  <a:gd name="T1" fmla="*/ 31 h 34"/>
                  <a:gd name="T2" fmla="*/ 42 w 42"/>
                  <a:gd name="T3" fmla="*/ 34 h 34"/>
                  <a:gd name="T4" fmla="*/ 34 w 42"/>
                  <a:gd name="T5" fmla="*/ 12 h 34"/>
                  <a:gd name="T6" fmla="*/ 23 w 42"/>
                  <a:gd name="T7" fmla="*/ 4 h 34"/>
                  <a:gd name="T8" fmla="*/ 0 w 42"/>
                  <a:gd name="T9" fmla="*/ 0 h 34"/>
                  <a:gd name="T10" fmla="*/ 8 w 42"/>
                  <a:gd name="T11" fmla="*/ 22 h 34"/>
                  <a:gd name="T12" fmla="*/ 19 w 42"/>
                  <a:gd name="T13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4">
                    <a:moveTo>
                      <a:pt x="19" y="31"/>
                    </a:moveTo>
                    <a:cubicBezTo>
                      <a:pt x="42" y="34"/>
                      <a:pt x="42" y="34"/>
                      <a:pt x="42" y="3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2" y="8"/>
                      <a:pt x="27" y="5"/>
                      <a:pt x="23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0" y="26"/>
                      <a:pt x="15" y="3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0" name="任意多边形 969">
                <a:extLst>
                  <a:ext uri="{FF2B5EF4-FFF2-40B4-BE49-F238E27FC236}">
                    <a16:creationId xmlns:a16="http://schemas.microsoft.com/office/drawing/2014/main" id="{8CFD4149-63C3-44D8-8742-251C0D8B4A8B}"/>
                  </a:ext>
                </a:extLst>
              </p:cNvPr>
              <p:cNvSpPr/>
              <p:nvPr/>
            </p:nvSpPr>
            <p:spPr bwMode="auto">
              <a:xfrm>
                <a:off x="6872288" y="2986088"/>
                <a:ext cx="219075" cy="180975"/>
              </a:xfrm>
              <a:custGeom>
                <a:avLst/>
                <a:gdLst>
                  <a:gd name="T0" fmla="*/ 16 w 58"/>
                  <a:gd name="T1" fmla="*/ 40 h 48"/>
                  <a:gd name="T2" fmla="*/ 11 w 58"/>
                  <a:gd name="T3" fmla="*/ 34 h 48"/>
                  <a:gd name="T4" fmla="*/ 2 w 58"/>
                  <a:gd name="T5" fmla="*/ 10 h 48"/>
                  <a:gd name="T6" fmla="*/ 2 w 58"/>
                  <a:gd name="T7" fmla="*/ 2 h 48"/>
                  <a:gd name="T8" fmla="*/ 9 w 58"/>
                  <a:gd name="T9" fmla="*/ 0 h 48"/>
                  <a:gd name="T10" fmla="*/ 35 w 58"/>
                  <a:gd name="T11" fmla="*/ 4 h 48"/>
                  <a:gd name="T12" fmla="*/ 47 w 58"/>
                  <a:gd name="T13" fmla="*/ 14 h 48"/>
                  <a:gd name="T14" fmla="*/ 57 w 58"/>
                  <a:gd name="T15" fmla="*/ 38 h 48"/>
                  <a:gd name="T16" fmla="*/ 56 w 58"/>
                  <a:gd name="T17" fmla="*/ 46 h 48"/>
                  <a:gd name="T18" fmla="*/ 50 w 58"/>
                  <a:gd name="T19" fmla="*/ 48 h 48"/>
                  <a:gd name="T20" fmla="*/ 24 w 58"/>
                  <a:gd name="T21" fmla="*/ 44 h 48"/>
                  <a:gd name="T22" fmla="*/ 16 w 58"/>
                  <a:gd name="T23" fmla="*/ 40 h 48"/>
                  <a:gd name="T24" fmla="*/ 40 w 58"/>
                  <a:gd name="T25" fmla="*/ 11 h 48"/>
                  <a:gd name="T26" fmla="*/ 34 w 58"/>
                  <a:gd name="T27" fmla="*/ 9 h 48"/>
                  <a:gd name="T28" fmla="*/ 8 w 58"/>
                  <a:gd name="T29" fmla="*/ 5 h 48"/>
                  <a:gd name="T30" fmla="*/ 6 w 58"/>
                  <a:gd name="T31" fmla="*/ 5 h 48"/>
                  <a:gd name="T32" fmla="*/ 6 w 58"/>
                  <a:gd name="T33" fmla="*/ 8 h 48"/>
                  <a:gd name="T34" fmla="*/ 15 w 58"/>
                  <a:gd name="T35" fmla="*/ 32 h 48"/>
                  <a:gd name="T36" fmla="*/ 24 w 58"/>
                  <a:gd name="T37" fmla="*/ 40 h 48"/>
                  <a:gd name="T38" fmla="*/ 50 w 58"/>
                  <a:gd name="T39" fmla="*/ 43 h 48"/>
                  <a:gd name="T40" fmla="*/ 53 w 58"/>
                  <a:gd name="T41" fmla="*/ 43 h 48"/>
                  <a:gd name="T42" fmla="*/ 53 w 58"/>
                  <a:gd name="T43" fmla="*/ 40 h 48"/>
                  <a:gd name="T44" fmla="*/ 43 w 58"/>
                  <a:gd name="T45" fmla="*/ 16 h 48"/>
                  <a:gd name="T46" fmla="*/ 40 w 58"/>
                  <a:gd name="T47" fmla="*/ 1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48">
                    <a:moveTo>
                      <a:pt x="16" y="40"/>
                    </a:moveTo>
                    <a:cubicBezTo>
                      <a:pt x="14" y="39"/>
                      <a:pt x="12" y="36"/>
                      <a:pt x="11" y="3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4"/>
                      <a:pt x="2" y="2"/>
                    </a:cubicBezTo>
                    <a:cubicBezTo>
                      <a:pt x="3" y="1"/>
                      <a:pt x="6" y="0"/>
                      <a:pt x="9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40" y="5"/>
                      <a:pt x="45" y="9"/>
                      <a:pt x="47" y="14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8" y="41"/>
                      <a:pt x="58" y="44"/>
                      <a:pt x="56" y="46"/>
                    </a:cubicBezTo>
                    <a:cubicBezTo>
                      <a:pt x="55" y="47"/>
                      <a:pt x="53" y="48"/>
                      <a:pt x="50" y="48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1" y="43"/>
                      <a:pt x="18" y="42"/>
                      <a:pt x="16" y="40"/>
                    </a:cubicBezTo>
                    <a:close/>
                    <a:moveTo>
                      <a:pt x="40" y="11"/>
                    </a:moveTo>
                    <a:cubicBezTo>
                      <a:pt x="38" y="10"/>
                      <a:pt x="36" y="9"/>
                      <a:pt x="34" y="9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7" y="36"/>
                      <a:pt x="21" y="39"/>
                      <a:pt x="24" y="40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2" y="44"/>
                      <a:pt x="53" y="43"/>
                      <a:pt x="53" y="43"/>
                    </a:cubicBezTo>
                    <a:cubicBezTo>
                      <a:pt x="53" y="42"/>
                      <a:pt x="53" y="41"/>
                      <a:pt x="53" y="40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4"/>
                      <a:pt x="41" y="12"/>
                      <a:pt x="40" y="11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1" name="任意多边形 970">
                <a:extLst>
                  <a:ext uri="{FF2B5EF4-FFF2-40B4-BE49-F238E27FC236}">
                    <a16:creationId xmlns:a16="http://schemas.microsoft.com/office/drawing/2014/main" id="{21FEEE2A-B6DF-4871-8366-EB7CF997E2E9}"/>
                  </a:ext>
                </a:extLst>
              </p:cNvPr>
              <p:cNvSpPr/>
              <p:nvPr/>
            </p:nvSpPr>
            <p:spPr bwMode="auto">
              <a:xfrm>
                <a:off x="6910388" y="3128963"/>
                <a:ext cx="30163" cy="34925"/>
              </a:xfrm>
              <a:custGeom>
                <a:avLst/>
                <a:gdLst>
                  <a:gd name="T0" fmla="*/ 7 w 19"/>
                  <a:gd name="T1" fmla="*/ 22 h 22"/>
                  <a:gd name="T2" fmla="*/ 0 w 19"/>
                  <a:gd name="T3" fmla="*/ 17 h 22"/>
                  <a:gd name="T4" fmla="*/ 14 w 19"/>
                  <a:gd name="T5" fmla="*/ 0 h 22"/>
                  <a:gd name="T6" fmla="*/ 19 w 19"/>
                  <a:gd name="T7" fmla="*/ 5 h 22"/>
                  <a:gd name="T8" fmla="*/ 7 w 19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7" y="22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9" y="5"/>
                    </a:lnTo>
                    <a:lnTo>
                      <a:pt x="7" y="22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2" name="任意多边形 971">
                <a:extLst>
                  <a:ext uri="{FF2B5EF4-FFF2-40B4-BE49-F238E27FC236}">
                    <a16:creationId xmlns:a16="http://schemas.microsoft.com/office/drawing/2014/main" id="{01B0D681-7664-4438-9302-6A4D88DEE1A2}"/>
                  </a:ext>
                </a:extLst>
              </p:cNvPr>
              <p:cNvSpPr/>
              <p:nvPr/>
            </p:nvSpPr>
            <p:spPr bwMode="auto">
              <a:xfrm>
                <a:off x="6200775" y="4745038"/>
                <a:ext cx="188913" cy="185738"/>
              </a:xfrm>
              <a:custGeom>
                <a:avLst/>
                <a:gdLst>
                  <a:gd name="T0" fmla="*/ 46 w 50"/>
                  <a:gd name="T1" fmla="*/ 8 h 49"/>
                  <a:gd name="T2" fmla="*/ 46 w 50"/>
                  <a:gd name="T3" fmla="*/ 8 h 49"/>
                  <a:gd name="T4" fmla="*/ 39 w 50"/>
                  <a:gd name="T5" fmla="*/ 0 h 49"/>
                  <a:gd name="T6" fmla="*/ 38 w 50"/>
                  <a:gd name="T7" fmla="*/ 0 h 49"/>
                  <a:gd name="T8" fmla="*/ 31 w 50"/>
                  <a:gd name="T9" fmla="*/ 7 h 49"/>
                  <a:gd name="T10" fmla="*/ 7 w 50"/>
                  <a:gd name="T11" fmla="*/ 29 h 49"/>
                  <a:gd name="T12" fmla="*/ 0 w 50"/>
                  <a:gd name="T13" fmla="*/ 36 h 49"/>
                  <a:gd name="T14" fmla="*/ 0 w 50"/>
                  <a:gd name="T15" fmla="*/ 36 h 49"/>
                  <a:gd name="T16" fmla="*/ 7 w 50"/>
                  <a:gd name="T17" fmla="*/ 44 h 49"/>
                  <a:gd name="T18" fmla="*/ 8 w 50"/>
                  <a:gd name="T19" fmla="*/ 44 h 49"/>
                  <a:gd name="T20" fmla="*/ 21 w 50"/>
                  <a:gd name="T21" fmla="*/ 47 h 49"/>
                  <a:gd name="T22" fmla="*/ 48 w 50"/>
                  <a:gd name="T23" fmla="*/ 22 h 49"/>
                  <a:gd name="T24" fmla="*/ 46 w 50"/>
                  <a:gd name="T25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49">
                    <a:moveTo>
                      <a:pt x="46" y="8"/>
                    </a:moveTo>
                    <a:cubicBezTo>
                      <a:pt x="46" y="8"/>
                      <a:pt x="46" y="8"/>
                      <a:pt x="46" y="8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1" y="10"/>
                      <a:pt x="11" y="19"/>
                      <a:pt x="7" y="2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8" y="44"/>
                    </a:cubicBezTo>
                    <a:cubicBezTo>
                      <a:pt x="10" y="47"/>
                      <a:pt x="15" y="49"/>
                      <a:pt x="21" y="47"/>
                    </a:cubicBezTo>
                    <a:cubicBezTo>
                      <a:pt x="33" y="45"/>
                      <a:pt x="45" y="33"/>
                      <a:pt x="48" y="22"/>
                    </a:cubicBezTo>
                    <a:cubicBezTo>
                      <a:pt x="50" y="15"/>
                      <a:pt x="49" y="11"/>
                      <a:pt x="46" y="8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3" name="任意多边形 972">
                <a:extLst>
                  <a:ext uri="{FF2B5EF4-FFF2-40B4-BE49-F238E27FC236}">
                    <a16:creationId xmlns:a16="http://schemas.microsoft.com/office/drawing/2014/main" id="{30129136-F817-4A25-B230-174456BA0479}"/>
                  </a:ext>
                </a:extLst>
              </p:cNvPr>
              <p:cNvSpPr/>
              <p:nvPr/>
            </p:nvSpPr>
            <p:spPr bwMode="auto">
              <a:xfrm>
                <a:off x="6189663" y="4733926"/>
                <a:ext cx="207963" cy="203200"/>
              </a:xfrm>
              <a:custGeom>
                <a:avLst/>
                <a:gdLst>
                  <a:gd name="T0" fmla="*/ 43 w 55"/>
                  <a:gd name="T1" fmla="*/ 42 h 54"/>
                  <a:gd name="T2" fmla="*/ 25 w 55"/>
                  <a:gd name="T3" fmla="*/ 53 h 54"/>
                  <a:gd name="T4" fmla="*/ 9 w 55"/>
                  <a:gd name="T5" fmla="*/ 49 h 54"/>
                  <a:gd name="T6" fmla="*/ 9 w 55"/>
                  <a:gd name="T7" fmla="*/ 48 h 54"/>
                  <a:gd name="T8" fmla="*/ 0 w 55"/>
                  <a:gd name="T9" fmla="*/ 39 h 54"/>
                  <a:gd name="T10" fmla="*/ 2 w 55"/>
                  <a:gd name="T11" fmla="*/ 37 h 54"/>
                  <a:gd name="T12" fmla="*/ 8 w 55"/>
                  <a:gd name="T13" fmla="*/ 31 h 54"/>
                  <a:gd name="T14" fmla="*/ 33 w 55"/>
                  <a:gd name="T15" fmla="*/ 8 h 54"/>
                  <a:gd name="T16" fmla="*/ 41 w 55"/>
                  <a:gd name="T17" fmla="*/ 0 h 54"/>
                  <a:gd name="T18" fmla="*/ 43 w 55"/>
                  <a:gd name="T19" fmla="*/ 1 h 54"/>
                  <a:gd name="T20" fmla="*/ 52 w 55"/>
                  <a:gd name="T21" fmla="*/ 10 h 54"/>
                  <a:gd name="T22" fmla="*/ 54 w 55"/>
                  <a:gd name="T23" fmla="*/ 25 h 54"/>
                  <a:gd name="T24" fmla="*/ 43 w 55"/>
                  <a:gd name="T25" fmla="*/ 42 h 54"/>
                  <a:gd name="T26" fmla="*/ 11 w 55"/>
                  <a:gd name="T27" fmla="*/ 44 h 54"/>
                  <a:gd name="T28" fmla="*/ 11 w 55"/>
                  <a:gd name="T29" fmla="*/ 44 h 54"/>
                  <a:gd name="T30" fmla="*/ 12 w 55"/>
                  <a:gd name="T31" fmla="*/ 45 h 54"/>
                  <a:gd name="T32" fmla="*/ 24 w 55"/>
                  <a:gd name="T33" fmla="*/ 48 h 54"/>
                  <a:gd name="T34" fmla="*/ 49 w 55"/>
                  <a:gd name="T35" fmla="*/ 24 h 54"/>
                  <a:gd name="T36" fmla="*/ 47 w 55"/>
                  <a:gd name="T37" fmla="*/ 13 h 54"/>
                  <a:gd name="T38" fmla="*/ 46 w 55"/>
                  <a:gd name="T39" fmla="*/ 11 h 54"/>
                  <a:gd name="T40" fmla="*/ 46 w 55"/>
                  <a:gd name="T41" fmla="*/ 11 h 54"/>
                  <a:gd name="T42" fmla="*/ 41 w 55"/>
                  <a:gd name="T43" fmla="*/ 6 h 54"/>
                  <a:gd name="T44" fmla="*/ 35 w 55"/>
                  <a:gd name="T45" fmla="*/ 12 h 54"/>
                  <a:gd name="T46" fmla="*/ 35 w 55"/>
                  <a:gd name="T47" fmla="*/ 12 h 54"/>
                  <a:gd name="T48" fmla="*/ 13 w 55"/>
                  <a:gd name="T49" fmla="*/ 33 h 54"/>
                  <a:gd name="T50" fmla="*/ 12 w 55"/>
                  <a:gd name="T51" fmla="*/ 33 h 54"/>
                  <a:gd name="T52" fmla="*/ 6 w 55"/>
                  <a:gd name="T53" fmla="*/ 39 h 54"/>
                  <a:gd name="T54" fmla="*/ 11 w 55"/>
                  <a:gd name="T55" fmla="*/ 4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" h="54">
                    <a:moveTo>
                      <a:pt x="43" y="42"/>
                    </a:moveTo>
                    <a:cubicBezTo>
                      <a:pt x="37" y="47"/>
                      <a:pt x="31" y="51"/>
                      <a:pt x="25" y="53"/>
                    </a:cubicBezTo>
                    <a:cubicBezTo>
                      <a:pt x="18" y="54"/>
                      <a:pt x="13" y="53"/>
                      <a:pt x="9" y="4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3" y="21"/>
                      <a:pt x="23" y="11"/>
                      <a:pt x="33" y="8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5" y="14"/>
                      <a:pt x="55" y="19"/>
                      <a:pt x="54" y="25"/>
                    </a:cubicBezTo>
                    <a:cubicBezTo>
                      <a:pt x="52" y="32"/>
                      <a:pt x="48" y="38"/>
                      <a:pt x="43" y="42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5" y="48"/>
                      <a:pt x="19" y="49"/>
                      <a:pt x="24" y="48"/>
                    </a:cubicBezTo>
                    <a:cubicBezTo>
                      <a:pt x="35" y="45"/>
                      <a:pt x="46" y="35"/>
                      <a:pt x="49" y="24"/>
                    </a:cubicBezTo>
                    <a:cubicBezTo>
                      <a:pt x="51" y="19"/>
                      <a:pt x="50" y="15"/>
                      <a:pt x="47" y="13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6" y="15"/>
                      <a:pt x="16" y="24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6" y="39"/>
                      <a:pt x="6" y="39"/>
                      <a:pt x="6" y="39"/>
                    </a:cubicBezTo>
                    <a:lnTo>
                      <a:pt x="11" y="4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4" name="任意多边形 973">
                <a:extLst>
                  <a:ext uri="{FF2B5EF4-FFF2-40B4-BE49-F238E27FC236}">
                    <a16:creationId xmlns:a16="http://schemas.microsoft.com/office/drawing/2014/main" id="{32A4B9FB-7BDB-4EBA-8586-4C8C4187E75E}"/>
                  </a:ext>
                </a:extLst>
              </p:cNvPr>
              <p:cNvSpPr/>
              <p:nvPr/>
            </p:nvSpPr>
            <p:spPr bwMode="auto">
              <a:xfrm>
                <a:off x="6183313" y="4725988"/>
                <a:ext cx="184150" cy="173038"/>
              </a:xfrm>
              <a:custGeom>
                <a:avLst/>
                <a:gdLst>
                  <a:gd name="T0" fmla="*/ 30 w 49"/>
                  <a:gd name="T1" fmla="*/ 2 h 46"/>
                  <a:gd name="T2" fmla="*/ 45 w 49"/>
                  <a:gd name="T3" fmla="*/ 18 h 46"/>
                  <a:gd name="T4" fmla="*/ 18 w 49"/>
                  <a:gd name="T5" fmla="*/ 44 h 46"/>
                  <a:gd name="T6" fmla="*/ 3 w 49"/>
                  <a:gd name="T7" fmla="*/ 28 h 46"/>
                  <a:gd name="T8" fmla="*/ 30 w 49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6">
                    <a:moveTo>
                      <a:pt x="30" y="2"/>
                    </a:moveTo>
                    <a:cubicBezTo>
                      <a:pt x="42" y="0"/>
                      <a:pt x="49" y="7"/>
                      <a:pt x="45" y="18"/>
                    </a:cubicBezTo>
                    <a:cubicBezTo>
                      <a:pt x="42" y="29"/>
                      <a:pt x="30" y="41"/>
                      <a:pt x="18" y="44"/>
                    </a:cubicBezTo>
                    <a:cubicBezTo>
                      <a:pt x="6" y="46"/>
                      <a:pt x="0" y="39"/>
                      <a:pt x="3" y="28"/>
                    </a:cubicBezTo>
                    <a:cubicBezTo>
                      <a:pt x="7" y="17"/>
                      <a:pt x="19" y="5"/>
                      <a:pt x="30" y="2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5" name="任意多边形 974">
                <a:extLst>
                  <a:ext uri="{FF2B5EF4-FFF2-40B4-BE49-F238E27FC236}">
                    <a16:creationId xmlns:a16="http://schemas.microsoft.com/office/drawing/2014/main" id="{9872C508-7381-4BD4-B93F-6D4F386CA904}"/>
                  </a:ext>
                </a:extLst>
              </p:cNvPr>
              <p:cNvSpPr/>
              <p:nvPr/>
            </p:nvSpPr>
            <p:spPr bwMode="auto">
              <a:xfrm>
                <a:off x="6224588" y="4764088"/>
                <a:ext cx="134938" cy="131763"/>
              </a:xfrm>
              <a:custGeom>
                <a:avLst/>
                <a:gdLst>
                  <a:gd name="T0" fmla="*/ 28 w 36"/>
                  <a:gd name="T1" fmla="*/ 1 h 35"/>
                  <a:gd name="T2" fmla="*/ 1 w 36"/>
                  <a:gd name="T3" fmla="*/ 27 h 35"/>
                  <a:gd name="T4" fmla="*/ 0 w 36"/>
                  <a:gd name="T5" fmla="*/ 35 h 35"/>
                  <a:gd name="T6" fmla="*/ 8 w 36"/>
                  <a:gd name="T7" fmla="*/ 35 h 35"/>
                  <a:gd name="T8" fmla="*/ 35 w 36"/>
                  <a:gd name="T9" fmla="*/ 9 h 35"/>
                  <a:gd name="T10" fmla="*/ 36 w 36"/>
                  <a:gd name="T11" fmla="*/ 1 h 35"/>
                  <a:gd name="T12" fmla="*/ 28 w 36"/>
                  <a:gd name="T13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28" y="1"/>
                    </a:moveTo>
                    <a:cubicBezTo>
                      <a:pt x="16" y="4"/>
                      <a:pt x="4" y="15"/>
                      <a:pt x="1" y="27"/>
                    </a:cubicBezTo>
                    <a:cubicBezTo>
                      <a:pt x="0" y="30"/>
                      <a:pt x="0" y="33"/>
                      <a:pt x="0" y="35"/>
                    </a:cubicBezTo>
                    <a:cubicBezTo>
                      <a:pt x="2" y="35"/>
                      <a:pt x="5" y="35"/>
                      <a:pt x="8" y="35"/>
                    </a:cubicBezTo>
                    <a:cubicBezTo>
                      <a:pt x="20" y="32"/>
                      <a:pt x="32" y="20"/>
                      <a:pt x="35" y="9"/>
                    </a:cubicBezTo>
                    <a:cubicBezTo>
                      <a:pt x="36" y="6"/>
                      <a:pt x="36" y="3"/>
                      <a:pt x="36" y="1"/>
                    </a:cubicBezTo>
                    <a:cubicBezTo>
                      <a:pt x="34" y="0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6" name="任意多边形 975">
                <a:extLst>
                  <a:ext uri="{FF2B5EF4-FFF2-40B4-BE49-F238E27FC236}">
                    <a16:creationId xmlns:a16="http://schemas.microsoft.com/office/drawing/2014/main" id="{2252B707-62BD-4C72-B001-2E771AD291DF}"/>
                  </a:ext>
                </a:extLst>
              </p:cNvPr>
              <p:cNvSpPr/>
              <p:nvPr/>
            </p:nvSpPr>
            <p:spPr bwMode="auto">
              <a:xfrm>
                <a:off x="6178550" y="4722813"/>
                <a:ext cx="188913" cy="180975"/>
              </a:xfrm>
              <a:custGeom>
                <a:avLst/>
                <a:gdLst>
                  <a:gd name="T0" fmla="*/ 37 w 50"/>
                  <a:gd name="T1" fmla="*/ 37 h 48"/>
                  <a:gd name="T2" fmla="*/ 20 w 50"/>
                  <a:gd name="T3" fmla="*/ 47 h 48"/>
                  <a:gd name="T4" fmla="*/ 4 w 50"/>
                  <a:gd name="T5" fmla="*/ 44 h 48"/>
                  <a:gd name="T6" fmla="*/ 2 w 50"/>
                  <a:gd name="T7" fmla="*/ 28 h 48"/>
                  <a:gd name="T8" fmla="*/ 31 w 50"/>
                  <a:gd name="T9" fmla="*/ 1 h 48"/>
                  <a:gd name="T10" fmla="*/ 31 w 50"/>
                  <a:gd name="T11" fmla="*/ 1 h 48"/>
                  <a:gd name="T12" fmla="*/ 46 w 50"/>
                  <a:gd name="T13" fmla="*/ 4 h 48"/>
                  <a:gd name="T14" fmla="*/ 48 w 50"/>
                  <a:gd name="T15" fmla="*/ 20 h 48"/>
                  <a:gd name="T16" fmla="*/ 37 w 50"/>
                  <a:gd name="T17" fmla="*/ 37 h 48"/>
                  <a:gd name="T18" fmla="*/ 16 w 50"/>
                  <a:gd name="T19" fmla="*/ 15 h 48"/>
                  <a:gd name="T20" fmla="*/ 7 w 50"/>
                  <a:gd name="T21" fmla="*/ 30 h 48"/>
                  <a:gd name="T22" fmla="*/ 8 w 50"/>
                  <a:gd name="T23" fmla="*/ 40 h 48"/>
                  <a:gd name="T24" fmla="*/ 19 w 50"/>
                  <a:gd name="T25" fmla="*/ 42 h 48"/>
                  <a:gd name="T26" fmla="*/ 44 w 50"/>
                  <a:gd name="T27" fmla="*/ 18 h 48"/>
                  <a:gd name="T28" fmla="*/ 43 w 50"/>
                  <a:gd name="T29" fmla="*/ 7 h 48"/>
                  <a:gd name="T30" fmla="*/ 32 w 50"/>
                  <a:gd name="T31" fmla="*/ 6 h 48"/>
                  <a:gd name="T32" fmla="*/ 16 w 50"/>
                  <a:gd name="T33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8">
                    <a:moveTo>
                      <a:pt x="37" y="37"/>
                    </a:moveTo>
                    <a:cubicBezTo>
                      <a:pt x="32" y="42"/>
                      <a:pt x="26" y="45"/>
                      <a:pt x="20" y="47"/>
                    </a:cubicBezTo>
                    <a:cubicBezTo>
                      <a:pt x="13" y="48"/>
                      <a:pt x="8" y="47"/>
                      <a:pt x="4" y="44"/>
                    </a:cubicBezTo>
                    <a:cubicBezTo>
                      <a:pt x="1" y="40"/>
                      <a:pt x="0" y="35"/>
                      <a:pt x="2" y="28"/>
                    </a:cubicBezTo>
                    <a:cubicBezTo>
                      <a:pt x="6" y="16"/>
                      <a:pt x="18" y="4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7" y="0"/>
                      <a:pt x="43" y="1"/>
                      <a:pt x="46" y="4"/>
                    </a:cubicBezTo>
                    <a:cubicBezTo>
                      <a:pt x="50" y="8"/>
                      <a:pt x="50" y="13"/>
                      <a:pt x="48" y="20"/>
                    </a:cubicBezTo>
                    <a:cubicBezTo>
                      <a:pt x="47" y="26"/>
                      <a:pt x="43" y="32"/>
                      <a:pt x="37" y="37"/>
                    </a:cubicBezTo>
                    <a:close/>
                    <a:moveTo>
                      <a:pt x="16" y="15"/>
                    </a:moveTo>
                    <a:cubicBezTo>
                      <a:pt x="12" y="19"/>
                      <a:pt x="8" y="24"/>
                      <a:pt x="7" y="30"/>
                    </a:cubicBezTo>
                    <a:cubicBezTo>
                      <a:pt x="5" y="34"/>
                      <a:pt x="6" y="38"/>
                      <a:pt x="8" y="40"/>
                    </a:cubicBezTo>
                    <a:cubicBezTo>
                      <a:pt x="10" y="43"/>
                      <a:pt x="14" y="43"/>
                      <a:pt x="19" y="42"/>
                    </a:cubicBezTo>
                    <a:cubicBezTo>
                      <a:pt x="29" y="40"/>
                      <a:pt x="41" y="29"/>
                      <a:pt x="44" y="18"/>
                    </a:cubicBezTo>
                    <a:cubicBezTo>
                      <a:pt x="45" y="14"/>
                      <a:pt x="45" y="10"/>
                      <a:pt x="43" y="7"/>
                    </a:cubicBezTo>
                    <a:cubicBezTo>
                      <a:pt x="41" y="5"/>
                      <a:pt x="37" y="4"/>
                      <a:pt x="32" y="6"/>
                    </a:cubicBezTo>
                    <a:cubicBezTo>
                      <a:pt x="27" y="7"/>
                      <a:pt x="21" y="10"/>
                      <a:pt x="16" y="15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7" name="任意多边形 976">
                <a:extLst>
                  <a:ext uri="{FF2B5EF4-FFF2-40B4-BE49-F238E27FC236}">
                    <a16:creationId xmlns:a16="http://schemas.microsoft.com/office/drawing/2014/main" id="{B7CDD349-5E96-4631-8287-E19B9724D3E8}"/>
                  </a:ext>
                </a:extLst>
              </p:cNvPr>
              <p:cNvSpPr/>
              <p:nvPr/>
            </p:nvSpPr>
            <p:spPr bwMode="auto">
              <a:xfrm>
                <a:off x="6334125" y="4824413"/>
                <a:ext cx="33338" cy="38100"/>
              </a:xfrm>
              <a:custGeom>
                <a:avLst/>
                <a:gdLst>
                  <a:gd name="T0" fmla="*/ 21 w 21"/>
                  <a:gd name="T1" fmla="*/ 19 h 24"/>
                  <a:gd name="T2" fmla="*/ 16 w 21"/>
                  <a:gd name="T3" fmla="*/ 24 h 24"/>
                  <a:gd name="T4" fmla="*/ 0 w 21"/>
                  <a:gd name="T5" fmla="*/ 5 h 24"/>
                  <a:gd name="T6" fmla="*/ 4 w 21"/>
                  <a:gd name="T7" fmla="*/ 0 h 24"/>
                  <a:gd name="T8" fmla="*/ 21 w 21"/>
                  <a:gd name="T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21" y="19"/>
                    </a:moveTo>
                    <a:lnTo>
                      <a:pt x="16" y="24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8" name="任意多边形 977">
                <a:extLst>
                  <a:ext uri="{FF2B5EF4-FFF2-40B4-BE49-F238E27FC236}">
                    <a16:creationId xmlns:a16="http://schemas.microsoft.com/office/drawing/2014/main" id="{F3FF4811-882D-4346-BDF1-11F5F3E9A721}"/>
                  </a:ext>
                </a:extLst>
              </p:cNvPr>
              <p:cNvSpPr/>
              <p:nvPr/>
            </p:nvSpPr>
            <p:spPr bwMode="auto">
              <a:xfrm>
                <a:off x="6238875" y="4892676"/>
                <a:ext cx="34925" cy="38100"/>
              </a:xfrm>
              <a:custGeom>
                <a:avLst/>
                <a:gdLst>
                  <a:gd name="T0" fmla="*/ 22 w 22"/>
                  <a:gd name="T1" fmla="*/ 19 h 24"/>
                  <a:gd name="T2" fmla="*/ 17 w 22"/>
                  <a:gd name="T3" fmla="*/ 24 h 24"/>
                  <a:gd name="T4" fmla="*/ 0 w 22"/>
                  <a:gd name="T5" fmla="*/ 2 h 24"/>
                  <a:gd name="T6" fmla="*/ 5 w 22"/>
                  <a:gd name="T7" fmla="*/ 0 h 24"/>
                  <a:gd name="T8" fmla="*/ 22 w 22"/>
                  <a:gd name="T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22" y="19"/>
                    </a:moveTo>
                    <a:lnTo>
                      <a:pt x="17" y="2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22" y="19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9" name="任意多边形 978">
                <a:extLst>
                  <a:ext uri="{FF2B5EF4-FFF2-40B4-BE49-F238E27FC236}">
                    <a16:creationId xmlns:a16="http://schemas.microsoft.com/office/drawing/2014/main" id="{576D60BB-15B4-4479-A551-3B48F931062A}"/>
                  </a:ext>
                </a:extLst>
              </p:cNvPr>
              <p:cNvSpPr/>
              <p:nvPr/>
            </p:nvSpPr>
            <p:spPr bwMode="auto">
              <a:xfrm>
                <a:off x="2354263" y="3325813"/>
                <a:ext cx="177800" cy="192088"/>
              </a:xfrm>
              <a:custGeom>
                <a:avLst/>
                <a:gdLst>
                  <a:gd name="T0" fmla="*/ 39 w 47"/>
                  <a:gd name="T1" fmla="*/ 47 h 51"/>
                  <a:gd name="T2" fmla="*/ 39 w 47"/>
                  <a:gd name="T3" fmla="*/ 47 h 51"/>
                  <a:gd name="T4" fmla="*/ 47 w 47"/>
                  <a:gd name="T5" fmla="*/ 40 h 51"/>
                  <a:gd name="T6" fmla="*/ 47 w 47"/>
                  <a:gd name="T7" fmla="*/ 40 h 51"/>
                  <a:gd name="T8" fmla="*/ 41 w 47"/>
                  <a:gd name="T9" fmla="*/ 33 h 51"/>
                  <a:gd name="T10" fmla="*/ 20 w 47"/>
                  <a:gd name="T11" fmla="*/ 8 h 51"/>
                  <a:gd name="T12" fmla="*/ 13 w 47"/>
                  <a:gd name="T13" fmla="*/ 0 h 51"/>
                  <a:gd name="T14" fmla="*/ 13 w 47"/>
                  <a:gd name="T15" fmla="*/ 0 h 51"/>
                  <a:gd name="T16" fmla="*/ 5 w 47"/>
                  <a:gd name="T17" fmla="*/ 7 h 51"/>
                  <a:gd name="T18" fmla="*/ 5 w 47"/>
                  <a:gd name="T19" fmla="*/ 7 h 51"/>
                  <a:gd name="T20" fmla="*/ 1 w 47"/>
                  <a:gd name="T21" fmla="*/ 21 h 51"/>
                  <a:gd name="T22" fmla="*/ 25 w 47"/>
                  <a:gd name="T23" fmla="*/ 49 h 51"/>
                  <a:gd name="T24" fmla="*/ 39 w 47"/>
                  <a:gd name="T2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51">
                    <a:moveTo>
                      <a:pt x="39" y="47"/>
                    </a:moveTo>
                    <a:cubicBezTo>
                      <a:pt x="39" y="47"/>
                      <a:pt x="39" y="47"/>
                      <a:pt x="39" y="47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8" y="22"/>
                      <a:pt x="29" y="12"/>
                      <a:pt x="20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10"/>
                      <a:pt x="0" y="14"/>
                      <a:pt x="1" y="21"/>
                    </a:cubicBezTo>
                    <a:cubicBezTo>
                      <a:pt x="3" y="32"/>
                      <a:pt x="14" y="45"/>
                      <a:pt x="25" y="49"/>
                    </a:cubicBezTo>
                    <a:cubicBezTo>
                      <a:pt x="31" y="51"/>
                      <a:pt x="36" y="50"/>
                      <a:pt x="39" y="47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0" name="任意多边形 979">
                <a:extLst>
                  <a:ext uri="{FF2B5EF4-FFF2-40B4-BE49-F238E27FC236}">
                    <a16:creationId xmlns:a16="http://schemas.microsoft.com/office/drawing/2014/main" id="{706F1608-D9F5-4E00-A45E-796A649865E8}"/>
                  </a:ext>
                </a:extLst>
              </p:cNvPr>
              <p:cNvSpPr/>
              <p:nvPr/>
            </p:nvSpPr>
            <p:spPr bwMode="auto">
              <a:xfrm>
                <a:off x="2343150" y="3314701"/>
                <a:ext cx="203200" cy="211138"/>
              </a:xfrm>
              <a:custGeom>
                <a:avLst/>
                <a:gdLst>
                  <a:gd name="T0" fmla="*/ 11 w 54"/>
                  <a:gd name="T1" fmla="*/ 42 h 56"/>
                  <a:gd name="T2" fmla="*/ 2 w 54"/>
                  <a:gd name="T3" fmla="*/ 24 h 56"/>
                  <a:gd name="T4" fmla="*/ 6 w 54"/>
                  <a:gd name="T5" fmla="*/ 9 h 56"/>
                  <a:gd name="T6" fmla="*/ 7 w 54"/>
                  <a:gd name="T7" fmla="*/ 8 h 56"/>
                  <a:gd name="T8" fmla="*/ 16 w 54"/>
                  <a:gd name="T9" fmla="*/ 0 h 56"/>
                  <a:gd name="T10" fmla="*/ 18 w 54"/>
                  <a:gd name="T11" fmla="*/ 2 h 56"/>
                  <a:gd name="T12" fmla="*/ 24 w 54"/>
                  <a:gd name="T13" fmla="*/ 9 h 56"/>
                  <a:gd name="T14" fmla="*/ 46 w 54"/>
                  <a:gd name="T15" fmla="*/ 34 h 56"/>
                  <a:gd name="T16" fmla="*/ 54 w 54"/>
                  <a:gd name="T17" fmla="*/ 43 h 56"/>
                  <a:gd name="T18" fmla="*/ 52 w 54"/>
                  <a:gd name="T19" fmla="*/ 45 h 56"/>
                  <a:gd name="T20" fmla="*/ 42 w 54"/>
                  <a:gd name="T21" fmla="*/ 53 h 56"/>
                  <a:gd name="T22" fmla="*/ 27 w 54"/>
                  <a:gd name="T23" fmla="*/ 54 h 56"/>
                  <a:gd name="T24" fmla="*/ 11 w 54"/>
                  <a:gd name="T25" fmla="*/ 42 h 56"/>
                  <a:gd name="T26" fmla="*/ 11 w 54"/>
                  <a:gd name="T27" fmla="*/ 11 h 56"/>
                  <a:gd name="T28" fmla="*/ 11 w 54"/>
                  <a:gd name="T29" fmla="*/ 11 h 56"/>
                  <a:gd name="T30" fmla="*/ 9 w 54"/>
                  <a:gd name="T31" fmla="*/ 12 h 56"/>
                  <a:gd name="T32" fmla="*/ 6 w 54"/>
                  <a:gd name="T33" fmla="*/ 23 h 56"/>
                  <a:gd name="T34" fmla="*/ 29 w 54"/>
                  <a:gd name="T35" fmla="*/ 50 h 56"/>
                  <a:gd name="T36" fmla="*/ 40 w 54"/>
                  <a:gd name="T37" fmla="*/ 49 h 56"/>
                  <a:gd name="T38" fmla="*/ 42 w 54"/>
                  <a:gd name="T39" fmla="*/ 47 h 56"/>
                  <a:gd name="T40" fmla="*/ 42 w 54"/>
                  <a:gd name="T41" fmla="*/ 47 h 56"/>
                  <a:gd name="T42" fmla="*/ 47 w 54"/>
                  <a:gd name="T43" fmla="*/ 43 h 56"/>
                  <a:gd name="T44" fmla="*/ 42 w 54"/>
                  <a:gd name="T45" fmla="*/ 37 h 56"/>
                  <a:gd name="T46" fmla="*/ 42 w 54"/>
                  <a:gd name="T47" fmla="*/ 36 h 56"/>
                  <a:gd name="T48" fmla="*/ 22 w 54"/>
                  <a:gd name="T49" fmla="*/ 13 h 56"/>
                  <a:gd name="T50" fmla="*/ 21 w 54"/>
                  <a:gd name="T51" fmla="*/ 13 h 56"/>
                  <a:gd name="T52" fmla="*/ 16 w 54"/>
                  <a:gd name="T53" fmla="*/ 6 h 56"/>
                  <a:gd name="T54" fmla="*/ 11 w 54"/>
                  <a:gd name="T55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56">
                    <a:moveTo>
                      <a:pt x="11" y="42"/>
                    </a:moveTo>
                    <a:cubicBezTo>
                      <a:pt x="6" y="37"/>
                      <a:pt x="3" y="30"/>
                      <a:pt x="2" y="24"/>
                    </a:cubicBezTo>
                    <a:cubicBezTo>
                      <a:pt x="0" y="18"/>
                      <a:pt x="2" y="12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34" y="14"/>
                      <a:pt x="43" y="24"/>
                      <a:pt x="46" y="34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6"/>
                      <a:pt x="33" y="56"/>
                      <a:pt x="27" y="54"/>
                    </a:cubicBezTo>
                    <a:cubicBezTo>
                      <a:pt x="21" y="52"/>
                      <a:pt x="15" y="48"/>
                      <a:pt x="11" y="42"/>
                    </a:cubicBezTo>
                    <a:close/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14"/>
                      <a:pt x="5" y="18"/>
                      <a:pt x="6" y="23"/>
                    </a:cubicBezTo>
                    <a:cubicBezTo>
                      <a:pt x="8" y="34"/>
                      <a:pt x="18" y="46"/>
                      <a:pt x="29" y="50"/>
                    </a:cubicBezTo>
                    <a:cubicBezTo>
                      <a:pt x="34" y="52"/>
                      <a:pt x="38" y="51"/>
                      <a:pt x="40" y="49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39" y="27"/>
                      <a:pt x="31" y="17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6" y="6"/>
                      <a:pt x="16" y="6"/>
                      <a:pt x="16" y="6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1" name="任意多边形 980">
                <a:extLst>
                  <a:ext uri="{FF2B5EF4-FFF2-40B4-BE49-F238E27FC236}">
                    <a16:creationId xmlns:a16="http://schemas.microsoft.com/office/drawing/2014/main" id="{D8241D02-6BCE-4965-ADD9-BB73B5806DCB}"/>
                  </a:ext>
                </a:extLst>
              </p:cNvPr>
              <p:cNvSpPr/>
              <p:nvPr/>
            </p:nvSpPr>
            <p:spPr bwMode="auto">
              <a:xfrm>
                <a:off x="2384425" y="3306763"/>
                <a:ext cx="169863" cy="188913"/>
              </a:xfrm>
              <a:custGeom>
                <a:avLst/>
                <a:gdLst>
                  <a:gd name="T0" fmla="*/ 43 w 45"/>
                  <a:gd name="T1" fmla="*/ 32 h 50"/>
                  <a:gd name="T2" fmla="*/ 26 w 45"/>
                  <a:gd name="T3" fmla="*/ 46 h 50"/>
                  <a:gd name="T4" fmla="*/ 2 w 45"/>
                  <a:gd name="T5" fmla="*/ 18 h 50"/>
                  <a:gd name="T6" fmla="*/ 18 w 45"/>
                  <a:gd name="T7" fmla="*/ 4 h 50"/>
                  <a:gd name="T8" fmla="*/ 43 w 45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0">
                    <a:moveTo>
                      <a:pt x="43" y="32"/>
                    </a:moveTo>
                    <a:cubicBezTo>
                      <a:pt x="45" y="44"/>
                      <a:pt x="37" y="50"/>
                      <a:pt x="26" y="46"/>
                    </a:cubicBezTo>
                    <a:cubicBezTo>
                      <a:pt x="15" y="42"/>
                      <a:pt x="4" y="30"/>
                      <a:pt x="2" y="18"/>
                    </a:cubicBezTo>
                    <a:cubicBezTo>
                      <a:pt x="0" y="6"/>
                      <a:pt x="7" y="0"/>
                      <a:pt x="18" y="4"/>
                    </a:cubicBezTo>
                    <a:cubicBezTo>
                      <a:pt x="30" y="8"/>
                      <a:pt x="40" y="21"/>
                      <a:pt x="43" y="32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2" name="任意多边形 981">
                <a:extLst>
                  <a:ext uri="{FF2B5EF4-FFF2-40B4-BE49-F238E27FC236}">
                    <a16:creationId xmlns:a16="http://schemas.microsoft.com/office/drawing/2014/main" id="{2F86C19F-2469-483F-B055-FC278339E906}"/>
                  </a:ext>
                </a:extLst>
              </p:cNvPr>
              <p:cNvSpPr/>
              <p:nvPr/>
            </p:nvSpPr>
            <p:spPr bwMode="auto">
              <a:xfrm>
                <a:off x="2384425" y="3344863"/>
                <a:ext cx="128588" cy="146050"/>
              </a:xfrm>
              <a:custGeom>
                <a:avLst/>
                <a:gdLst>
                  <a:gd name="T0" fmla="*/ 33 w 34"/>
                  <a:gd name="T1" fmla="*/ 30 h 39"/>
                  <a:gd name="T2" fmla="*/ 9 w 34"/>
                  <a:gd name="T3" fmla="*/ 2 h 39"/>
                  <a:gd name="T4" fmla="*/ 1 w 34"/>
                  <a:gd name="T5" fmla="*/ 1 h 39"/>
                  <a:gd name="T6" fmla="*/ 1 w 34"/>
                  <a:gd name="T7" fmla="*/ 9 h 39"/>
                  <a:gd name="T8" fmla="*/ 25 w 34"/>
                  <a:gd name="T9" fmla="*/ 37 h 39"/>
                  <a:gd name="T10" fmla="*/ 33 w 34"/>
                  <a:gd name="T11" fmla="*/ 38 h 39"/>
                  <a:gd name="T12" fmla="*/ 33 w 34"/>
                  <a:gd name="T13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9">
                    <a:moveTo>
                      <a:pt x="33" y="30"/>
                    </a:moveTo>
                    <a:cubicBezTo>
                      <a:pt x="31" y="19"/>
                      <a:pt x="20" y="6"/>
                      <a:pt x="9" y="2"/>
                    </a:cubicBezTo>
                    <a:cubicBezTo>
                      <a:pt x="6" y="1"/>
                      <a:pt x="3" y="0"/>
                      <a:pt x="1" y="1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3" y="21"/>
                      <a:pt x="14" y="33"/>
                      <a:pt x="25" y="37"/>
                    </a:cubicBezTo>
                    <a:cubicBezTo>
                      <a:pt x="28" y="38"/>
                      <a:pt x="31" y="39"/>
                      <a:pt x="33" y="38"/>
                    </a:cubicBezTo>
                    <a:cubicBezTo>
                      <a:pt x="34" y="36"/>
                      <a:pt x="34" y="33"/>
                      <a:pt x="33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3" name="任意多边形 982">
                <a:extLst>
                  <a:ext uri="{FF2B5EF4-FFF2-40B4-BE49-F238E27FC236}">
                    <a16:creationId xmlns:a16="http://schemas.microsoft.com/office/drawing/2014/main" id="{14692AED-FF02-4B1C-9FA8-74F225CBC4F1}"/>
                  </a:ext>
                </a:extLst>
              </p:cNvPr>
              <p:cNvSpPr/>
              <p:nvPr/>
            </p:nvSpPr>
            <p:spPr bwMode="auto">
              <a:xfrm>
                <a:off x="2376488" y="3306763"/>
                <a:ext cx="180975" cy="192088"/>
              </a:xfrm>
              <a:custGeom>
                <a:avLst/>
                <a:gdLst>
                  <a:gd name="T0" fmla="*/ 11 w 48"/>
                  <a:gd name="T1" fmla="*/ 37 h 51"/>
                  <a:gd name="T2" fmla="*/ 2 w 48"/>
                  <a:gd name="T3" fmla="*/ 18 h 51"/>
                  <a:gd name="T4" fmla="*/ 6 w 48"/>
                  <a:gd name="T5" fmla="*/ 3 h 51"/>
                  <a:gd name="T6" fmla="*/ 21 w 48"/>
                  <a:gd name="T7" fmla="*/ 2 h 51"/>
                  <a:gd name="T8" fmla="*/ 47 w 48"/>
                  <a:gd name="T9" fmla="*/ 32 h 51"/>
                  <a:gd name="T10" fmla="*/ 47 w 48"/>
                  <a:gd name="T11" fmla="*/ 32 h 51"/>
                  <a:gd name="T12" fmla="*/ 43 w 48"/>
                  <a:gd name="T13" fmla="*/ 47 h 51"/>
                  <a:gd name="T14" fmla="*/ 27 w 48"/>
                  <a:gd name="T15" fmla="*/ 49 h 51"/>
                  <a:gd name="T16" fmla="*/ 11 w 48"/>
                  <a:gd name="T17" fmla="*/ 37 h 51"/>
                  <a:gd name="T18" fmla="*/ 34 w 48"/>
                  <a:gd name="T19" fmla="*/ 17 h 51"/>
                  <a:gd name="T20" fmla="*/ 20 w 48"/>
                  <a:gd name="T21" fmla="*/ 6 h 51"/>
                  <a:gd name="T22" fmla="*/ 9 w 48"/>
                  <a:gd name="T23" fmla="*/ 7 h 51"/>
                  <a:gd name="T24" fmla="*/ 6 w 48"/>
                  <a:gd name="T25" fmla="*/ 18 h 51"/>
                  <a:gd name="T26" fmla="*/ 29 w 48"/>
                  <a:gd name="T27" fmla="*/ 44 h 51"/>
                  <a:gd name="T28" fmla="*/ 40 w 48"/>
                  <a:gd name="T29" fmla="*/ 44 h 51"/>
                  <a:gd name="T30" fmla="*/ 42 w 48"/>
                  <a:gd name="T31" fmla="*/ 33 h 51"/>
                  <a:gd name="T32" fmla="*/ 34 w 48"/>
                  <a:gd name="T33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1">
                    <a:moveTo>
                      <a:pt x="11" y="37"/>
                    </a:moveTo>
                    <a:cubicBezTo>
                      <a:pt x="6" y="31"/>
                      <a:pt x="3" y="25"/>
                      <a:pt x="2" y="18"/>
                    </a:cubicBezTo>
                    <a:cubicBezTo>
                      <a:pt x="0" y="12"/>
                      <a:pt x="2" y="7"/>
                      <a:pt x="6" y="3"/>
                    </a:cubicBezTo>
                    <a:cubicBezTo>
                      <a:pt x="9" y="0"/>
                      <a:pt x="15" y="0"/>
                      <a:pt x="21" y="2"/>
                    </a:cubicBezTo>
                    <a:cubicBezTo>
                      <a:pt x="33" y="6"/>
                      <a:pt x="45" y="19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8" y="39"/>
                      <a:pt x="47" y="44"/>
                      <a:pt x="43" y="47"/>
                    </a:cubicBezTo>
                    <a:cubicBezTo>
                      <a:pt x="39" y="50"/>
                      <a:pt x="34" y="51"/>
                      <a:pt x="27" y="49"/>
                    </a:cubicBezTo>
                    <a:cubicBezTo>
                      <a:pt x="21" y="46"/>
                      <a:pt x="16" y="42"/>
                      <a:pt x="11" y="37"/>
                    </a:cubicBezTo>
                    <a:close/>
                    <a:moveTo>
                      <a:pt x="34" y="17"/>
                    </a:moveTo>
                    <a:cubicBezTo>
                      <a:pt x="30" y="12"/>
                      <a:pt x="25" y="8"/>
                      <a:pt x="20" y="6"/>
                    </a:cubicBezTo>
                    <a:cubicBezTo>
                      <a:pt x="15" y="5"/>
                      <a:pt x="11" y="5"/>
                      <a:pt x="9" y="7"/>
                    </a:cubicBezTo>
                    <a:cubicBezTo>
                      <a:pt x="6" y="9"/>
                      <a:pt x="5" y="13"/>
                      <a:pt x="6" y="18"/>
                    </a:cubicBezTo>
                    <a:cubicBezTo>
                      <a:pt x="8" y="29"/>
                      <a:pt x="19" y="40"/>
                      <a:pt x="29" y="44"/>
                    </a:cubicBezTo>
                    <a:cubicBezTo>
                      <a:pt x="34" y="46"/>
                      <a:pt x="37" y="46"/>
                      <a:pt x="40" y="44"/>
                    </a:cubicBezTo>
                    <a:cubicBezTo>
                      <a:pt x="42" y="41"/>
                      <a:pt x="43" y="38"/>
                      <a:pt x="42" y="33"/>
                    </a:cubicBezTo>
                    <a:cubicBezTo>
                      <a:pt x="41" y="27"/>
                      <a:pt x="38" y="22"/>
                      <a:pt x="34" y="17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4" name="任意多边形 983">
                <a:extLst>
                  <a:ext uri="{FF2B5EF4-FFF2-40B4-BE49-F238E27FC236}">
                    <a16:creationId xmlns:a16="http://schemas.microsoft.com/office/drawing/2014/main" id="{9A4CF11C-1290-4A2F-8A43-6997FEC49F1A}"/>
                  </a:ext>
                </a:extLst>
              </p:cNvPr>
              <p:cNvSpPr/>
              <p:nvPr/>
            </p:nvSpPr>
            <p:spPr bwMode="auto">
              <a:xfrm>
                <a:off x="2414588" y="3460751"/>
                <a:ext cx="41275" cy="34925"/>
              </a:xfrm>
              <a:custGeom>
                <a:avLst/>
                <a:gdLst>
                  <a:gd name="T0" fmla="*/ 5 w 26"/>
                  <a:gd name="T1" fmla="*/ 22 h 22"/>
                  <a:gd name="T2" fmla="*/ 0 w 26"/>
                  <a:gd name="T3" fmla="*/ 17 h 22"/>
                  <a:gd name="T4" fmla="*/ 21 w 26"/>
                  <a:gd name="T5" fmla="*/ 0 h 22"/>
                  <a:gd name="T6" fmla="*/ 26 w 26"/>
                  <a:gd name="T7" fmla="*/ 5 h 22"/>
                  <a:gd name="T8" fmla="*/ 5 w 26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2">
                    <a:moveTo>
                      <a:pt x="5" y="22"/>
                    </a:moveTo>
                    <a:lnTo>
                      <a:pt x="0" y="17"/>
                    </a:lnTo>
                    <a:lnTo>
                      <a:pt x="21" y="0"/>
                    </a:lnTo>
                    <a:lnTo>
                      <a:pt x="26" y="5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5" name="任意多边形 984">
                <a:extLst>
                  <a:ext uri="{FF2B5EF4-FFF2-40B4-BE49-F238E27FC236}">
                    <a16:creationId xmlns:a16="http://schemas.microsoft.com/office/drawing/2014/main" id="{125B6D1B-B43D-465F-908E-061A50513FC8}"/>
                  </a:ext>
                </a:extLst>
              </p:cNvPr>
              <p:cNvSpPr/>
              <p:nvPr/>
            </p:nvSpPr>
            <p:spPr bwMode="auto">
              <a:xfrm>
                <a:off x="2354263" y="3359151"/>
                <a:ext cx="38100" cy="38100"/>
              </a:xfrm>
              <a:custGeom>
                <a:avLst/>
                <a:gdLst>
                  <a:gd name="T0" fmla="*/ 5 w 24"/>
                  <a:gd name="T1" fmla="*/ 24 h 24"/>
                  <a:gd name="T2" fmla="*/ 0 w 24"/>
                  <a:gd name="T3" fmla="*/ 19 h 24"/>
                  <a:gd name="T4" fmla="*/ 19 w 24"/>
                  <a:gd name="T5" fmla="*/ 0 h 24"/>
                  <a:gd name="T6" fmla="*/ 24 w 24"/>
                  <a:gd name="T7" fmla="*/ 5 h 24"/>
                  <a:gd name="T8" fmla="*/ 5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5" y="24"/>
                    </a:moveTo>
                    <a:lnTo>
                      <a:pt x="0" y="19"/>
                    </a:lnTo>
                    <a:lnTo>
                      <a:pt x="19" y="0"/>
                    </a:lnTo>
                    <a:lnTo>
                      <a:pt x="24" y="5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6" name="任意多边形 985">
                <a:extLst>
                  <a:ext uri="{FF2B5EF4-FFF2-40B4-BE49-F238E27FC236}">
                    <a16:creationId xmlns:a16="http://schemas.microsoft.com/office/drawing/2014/main" id="{DFF651FF-0E9B-4351-A11C-2DCB015B877C}"/>
                  </a:ext>
                </a:extLst>
              </p:cNvPr>
              <p:cNvSpPr/>
              <p:nvPr/>
            </p:nvSpPr>
            <p:spPr bwMode="auto">
              <a:xfrm>
                <a:off x="5245100" y="2068513"/>
                <a:ext cx="85725" cy="123825"/>
              </a:xfrm>
              <a:custGeom>
                <a:avLst/>
                <a:gdLst>
                  <a:gd name="T0" fmla="*/ 17 w 23"/>
                  <a:gd name="T1" fmla="*/ 33 h 33"/>
                  <a:gd name="T2" fmla="*/ 0 w 23"/>
                  <a:gd name="T3" fmla="*/ 28 h 33"/>
                  <a:gd name="T4" fmla="*/ 0 w 23"/>
                  <a:gd name="T5" fmla="*/ 27 h 33"/>
                  <a:gd name="T6" fmla="*/ 13 w 23"/>
                  <a:gd name="T7" fmla="*/ 0 h 33"/>
                  <a:gd name="T8" fmla="*/ 13 w 23"/>
                  <a:gd name="T9" fmla="*/ 0 h 33"/>
                  <a:gd name="T10" fmla="*/ 20 w 23"/>
                  <a:gd name="T11" fmla="*/ 13 h 33"/>
                  <a:gd name="T12" fmla="*/ 20 w 23"/>
                  <a:gd name="T13" fmla="*/ 13 h 33"/>
                  <a:gd name="T14" fmla="*/ 23 w 23"/>
                  <a:gd name="T15" fmla="*/ 22 h 33"/>
                  <a:gd name="T16" fmla="*/ 23 w 23"/>
                  <a:gd name="T17" fmla="*/ 22 h 33"/>
                  <a:gd name="T18" fmla="*/ 18 w 23"/>
                  <a:gd name="T19" fmla="*/ 33 h 33"/>
                  <a:gd name="T20" fmla="*/ 17 w 23"/>
                  <a:gd name="T2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33">
                    <a:moveTo>
                      <a:pt x="17" y="33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7" y="33"/>
                      <a:pt x="17" y="33"/>
                    </a:cubicBezTo>
                    <a:close/>
                  </a:path>
                </a:pathLst>
              </a:custGeom>
              <a:solidFill>
                <a:srgbClr val="1731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7" name="任意多边形 986">
                <a:extLst>
                  <a:ext uri="{FF2B5EF4-FFF2-40B4-BE49-F238E27FC236}">
                    <a16:creationId xmlns:a16="http://schemas.microsoft.com/office/drawing/2014/main" id="{6B564D91-928F-45B0-9F77-340591EE7F71}"/>
                  </a:ext>
                </a:extLst>
              </p:cNvPr>
              <p:cNvSpPr/>
              <p:nvPr/>
            </p:nvSpPr>
            <p:spPr bwMode="auto">
              <a:xfrm>
                <a:off x="5237163" y="2060576"/>
                <a:ext cx="101600" cy="142875"/>
              </a:xfrm>
              <a:custGeom>
                <a:avLst/>
                <a:gdLst>
                  <a:gd name="T0" fmla="*/ 21 w 27"/>
                  <a:gd name="T1" fmla="*/ 38 h 38"/>
                  <a:gd name="T2" fmla="*/ 19 w 27"/>
                  <a:gd name="T3" fmla="*/ 37 h 38"/>
                  <a:gd name="T4" fmla="*/ 1 w 27"/>
                  <a:gd name="T5" fmla="*/ 32 h 38"/>
                  <a:gd name="T6" fmla="*/ 0 w 27"/>
                  <a:gd name="T7" fmla="*/ 31 h 38"/>
                  <a:gd name="T8" fmla="*/ 0 w 27"/>
                  <a:gd name="T9" fmla="*/ 28 h 38"/>
                  <a:gd name="T10" fmla="*/ 13 w 27"/>
                  <a:gd name="T11" fmla="*/ 0 h 38"/>
                  <a:gd name="T12" fmla="*/ 15 w 27"/>
                  <a:gd name="T13" fmla="*/ 0 h 38"/>
                  <a:gd name="T14" fmla="*/ 17 w 27"/>
                  <a:gd name="T15" fmla="*/ 1 h 38"/>
                  <a:gd name="T16" fmla="*/ 24 w 27"/>
                  <a:gd name="T17" fmla="*/ 14 h 38"/>
                  <a:gd name="T18" fmla="*/ 27 w 27"/>
                  <a:gd name="T19" fmla="*/ 24 h 38"/>
                  <a:gd name="T20" fmla="*/ 27 w 27"/>
                  <a:gd name="T21" fmla="*/ 25 h 38"/>
                  <a:gd name="T22" fmla="*/ 21 w 27"/>
                  <a:gd name="T23" fmla="*/ 38 h 38"/>
                  <a:gd name="T24" fmla="*/ 5 w 27"/>
                  <a:gd name="T25" fmla="*/ 28 h 38"/>
                  <a:gd name="T26" fmla="*/ 18 w 27"/>
                  <a:gd name="T27" fmla="*/ 32 h 38"/>
                  <a:gd name="T28" fmla="*/ 22 w 27"/>
                  <a:gd name="T29" fmla="*/ 24 h 38"/>
                  <a:gd name="T30" fmla="*/ 19 w 27"/>
                  <a:gd name="T31" fmla="*/ 16 h 38"/>
                  <a:gd name="T32" fmla="*/ 15 w 27"/>
                  <a:gd name="T33" fmla="*/ 7 h 38"/>
                  <a:gd name="T34" fmla="*/ 5 w 27"/>
                  <a:gd name="T3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38">
                    <a:moveTo>
                      <a:pt x="21" y="38"/>
                    </a:moveTo>
                    <a:cubicBezTo>
                      <a:pt x="19" y="37"/>
                      <a:pt x="19" y="37"/>
                      <a:pt x="19" y="37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lnTo>
                      <a:pt x="21" y="38"/>
                    </a:lnTo>
                    <a:close/>
                    <a:moveTo>
                      <a:pt x="5" y="28"/>
                    </a:moveTo>
                    <a:cubicBezTo>
                      <a:pt x="18" y="32"/>
                      <a:pt x="18" y="32"/>
                      <a:pt x="18" y="32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7"/>
                      <a:pt x="15" y="7"/>
                      <a:pt x="15" y="7"/>
                    </a:cubicBezTo>
                    <a:lnTo>
                      <a:pt x="5" y="28"/>
                    </a:lnTo>
                    <a:close/>
                  </a:path>
                </a:pathLst>
              </a:custGeom>
              <a:solidFill>
                <a:srgbClr val="1731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8" name="任意多边形 987">
                <a:extLst>
                  <a:ext uri="{FF2B5EF4-FFF2-40B4-BE49-F238E27FC236}">
                    <a16:creationId xmlns:a16="http://schemas.microsoft.com/office/drawing/2014/main" id="{0EAA7D4F-7136-43EA-8BE8-126634E5C930}"/>
                  </a:ext>
                </a:extLst>
              </p:cNvPr>
              <p:cNvSpPr/>
              <p:nvPr/>
            </p:nvSpPr>
            <p:spPr bwMode="auto">
              <a:xfrm>
                <a:off x="5014913" y="1766888"/>
                <a:ext cx="315913" cy="509588"/>
              </a:xfrm>
              <a:custGeom>
                <a:avLst/>
                <a:gdLst>
                  <a:gd name="T0" fmla="*/ 5 w 84"/>
                  <a:gd name="T1" fmla="*/ 60 h 135"/>
                  <a:gd name="T2" fmla="*/ 64 w 84"/>
                  <a:gd name="T3" fmla="*/ 2 h 135"/>
                  <a:gd name="T4" fmla="*/ 68 w 84"/>
                  <a:gd name="T5" fmla="*/ 0 h 135"/>
                  <a:gd name="T6" fmla="*/ 68 w 84"/>
                  <a:gd name="T7" fmla="*/ 0 h 135"/>
                  <a:gd name="T8" fmla="*/ 84 w 84"/>
                  <a:gd name="T9" fmla="*/ 4 h 135"/>
                  <a:gd name="T10" fmla="*/ 84 w 84"/>
                  <a:gd name="T11" fmla="*/ 5 h 135"/>
                  <a:gd name="T12" fmla="*/ 72 w 84"/>
                  <a:gd name="T13" fmla="*/ 26 h 135"/>
                  <a:gd name="T14" fmla="*/ 72 w 84"/>
                  <a:gd name="T15" fmla="*/ 27 h 135"/>
                  <a:gd name="T16" fmla="*/ 80 w 84"/>
                  <a:gd name="T17" fmla="*/ 55 h 135"/>
                  <a:gd name="T18" fmla="*/ 76 w 84"/>
                  <a:gd name="T19" fmla="*/ 69 h 135"/>
                  <a:gd name="T20" fmla="*/ 67 w 84"/>
                  <a:gd name="T21" fmla="*/ 78 h 135"/>
                  <a:gd name="T22" fmla="*/ 67 w 84"/>
                  <a:gd name="T23" fmla="*/ 79 h 135"/>
                  <a:gd name="T24" fmla="*/ 57 w 84"/>
                  <a:gd name="T25" fmla="*/ 108 h 135"/>
                  <a:gd name="T26" fmla="*/ 57 w 84"/>
                  <a:gd name="T27" fmla="*/ 107 h 135"/>
                  <a:gd name="T28" fmla="*/ 56 w 84"/>
                  <a:gd name="T29" fmla="*/ 90 h 135"/>
                  <a:gd name="T30" fmla="*/ 55 w 84"/>
                  <a:gd name="T31" fmla="*/ 90 h 135"/>
                  <a:gd name="T32" fmla="*/ 37 w 84"/>
                  <a:gd name="T33" fmla="*/ 108 h 135"/>
                  <a:gd name="T34" fmla="*/ 37 w 84"/>
                  <a:gd name="T35" fmla="*/ 109 h 135"/>
                  <a:gd name="T36" fmla="*/ 34 w 84"/>
                  <a:gd name="T37" fmla="*/ 135 h 135"/>
                  <a:gd name="T38" fmla="*/ 34 w 84"/>
                  <a:gd name="T39" fmla="*/ 135 h 135"/>
                  <a:gd name="T40" fmla="*/ 18 w 84"/>
                  <a:gd name="T41" fmla="*/ 131 h 135"/>
                  <a:gd name="T42" fmla="*/ 18 w 84"/>
                  <a:gd name="T43" fmla="*/ 131 h 135"/>
                  <a:gd name="T44" fmla="*/ 15 w 84"/>
                  <a:gd name="T45" fmla="*/ 127 h 135"/>
                  <a:gd name="T46" fmla="*/ 1 w 84"/>
                  <a:gd name="T47" fmla="*/ 74 h 135"/>
                  <a:gd name="T48" fmla="*/ 5 w 84"/>
                  <a:gd name="T49" fmla="*/ 6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" h="135">
                    <a:moveTo>
                      <a:pt x="5" y="60"/>
                    </a:moveTo>
                    <a:cubicBezTo>
                      <a:pt x="64" y="2"/>
                      <a:pt x="64" y="2"/>
                      <a:pt x="64" y="2"/>
                    </a:cubicBezTo>
                    <a:cubicBezTo>
                      <a:pt x="65" y="0"/>
                      <a:pt x="67" y="0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4"/>
                      <a:pt x="84" y="5"/>
                      <a:pt x="84" y="5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26"/>
                      <a:pt x="72" y="27"/>
                      <a:pt x="72" y="27"/>
                    </a:cubicBezTo>
                    <a:cubicBezTo>
                      <a:pt x="80" y="55"/>
                      <a:pt x="80" y="55"/>
                      <a:pt x="80" y="55"/>
                    </a:cubicBezTo>
                    <a:cubicBezTo>
                      <a:pt x="81" y="59"/>
                      <a:pt x="80" y="66"/>
                      <a:pt x="76" y="69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7" y="78"/>
                      <a:pt x="67" y="79"/>
                      <a:pt x="67" y="79"/>
                    </a:cubicBezTo>
                    <a:cubicBezTo>
                      <a:pt x="67" y="82"/>
                      <a:pt x="68" y="96"/>
                      <a:pt x="57" y="108"/>
                    </a:cubicBezTo>
                    <a:cubicBezTo>
                      <a:pt x="57" y="108"/>
                      <a:pt x="57" y="108"/>
                      <a:pt x="57" y="107"/>
                    </a:cubicBezTo>
                    <a:cubicBezTo>
                      <a:pt x="58" y="103"/>
                      <a:pt x="59" y="96"/>
                      <a:pt x="56" y="90"/>
                    </a:cubicBezTo>
                    <a:cubicBezTo>
                      <a:pt x="56" y="90"/>
                      <a:pt x="56" y="90"/>
                      <a:pt x="55" y="90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7" y="108"/>
                      <a:pt x="37" y="108"/>
                      <a:pt x="37" y="109"/>
                    </a:cubicBezTo>
                    <a:cubicBezTo>
                      <a:pt x="34" y="135"/>
                      <a:pt x="34" y="135"/>
                      <a:pt x="34" y="135"/>
                    </a:cubicBezTo>
                    <a:cubicBezTo>
                      <a:pt x="34" y="135"/>
                      <a:pt x="34" y="135"/>
                      <a:pt x="34" y="135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7" y="130"/>
                      <a:pt x="16" y="129"/>
                      <a:pt x="15" y="127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0" y="70"/>
                      <a:pt x="2" y="64"/>
                      <a:pt x="5" y="6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9" name="任意多边形 988">
                <a:extLst>
                  <a:ext uri="{FF2B5EF4-FFF2-40B4-BE49-F238E27FC236}">
                    <a16:creationId xmlns:a16="http://schemas.microsoft.com/office/drawing/2014/main" id="{9D6AC4CE-7DF3-4542-8584-574884490B2A}"/>
                  </a:ext>
                </a:extLst>
              </p:cNvPr>
              <p:cNvSpPr/>
              <p:nvPr/>
            </p:nvSpPr>
            <p:spPr bwMode="auto">
              <a:xfrm>
                <a:off x="5006975" y="1754188"/>
                <a:ext cx="334963" cy="533400"/>
              </a:xfrm>
              <a:custGeom>
                <a:avLst/>
                <a:gdLst>
                  <a:gd name="T0" fmla="*/ 37 w 89"/>
                  <a:gd name="T1" fmla="*/ 140 h 141"/>
                  <a:gd name="T2" fmla="*/ 35 w 89"/>
                  <a:gd name="T3" fmla="*/ 140 h 141"/>
                  <a:gd name="T4" fmla="*/ 20 w 89"/>
                  <a:gd name="T5" fmla="*/ 136 h 141"/>
                  <a:gd name="T6" fmla="*/ 15 w 89"/>
                  <a:gd name="T7" fmla="*/ 130 h 141"/>
                  <a:gd name="T8" fmla="*/ 1 w 89"/>
                  <a:gd name="T9" fmla="*/ 78 h 141"/>
                  <a:gd name="T10" fmla="*/ 5 w 89"/>
                  <a:gd name="T11" fmla="*/ 62 h 141"/>
                  <a:gd name="T12" fmla="*/ 64 w 89"/>
                  <a:gd name="T13" fmla="*/ 3 h 141"/>
                  <a:gd name="T14" fmla="*/ 70 w 89"/>
                  <a:gd name="T15" fmla="*/ 1 h 141"/>
                  <a:gd name="T16" fmla="*/ 88 w 89"/>
                  <a:gd name="T17" fmla="*/ 5 h 141"/>
                  <a:gd name="T18" fmla="*/ 88 w 89"/>
                  <a:gd name="T19" fmla="*/ 7 h 141"/>
                  <a:gd name="T20" fmla="*/ 88 w 89"/>
                  <a:gd name="T21" fmla="*/ 9 h 141"/>
                  <a:gd name="T22" fmla="*/ 77 w 89"/>
                  <a:gd name="T23" fmla="*/ 30 h 141"/>
                  <a:gd name="T24" fmla="*/ 84 w 89"/>
                  <a:gd name="T25" fmla="*/ 57 h 141"/>
                  <a:gd name="T26" fmla="*/ 80 w 89"/>
                  <a:gd name="T27" fmla="*/ 74 h 141"/>
                  <a:gd name="T28" fmla="*/ 71 w 89"/>
                  <a:gd name="T29" fmla="*/ 82 h 141"/>
                  <a:gd name="T30" fmla="*/ 61 w 89"/>
                  <a:gd name="T31" fmla="*/ 112 h 141"/>
                  <a:gd name="T32" fmla="*/ 58 w 89"/>
                  <a:gd name="T33" fmla="*/ 113 h 141"/>
                  <a:gd name="T34" fmla="*/ 56 w 89"/>
                  <a:gd name="T35" fmla="*/ 109 h 141"/>
                  <a:gd name="T36" fmla="*/ 57 w 89"/>
                  <a:gd name="T37" fmla="*/ 97 h 141"/>
                  <a:gd name="T38" fmla="*/ 41 w 89"/>
                  <a:gd name="T39" fmla="*/ 112 h 141"/>
                  <a:gd name="T40" fmla="*/ 39 w 89"/>
                  <a:gd name="T41" fmla="*/ 139 h 141"/>
                  <a:gd name="T42" fmla="*/ 38 w 89"/>
                  <a:gd name="T43" fmla="*/ 140 h 141"/>
                  <a:gd name="T44" fmla="*/ 37 w 89"/>
                  <a:gd name="T45" fmla="*/ 140 h 141"/>
                  <a:gd name="T46" fmla="*/ 9 w 89"/>
                  <a:gd name="T47" fmla="*/ 65 h 141"/>
                  <a:gd name="T48" fmla="*/ 6 w 89"/>
                  <a:gd name="T49" fmla="*/ 77 h 141"/>
                  <a:gd name="T50" fmla="*/ 20 w 89"/>
                  <a:gd name="T51" fmla="*/ 129 h 141"/>
                  <a:gd name="T52" fmla="*/ 21 w 89"/>
                  <a:gd name="T53" fmla="*/ 131 h 141"/>
                  <a:gd name="T54" fmla="*/ 34 w 89"/>
                  <a:gd name="T55" fmla="*/ 135 h 141"/>
                  <a:gd name="T56" fmla="*/ 37 w 89"/>
                  <a:gd name="T57" fmla="*/ 111 h 141"/>
                  <a:gd name="T58" fmla="*/ 37 w 89"/>
                  <a:gd name="T59" fmla="*/ 110 h 141"/>
                  <a:gd name="T60" fmla="*/ 56 w 89"/>
                  <a:gd name="T61" fmla="*/ 91 h 141"/>
                  <a:gd name="T62" fmla="*/ 60 w 89"/>
                  <a:gd name="T63" fmla="*/ 91 h 141"/>
                  <a:gd name="T64" fmla="*/ 61 w 89"/>
                  <a:gd name="T65" fmla="*/ 92 h 141"/>
                  <a:gd name="T66" fmla="*/ 62 w 89"/>
                  <a:gd name="T67" fmla="*/ 103 h 141"/>
                  <a:gd name="T68" fmla="*/ 67 w 89"/>
                  <a:gd name="T69" fmla="*/ 82 h 141"/>
                  <a:gd name="T70" fmla="*/ 67 w 89"/>
                  <a:gd name="T71" fmla="*/ 82 h 141"/>
                  <a:gd name="T72" fmla="*/ 67 w 89"/>
                  <a:gd name="T73" fmla="*/ 80 h 141"/>
                  <a:gd name="T74" fmla="*/ 77 w 89"/>
                  <a:gd name="T75" fmla="*/ 70 h 141"/>
                  <a:gd name="T76" fmla="*/ 80 w 89"/>
                  <a:gd name="T77" fmla="*/ 59 h 141"/>
                  <a:gd name="T78" fmla="*/ 72 w 89"/>
                  <a:gd name="T79" fmla="*/ 29 h 141"/>
                  <a:gd name="T80" fmla="*/ 72 w 89"/>
                  <a:gd name="T81" fmla="*/ 28 h 141"/>
                  <a:gd name="T82" fmla="*/ 83 w 89"/>
                  <a:gd name="T83" fmla="*/ 9 h 141"/>
                  <a:gd name="T84" fmla="*/ 69 w 89"/>
                  <a:gd name="T85" fmla="*/ 5 h 141"/>
                  <a:gd name="T86" fmla="*/ 67 w 89"/>
                  <a:gd name="T87" fmla="*/ 6 h 141"/>
                  <a:gd name="T88" fmla="*/ 9 w 89"/>
                  <a:gd name="T89" fmla="*/ 6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9" h="141">
                    <a:moveTo>
                      <a:pt x="37" y="140"/>
                    </a:moveTo>
                    <a:cubicBezTo>
                      <a:pt x="36" y="141"/>
                      <a:pt x="36" y="141"/>
                      <a:pt x="35" y="140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17" y="135"/>
                      <a:pt x="16" y="133"/>
                      <a:pt x="15" y="130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0" y="73"/>
                      <a:pt x="2" y="66"/>
                      <a:pt x="5" y="62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6" y="1"/>
                      <a:pt x="68" y="0"/>
                      <a:pt x="70" y="1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9" y="7"/>
                      <a:pt x="89" y="8"/>
                      <a:pt x="88" y="9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6" y="63"/>
                      <a:pt x="84" y="70"/>
                      <a:pt x="80" y="74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7"/>
                      <a:pt x="72" y="100"/>
                      <a:pt x="61" y="112"/>
                    </a:cubicBezTo>
                    <a:cubicBezTo>
                      <a:pt x="60" y="113"/>
                      <a:pt x="59" y="113"/>
                      <a:pt x="58" y="113"/>
                    </a:cubicBezTo>
                    <a:cubicBezTo>
                      <a:pt x="57" y="112"/>
                      <a:pt x="56" y="111"/>
                      <a:pt x="56" y="109"/>
                    </a:cubicBezTo>
                    <a:cubicBezTo>
                      <a:pt x="57" y="107"/>
                      <a:pt x="58" y="101"/>
                      <a:pt x="57" y="97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7" y="140"/>
                      <a:pt x="37" y="140"/>
                      <a:pt x="37" y="140"/>
                    </a:cubicBezTo>
                    <a:close/>
                    <a:moveTo>
                      <a:pt x="9" y="65"/>
                    </a:moveTo>
                    <a:cubicBezTo>
                      <a:pt x="6" y="68"/>
                      <a:pt x="5" y="73"/>
                      <a:pt x="6" y="77"/>
                    </a:cubicBezTo>
                    <a:cubicBezTo>
                      <a:pt x="20" y="129"/>
                      <a:pt x="20" y="129"/>
                      <a:pt x="20" y="129"/>
                    </a:cubicBezTo>
                    <a:cubicBezTo>
                      <a:pt x="20" y="130"/>
                      <a:pt x="20" y="131"/>
                      <a:pt x="21" y="131"/>
                    </a:cubicBezTo>
                    <a:cubicBezTo>
                      <a:pt x="34" y="135"/>
                      <a:pt x="34" y="135"/>
                      <a:pt x="34" y="135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60" y="91"/>
                      <a:pt x="60" y="91"/>
                      <a:pt x="60" y="91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2" y="95"/>
                      <a:pt x="62" y="99"/>
                      <a:pt x="62" y="103"/>
                    </a:cubicBezTo>
                    <a:cubicBezTo>
                      <a:pt x="67" y="93"/>
                      <a:pt x="67" y="84"/>
                      <a:pt x="67" y="82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77" y="70"/>
                      <a:pt x="77" y="70"/>
                      <a:pt x="77" y="70"/>
                    </a:cubicBezTo>
                    <a:cubicBezTo>
                      <a:pt x="79" y="68"/>
                      <a:pt x="81" y="62"/>
                      <a:pt x="80" y="59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8" y="5"/>
                      <a:pt x="67" y="6"/>
                    </a:cubicBezTo>
                    <a:lnTo>
                      <a:pt x="9" y="6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0" name="任意多边形 989">
                <a:extLst>
                  <a:ext uri="{FF2B5EF4-FFF2-40B4-BE49-F238E27FC236}">
                    <a16:creationId xmlns:a16="http://schemas.microsoft.com/office/drawing/2014/main" id="{5179CF90-136B-4F71-B48F-47D8398CEDF1}"/>
                  </a:ext>
                </a:extLst>
              </p:cNvPr>
              <p:cNvSpPr/>
              <p:nvPr/>
            </p:nvSpPr>
            <p:spPr bwMode="auto">
              <a:xfrm>
                <a:off x="5075238" y="1778001"/>
                <a:ext cx="327025" cy="504825"/>
              </a:xfrm>
              <a:custGeom>
                <a:avLst/>
                <a:gdLst>
                  <a:gd name="T0" fmla="*/ 5 w 87"/>
                  <a:gd name="T1" fmla="*/ 62 h 134"/>
                  <a:gd name="T2" fmla="*/ 64 w 87"/>
                  <a:gd name="T3" fmla="*/ 3 h 134"/>
                  <a:gd name="T4" fmla="*/ 72 w 87"/>
                  <a:gd name="T5" fmla="*/ 5 h 134"/>
                  <a:gd name="T6" fmla="*/ 86 w 87"/>
                  <a:gd name="T7" fmla="*/ 58 h 134"/>
                  <a:gd name="T8" fmla="*/ 82 w 87"/>
                  <a:gd name="T9" fmla="*/ 72 h 134"/>
                  <a:gd name="T10" fmla="*/ 73 w 87"/>
                  <a:gd name="T11" fmla="*/ 81 h 134"/>
                  <a:gd name="T12" fmla="*/ 73 w 87"/>
                  <a:gd name="T13" fmla="*/ 82 h 134"/>
                  <a:gd name="T14" fmla="*/ 63 w 87"/>
                  <a:gd name="T15" fmla="*/ 110 h 134"/>
                  <a:gd name="T16" fmla="*/ 62 w 87"/>
                  <a:gd name="T17" fmla="*/ 110 h 134"/>
                  <a:gd name="T18" fmla="*/ 62 w 87"/>
                  <a:gd name="T19" fmla="*/ 93 h 134"/>
                  <a:gd name="T20" fmla="*/ 61 w 87"/>
                  <a:gd name="T21" fmla="*/ 93 h 134"/>
                  <a:gd name="T22" fmla="*/ 23 w 87"/>
                  <a:gd name="T23" fmla="*/ 131 h 134"/>
                  <a:gd name="T24" fmla="*/ 15 w 87"/>
                  <a:gd name="T25" fmla="*/ 128 h 134"/>
                  <a:gd name="T26" fmla="*/ 1 w 87"/>
                  <a:gd name="T27" fmla="*/ 76 h 134"/>
                  <a:gd name="T28" fmla="*/ 5 w 87"/>
                  <a:gd name="T29" fmla="*/ 6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34">
                    <a:moveTo>
                      <a:pt x="5" y="62"/>
                    </a:moveTo>
                    <a:cubicBezTo>
                      <a:pt x="64" y="3"/>
                      <a:pt x="64" y="3"/>
                      <a:pt x="64" y="3"/>
                    </a:cubicBezTo>
                    <a:cubicBezTo>
                      <a:pt x="67" y="0"/>
                      <a:pt x="71" y="1"/>
                      <a:pt x="72" y="5"/>
                    </a:cubicBezTo>
                    <a:cubicBezTo>
                      <a:pt x="86" y="58"/>
                      <a:pt x="86" y="58"/>
                      <a:pt x="86" y="58"/>
                    </a:cubicBezTo>
                    <a:cubicBezTo>
                      <a:pt x="87" y="62"/>
                      <a:pt x="85" y="69"/>
                      <a:pt x="82" y="7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2"/>
                    </a:cubicBezTo>
                    <a:cubicBezTo>
                      <a:pt x="73" y="85"/>
                      <a:pt x="74" y="98"/>
                      <a:pt x="63" y="110"/>
                    </a:cubicBezTo>
                    <a:cubicBezTo>
                      <a:pt x="63" y="111"/>
                      <a:pt x="62" y="110"/>
                      <a:pt x="62" y="110"/>
                    </a:cubicBezTo>
                    <a:cubicBezTo>
                      <a:pt x="63" y="106"/>
                      <a:pt x="65" y="98"/>
                      <a:pt x="62" y="93"/>
                    </a:cubicBezTo>
                    <a:cubicBezTo>
                      <a:pt x="62" y="92"/>
                      <a:pt x="61" y="92"/>
                      <a:pt x="61" y="93"/>
                    </a:cubicBezTo>
                    <a:cubicBezTo>
                      <a:pt x="23" y="131"/>
                      <a:pt x="23" y="131"/>
                      <a:pt x="23" y="131"/>
                    </a:cubicBezTo>
                    <a:cubicBezTo>
                      <a:pt x="20" y="134"/>
                      <a:pt x="17" y="133"/>
                      <a:pt x="15" y="128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0" y="71"/>
                      <a:pt x="2" y="65"/>
                      <a:pt x="5" y="62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1" name="任意多边形 990">
                <a:extLst>
                  <a:ext uri="{FF2B5EF4-FFF2-40B4-BE49-F238E27FC236}">
                    <a16:creationId xmlns:a16="http://schemas.microsoft.com/office/drawing/2014/main" id="{381AC9AC-FB61-411B-BB9B-6FC07CCBE259}"/>
                  </a:ext>
                </a:extLst>
              </p:cNvPr>
              <p:cNvSpPr/>
              <p:nvPr/>
            </p:nvSpPr>
            <p:spPr bwMode="auto">
              <a:xfrm>
                <a:off x="5127625" y="2117726"/>
                <a:ext cx="147638" cy="161925"/>
              </a:xfrm>
              <a:custGeom>
                <a:avLst/>
                <a:gdLst>
                  <a:gd name="T0" fmla="*/ 37 w 39"/>
                  <a:gd name="T1" fmla="*/ 0 h 43"/>
                  <a:gd name="T2" fmla="*/ 36 w 39"/>
                  <a:gd name="T3" fmla="*/ 0 h 43"/>
                  <a:gd name="T4" fmla="*/ 0 w 39"/>
                  <a:gd name="T5" fmla="*/ 36 h 43"/>
                  <a:gd name="T6" fmla="*/ 0 w 39"/>
                  <a:gd name="T7" fmla="*/ 38 h 43"/>
                  <a:gd name="T8" fmla="*/ 8 w 39"/>
                  <a:gd name="T9" fmla="*/ 40 h 43"/>
                  <a:gd name="T10" fmla="*/ 39 w 39"/>
                  <a:gd name="T11" fmla="*/ 10 h 43"/>
                  <a:gd name="T12" fmla="*/ 37 w 39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3">
                    <a:moveTo>
                      <a:pt x="37" y="0"/>
                    </a:moveTo>
                    <a:cubicBezTo>
                      <a:pt x="37" y="0"/>
                      <a:pt x="37" y="0"/>
                      <a:pt x="36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" y="42"/>
                      <a:pt x="5" y="43"/>
                      <a:pt x="8" y="4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39" y="3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2" name="任意多边形 991">
                <a:extLst>
                  <a:ext uri="{FF2B5EF4-FFF2-40B4-BE49-F238E27FC236}">
                    <a16:creationId xmlns:a16="http://schemas.microsoft.com/office/drawing/2014/main" id="{6D03DD44-3A1A-4E79-AB5B-110BDDB299A6}"/>
                  </a:ext>
                </a:extLst>
              </p:cNvPr>
              <p:cNvSpPr/>
              <p:nvPr/>
            </p:nvSpPr>
            <p:spPr bwMode="auto">
              <a:xfrm>
                <a:off x="5305425" y="1778001"/>
                <a:ext cx="93663" cy="414338"/>
              </a:xfrm>
              <a:custGeom>
                <a:avLst/>
                <a:gdLst>
                  <a:gd name="T0" fmla="*/ 2 w 25"/>
                  <a:gd name="T1" fmla="*/ 3 h 110"/>
                  <a:gd name="T2" fmla="*/ 0 w 25"/>
                  <a:gd name="T3" fmla="*/ 4 h 110"/>
                  <a:gd name="T4" fmla="*/ 14 w 25"/>
                  <a:gd name="T5" fmla="*/ 55 h 110"/>
                  <a:gd name="T6" fmla="*/ 10 w 25"/>
                  <a:gd name="T7" fmla="*/ 69 h 110"/>
                  <a:gd name="T8" fmla="*/ 1 w 25"/>
                  <a:gd name="T9" fmla="*/ 78 h 110"/>
                  <a:gd name="T10" fmla="*/ 1 w 25"/>
                  <a:gd name="T11" fmla="*/ 79 h 110"/>
                  <a:gd name="T12" fmla="*/ 0 w 25"/>
                  <a:gd name="T13" fmla="*/ 92 h 110"/>
                  <a:gd name="T14" fmla="*/ 0 w 25"/>
                  <a:gd name="T15" fmla="*/ 92 h 110"/>
                  <a:gd name="T16" fmla="*/ 1 w 25"/>
                  <a:gd name="T17" fmla="*/ 109 h 110"/>
                  <a:gd name="T18" fmla="*/ 1 w 25"/>
                  <a:gd name="T19" fmla="*/ 110 h 110"/>
                  <a:gd name="T20" fmla="*/ 11 w 25"/>
                  <a:gd name="T21" fmla="*/ 81 h 110"/>
                  <a:gd name="T22" fmla="*/ 11 w 25"/>
                  <a:gd name="T23" fmla="*/ 80 h 110"/>
                  <a:gd name="T24" fmla="*/ 20 w 25"/>
                  <a:gd name="T25" fmla="*/ 71 h 110"/>
                  <a:gd name="T26" fmla="*/ 24 w 25"/>
                  <a:gd name="T27" fmla="*/ 58 h 110"/>
                  <a:gd name="T28" fmla="*/ 10 w 25"/>
                  <a:gd name="T29" fmla="*/ 5 h 110"/>
                  <a:gd name="T30" fmla="*/ 2 w 25"/>
                  <a:gd name="T31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10">
                    <a:moveTo>
                      <a:pt x="2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5" y="60"/>
                      <a:pt x="13" y="66"/>
                      <a:pt x="10" y="69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81"/>
                      <a:pt x="1" y="86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97"/>
                      <a:pt x="1" y="106"/>
                      <a:pt x="1" y="109"/>
                    </a:cubicBezTo>
                    <a:cubicBezTo>
                      <a:pt x="0" y="110"/>
                      <a:pt x="1" y="110"/>
                      <a:pt x="1" y="110"/>
                    </a:cubicBezTo>
                    <a:cubicBezTo>
                      <a:pt x="12" y="98"/>
                      <a:pt x="11" y="84"/>
                      <a:pt x="11" y="81"/>
                    </a:cubicBezTo>
                    <a:cubicBezTo>
                      <a:pt x="11" y="81"/>
                      <a:pt x="11" y="81"/>
                      <a:pt x="11" y="80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3" y="68"/>
                      <a:pt x="25" y="62"/>
                      <a:pt x="24" y="5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1"/>
                      <a:pt x="5" y="0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3" name="任意多边形 992">
                <a:extLst>
                  <a:ext uri="{FF2B5EF4-FFF2-40B4-BE49-F238E27FC236}">
                    <a16:creationId xmlns:a16="http://schemas.microsoft.com/office/drawing/2014/main" id="{109BD26E-E1B9-4970-B661-EBEF5198F53E}"/>
                  </a:ext>
                </a:extLst>
              </p:cNvPr>
              <p:cNvSpPr/>
              <p:nvPr/>
            </p:nvSpPr>
            <p:spPr bwMode="auto">
              <a:xfrm>
                <a:off x="5067300" y="1773238"/>
                <a:ext cx="342900" cy="514350"/>
              </a:xfrm>
              <a:custGeom>
                <a:avLst/>
                <a:gdLst>
                  <a:gd name="T0" fmla="*/ 23 w 91"/>
                  <a:gd name="T1" fmla="*/ 136 h 136"/>
                  <a:gd name="T2" fmla="*/ 20 w 91"/>
                  <a:gd name="T3" fmla="*/ 136 h 136"/>
                  <a:gd name="T4" fmla="*/ 15 w 91"/>
                  <a:gd name="T5" fmla="*/ 130 h 136"/>
                  <a:gd name="T6" fmla="*/ 1 w 91"/>
                  <a:gd name="T7" fmla="*/ 77 h 136"/>
                  <a:gd name="T8" fmla="*/ 5 w 91"/>
                  <a:gd name="T9" fmla="*/ 61 h 136"/>
                  <a:gd name="T10" fmla="*/ 64 w 91"/>
                  <a:gd name="T11" fmla="*/ 3 h 136"/>
                  <a:gd name="T12" fmla="*/ 71 w 91"/>
                  <a:gd name="T13" fmla="*/ 0 h 136"/>
                  <a:gd name="T14" fmla="*/ 76 w 91"/>
                  <a:gd name="T15" fmla="*/ 6 h 136"/>
                  <a:gd name="T16" fmla="*/ 90 w 91"/>
                  <a:gd name="T17" fmla="*/ 58 h 136"/>
                  <a:gd name="T18" fmla="*/ 86 w 91"/>
                  <a:gd name="T19" fmla="*/ 74 h 136"/>
                  <a:gd name="T20" fmla="*/ 77 w 91"/>
                  <a:gd name="T21" fmla="*/ 83 h 136"/>
                  <a:gd name="T22" fmla="*/ 67 w 91"/>
                  <a:gd name="T23" fmla="*/ 113 h 136"/>
                  <a:gd name="T24" fmla="*/ 64 w 91"/>
                  <a:gd name="T25" fmla="*/ 114 h 136"/>
                  <a:gd name="T26" fmla="*/ 62 w 91"/>
                  <a:gd name="T27" fmla="*/ 110 h 136"/>
                  <a:gd name="T28" fmla="*/ 63 w 91"/>
                  <a:gd name="T29" fmla="*/ 97 h 136"/>
                  <a:gd name="T30" fmla="*/ 27 w 91"/>
                  <a:gd name="T31" fmla="*/ 133 h 136"/>
                  <a:gd name="T32" fmla="*/ 23 w 91"/>
                  <a:gd name="T33" fmla="*/ 136 h 136"/>
                  <a:gd name="T34" fmla="*/ 9 w 91"/>
                  <a:gd name="T35" fmla="*/ 65 h 136"/>
                  <a:gd name="T36" fmla="*/ 6 w 91"/>
                  <a:gd name="T37" fmla="*/ 76 h 136"/>
                  <a:gd name="T38" fmla="*/ 20 w 91"/>
                  <a:gd name="T39" fmla="*/ 129 h 136"/>
                  <a:gd name="T40" fmla="*/ 21 w 91"/>
                  <a:gd name="T41" fmla="*/ 131 h 136"/>
                  <a:gd name="T42" fmla="*/ 24 w 91"/>
                  <a:gd name="T43" fmla="*/ 130 h 136"/>
                  <a:gd name="T44" fmla="*/ 62 w 91"/>
                  <a:gd name="T45" fmla="*/ 92 h 136"/>
                  <a:gd name="T46" fmla="*/ 64 w 91"/>
                  <a:gd name="T47" fmla="*/ 91 h 136"/>
                  <a:gd name="T48" fmla="*/ 65 w 91"/>
                  <a:gd name="T49" fmla="*/ 91 h 136"/>
                  <a:gd name="T50" fmla="*/ 66 w 91"/>
                  <a:gd name="T51" fmla="*/ 93 h 136"/>
                  <a:gd name="T52" fmla="*/ 68 w 91"/>
                  <a:gd name="T53" fmla="*/ 103 h 136"/>
                  <a:gd name="T54" fmla="*/ 72 w 91"/>
                  <a:gd name="T55" fmla="*/ 83 h 136"/>
                  <a:gd name="T56" fmla="*/ 73 w 91"/>
                  <a:gd name="T57" fmla="*/ 80 h 136"/>
                  <a:gd name="T58" fmla="*/ 82 w 91"/>
                  <a:gd name="T59" fmla="*/ 71 h 136"/>
                  <a:gd name="T60" fmla="*/ 86 w 91"/>
                  <a:gd name="T61" fmla="*/ 60 h 136"/>
                  <a:gd name="T62" fmla="*/ 72 w 91"/>
                  <a:gd name="T63" fmla="*/ 7 h 136"/>
                  <a:gd name="T64" fmla="*/ 70 w 91"/>
                  <a:gd name="T65" fmla="*/ 5 h 136"/>
                  <a:gd name="T66" fmla="*/ 67 w 91"/>
                  <a:gd name="T67" fmla="*/ 6 h 136"/>
                  <a:gd name="T68" fmla="*/ 9 w 91"/>
                  <a:gd name="T69" fmla="*/ 6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" h="136">
                    <a:moveTo>
                      <a:pt x="23" y="136"/>
                    </a:moveTo>
                    <a:cubicBezTo>
                      <a:pt x="22" y="136"/>
                      <a:pt x="21" y="136"/>
                      <a:pt x="20" y="136"/>
                    </a:cubicBezTo>
                    <a:cubicBezTo>
                      <a:pt x="18" y="135"/>
                      <a:pt x="16" y="133"/>
                      <a:pt x="15" y="130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72"/>
                      <a:pt x="2" y="65"/>
                      <a:pt x="5" y="61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6" y="0"/>
                      <a:pt x="69" y="0"/>
                      <a:pt x="71" y="0"/>
                    </a:cubicBezTo>
                    <a:cubicBezTo>
                      <a:pt x="73" y="1"/>
                      <a:pt x="75" y="3"/>
                      <a:pt x="76" y="6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64"/>
                      <a:pt x="90" y="71"/>
                      <a:pt x="86" y="74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7" y="87"/>
                      <a:pt x="78" y="101"/>
                      <a:pt x="67" y="113"/>
                    </a:cubicBezTo>
                    <a:cubicBezTo>
                      <a:pt x="66" y="114"/>
                      <a:pt x="65" y="114"/>
                      <a:pt x="64" y="114"/>
                    </a:cubicBezTo>
                    <a:cubicBezTo>
                      <a:pt x="62" y="113"/>
                      <a:pt x="62" y="112"/>
                      <a:pt x="62" y="110"/>
                    </a:cubicBezTo>
                    <a:cubicBezTo>
                      <a:pt x="63" y="108"/>
                      <a:pt x="64" y="102"/>
                      <a:pt x="63" y="97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6" y="134"/>
                      <a:pt x="24" y="135"/>
                      <a:pt x="23" y="136"/>
                    </a:cubicBezTo>
                    <a:close/>
                    <a:moveTo>
                      <a:pt x="9" y="65"/>
                    </a:moveTo>
                    <a:cubicBezTo>
                      <a:pt x="6" y="67"/>
                      <a:pt x="5" y="73"/>
                      <a:pt x="6" y="76"/>
                    </a:cubicBezTo>
                    <a:cubicBezTo>
                      <a:pt x="20" y="129"/>
                      <a:pt x="20" y="129"/>
                      <a:pt x="20" y="129"/>
                    </a:cubicBezTo>
                    <a:cubicBezTo>
                      <a:pt x="20" y="130"/>
                      <a:pt x="21" y="131"/>
                      <a:pt x="21" y="131"/>
                    </a:cubicBezTo>
                    <a:cubicBezTo>
                      <a:pt x="22" y="131"/>
                      <a:pt x="23" y="131"/>
                      <a:pt x="24" y="130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1"/>
                      <a:pt x="63" y="91"/>
                      <a:pt x="64" y="91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8" y="96"/>
                      <a:pt x="68" y="100"/>
                      <a:pt x="68" y="103"/>
                    </a:cubicBezTo>
                    <a:cubicBezTo>
                      <a:pt x="73" y="94"/>
                      <a:pt x="73" y="85"/>
                      <a:pt x="72" y="83"/>
                    </a:cubicBezTo>
                    <a:cubicBezTo>
                      <a:pt x="72" y="82"/>
                      <a:pt x="73" y="81"/>
                      <a:pt x="73" y="80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5" y="68"/>
                      <a:pt x="87" y="63"/>
                      <a:pt x="86" y="60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1" y="6"/>
                      <a:pt x="71" y="5"/>
                      <a:pt x="70" y="5"/>
                    </a:cubicBezTo>
                    <a:cubicBezTo>
                      <a:pt x="69" y="5"/>
                      <a:pt x="68" y="5"/>
                      <a:pt x="67" y="6"/>
                    </a:cubicBezTo>
                    <a:lnTo>
                      <a:pt x="9" y="6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4" name="任意多边形 993">
                <a:extLst>
                  <a:ext uri="{FF2B5EF4-FFF2-40B4-BE49-F238E27FC236}">
                    <a16:creationId xmlns:a16="http://schemas.microsoft.com/office/drawing/2014/main" id="{9EA8C9A5-9FDE-4120-9176-21C6A4064DFF}"/>
                  </a:ext>
                </a:extLst>
              </p:cNvPr>
              <p:cNvSpPr/>
              <p:nvPr/>
            </p:nvSpPr>
            <p:spPr bwMode="auto">
              <a:xfrm>
                <a:off x="5026025" y="2011363"/>
                <a:ext cx="57150" cy="26988"/>
              </a:xfrm>
              <a:custGeom>
                <a:avLst/>
                <a:gdLst>
                  <a:gd name="T0" fmla="*/ 33 w 36"/>
                  <a:gd name="T1" fmla="*/ 17 h 17"/>
                  <a:gd name="T2" fmla="*/ 0 w 36"/>
                  <a:gd name="T3" fmla="*/ 7 h 17"/>
                  <a:gd name="T4" fmla="*/ 2 w 36"/>
                  <a:gd name="T5" fmla="*/ 0 h 17"/>
                  <a:gd name="T6" fmla="*/ 36 w 36"/>
                  <a:gd name="T7" fmla="*/ 10 h 17"/>
                  <a:gd name="T8" fmla="*/ 33 w 3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3" y="17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36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5" name="任意多边形 994">
                <a:extLst>
                  <a:ext uri="{FF2B5EF4-FFF2-40B4-BE49-F238E27FC236}">
                    <a16:creationId xmlns:a16="http://schemas.microsoft.com/office/drawing/2014/main" id="{643B2C3B-2855-4C62-901B-7FEC7F8D4352}"/>
                  </a:ext>
                </a:extLst>
              </p:cNvPr>
              <p:cNvSpPr/>
              <p:nvPr/>
            </p:nvSpPr>
            <p:spPr bwMode="auto">
              <a:xfrm>
                <a:off x="5067300" y="2219326"/>
                <a:ext cx="57150" cy="26988"/>
              </a:xfrm>
              <a:custGeom>
                <a:avLst/>
                <a:gdLst>
                  <a:gd name="T0" fmla="*/ 33 w 36"/>
                  <a:gd name="T1" fmla="*/ 17 h 17"/>
                  <a:gd name="T2" fmla="*/ 0 w 36"/>
                  <a:gd name="T3" fmla="*/ 7 h 17"/>
                  <a:gd name="T4" fmla="*/ 2 w 36"/>
                  <a:gd name="T5" fmla="*/ 0 h 17"/>
                  <a:gd name="T6" fmla="*/ 36 w 36"/>
                  <a:gd name="T7" fmla="*/ 9 h 17"/>
                  <a:gd name="T8" fmla="*/ 33 w 3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3" y="17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36" y="9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6" name="任意多边形 995">
                <a:extLst>
                  <a:ext uri="{FF2B5EF4-FFF2-40B4-BE49-F238E27FC236}">
                    <a16:creationId xmlns:a16="http://schemas.microsoft.com/office/drawing/2014/main" id="{DA03B5AB-4FE3-4B14-9647-03FDDA85D3E2}"/>
                  </a:ext>
                </a:extLst>
              </p:cNvPr>
              <p:cNvSpPr/>
              <p:nvPr/>
            </p:nvSpPr>
            <p:spPr bwMode="auto">
              <a:xfrm>
                <a:off x="5245100" y="1781176"/>
                <a:ext cx="52388" cy="22225"/>
              </a:xfrm>
              <a:custGeom>
                <a:avLst/>
                <a:gdLst>
                  <a:gd name="T0" fmla="*/ 33 w 33"/>
                  <a:gd name="T1" fmla="*/ 14 h 14"/>
                  <a:gd name="T2" fmla="*/ 0 w 33"/>
                  <a:gd name="T3" fmla="*/ 5 h 14"/>
                  <a:gd name="T4" fmla="*/ 0 w 33"/>
                  <a:gd name="T5" fmla="*/ 0 h 14"/>
                  <a:gd name="T6" fmla="*/ 33 w 33"/>
                  <a:gd name="T7" fmla="*/ 10 h 14"/>
                  <a:gd name="T8" fmla="*/ 33 w 3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3" y="14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3" y="10"/>
                    </a:ln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7" name="任意多边形 996">
                <a:extLst>
                  <a:ext uri="{FF2B5EF4-FFF2-40B4-BE49-F238E27FC236}">
                    <a16:creationId xmlns:a16="http://schemas.microsoft.com/office/drawing/2014/main" id="{555736B0-5E7B-49EF-AA49-0A67CE4EC092}"/>
                  </a:ext>
                </a:extLst>
              </p:cNvPr>
              <p:cNvSpPr/>
              <p:nvPr/>
            </p:nvSpPr>
            <p:spPr bwMode="auto">
              <a:xfrm>
                <a:off x="5256213" y="1917701"/>
                <a:ext cx="49213" cy="82550"/>
              </a:xfrm>
              <a:custGeom>
                <a:avLst/>
                <a:gdLst>
                  <a:gd name="T0" fmla="*/ 7 w 13"/>
                  <a:gd name="T1" fmla="*/ 20 h 22"/>
                  <a:gd name="T2" fmla="*/ 11 w 13"/>
                  <a:gd name="T3" fmla="*/ 16 h 22"/>
                  <a:gd name="T4" fmla="*/ 13 w 13"/>
                  <a:gd name="T5" fmla="*/ 8 h 22"/>
                  <a:gd name="T6" fmla="*/ 11 w 13"/>
                  <a:gd name="T7" fmla="*/ 3 h 22"/>
                  <a:gd name="T8" fmla="*/ 7 w 13"/>
                  <a:gd name="T9" fmla="*/ 2 h 22"/>
                  <a:gd name="T10" fmla="*/ 3 w 13"/>
                  <a:gd name="T11" fmla="*/ 6 h 22"/>
                  <a:gd name="T12" fmla="*/ 1 w 13"/>
                  <a:gd name="T13" fmla="*/ 14 h 22"/>
                  <a:gd name="T14" fmla="*/ 2 w 13"/>
                  <a:gd name="T15" fmla="*/ 19 h 22"/>
                  <a:gd name="T16" fmla="*/ 7 w 13"/>
                  <a:gd name="T1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7" y="20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4"/>
                      <a:pt x="13" y="11"/>
                      <a:pt x="13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1"/>
                      <a:pt x="9" y="0"/>
                      <a:pt x="7" y="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8"/>
                      <a:pt x="0" y="11"/>
                      <a:pt x="1" y="14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22"/>
                      <a:pt x="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" name="任意多边形 997">
                <a:extLst>
                  <a:ext uri="{FF2B5EF4-FFF2-40B4-BE49-F238E27FC236}">
                    <a16:creationId xmlns:a16="http://schemas.microsoft.com/office/drawing/2014/main" id="{921E7067-DDAC-4D41-8512-305D1F6F108B}"/>
                  </a:ext>
                </a:extLst>
              </p:cNvPr>
              <p:cNvSpPr/>
              <p:nvPr/>
            </p:nvSpPr>
            <p:spPr bwMode="auto">
              <a:xfrm>
                <a:off x="5267325" y="1917701"/>
                <a:ext cx="71438" cy="93663"/>
              </a:xfrm>
              <a:custGeom>
                <a:avLst/>
                <a:gdLst>
                  <a:gd name="T0" fmla="*/ 8 w 19"/>
                  <a:gd name="T1" fmla="*/ 25 h 25"/>
                  <a:gd name="T2" fmla="*/ 6 w 19"/>
                  <a:gd name="T3" fmla="*/ 25 h 25"/>
                  <a:gd name="T4" fmla="*/ 3 w 19"/>
                  <a:gd name="T5" fmla="*/ 21 h 25"/>
                  <a:gd name="T6" fmla="*/ 1 w 19"/>
                  <a:gd name="T7" fmla="*/ 16 h 25"/>
                  <a:gd name="T8" fmla="*/ 4 w 19"/>
                  <a:gd name="T9" fmla="*/ 6 h 25"/>
                  <a:gd name="T10" fmla="*/ 8 w 19"/>
                  <a:gd name="T11" fmla="*/ 2 h 25"/>
                  <a:gd name="T12" fmla="*/ 13 w 19"/>
                  <a:gd name="T13" fmla="*/ 0 h 25"/>
                  <a:gd name="T14" fmla="*/ 16 w 19"/>
                  <a:gd name="T15" fmla="*/ 5 h 25"/>
                  <a:gd name="T16" fmla="*/ 18 w 19"/>
                  <a:gd name="T17" fmla="*/ 9 h 25"/>
                  <a:gd name="T18" fmla="*/ 15 w 19"/>
                  <a:gd name="T19" fmla="*/ 19 h 25"/>
                  <a:gd name="T20" fmla="*/ 11 w 19"/>
                  <a:gd name="T21" fmla="*/ 24 h 25"/>
                  <a:gd name="T22" fmla="*/ 8 w 19"/>
                  <a:gd name="T23" fmla="*/ 25 h 25"/>
                  <a:gd name="T24" fmla="*/ 7 w 19"/>
                  <a:gd name="T25" fmla="*/ 21 h 25"/>
                  <a:gd name="T26" fmla="*/ 7 w 19"/>
                  <a:gd name="T27" fmla="*/ 21 h 25"/>
                  <a:gd name="T28" fmla="*/ 7 w 19"/>
                  <a:gd name="T29" fmla="*/ 21 h 25"/>
                  <a:gd name="T30" fmla="*/ 12 w 19"/>
                  <a:gd name="T31" fmla="*/ 16 h 25"/>
                  <a:gd name="T32" fmla="*/ 13 w 19"/>
                  <a:gd name="T33" fmla="*/ 11 h 25"/>
                  <a:gd name="T34" fmla="*/ 12 w 19"/>
                  <a:gd name="T35" fmla="*/ 6 h 25"/>
                  <a:gd name="T36" fmla="*/ 11 w 19"/>
                  <a:gd name="T37" fmla="*/ 5 h 25"/>
                  <a:gd name="T38" fmla="*/ 7 w 19"/>
                  <a:gd name="T39" fmla="*/ 10 h 25"/>
                  <a:gd name="T40" fmla="*/ 6 w 19"/>
                  <a:gd name="T41" fmla="*/ 15 h 25"/>
                  <a:gd name="T42" fmla="*/ 7 w 19"/>
                  <a:gd name="T43" fmla="*/ 20 h 25"/>
                  <a:gd name="T44" fmla="*/ 8 w 19"/>
                  <a:gd name="T45" fmla="*/ 21 h 25"/>
                  <a:gd name="T46" fmla="*/ 7 w 19"/>
                  <a:gd name="T4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5">
                    <a:moveTo>
                      <a:pt x="8" y="25"/>
                    </a:moveTo>
                    <a:cubicBezTo>
                      <a:pt x="8" y="25"/>
                      <a:pt x="7" y="25"/>
                      <a:pt x="6" y="25"/>
                    </a:cubicBezTo>
                    <a:cubicBezTo>
                      <a:pt x="4" y="25"/>
                      <a:pt x="3" y="23"/>
                      <a:pt x="3" y="2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3"/>
                      <a:pt x="1" y="9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4" y="1"/>
                      <a:pt x="16" y="2"/>
                      <a:pt x="16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13"/>
                      <a:pt x="17" y="17"/>
                      <a:pt x="15" y="19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9" y="25"/>
                      <a:pt x="8" y="25"/>
                    </a:cubicBezTo>
                    <a:close/>
                    <a:moveTo>
                      <a:pt x="7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4" y="13"/>
                      <a:pt x="13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5" y="13"/>
                      <a:pt x="6" y="15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8" y="21"/>
                      <a:pt x="8" y="21"/>
                    </a:cubicBezTo>
                    <a:cubicBezTo>
                      <a:pt x="7" y="21"/>
                      <a:pt x="7" y="21"/>
                      <a:pt x="7" y="21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" name="任意多边形 998">
                <a:extLst>
                  <a:ext uri="{FF2B5EF4-FFF2-40B4-BE49-F238E27FC236}">
                    <a16:creationId xmlns:a16="http://schemas.microsoft.com/office/drawing/2014/main" id="{FDF4F140-038E-4FE6-B27E-F98F76BBE928}"/>
                  </a:ext>
                </a:extLst>
              </p:cNvPr>
              <p:cNvSpPr/>
              <p:nvPr/>
            </p:nvSpPr>
            <p:spPr bwMode="auto">
              <a:xfrm>
                <a:off x="5195888" y="1978026"/>
                <a:ext cx="49213" cy="82550"/>
              </a:xfrm>
              <a:custGeom>
                <a:avLst/>
                <a:gdLst>
                  <a:gd name="T0" fmla="*/ 6 w 13"/>
                  <a:gd name="T1" fmla="*/ 21 h 22"/>
                  <a:gd name="T2" fmla="*/ 11 w 13"/>
                  <a:gd name="T3" fmla="*/ 16 h 22"/>
                  <a:gd name="T4" fmla="*/ 13 w 13"/>
                  <a:gd name="T5" fmla="*/ 8 h 22"/>
                  <a:gd name="T6" fmla="*/ 11 w 13"/>
                  <a:gd name="T7" fmla="*/ 4 h 22"/>
                  <a:gd name="T8" fmla="*/ 7 w 13"/>
                  <a:gd name="T9" fmla="*/ 2 h 22"/>
                  <a:gd name="T10" fmla="*/ 3 w 13"/>
                  <a:gd name="T11" fmla="*/ 6 h 22"/>
                  <a:gd name="T12" fmla="*/ 1 w 13"/>
                  <a:gd name="T13" fmla="*/ 14 h 22"/>
                  <a:gd name="T14" fmla="*/ 2 w 13"/>
                  <a:gd name="T15" fmla="*/ 19 h 22"/>
                  <a:gd name="T16" fmla="*/ 6 w 13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6" y="21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5"/>
                      <a:pt x="13" y="11"/>
                      <a:pt x="13" y="8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1"/>
                      <a:pt x="9" y="0"/>
                      <a:pt x="7" y="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8"/>
                      <a:pt x="0" y="11"/>
                      <a:pt x="1" y="14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2"/>
                      <a:pt x="5" y="22"/>
                      <a:pt x="6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" name="任意多边形 999">
                <a:extLst>
                  <a:ext uri="{FF2B5EF4-FFF2-40B4-BE49-F238E27FC236}">
                    <a16:creationId xmlns:a16="http://schemas.microsoft.com/office/drawing/2014/main" id="{236F54EC-6F25-4E2B-8007-885BDA575CD3}"/>
                  </a:ext>
                </a:extLst>
              </p:cNvPr>
              <p:cNvSpPr/>
              <p:nvPr/>
            </p:nvSpPr>
            <p:spPr bwMode="auto">
              <a:xfrm>
                <a:off x="5207000" y="1978026"/>
                <a:ext cx="68263" cy="98425"/>
              </a:xfrm>
              <a:custGeom>
                <a:avLst/>
                <a:gdLst>
                  <a:gd name="T0" fmla="*/ 8 w 18"/>
                  <a:gd name="T1" fmla="*/ 26 h 26"/>
                  <a:gd name="T2" fmla="*/ 6 w 18"/>
                  <a:gd name="T3" fmla="*/ 26 h 26"/>
                  <a:gd name="T4" fmla="*/ 3 w 18"/>
                  <a:gd name="T5" fmla="*/ 21 h 26"/>
                  <a:gd name="T6" fmla="*/ 1 w 18"/>
                  <a:gd name="T7" fmla="*/ 17 h 26"/>
                  <a:gd name="T8" fmla="*/ 4 w 18"/>
                  <a:gd name="T9" fmla="*/ 7 h 26"/>
                  <a:gd name="T10" fmla="*/ 8 w 18"/>
                  <a:gd name="T11" fmla="*/ 2 h 26"/>
                  <a:gd name="T12" fmla="*/ 13 w 18"/>
                  <a:gd name="T13" fmla="*/ 1 h 26"/>
                  <a:gd name="T14" fmla="*/ 16 w 18"/>
                  <a:gd name="T15" fmla="*/ 5 h 26"/>
                  <a:gd name="T16" fmla="*/ 18 w 18"/>
                  <a:gd name="T17" fmla="*/ 10 h 26"/>
                  <a:gd name="T18" fmla="*/ 15 w 18"/>
                  <a:gd name="T19" fmla="*/ 20 h 26"/>
                  <a:gd name="T20" fmla="*/ 11 w 18"/>
                  <a:gd name="T21" fmla="*/ 24 h 26"/>
                  <a:gd name="T22" fmla="*/ 8 w 18"/>
                  <a:gd name="T23" fmla="*/ 26 h 26"/>
                  <a:gd name="T24" fmla="*/ 7 w 18"/>
                  <a:gd name="T25" fmla="*/ 21 h 26"/>
                  <a:gd name="T26" fmla="*/ 7 w 18"/>
                  <a:gd name="T27" fmla="*/ 21 h 26"/>
                  <a:gd name="T28" fmla="*/ 7 w 18"/>
                  <a:gd name="T29" fmla="*/ 21 h 26"/>
                  <a:gd name="T30" fmla="*/ 12 w 18"/>
                  <a:gd name="T31" fmla="*/ 16 h 26"/>
                  <a:gd name="T32" fmla="*/ 13 w 18"/>
                  <a:gd name="T33" fmla="*/ 11 h 26"/>
                  <a:gd name="T34" fmla="*/ 12 w 18"/>
                  <a:gd name="T35" fmla="*/ 6 h 26"/>
                  <a:gd name="T36" fmla="*/ 11 w 18"/>
                  <a:gd name="T37" fmla="*/ 5 h 26"/>
                  <a:gd name="T38" fmla="*/ 7 w 18"/>
                  <a:gd name="T39" fmla="*/ 10 h 26"/>
                  <a:gd name="T40" fmla="*/ 6 w 18"/>
                  <a:gd name="T41" fmla="*/ 15 h 26"/>
                  <a:gd name="T42" fmla="*/ 7 w 18"/>
                  <a:gd name="T43" fmla="*/ 20 h 26"/>
                  <a:gd name="T44" fmla="*/ 7 w 18"/>
                  <a:gd name="T45" fmla="*/ 21 h 26"/>
                  <a:gd name="T46" fmla="*/ 7 w 18"/>
                  <a:gd name="T4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" h="26">
                    <a:moveTo>
                      <a:pt x="8" y="26"/>
                    </a:moveTo>
                    <a:cubicBezTo>
                      <a:pt x="8" y="26"/>
                      <a:pt x="7" y="26"/>
                      <a:pt x="6" y="26"/>
                    </a:cubicBezTo>
                    <a:cubicBezTo>
                      <a:pt x="4" y="25"/>
                      <a:pt x="3" y="24"/>
                      <a:pt x="3" y="21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3"/>
                      <a:pt x="1" y="9"/>
                      <a:pt x="4" y="7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4" y="1"/>
                      <a:pt x="16" y="3"/>
                      <a:pt x="16" y="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3"/>
                      <a:pt x="17" y="17"/>
                      <a:pt x="15" y="20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9" y="25"/>
                      <a:pt x="8" y="26"/>
                    </a:cubicBezTo>
                    <a:close/>
                    <a:moveTo>
                      <a:pt x="7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4" y="13"/>
                      <a:pt x="13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5" y="13"/>
                      <a:pt x="6" y="15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" name="任意多边形 1000">
                <a:extLst>
                  <a:ext uri="{FF2B5EF4-FFF2-40B4-BE49-F238E27FC236}">
                    <a16:creationId xmlns:a16="http://schemas.microsoft.com/office/drawing/2014/main" id="{6A425134-1391-4C0A-BDF6-07DE2DBA976D}"/>
                  </a:ext>
                </a:extLst>
              </p:cNvPr>
              <p:cNvSpPr/>
              <p:nvPr/>
            </p:nvSpPr>
            <p:spPr bwMode="auto">
              <a:xfrm>
                <a:off x="5135563" y="2038351"/>
                <a:ext cx="49213" cy="87313"/>
              </a:xfrm>
              <a:custGeom>
                <a:avLst/>
                <a:gdLst>
                  <a:gd name="T0" fmla="*/ 6 w 13"/>
                  <a:gd name="T1" fmla="*/ 21 h 23"/>
                  <a:gd name="T2" fmla="*/ 11 w 13"/>
                  <a:gd name="T3" fmla="*/ 16 h 23"/>
                  <a:gd name="T4" fmla="*/ 13 w 13"/>
                  <a:gd name="T5" fmla="*/ 9 h 23"/>
                  <a:gd name="T6" fmla="*/ 11 w 13"/>
                  <a:gd name="T7" fmla="*/ 4 h 23"/>
                  <a:gd name="T8" fmla="*/ 7 w 13"/>
                  <a:gd name="T9" fmla="*/ 2 h 23"/>
                  <a:gd name="T10" fmla="*/ 3 w 13"/>
                  <a:gd name="T11" fmla="*/ 7 h 23"/>
                  <a:gd name="T12" fmla="*/ 1 w 13"/>
                  <a:gd name="T13" fmla="*/ 14 h 23"/>
                  <a:gd name="T14" fmla="*/ 2 w 13"/>
                  <a:gd name="T15" fmla="*/ 19 h 23"/>
                  <a:gd name="T16" fmla="*/ 6 w 13"/>
                  <a:gd name="T17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3">
                    <a:moveTo>
                      <a:pt x="6" y="21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5"/>
                      <a:pt x="13" y="11"/>
                      <a:pt x="13" y="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1"/>
                      <a:pt x="9" y="0"/>
                      <a:pt x="7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0" y="12"/>
                      <a:pt x="1" y="14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2"/>
                      <a:pt x="5" y="23"/>
                      <a:pt x="6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" name="任意多边形 1001">
                <a:extLst>
                  <a:ext uri="{FF2B5EF4-FFF2-40B4-BE49-F238E27FC236}">
                    <a16:creationId xmlns:a16="http://schemas.microsoft.com/office/drawing/2014/main" id="{0F5F1052-6474-4F81-9F0C-687F67B443C4}"/>
                  </a:ext>
                </a:extLst>
              </p:cNvPr>
              <p:cNvSpPr/>
              <p:nvPr/>
            </p:nvSpPr>
            <p:spPr bwMode="auto">
              <a:xfrm>
                <a:off x="5146675" y="2038351"/>
                <a:ext cx="68263" cy="98425"/>
              </a:xfrm>
              <a:custGeom>
                <a:avLst/>
                <a:gdLst>
                  <a:gd name="T0" fmla="*/ 8 w 18"/>
                  <a:gd name="T1" fmla="*/ 26 h 26"/>
                  <a:gd name="T2" fmla="*/ 6 w 18"/>
                  <a:gd name="T3" fmla="*/ 26 h 26"/>
                  <a:gd name="T4" fmla="*/ 2 w 18"/>
                  <a:gd name="T5" fmla="*/ 22 h 26"/>
                  <a:gd name="T6" fmla="*/ 1 w 18"/>
                  <a:gd name="T7" fmla="*/ 17 h 26"/>
                  <a:gd name="T8" fmla="*/ 3 w 18"/>
                  <a:gd name="T9" fmla="*/ 7 h 26"/>
                  <a:gd name="T10" fmla="*/ 8 w 18"/>
                  <a:gd name="T11" fmla="*/ 2 h 26"/>
                  <a:gd name="T12" fmla="*/ 12 w 18"/>
                  <a:gd name="T13" fmla="*/ 1 h 26"/>
                  <a:gd name="T14" fmla="*/ 16 w 18"/>
                  <a:gd name="T15" fmla="*/ 5 h 26"/>
                  <a:gd name="T16" fmla="*/ 17 w 18"/>
                  <a:gd name="T17" fmla="*/ 10 h 26"/>
                  <a:gd name="T18" fmla="*/ 15 w 18"/>
                  <a:gd name="T19" fmla="*/ 20 h 26"/>
                  <a:gd name="T20" fmla="*/ 11 w 18"/>
                  <a:gd name="T21" fmla="*/ 24 h 26"/>
                  <a:gd name="T22" fmla="*/ 8 w 18"/>
                  <a:gd name="T23" fmla="*/ 26 h 26"/>
                  <a:gd name="T24" fmla="*/ 11 w 18"/>
                  <a:gd name="T25" fmla="*/ 6 h 26"/>
                  <a:gd name="T26" fmla="*/ 7 w 18"/>
                  <a:gd name="T27" fmla="*/ 10 h 26"/>
                  <a:gd name="T28" fmla="*/ 6 w 18"/>
                  <a:gd name="T29" fmla="*/ 16 h 26"/>
                  <a:gd name="T30" fmla="*/ 7 w 18"/>
                  <a:gd name="T31" fmla="*/ 20 h 26"/>
                  <a:gd name="T32" fmla="*/ 7 w 18"/>
                  <a:gd name="T33" fmla="*/ 21 h 26"/>
                  <a:gd name="T34" fmla="*/ 7 w 18"/>
                  <a:gd name="T35" fmla="*/ 21 h 26"/>
                  <a:gd name="T36" fmla="*/ 12 w 18"/>
                  <a:gd name="T37" fmla="*/ 17 h 26"/>
                  <a:gd name="T38" fmla="*/ 13 w 18"/>
                  <a:gd name="T39" fmla="*/ 11 h 26"/>
                  <a:gd name="T40" fmla="*/ 12 w 18"/>
                  <a:gd name="T41" fmla="*/ 6 h 26"/>
                  <a:gd name="T42" fmla="*/ 11 w 18"/>
                  <a:gd name="T43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6">
                    <a:moveTo>
                      <a:pt x="8" y="26"/>
                    </a:moveTo>
                    <a:cubicBezTo>
                      <a:pt x="8" y="26"/>
                      <a:pt x="7" y="26"/>
                      <a:pt x="6" y="26"/>
                    </a:cubicBezTo>
                    <a:cubicBezTo>
                      <a:pt x="4" y="25"/>
                      <a:pt x="3" y="24"/>
                      <a:pt x="2" y="2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3"/>
                      <a:pt x="1" y="9"/>
                      <a:pt x="3" y="7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1" y="0"/>
                      <a:pt x="12" y="1"/>
                    </a:cubicBezTo>
                    <a:cubicBezTo>
                      <a:pt x="14" y="1"/>
                      <a:pt x="16" y="3"/>
                      <a:pt x="16" y="5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3"/>
                      <a:pt x="17" y="18"/>
                      <a:pt x="15" y="20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8" y="26"/>
                    </a:cubicBezTo>
                    <a:close/>
                    <a:moveTo>
                      <a:pt x="11" y="6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5" y="14"/>
                      <a:pt x="6" y="16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6"/>
                      <a:pt x="13" y="13"/>
                      <a:pt x="13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" name="任意多边形 1002">
                <a:extLst>
                  <a:ext uri="{FF2B5EF4-FFF2-40B4-BE49-F238E27FC236}">
                    <a16:creationId xmlns:a16="http://schemas.microsoft.com/office/drawing/2014/main" id="{F52D4B06-9E08-43FA-9D89-FAC56AF83D42}"/>
                  </a:ext>
                </a:extLst>
              </p:cNvPr>
              <p:cNvSpPr/>
              <p:nvPr/>
            </p:nvSpPr>
            <p:spPr bwMode="auto">
              <a:xfrm>
                <a:off x="7218363" y="1789113"/>
                <a:ext cx="1960563" cy="2649538"/>
              </a:xfrm>
              <a:custGeom>
                <a:avLst/>
                <a:gdLst>
                  <a:gd name="T0" fmla="*/ 520 w 520"/>
                  <a:gd name="T1" fmla="*/ 313 h 702"/>
                  <a:gd name="T2" fmla="*/ 501 w 520"/>
                  <a:gd name="T3" fmla="*/ 276 h 702"/>
                  <a:gd name="T4" fmla="*/ 28 w 520"/>
                  <a:gd name="T5" fmla="*/ 3 h 702"/>
                  <a:gd name="T6" fmla="*/ 27 w 520"/>
                  <a:gd name="T7" fmla="*/ 2 h 702"/>
                  <a:gd name="T8" fmla="*/ 27 w 520"/>
                  <a:gd name="T9" fmla="*/ 2 h 702"/>
                  <a:gd name="T10" fmla="*/ 27 w 520"/>
                  <a:gd name="T11" fmla="*/ 2 h 702"/>
                  <a:gd name="T12" fmla="*/ 17 w 520"/>
                  <a:gd name="T13" fmla="*/ 1 h 702"/>
                  <a:gd name="T14" fmla="*/ 0 w 520"/>
                  <a:gd name="T15" fmla="*/ 14 h 702"/>
                  <a:gd name="T16" fmla="*/ 4 w 520"/>
                  <a:gd name="T17" fmla="*/ 18 h 702"/>
                  <a:gd name="T18" fmla="*/ 9 w 520"/>
                  <a:gd name="T19" fmla="*/ 18 h 702"/>
                  <a:gd name="T20" fmla="*/ 9 w 520"/>
                  <a:gd name="T21" fmla="*/ 383 h 702"/>
                  <a:gd name="T22" fmla="*/ 28 w 520"/>
                  <a:gd name="T23" fmla="*/ 420 h 702"/>
                  <a:gd name="T24" fmla="*/ 493 w 520"/>
                  <a:gd name="T25" fmla="*/ 689 h 702"/>
                  <a:gd name="T26" fmla="*/ 500 w 520"/>
                  <a:gd name="T27" fmla="*/ 702 h 702"/>
                  <a:gd name="T28" fmla="*/ 518 w 520"/>
                  <a:gd name="T29" fmla="*/ 688 h 702"/>
                  <a:gd name="T30" fmla="*/ 519 w 520"/>
                  <a:gd name="T31" fmla="*/ 687 h 702"/>
                  <a:gd name="T32" fmla="*/ 519 w 520"/>
                  <a:gd name="T33" fmla="*/ 687 h 702"/>
                  <a:gd name="T34" fmla="*/ 519 w 520"/>
                  <a:gd name="T35" fmla="*/ 687 h 702"/>
                  <a:gd name="T36" fmla="*/ 520 w 520"/>
                  <a:gd name="T37" fmla="*/ 678 h 702"/>
                  <a:gd name="T38" fmla="*/ 520 w 520"/>
                  <a:gd name="T39" fmla="*/ 313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0" h="702">
                    <a:moveTo>
                      <a:pt x="520" y="313"/>
                    </a:moveTo>
                    <a:cubicBezTo>
                      <a:pt x="520" y="298"/>
                      <a:pt x="511" y="282"/>
                      <a:pt x="501" y="27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3" y="0"/>
                      <a:pt x="20" y="0"/>
                      <a:pt x="17" y="1"/>
                    </a:cubicBezTo>
                    <a:cubicBezTo>
                      <a:pt x="5" y="3"/>
                      <a:pt x="0" y="14"/>
                      <a:pt x="0" y="14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383"/>
                      <a:pt x="9" y="383"/>
                      <a:pt x="9" y="383"/>
                    </a:cubicBezTo>
                    <a:cubicBezTo>
                      <a:pt x="9" y="398"/>
                      <a:pt x="18" y="414"/>
                      <a:pt x="28" y="420"/>
                    </a:cubicBezTo>
                    <a:cubicBezTo>
                      <a:pt x="493" y="689"/>
                      <a:pt x="493" y="689"/>
                      <a:pt x="493" y="689"/>
                    </a:cubicBezTo>
                    <a:cubicBezTo>
                      <a:pt x="500" y="702"/>
                      <a:pt x="500" y="702"/>
                      <a:pt x="500" y="702"/>
                    </a:cubicBezTo>
                    <a:cubicBezTo>
                      <a:pt x="500" y="702"/>
                      <a:pt x="514" y="702"/>
                      <a:pt x="518" y="688"/>
                    </a:cubicBezTo>
                    <a:cubicBezTo>
                      <a:pt x="518" y="687"/>
                      <a:pt x="518" y="687"/>
                      <a:pt x="519" y="687"/>
                    </a:cubicBezTo>
                    <a:cubicBezTo>
                      <a:pt x="519" y="687"/>
                      <a:pt x="519" y="687"/>
                      <a:pt x="519" y="687"/>
                    </a:cubicBezTo>
                    <a:cubicBezTo>
                      <a:pt x="519" y="687"/>
                      <a:pt x="519" y="687"/>
                      <a:pt x="519" y="687"/>
                    </a:cubicBezTo>
                    <a:cubicBezTo>
                      <a:pt x="519" y="684"/>
                      <a:pt x="520" y="682"/>
                      <a:pt x="520" y="678"/>
                    </a:cubicBezTo>
                    <a:lnTo>
                      <a:pt x="520" y="3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" name="任意多边形 1003">
                <a:extLst>
                  <a:ext uri="{FF2B5EF4-FFF2-40B4-BE49-F238E27FC236}">
                    <a16:creationId xmlns:a16="http://schemas.microsoft.com/office/drawing/2014/main" id="{A8B3ED3A-E576-486A-BC91-3D41EE77B42A}"/>
                  </a:ext>
                </a:extLst>
              </p:cNvPr>
              <p:cNvSpPr/>
              <p:nvPr/>
            </p:nvSpPr>
            <p:spPr bwMode="auto">
              <a:xfrm>
                <a:off x="7212013" y="1784351"/>
                <a:ext cx="1970088" cy="2662238"/>
              </a:xfrm>
              <a:custGeom>
                <a:avLst/>
                <a:gdLst>
                  <a:gd name="T0" fmla="*/ 502 w 523"/>
                  <a:gd name="T1" fmla="*/ 705 h 705"/>
                  <a:gd name="T2" fmla="*/ 502 w 523"/>
                  <a:gd name="T3" fmla="*/ 705 h 705"/>
                  <a:gd name="T4" fmla="*/ 501 w 523"/>
                  <a:gd name="T5" fmla="*/ 705 h 705"/>
                  <a:gd name="T6" fmla="*/ 494 w 523"/>
                  <a:gd name="T7" fmla="*/ 691 h 705"/>
                  <a:gd name="T8" fmla="*/ 30 w 523"/>
                  <a:gd name="T9" fmla="*/ 423 h 705"/>
                  <a:gd name="T10" fmla="*/ 10 w 523"/>
                  <a:gd name="T11" fmla="*/ 384 h 705"/>
                  <a:gd name="T12" fmla="*/ 10 w 523"/>
                  <a:gd name="T13" fmla="*/ 20 h 705"/>
                  <a:gd name="T14" fmla="*/ 5 w 523"/>
                  <a:gd name="T15" fmla="*/ 21 h 705"/>
                  <a:gd name="T16" fmla="*/ 0 w 523"/>
                  <a:gd name="T17" fmla="*/ 16 h 705"/>
                  <a:gd name="T18" fmla="*/ 0 w 523"/>
                  <a:gd name="T19" fmla="*/ 15 h 705"/>
                  <a:gd name="T20" fmla="*/ 19 w 523"/>
                  <a:gd name="T21" fmla="*/ 1 h 705"/>
                  <a:gd name="T22" fmla="*/ 29 w 523"/>
                  <a:gd name="T23" fmla="*/ 2 h 705"/>
                  <a:gd name="T24" fmla="*/ 31 w 523"/>
                  <a:gd name="T25" fmla="*/ 3 h 705"/>
                  <a:gd name="T26" fmla="*/ 503 w 523"/>
                  <a:gd name="T27" fmla="*/ 275 h 705"/>
                  <a:gd name="T28" fmla="*/ 523 w 523"/>
                  <a:gd name="T29" fmla="*/ 314 h 705"/>
                  <a:gd name="T30" fmla="*/ 523 w 523"/>
                  <a:gd name="T31" fmla="*/ 679 h 705"/>
                  <a:gd name="T32" fmla="*/ 522 w 523"/>
                  <a:gd name="T33" fmla="*/ 687 h 705"/>
                  <a:gd name="T34" fmla="*/ 522 w 523"/>
                  <a:gd name="T35" fmla="*/ 687 h 705"/>
                  <a:gd name="T36" fmla="*/ 522 w 523"/>
                  <a:gd name="T37" fmla="*/ 689 h 705"/>
                  <a:gd name="T38" fmla="*/ 502 w 523"/>
                  <a:gd name="T39" fmla="*/ 705 h 705"/>
                  <a:gd name="T40" fmla="*/ 13 w 523"/>
                  <a:gd name="T41" fmla="*/ 17 h 705"/>
                  <a:gd name="T42" fmla="*/ 13 w 523"/>
                  <a:gd name="T43" fmla="*/ 384 h 705"/>
                  <a:gd name="T44" fmla="*/ 31 w 523"/>
                  <a:gd name="T45" fmla="*/ 420 h 705"/>
                  <a:gd name="T46" fmla="*/ 497 w 523"/>
                  <a:gd name="T47" fmla="*/ 689 h 705"/>
                  <a:gd name="T48" fmla="*/ 503 w 523"/>
                  <a:gd name="T49" fmla="*/ 702 h 705"/>
                  <a:gd name="T50" fmla="*/ 519 w 523"/>
                  <a:gd name="T51" fmla="*/ 688 h 705"/>
                  <a:gd name="T52" fmla="*/ 519 w 523"/>
                  <a:gd name="T53" fmla="*/ 688 h 705"/>
                  <a:gd name="T54" fmla="*/ 519 w 523"/>
                  <a:gd name="T55" fmla="*/ 687 h 705"/>
                  <a:gd name="T56" fmla="*/ 520 w 523"/>
                  <a:gd name="T57" fmla="*/ 679 h 705"/>
                  <a:gd name="T58" fmla="*/ 520 w 523"/>
                  <a:gd name="T59" fmla="*/ 314 h 705"/>
                  <a:gd name="T60" fmla="*/ 502 w 523"/>
                  <a:gd name="T61" fmla="*/ 278 h 705"/>
                  <a:gd name="T62" fmla="*/ 30 w 523"/>
                  <a:gd name="T63" fmla="*/ 5 h 705"/>
                  <a:gd name="T64" fmla="*/ 28 w 523"/>
                  <a:gd name="T65" fmla="*/ 4 h 705"/>
                  <a:gd name="T66" fmla="*/ 28 w 523"/>
                  <a:gd name="T67" fmla="*/ 4 h 705"/>
                  <a:gd name="T68" fmla="*/ 19 w 523"/>
                  <a:gd name="T69" fmla="*/ 4 h 705"/>
                  <a:gd name="T70" fmla="*/ 4 w 523"/>
                  <a:gd name="T71" fmla="*/ 15 h 705"/>
                  <a:gd name="T72" fmla="*/ 6 w 523"/>
                  <a:gd name="T73" fmla="*/ 18 h 705"/>
                  <a:gd name="T74" fmla="*/ 13 w 523"/>
                  <a:gd name="T75" fmla="*/ 17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705">
                    <a:moveTo>
                      <a:pt x="502" y="705"/>
                    </a:moveTo>
                    <a:cubicBezTo>
                      <a:pt x="502" y="705"/>
                      <a:pt x="502" y="705"/>
                      <a:pt x="502" y="705"/>
                    </a:cubicBezTo>
                    <a:cubicBezTo>
                      <a:pt x="501" y="705"/>
                      <a:pt x="501" y="705"/>
                      <a:pt x="501" y="705"/>
                    </a:cubicBezTo>
                    <a:cubicBezTo>
                      <a:pt x="494" y="691"/>
                      <a:pt x="494" y="691"/>
                      <a:pt x="494" y="691"/>
                    </a:cubicBezTo>
                    <a:cubicBezTo>
                      <a:pt x="30" y="423"/>
                      <a:pt x="30" y="423"/>
                      <a:pt x="30" y="423"/>
                    </a:cubicBezTo>
                    <a:cubicBezTo>
                      <a:pt x="19" y="416"/>
                      <a:pt x="10" y="399"/>
                      <a:pt x="10" y="38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4"/>
                      <a:pt x="6" y="3"/>
                      <a:pt x="19" y="1"/>
                    </a:cubicBezTo>
                    <a:cubicBezTo>
                      <a:pt x="22" y="0"/>
                      <a:pt x="25" y="0"/>
                      <a:pt x="29" y="2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503" y="275"/>
                      <a:pt x="503" y="275"/>
                      <a:pt x="503" y="275"/>
                    </a:cubicBezTo>
                    <a:cubicBezTo>
                      <a:pt x="514" y="282"/>
                      <a:pt x="523" y="299"/>
                      <a:pt x="523" y="314"/>
                    </a:cubicBezTo>
                    <a:cubicBezTo>
                      <a:pt x="523" y="679"/>
                      <a:pt x="523" y="679"/>
                      <a:pt x="523" y="679"/>
                    </a:cubicBezTo>
                    <a:cubicBezTo>
                      <a:pt x="523" y="682"/>
                      <a:pt x="523" y="685"/>
                      <a:pt x="522" y="687"/>
                    </a:cubicBezTo>
                    <a:cubicBezTo>
                      <a:pt x="522" y="687"/>
                      <a:pt x="522" y="687"/>
                      <a:pt x="522" y="687"/>
                    </a:cubicBezTo>
                    <a:cubicBezTo>
                      <a:pt x="522" y="689"/>
                      <a:pt x="522" y="689"/>
                      <a:pt x="522" y="689"/>
                    </a:cubicBezTo>
                    <a:cubicBezTo>
                      <a:pt x="517" y="705"/>
                      <a:pt x="502" y="705"/>
                      <a:pt x="502" y="705"/>
                    </a:cubicBezTo>
                    <a:close/>
                    <a:moveTo>
                      <a:pt x="13" y="17"/>
                    </a:moveTo>
                    <a:cubicBezTo>
                      <a:pt x="13" y="384"/>
                      <a:pt x="13" y="384"/>
                      <a:pt x="13" y="384"/>
                    </a:cubicBezTo>
                    <a:cubicBezTo>
                      <a:pt x="13" y="398"/>
                      <a:pt x="21" y="414"/>
                      <a:pt x="31" y="420"/>
                    </a:cubicBezTo>
                    <a:cubicBezTo>
                      <a:pt x="497" y="689"/>
                      <a:pt x="497" y="689"/>
                      <a:pt x="497" y="689"/>
                    </a:cubicBezTo>
                    <a:cubicBezTo>
                      <a:pt x="503" y="702"/>
                      <a:pt x="503" y="702"/>
                      <a:pt x="503" y="702"/>
                    </a:cubicBezTo>
                    <a:cubicBezTo>
                      <a:pt x="506" y="701"/>
                      <a:pt x="515" y="700"/>
                      <a:pt x="519" y="688"/>
                    </a:cubicBezTo>
                    <a:cubicBezTo>
                      <a:pt x="519" y="688"/>
                      <a:pt x="519" y="688"/>
                      <a:pt x="519" y="688"/>
                    </a:cubicBezTo>
                    <a:cubicBezTo>
                      <a:pt x="519" y="687"/>
                      <a:pt x="519" y="687"/>
                      <a:pt x="519" y="687"/>
                    </a:cubicBezTo>
                    <a:cubicBezTo>
                      <a:pt x="520" y="685"/>
                      <a:pt x="520" y="682"/>
                      <a:pt x="520" y="679"/>
                    </a:cubicBezTo>
                    <a:cubicBezTo>
                      <a:pt x="520" y="314"/>
                      <a:pt x="520" y="314"/>
                      <a:pt x="520" y="314"/>
                    </a:cubicBezTo>
                    <a:cubicBezTo>
                      <a:pt x="520" y="300"/>
                      <a:pt x="512" y="284"/>
                      <a:pt x="502" y="278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9" y="5"/>
                      <a:pt x="29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3"/>
                      <a:pt x="22" y="3"/>
                      <a:pt x="19" y="4"/>
                    </a:cubicBezTo>
                    <a:cubicBezTo>
                      <a:pt x="10" y="5"/>
                      <a:pt x="5" y="12"/>
                      <a:pt x="4" y="15"/>
                    </a:cubicBezTo>
                    <a:cubicBezTo>
                      <a:pt x="6" y="18"/>
                      <a:pt x="6" y="18"/>
                      <a:pt x="6" y="18"/>
                    </a:cubicBez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" name="任意多边形 1004">
                <a:extLst>
                  <a:ext uri="{FF2B5EF4-FFF2-40B4-BE49-F238E27FC236}">
                    <a16:creationId xmlns:a16="http://schemas.microsoft.com/office/drawing/2014/main" id="{68E74072-A96B-46F4-854D-52D21EBD847B}"/>
                  </a:ext>
                </a:extLst>
              </p:cNvPr>
              <p:cNvSpPr/>
              <p:nvPr/>
            </p:nvSpPr>
            <p:spPr bwMode="auto">
              <a:xfrm>
                <a:off x="7215188" y="1792288"/>
                <a:ext cx="123825" cy="68263"/>
              </a:xfrm>
              <a:custGeom>
                <a:avLst/>
                <a:gdLst>
                  <a:gd name="T0" fmla="*/ 33 w 33"/>
                  <a:gd name="T1" fmla="*/ 5 h 18"/>
                  <a:gd name="T2" fmla="*/ 29 w 33"/>
                  <a:gd name="T3" fmla="*/ 3 h 18"/>
                  <a:gd name="T4" fmla="*/ 27 w 33"/>
                  <a:gd name="T5" fmla="*/ 2 h 18"/>
                  <a:gd name="T6" fmla="*/ 27 w 33"/>
                  <a:gd name="T7" fmla="*/ 2 h 18"/>
                  <a:gd name="T8" fmla="*/ 27 w 33"/>
                  <a:gd name="T9" fmla="*/ 2 h 18"/>
                  <a:gd name="T10" fmla="*/ 17 w 33"/>
                  <a:gd name="T11" fmla="*/ 1 h 18"/>
                  <a:gd name="T12" fmla="*/ 0 w 33"/>
                  <a:gd name="T13" fmla="*/ 14 h 18"/>
                  <a:gd name="T14" fmla="*/ 4 w 33"/>
                  <a:gd name="T15" fmla="*/ 18 h 18"/>
                  <a:gd name="T16" fmla="*/ 10 w 33"/>
                  <a:gd name="T17" fmla="*/ 18 h 18"/>
                  <a:gd name="T18" fmla="*/ 10 w 33"/>
                  <a:gd name="T19" fmla="*/ 18 h 18"/>
                  <a:gd name="T20" fmla="*/ 33 w 33"/>
                  <a:gd name="T21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8">
                    <a:moveTo>
                      <a:pt x="33" y="5"/>
                    </a:move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6" y="3"/>
                      <a:pt x="0" y="14"/>
                      <a:pt x="0" y="14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" name="任意多边形 1005">
                <a:extLst>
                  <a:ext uri="{FF2B5EF4-FFF2-40B4-BE49-F238E27FC236}">
                    <a16:creationId xmlns:a16="http://schemas.microsoft.com/office/drawing/2014/main" id="{CEC30DC9-62F6-4B01-98BA-2CB045F3F1DB}"/>
                  </a:ext>
                </a:extLst>
              </p:cNvPr>
              <p:cNvSpPr/>
              <p:nvPr/>
            </p:nvSpPr>
            <p:spPr bwMode="auto">
              <a:xfrm>
                <a:off x="5934075" y="3454401"/>
                <a:ext cx="3184525" cy="1789113"/>
              </a:xfrm>
              <a:custGeom>
                <a:avLst/>
                <a:gdLst>
                  <a:gd name="T0" fmla="*/ 834 w 845"/>
                  <a:gd name="T1" fmla="*/ 296 h 474"/>
                  <a:gd name="T2" fmla="*/ 834 w 845"/>
                  <a:gd name="T3" fmla="*/ 296 h 474"/>
                  <a:gd name="T4" fmla="*/ 834 w 845"/>
                  <a:gd name="T5" fmla="*/ 264 h 474"/>
                  <a:gd name="T6" fmla="*/ 823 w 845"/>
                  <a:gd name="T7" fmla="*/ 263 h 474"/>
                  <a:gd name="T8" fmla="*/ 820 w 845"/>
                  <a:gd name="T9" fmla="*/ 274 h 474"/>
                  <a:gd name="T10" fmla="*/ 357 w 845"/>
                  <a:gd name="T11" fmla="*/ 6 h 474"/>
                  <a:gd name="T12" fmla="*/ 315 w 845"/>
                  <a:gd name="T13" fmla="*/ 8 h 474"/>
                  <a:gd name="T14" fmla="*/ 21 w 845"/>
                  <a:gd name="T15" fmla="*/ 170 h 474"/>
                  <a:gd name="T16" fmla="*/ 14 w 845"/>
                  <a:gd name="T17" fmla="*/ 163 h 474"/>
                  <a:gd name="T18" fmla="*/ 11 w 845"/>
                  <a:gd name="T19" fmla="*/ 191 h 474"/>
                  <a:gd name="T20" fmla="*/ 11 w 845"/>
                  <a:gd name="T21" fmla="*/ 191 h 474"/>
                  <a:gd name="T22" fmla="*/ 16 w 845"/>
                  <a:gd name="T23" fmla="*/ 195 h 474"/>
                  <a:gd name="T24" fmla="*/ 488 w 845"/>
                  <a:gd name="T25" fmla="*/ 468 h 474"/>
                  <a:gd name="T26" fmla="*/ 530 w 845"/>
                  <a:gd name="T27" fmla="*/ 466 h 474"/>
                  <a:gd name="T28" fmla="*/ 826 w 845"/>
                  <a:gd name="T29" fmla="*/ 303 h 474"/>
                  <a:gd name="T30" fmla="*/ 834 w 845"/>
                  <a:gd name="T31" fmla="*/ 296 h 474"/>
                  <a:gd name="T32" fmla="*/ 834 w 845"/>
                  <a:gd name="T33" fmla="*/ 296 h 474"/>
                  <a:gd name="T34" fmla="*/ 834 w 845"/>
                  <a:gd name="T35" fmla="*/ 296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5" h="474">
                    <a:moveTo>
                      <a:pt x="834" y="296"/>
                    </a:moveTo>
                    <a:cubicBezTo>
                      <a:pt x="834" y="296"/>
                      <a:pt x="834" y="296"/>
                      <a:pt x="834" y="296"/>
                    </a:cubicBezTo>
                    <a:cubicBezTo>
                      <a:pt x="836" y="293"/>
                      <a:pt x="845" y="278"/>
                      <a:pt x="834" y="264"/>
                    </a:cubicBezTo>
                    <a:cubicBezTo>
                      <a:pt x="823" y="263"/>
                      <a:pt x="823" y="263"/>
                      <a:pt x="823" y="263"/>
                    </a:cubicBezTo>
                    <a:cubicBezTo>
                      <a:pt x="820" y="274"/>
                      <a:pt x="820" y="274"/>
                      <a:pt x="820" y="274"/>
                    </a:cubicBezTo>
                    <a:cubicBezTo>
                      <a:pt x="357" y="6"/>
                      <a:pt x="357" y="6"/>
                      <a:pt x="357" y="6"/>
                    </a:cubicBezTo>
                    <a:cubicBezTo>
                      <a:pt x="346" y="0"/>
                      <a:pt x="328" y="1"/>
                      <a:pt x="315" y="8"/>
                    </a:cubicBezTo>
                    <a:cubicBezTo>
                      <a:pt x="21" y="170"/>
                      <a:pt x="21" y="170"/>
                      <a:pt x="21" y="170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0" y="178"/>
                      <a:pt x="11" y="191"/>
                      <a:pt x="11" y="191"/>
                    </a:cubicBezTo>
                    <a:cubicBezTo>
                      <a:pt x="11" y="191"/>
                      <a:pt x="11" y="191"/>
                      <a:pt x="11" y="191"/>
                    </a:cubicBezTo>
                    <a:cubicBezTo>
                      <a:pt x="13" y="193"/>
                      <a:pt x="14" y="194"/>
                      <a:pt x="16" y="195"/>
                    </a:cubicBezTo>
                    <a:cubicBezTo>
                      <a:pt x="488" y="468"/>
                      <a:pt x="488" y="468"/>
                      <a:pt x="488" y="468"/>
                    </a:cubicBezTo>
                    <a:cubicBezTo>
                      <a:pt x="499" y="474"/>
                      <a:pt x="518" y="473"/>
                      <a:pt x="530" y="466"/>
                    </a:cubicBezTo>
                    <a:cubicBezTo>
                      <a:pt x="826" y="303"/>
                      <a:pt x="826" y="303"/>
                      <a:pt x="826" y="303"/>
                    </a:cubicBezTo>
                    <a:cubicBezTo>
                      <a:pt x="830" y="301"/>
                      <a:pt x="833" y="299"/>
                      <a:pt x="834" y="296"/>
                    </a:cubicBezTo>
                    <a:cubicBezTo>
                      <a:pt x="834" y="296"/>
                      <a:pt x="834" y="296"/>
                      <a:pt x="834" y="296"/>
                    </a:cubicBezTo>
                    <a:cubicBezTo>
                      <a:pt x="834" y="296"/>
                      <a:pt x="834" y="296"/>
                      <a:pt x="834" y="296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" name="任意多边形 1006">
                <a:extLst>
                  <a:ext uri="{FF2B5EF4-FFF2-40B4-BE49-F238E27FC236}">
                    <a16:creationId xmlns:a16="http://schemas.microsoft.com/office/drawing/2014/main" id="{9AB39A71-1741-43C0-BB61-53EE8A30CF0A}"/>
                  </a:ext>
                </a:extLst>
              </p:cNvPr>
              <p:cNvSpPr/>
              <p:nvPr/>
            </p:nvSpPr>
            <p:spPr bwMode="auto">
              <a:xfrm>
                <a:off x="5926138" y="3449638"/>
                <a:ext cx="3198813" cy="1790700"/>
              </a:xfrm>
              <a:custGeom>
                <a:avLst/>
                <a:gdLst>
                  <a:gd name="T0" fmla="*/ 509 w 849"/>
                  <a:gd name="T1" fmla="*/ 474 h 474"/>
                  <a:gd name="T2" fmla="*/ 490 w 849"/>
                  <a:gd name="T3" fmla="*/ 470 h 474"/>
                  <a:gd name="T4" fmla="*/ 17 w 849"/>
                  <a:gd name="T5" fmla="*/ 197 h 474"/>
                  <a:gd name="T6" fmla="*/ 12 w 849"/>
                  <a:gd name="T7" fmla="*/ 193 h 474"/>
                  <a:gd name="T8" fmla="*/ 15 w 849"/>
                  <a:gd name="T9" fmla="*/ 163 h 474"/>
                  <a:gd name="T10" fmla="*/ 16 w 849"/>
                  <a:gd name="T11" fmla="*/ 161 h 474"/>
                  <a:gd name="T12" fmla="*/ 23 w 849"/>
                  <a:gd name="T13" fmla="*/ 169 h 474"/>
                  <a:gd name="T14" fmla="*/ 316 w 849"/>
                  <a:gd name="T15" fmla="*/ 8 h 474"/>
                  <a:gd name="T16" fmla="*/ 360 w 849"/>
                  <a:gd name="T17" fmla="*/ 6 h 474"/>
                  <a:gd name="T18" fmla="*/ 821 w 849"/>
                  <a:gd name="T19" fmla="*/ 273 h 474"/>
                  <a:gd name="T20" fmla="*/ 823 w 849"/>
                  <a:gd name="T21" fmla="*/ 263 h 474"/>
                  <a:gd name="T22" fmla="*/ 837 w 849"/>
                  <a:gd name="T23" fmla="*/ 263 h 474"/>
                  <a:gd name="T24" fmla="*/ 837 w 849"/>
                  <a:gd name="T25" fmla="*/ 264 h 474"/>
                  <a:gd name="T26" fmla="*/ 838 w 849"/>
                  <a:gd name="T27" fmla="*/ 297 h 474"/>
                  <a:gd name="T28" fmla="*/ 837 w 849"/>
                  <a:gd name="T29" fmla="*/ 298 h 474"/>
                  <a:gd name="T30" fmla="*/ 829 w 849"/>
                  <a:gd name="T31" fmla="*/ 305 h 474"/>
                  <a:gd name="T32" fmla="*/ 533 w 849"/>
                  <a:gd name="T33" fmla="*/ 468 h 474"/>
                  <a:gd name="T34" fmla="*/ 509 w 849"/>
                  <a:gd name="T35" fmla="*/ 474 h 474"/>
                  <a:gd name="T36" fmla="*/ 16 w 849"/>
                  <a:gd name="T37" fmla="*/ 166 h 474"/>
                  <a:gd name="T38" fmla="*/ 15 w 849"/>
                  <a:gd name="T39" fmla="*/ 191 h 474"/>
                  <a:gd name="T40" fmla="*/ 19 w 849"/>
                  <a:gd name="T41" fmla="*/ 195 h 474"/>
                  <a:gd name="T42" fmla="*/ 491 w 849"/>
                  <a:gd name="T43" fmla="*/ 467 h 474"/>
                  <a:gd name="T44" fmla="*/ 531 w 849"/>
                  <a:gd name="T45" fmla="*/ 466 h 474"/>
                  <a:gd name="T46" fmla="*/ 827 w 849"/>
                  <a:gd name="T47" fmla="*/ 303 h 474"/>
                  <a:gd name="T48" fmla="*/ 835 w 849"/>
                  <a:gd name="T49" fmla="*/ 296 h 474"/>
                  <a:gd name="T50" fmla="*/ 835 w 849"/>
                  <a:gd name="T51" fmla="*/ 296 h 474"/>
                  <a:gd name="T52" fmla="*/ 836 w 849"/>
                  <a:gd name="T53" fmla="*/ 266 h 474"/>
                  <a:gd name="T54" fmla="*/ 826 w 849"/>
                  <a:gd name="T55" fmla="*/ 266 h 474"/>
                  <a:gd name="T56" fmla="*/ 823 w 849"/>
                  <a:gd name="T57" fmla="*/ 277 h 474"/>
                  <a:gd name="T58" fmla="*/ 822 w 849"/>
                  <a:gd name="T59" fmla="*/ 276 h 474"/>
                  <a:gd name="T60" fmla="*/ 358 w 849"/>
                  <a:gd name="T61" fmla="*/ 9 h 474"/>
                  <a:gd name="T62" fmla="*/ 318 w 849"/>
                  <a:gd name="T63" fmla="*/ 10 h 474"/>
                  <a:gd name="T64" fmla="*/ 22 w 849"/>
                  <a:gd name="T65" fmla="*/ 173 h 474"/>
                  <a:gd name="T66" fmla="*/ 16 w 849"/>
                  <a:gd name="T67" fmla="*/ 166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9" h="474">
                    <a:moveTo>
                      <a:pt x="509" y="474"/>
                    </a:moveTo>
                    <a:cubicBezTo>
                      <a:pt x="501" y="474"/>
                      <a:pt x="495" y="473"/>
                      <a:pt x="490" y="470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15" y="196"/>
                      <a:pt x="14" y="195"/>
                      <a:pt x="12" y="193"/>
                    </a:cubicBezTo>
                    <a:cubicBezTo>
                      <a:pt x="12" y="193"/>
                      <a:pt x="0" y="179"/>
                      <a:pt x="15" y="163"/>
                    </a:cubicBezTo>
                    <a:cubicBezTo>
                      <a:pt x="16" y="161"/>
                      <a:pt x="16" y="161"/>
                      <a:pt x="16" y="161"/>
                    </a:cubicBezTo>
                    <a:cubicBezTo>
                      <a:pt x="23" y="169"/>
                      <a:pt x="23" y="169"/>
                      <a:pt x="23" y="169"/>
                    </a:cubicBezTo>
                    <a:cubicBezTo>
                      <a:pt x="316" y="8"/>
                      <a:pt x="316" y="8"/>
                      <a:pt x="316" y="8"/>
                    </a:cubicBezTo>
                    <a:cubicBezTo>
                      <a:pt x="329" y="1"/>
                      <a:pt x="349" y="0"/>
                      <a:pt x="360" y="6"/>
                    </a:cubicBezTo>
                    <a:cubicBezTo>
                      <a:pt x="821" y="273"/>
                      <a:pt x="821" y="273"/>
                      <a:pt x="821" y="273"/>
                    </a:cubicBezTo>
                    <a:cubicBezTo>
                      <a:pt x="823" y="263"/>
                      <a:pt x="823" y="263"/>
                      <a:pt x="823" y="263"/>
                    </a:cubicBezTo>
                    <a:cubicBezTo>
                      <a:pt x="837" y="263"/>
                      <a:pt x="837" y="263"/>
                      <a:pt x="837" y="263"/>
                    </a:cubicBezTo>
                    <a:cubicBezTo>
                      <a:pt x="837" y="264"/>
                      <a:pt x="837" y="264"/>
                      <a:pt x="837" y="264"/>
                    </a:cubicBezTo>
                    <a:cubicBezTo>
                      <a:pt x="849" y="279"/>
                      <a:pt x="839" y="295"/>
                      <a:pt x="838" y="297"/>
                    </a:cubicBezTo>
                    <a:cubicBezTo>
                      <a:pt x="837" y="298"/>
                      <a:pt x="837" y="298"/>
                      <a:pt x="837" y="298"/>
                    </a:cubicBezTo>
                    <a:cubicBezTo>
                      <a:pt x="835" y="301"/>
                      <a:pt x="832" y="303"/>
                      <a:pt x="829" y="305"/>
                    </a:cubicBezTo>
                    <a:cubicBezTo>
                      <a:pt x="533" y="468"/>
                      <a:pt x="533" y="468"/>
                      <a:pt x="533" y="468"/>
                    </a:cubicBezTo>
                    <a:cubicBezTo>
                      <a:pt x="526" y="472"/>
                      <a:pt x="517" y="474"/>
                      <a:pt x="509" y="474"/>
                    </a:cubicBezTo>
                    <a:close/>
                    <a:moveTo>
                      <a:pt x="16" y="166"/>
                    </a:moveTo>
                    <a:cubicBezTo>
                      <a:pt x="5" y="180"/>
                      <a:pt x="14" y="191"/>
                      <a:pt x="15" y="191"/>
                    </a:cubicBezTo>
                    <a:cubicBezTo>
                      <a:pt x="16" y="193"/>
                      <a:pt x="17" y="194"/>
                      <a:pt x="19" y="195"/>
                    </a:cubicBezTo>
                    <a:cubicBezTo>
                      <a:pt x="491" y="467"/>
                      <a:pt x="491" y="467"/>
                      <a:pt x="491" y="467"/>
                    </a:cubicBezTo>
                    <a:cubicBezTo>
                      <a:pt x="501" y="473"/>
                      <a:pt x="519" y="473"/>
                      <a:pt x="531" y="466"/>
                    </a:cubicBezTo>
                    <a:cubicBezTo>
                      <a:pt x="827" y="303"/>
                      <a:pt x="827" y="303"/>
                      <a:pt x="827" y="303"/>
                    </a:cubicBezTo>
                    <a:cubicBezTo>
                      <a:pt x="831" y="301"/>
                      <a:pt x="833" y="299"/>
                      <a:pt x="835" y="296"/>
                    </a:cubicBezTo>
                    <a:cubicBezTo>
                      <a:pt x="835" y="296"/>
                      <a:pt x="835" y="296"/>
                      <a:pt x="835" y="296"/>
                    </a:cubicBezTo>
                    <a:cubicBezTo>
                      <a:pt x="837" y="293"/>
                      <a:pt x="845" y="279"/>
                      <a:pt x="836" y="266"/>
                    </a:cubicBezTo>
                    <a:cubicBezTo>
                      <a:pt x="826" y="266"/>
                      <a:pt x="826" y="266"/>
                      <a:pt x="826" y="266"/>
                    </a:cubicBezTo>
                    <a:cubicBezTo>
                      <a:pt x="823" y="277"/>
                      <a:pt x="823" y="277"/>
                      <a:pt x="823" y="277"/>
                    </a:cubicBezTo>
                    <a:cubicBezTo>
                      <a:pt x="822" y="276"/>
                      <a:pt x="822" y="276"/>
                      <a:pt x="822" y="276"/>
                    </a:cubicBezTo>
                    <a:cubicBezTo>
                      <a:pt x="358" y="9"/>
                      <a:pt x="358" y="9"/>
                      <a:pt x="358" y="9"/>
                    </a:cubicBezTo>
                    <a:cubicBezTo>
                      <a:pt x="348" y="3"/>
                      <a:pt x="330" y="4"/>
                      <a:pt x="318" y="10"/>
                    </a:cubicBezTo>
                    <a:cubicBezTo>
                      <a:pt x="22" y="173"/>
                      <a:pt x="22" y="173"/>
                      <a:pt x="22" y="173"/>
                    </a:cubicBezTo>
                    <a:lnTo>
                      <a:pt x="16" y="16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" name="任意多边形 1007">
                <a:extLst>
                  <a:ext uri="{FF2B5EF4-FFF2-40B4-BE49-F238E27FC236}">
                    <a16:creationId xmlns:a16="http://schemas.microsoft.com/office/drawing/2014/main" id="{FD029181-8625-49F2-A98E-DEA98E5E5BE8}"/>
                  </a:ext>
                </a:extLst>
              </p:cNvPr>
              <p:cNvSpPr/>
              <p:nvPr/>
            </p:nvSpPr>
            <p:spPr bwMode="auto">
              <a:xfrm>
                <a:off x="5934075" y="4068763"/>
                <a:ext cx="87313" cy="136525"/>
              </a:xfrm>
              <a:custGeom>
                <a:avLst/>
                <a:gdLst>
                  <a:gd name="T0" fmla="*/ 23 w 23"/>
                  <a:gd name="T1" fmla="*/ 6 h 36"/>
                  <a:gd name="T2" fmla="*/ 21 w 23"/>
                  <a:gd name="T3" fmla="*/ 7 h 36"/>
                  <a:gd name="T4" fmla="*/ 14 w 23"/>
                  <a:gd name="T5" fmla="*/ 0 h 36"/>
                  <a:gd name="T6" fmla="*/ 11 w 23"/>
                  <a:gd name="T7" fmla="*/ 28 h 36"/>
                  <a:gd name="T8" fmla="*/ 11 w 23"/>
                  <a:gd name="T9" fmla="*/ 28 h 36"/>
                  <a:gd name="T10" fmla="*/ 16 w 23"/>
                  <a:gd name="T11" fmla="*/ 32 h 36"/>
                  <a:gd name="T12" fmla="*/ 23 w 23"/>
                  <a:gd name="T13" fmla="*/ 36 h 36"/>
                  <a:gd name="T14" fmla="*/ 23 w 23"/>
                  <a:gd name="T15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6">
                    <a:moveTo>
                      <a:pt x="23" y="6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15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3" y="30"/>
                      <a:pt x="14" y="31"/>
                      <a:pt x="16" y="32"/>
                    </a:cubicBezTo>
                    <a:cubicBezTo>
                      <a:pt x="23" y="36"/>
                      <a:pt x="23" y="36"/>
                      <a:pt x="23" y="36"/>
                    </a:cubicBez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" name="任意多边形 1008">
                <a:extLst>
                  <a:ext uri="{FF2B5EF4-FFF2-40B4-BE49-F238E27FC236}">
                    <a16:creationId xmlns:a16="http://schemas.microsoft.com/office/drawing/2014/main" id="{51EC95F6-F900-4584-B0C8-8BF4A4F8DF79}"/>
                  </a:ext>
                </a:extLst>
              </p:cNvPr>
              <p:cNvSpPr/>
              <p:nvPr/>
            </p:nvSpPr>
            <p:spPr bwMode="auto">
              <a:xfrm>
                <a:off x="7862888" y="2895601"/>
                <a:ext cx="1316038" cy="1543050"/>
              </a:xfrm>
              <a:custGeom>
                <a:avLst/>
                <a:gdLst>
                  <a:gd name="T0" fmla="*/ 0 w 349"/>
                  <a:gd name="T1" fmla="*/ 210 h 409"/>
                  <a:gd name="T2" fmla="*/ 322 w 349"/>
                  <a:gd name="T3" fmla="*/ 396 h 409"/>
                  <a:gd name="T4" fmla="*/ 329 w 349"/>
                  <a:gd name="T5" fmla="*/ 409 h 409"/>
                  <a:gd name="T6" fmla="*/ 347 w 349"/>
                  <a:gd name="T7" fmla="*/ 395 h 409"/>
                  <a:gd name="T8" fmla="*/ 348 w 349"/>
                  <a:gd name="T9" fmla="*/ 394 h 409"/>
                  <a:gd name="T10" fmla="*/ 348 w 349"/>
                  <a:gd name="T11" fmla="*/ 394 h 409"/>
                  <a:gd name="T12" fmla="*/ 348 w 349"/>
                  <a:gd name="T13" fmla="*/ 394 h 409"/>
                  <a:gd name="T14" fmla="*/ 349 w 349"/>
                  <a:gd name="T15" fmla="*/ 385 h 409"/>
                  <a:gd name="T16" fmla="*/ 349 w 349"/>
                  <a:gd name="T17" fmla="*/ 20 h 409"/>
                  <a:gd name="T18" fmla="*/ 344 w 349"/>
                  <a:gd name="T19" fmla="*/ 0 h 409"/>
                  <a:gd name="T20" fmla="*/ 0 w 349"/>
                  <a:gd name="T21" fmla="*/ 21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409">
                    <a:moveTo>
                      <a:pt x="0" y="210"/>
                    </a:moveTo>
                    <a:cubicBezTo>
                      <a:pt x="322" y="396"/>
                      <a:pt x="322" y="396"/>
                      <a:pt x="322" y="396"/>
                    </a:cubicBezTo>
                    <a:cubicBezTo>
                      <a:pt x="329" y="409"/>
                      <a:pt x="329" y="409"/>
                      <a:pt x="329" y="409"/>
                    </a:cubicBezTo>
                    <a:cubicBezTo>
                      <a:pt x="329" y="409"/>
                      <a:pt x="343" y="409"/>
                      <a:pt x="347" y="395"/>
                    </a:cubicBezTo>
                    <a:cubicBezTo>
                      <a:pt x="347" y="394"/>
                      <a:pt x="347" y="394"/>
                      <a:pt x="348" y="394"/>
                    </a:cubicBezTo>
                    <a:cubicBezTo>
                      <a:pt x="348" y="394"/>
                      <a:pt x="348" y="394"/>
                      <a:pt x="348" y="394"/>
                    </a:cubicBezTo>
                    <a:cubicBezTo>
                      <a:pt x="348" y="394"/>
                      <a:pt x="348" y="394"/>
                      <a:pt x="348" y="394"/>
                    </a:cubicBezTo>
                    <a:cubicBezTo>
                      <a:pt x="348" y="391"/>
                      <a:pt x="349" y="389"/>
                      <a:pt x="349" y="385"/>
                    </a:cubicBezTo>
                    <a:cubicBezTo>
                      <a:pt x="349" y="20"/>
                      <a:pt x="349" y="20"/>
                      <a:pt x="349" y="20"/>
                    </a:cubicBezTo>
                    <a:cubicBezTo>
                      <a:pt x="349" y="13"/>
                      <a:pt x="347" y="6"/>
                      <a:pt x="344" y="0"/>
                    </a:cubicBez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" name="任意多边形 1009">
                <a:extLst>
                  <a:ext uri="{FF2B5EF4-FFF2-40B4-BE49-F238E27FC236}">
                    <a16:creationId xmlns:a16="http://schemas.microsoft.com/office/drawing/2014/main" id="{2DD06334-77E5-41CE-A77E-FB0CC7FF9EBE}"/>
                  </a:ext>
                </a:extLst>
              </p:cNvPr>
              <p:cNvSpPr/>
              <p:nvPr/>
            </p:nvSpPr>
            <p:spPr bwMode="auto">
              <a:xfrm>
                <a:off x="7212013" y="1803401"/>
                <a:ext cx="1920875" cy="2654300"/>
              </a:xfrm>
              <a:custGeom>
                <a:avLst/>
                <a:gdLst>
                  <a:gd name="T0" fmla="*/ 491 w 510"/>
                  <a:gd name="T1" fmla="*/ 696 h 703"/>
                  <a:gd name="T2" fmla="*/ 19 w 510"/>
                  <a:gd name="T3" fmla="*/ 424 h 703"/>
                  <a:gd name="T4" fmla="*/ 0 w 510"/>
                  <a:gd name="T5" fmla="*/ 387 h 703"/>
                  <a:gd name="T6" fmla="*/ 0 w 510"/>
                  <a:gd name="T7" fmla="*/ 21 h 703"/>
                  <a:gd name="T8" fmla="*/ 19 w 510"/>
                  <a:gd name="T9" fmla="*/ 6 h 703"/>
                  <a:gd name="T10" fmla="*/ 491 w 510"/>
                  <a:gd name="T11" fmla="*/ 279 h 703"/>
                  <a:gd name="T12" fmla="*/ 510 w 510"/>
                  <a:gd name="T13" fmla="*/ 316 h 703"/>
                  <a:gd name="T14" fmla="*/ 510 w 510"/>
                  <a:gd name="T15" fmla="*/ 682 h 703"/>
                  <a:gd name="T16" fmla="*/ 491 w 510"/>
                  <a:gd name="T17" fmla="*/ 696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0" h="703">
                    <a:moveTo>
                      <a:pt x="491" y="696"/>
                    </a:moveTo>
                    <a:cubicBezTo>
                      <a:pt x="19" y="424"/>
                      <a:pt x="19" y="424"/>
                      <a:pt x="19" y="424"/>
                    </a:cubicBezTo>
                    <a:cubicBezTo>
                      <a:pt x="8" y="418"/>
                      <a:pt x="0" y="401"/>
                      <a:pt x="0" y="38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7"/>
                      <a:pt x="8" y="0"/>
                      <a:pt x="19" y="6"/>
                    </a:cubicBezTo>
                    <a:cubicBezTo>
                      <a:pt x="491" y="279"/>
                      <a:pt x="491" y="279"/>
                      <a:pt x="491" y="279"/>
                    </a:cubicBezTo>
                    <a:cubicBezTo>
                      <a:pt x="502" y="285"/>
                      <a:pt x="510" y="302"/>
                      <a:pt x="510" y="316"/>
                    </a:cubicBezTo>
                    <a:cubicBezTo>
                      <a:pt x="510" y="682"/>
                      <a:pt x="510" y="682"/>
                      <a:pt x="510" y="682"/>
                    </a:cubicBezTo>
                    <a:cubicBezTo>
                      <a:pt x="510" y="696"/>
                      <a:pt x="502" y="703"/>
                      <a:pt x="491" y="696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" name="任意多边形 1010">
                <a:extLst>
                  <a:ext uri="{FF2B5EF4-FFF2-40B4-BE49-F238E27FC236}">
                    <a16:creationId xmlns:a16="http://schemas.microsoft.com/office/drawing/2014/main" id="{03A1411D-2F61-4C8B-9C84-595F25E14A9F}"/>
                  </a:ext>
                </a:extLst>
              </p:cNvPr>
              <p:cNvSpPr/>
              <p:nvPr/>
            </p:nvSpPr>
            <p:spPr bwMode="auto">
              <a:xfrm>
                <a:off x="7204075" y="1811338"/>
                <a:ext cx="1936750" cy="2635250"/>
              </a:xfrm>
              <a:custGeom>
                <a:avLst/>
                <a:gdLst>
                  <a:gd name="T0" fmla="*/ 501 w 514"/>
                  <a:gd name="T1" fmla="*/ 698 h 698"/>
                  <a:gd name="T2" fmla="*/ 492 w 514"/>
                  <a:gd name="T3" fmla="*/ 696 h 698"/>
                  <a:gd name="T4" fmla="*/ 20 w 514"/>
                  <a:gd name="T5" fmla="*/ 423 h 698"/>
                  <a:gd name="T6" fmla="*/ 0 w 514"/>
                  <a:gd name="T7" fmla="*/ 385 h 698"/>
                  <a:gd name="T8" fmla="*/ 0 w 514"/>
                  <a:gd name="T9" fmla="*/ 19 h 698"/>
                  <a:gd name="T10" fmla="*/ 7 w 514"/>
                  <a:gd name="T11" fmla="*/ 2 h 698"/>
                  <a:gd name="T12" fmla="*/ 22 w 514"/>
                  <a:gd name="T13" fmla="*/ 3 h 698"/>
                  <a:gd name="T14" fmla="*/ 494 w 514"/>
                  <a:gd name="T15" fmla="*/ 276 h 698"/>
                  <a:gd name="T16" fmla="*/ 514 w 514"/>
                  <a:gd name="T17" fmla="*/ 314 h 698"/>
                  <a:gd name="T18" fmla="*/ 514 w 514"/>
                  <a:gd name="T19" fmla="*/ 680 h 698"/>
                  <a:gd name="T20" fmla="*/ 507 w 514"/>
                  <a:gd name="T21" fmla="*/ 697 h 698"/>
                  <a:gd name="T22" fmla="*/ 501 w 514"/>
                  <a:gd name="T23" fmla="*/ 698 h 698"/>
                  <a:gd name="T24" fmla="*/ 494 w 514"/>
                  <a:gd name="T25" fmla="*/ 693 h 698"/>
                  <a:gd name="T26" fmla="*/ 505 w 514"/>
                  <a:gd name="T27" fmla="*/ 694 h 698"/>
                  <a:gd name="T28" fmla="*/ 511 w 514"/>
                  <a:gd name="T29" fmla="*/ 680 h 698"/>
                  <a:gd name="T30" fmla="*/ 511 w 514"/>
                  <a:gd name="T31" fmla="*/ 314 h 698"/>
                  <a:gd name="T32" fmla="*/ 492 w 514"/>
                  <a:gd name="T33" fmla="*/ 278 h 698"/>
                  <a:gd name="T34" fmla="*/ 20 w 514"/>
                  <a:gd name="T35" fmla="*/ 6 h 698"/>
                  <a:gd name="T36" fmla="*/ 9 w 514"/>
                  <a:gd name="T37" fmla="*/ 5 h 698"/>
                  <a:gd name="T38" fmla="*/ 3 w 514"/>
                  <a:gd name="T39" fmla="*/ 19 h 698"/>
                  <a:gd name="T40" fmla="*/ 3 w 514"/>
                  <a:gd name="T41" fmla="*/ 385 h 698"/>
                  <a:gd name="T42" fmla="*/ 22 w 514"/>
                  <a:gd name="T43" fmla="*/ 420 h 698"/>
                  <a:gd name="T44" fmla="*/ 494 w 514"/>
                  <a:gd name="T45" fmla="*/ 693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4" h="698">
                    <a:moveTo>
                      <a:pt x="501" y="698"/>
                    </a:moveTo>
                    <a:cubicBezTo>
                      <a:pt x="498" y="698"/>
                      <a:pt x="495" y="697"/>
                      <a:pt x="492" y="696"/>
                    </a:cubicBezTo>
                    <a:cubicBezTo>
                      <a:pt x="20" y="423"/>
                      <a:pt x="20" y="423"/>
                      <a:pt x="20" y="423"/>
                    </a:cubicBezTo>
                    <a:cubicBezTo>
                      <a:pt x="9" y="417"/>
                      <a:pt x="0" y="400"/>
                      <a:pt x="0" y="38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1"/>
                      <a:pt x="3" y="5"/>
                      <a:pt x="7" y="2"/>
                    </a:cubicBezTo>
                    <a:cubicBezTo>
                      <a:pt x="11" y="0"/>
                      <a:pt x="16" y="0"/>
                      <a:pt x="22" y="3"/>
                    </a:cubicBezTo>
                    <a:cubicBezTo>
                      <a:pt x="494" y="276"/>
                      <a:pt x="494" y="276"/>
                      <a:pt x="494" y="276"/>
                    </a:cubicBezTo>
                    <a:cubicBezTo>
                      <a:pt x="505" y="282"/>
                      <a:pt x="514" y="299"/>
                      <a:pt x="514" y="314"/>
                    </a:cubicBezTo>
                    <a:cubicBezTo>
                      <a:pt x="514" y="680"/>
                      <a:pt x="514" y="680"/>
                      <a:pt x="514" y="680"/>
                    </a:cubicBezTo>
                    <a:cubicBezTo>
                      <a:pt x="514" y="688"/>
                      <a:pt x="511" y="694"/>
                      <a:pt x="507" y="697"/>
                    </a:cubicBezTo>
                    <a:cubicBezTo>
                      <a:pt x="505" y="698"/>
                      <a:pt x="503" y="698"/>
                      <a:pt x="501" y="698"/>
                    </a:cubicBezTo>
                    <a:close/>
                    <a:moveTo>
                      <a:pt x="494" y="693"/>
                    </a:moveTo>
                    <a:cubicBezTo>
                      <a:pt x="498" y="696"/>
                      <a:pt x="502" y="696"/>
                      <a:pt x="505" y="694"/>
                    </a:cubicBezTo>
                    <a:cubicBezTo>
                      <a:pt x="509" y="692"/>
                      <a:pt x="511" y="687"/>
                      <a:pt x="511" y="680"/>
                    </a:cubicBezTo>
                    <a:cubicBezTo>
                      <a:pt x="511" y="314"/>
                      <a:pt x="511" y="314"/>
                      <a:pt x="511" y="314"/>
                    </a:cubicBezTo>
                    <a:cubicBezTo>
                      <a:pt x="511" y="300"/>
                      <a:pt x="503" y="284"/>
                      <a:pt x="492" y="27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6" y="3"/>
                      <a:pt x="12" y="3"/>
                      <a:pt x="9" y="5"/>
                    </a:cubicBezTo>
                    <a:cubicBezTo>
                      <a:pt x="5" y="7"/>
                      <a:pt x="3" y="12"/>
                      <a:pt x="3" y="19"/>
                    </a:cubicBezTo>
                    <a:cubicBezTo>
                      <a:pt x="3" y="385"/>
                      <a:pt x="3" y="385"/>
                      <a:pt x="3" y="385"/>
                    </a:cubicBezTo>
                    <a:cubicBezTo>
                      <a:pt x="3" y="399"/>
                      <a:pt x="11" y="415"/>
                      <a:pt x="22" y="420"/>
                    </a:cubicBezTo>
                    <a:lnTo>
                      <a:pt x="494" y="69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" name="任意多边形 1011">
                <a:extLst>
                  <a:ext uri="{FF2B5EF4-FFF2-40B4-BE49-F238E27FC236}">
                    <a16:creationId xmlns:a16="http://schemas.microsoft.com/office/drawing/2014/main" id="{06C12EFD-BB36-4F2F-B201-0EF578229E41}"/>
                  </a:ext>
                </a:extLst>
              </p:cNvPr>
              <p:cNvSpPr/>
              <p:nvPr/>
            </p:nvSpPr>
            <p:spPr bwMode="auto">
              <a:xfrm>
                <a:off x="7272338" y="1893888"/>
                <a:ext cx="1800225" cy="2398713"/>
              </a:xfrm>
              <a:custGeom>
                <a:avLst/>
                <a:gdLst>
                  <a:gd name="T0" fmla="*/ 472 w 478"/>
                  <a:gd name="T1" fmla="*/ 633 h 635"/>
                  <a:gd name="T2" fmla="*/ 6 w 478"/>
                  <a:gd name="T3" fmla="*/ 364 h 635"/>
                  <a:gd name="T4" fmla="*/ 0 w 478"/>
                  <a:gd name="T5" fmla="*/ 352 h 635"/>
                  <a:gd name="T6" fmla="*/ 0 w 478"/>
                  <a:gd name="T7" fmla="*/ 7 h 635"/>
                  <a:gd name="T8" fmla="*/ 6 w 478"/>
                  <a:gd name="T9" fmla="*/ 2 h 635"/>
                  <a:gd name="T10" fmla="*/ 472 w 478"/>
                  <a:gd name="T11" fmla="*/ 271 h 635"/>
                  <a:gd name="T12" fmla="*/ 478 w 478"/>
                  <a:gd name="T13" fmla="*/ 283 h 635"/>
                  <a:gd name="T14" fmla="*/ 478 w 478"/>
                  <a:gd name="T15" fmla="*/ 628 h 635"/>
                  <a:gd name="T16" fmla="*/ 472 w 478"/>
                  <a:gd name="T17" fmla="*/ 633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8" h="635">
                    <a:moveTo>
                      <a:pt x="472" y="633"/>
                    </a:moveTo>
                    <a:cubicBezTo>
                      <a:pt x="6" y="364"/>
                      <a:pt x="6" y="364"/>
                      <a:pt x="6" y="364"/>
                    </a:cubicBezTo>
                    <a:cubicBezTo>
                      <a:pt x="3" y="362"/>
                      <a:pt x="0" y="356"/>
                      <a:pt x="0" y="35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3" y="0"/>
                      <a:pt x="6" y="2"/>
                    </a:cubicBezTo>
                    <a:cubicBezTo>
                      <a:pt x="472" y="271"/>
                      <a:pt x="472" y="271"/>
                      <a:pt x="472" y="271"/>
                    </a:cubicBezTo>
                    <a:cubicBezTo>
                      <a:pt x="475" y="273"/>
                      <a:pt x="478" y="278"/>
                      <a:pt x="478" y="283"/>
                    </a:cubicBezTo>
                    <a:cubicBezTo>
                      <a:pt x="478" y="628"/>
                      <a:pt x="478" y="628"/>
                      <a:pt x="478" y="628"/>
                    </a:cubicBezTo>
                    <a:cubicBezTo>
                      <a:pt x="478" y="633"/>
                      <a:pt x="475" y="635"/>
                      <a:pt x="472" y="633"/>
                    </a:cubicBezTo>
                    <a:close/>
                  </a:path>
                </a:pathLst>
              </a:custGeom>
              <a:solidFill>
                <a:srgbClr val="FA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" name="任意多边形 1012">
                <a:extLst>
                  <a:ext uri="{FF2B5EF4-FFF2-40B4-BE49-F238E27FC236}">
                    <a16:creationId xmlns:a16="http://schemas.microsoft.com/office/drawing/2014/main" id="{F46312FF-AB98-4541-80FD-B7BBE03B9801}"/>
                  </a:ext>
                </a:extLst>
              </p:cNvPr>
              <p:cNvSpPr/>
              <p:nvPr/>
            </p:nvSpPr>
            <p:spPr bwMode="auto">
              <a:xfrm>
                <a:off x="7264400" y="1890713"/>
                <a:ext cx="1816100" cy="2401888"/>
              </a:xfrm>
              <a:custGeom>
                <a:avLst/>
                <a:gdLst>
                  <a:gd name="T0" fmla="*/ 476 w 482"/>
                  <a:gd name="T1" fmla="*/ 636 h 636"/>
                  <a:gd name="T2" fmla="*/ 473 w 482"/>
                  <a:gd name="T3" fmla="*/ 635 h 636"/>
                  <a:gd name="T4" fmla="*/ 8 w 482"/>
                  <a:gd name="T5" fmla="*/ 366 h 636"/>
                  <a:gd name="T6" fmla="*/ 0 w 482"/>
                  <a:gd name="T7" fmla="*/ 353 h 636"/>
                  <a:gd name="T8" fmla="*/ 0 w 482"/>
                  <a:gd name="T9" fmla="*/ 8 h 636"/>
                  <a:gd name="T10" fmla="*/ 3 w 482"/>
                  <a:gd name="T11" fmla="*/ 1 h 636"/>
                  <a:gd name="T12" fmla="*/ 9 w 482"/>
                  <a:gd name="T13" fmla="*/ 2 h 636"/>
                  <a:gd name="T14" fmla="*/ 474 w 482"/>
                  <a:gd name="T15" fmla="*/ 271 h 636"/>
                  <a:gd name="T16" fmla="*/ 482 w 482"/>
                  <a:gd name="T17" fmla="*/ 284 h 636"/>
                  <a:gd name="T18" fmla="*/ 482 w 482"/>
                  <a:gd name="T19" fmla="*/ 629 h 636"/>
                  <a:gd name="T20" fmla="*/ 479 w 482"/>
                  <a:gd name="T21" fmla="*/ 635 h 636"/>
                  <a:gd name="T22" fmla="*/ 476 w 482"/>
                  <a:gd name="T23" fmla="*/ 636 h 636"/>
                  <a:gd name="T24" fmla="*/ 474 w 482"/>
                  <a:gd name="T25" fmla="*/ 632 h 636"/>
                  <a:gd name="T26" fmla="*/ 477 w 482"/>
                  <a:gd name="T27" fmla="*/ 633 h 636"/>
                  <a:gd name="T28" fmla="*/ 479 w 482"/>
                  <a:gd name="T29" fmla="*/ 629 h 636"/>
                  <a:gd name="T30" fmla="*/ 479 w 482"/>
                  <a:gd name="T31" fmla="*/ 284 h 636"/>
                  <a:gd name="T32" fmla="*/ 473 w 482"/>
                  <a:gd name="T33" fmla="*/ 273 h 636"/>
                  <a:gd name="T34" fmla="*/ 8 w 482"/>
                  <a:gd name="T35" fmla="*/ 4 h 636"/>
                  <a:gd name="T36" fmla="*/ 5 w 482"/>
                  <a:gd name="T37" fmla="*/ 4 h 636"/>
                  <a:gd name="T38" fmla="*/ 3 w 482"/>
                  <a:gd name="T39" fmla="*/ 8 h 636"/>
                  <a:gd name="T40" fmla="*/ 3 w 482"/>
                  <a:gd name="T41" fmla="*/ 353 h 636"/>
                  <a:gd name="T42" fmla="*/ 9 w 482"/>
                  <a:gd name="T43" fmla="*/ 364 h 636"/>
                  <a:gd name="T44" fmla="*/ 474 w 482"/>
                  <a:gd name="T45" fmla="*/ 63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2" h="636">
                    <a:moveTo>
                      <a:pt x="476" y="636"/>
                    </a:moveTo>
                    <a:cubicBezTo>
                      <a:pt x="475" y="636"/>
                      <a:pt x="474" y="636"/>
                      <a:pt x="473" y="635"/>
                    </a:cubicBezTo>
                    <a:cubicBezTo>
                      <a:pt x="8" y="366"/>
                      <a:pt x="8" y="366"/>
                      <a:pt x="8" y="366"/>
                    </a:cubicBezTo>
                    <a:cubicBezTo>
                      <a:pt x="3" y="364"/>
                      <a:pt x="0" y="358"/>
                      <a:pt x="0" y="35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7" y="1"/>
                      <a:pt x="9" y="2"/>
                    </a:cubicBezTo>
                    <a:cubicBezTo>
                      <a:pt x="474" y="271"/>
                      <a:pt x="474" y="271"/>
                      <a:pt x="474" y="271"/>
                    </a:cubicBezTo>
                    <a:cubicBezTo>
                      <a:pt x="478" y="273"/>
                      <a:pt x="482" y="279"/>
                      <a:pt x="482" y="284"/>
                    </a:cubicBezTo>
                    <a:cubicBezTo>
                      <a:pt x="482" y="629"/>
                      <a:pt x="482" y="629"/>
                      <a:pt x="482" y="629"/>
                    </a:cubicBezTo>
                    <a:cubicBezTo>
                      <a:pt x="482" y="632"/>
                      <a:pt x="481" y="634"/>
                      <a:pt x="479" y="635"/>
                    </a:cubicBezTo>
                    <a:cubicBezTo>
                      <a:pt x="478" y="636"/>
                      <a:pt x="477" y="636"/>
                      <a:pt x="476" y="636"/>
                    </a:cubicBezTo>
                    <a:close/>
                    <a:moveTo>
                      <a:pt x="474" y="632"/>
                    </a:moveTo>
                    <a:cubicBezTo>
                      <a:pt x="475" y="633"/>
                      <a:pt x="476" y="633"/>
                      <a:pt x="477" y="633"/>
                    </a:cubicBezTo>
                    <a:cubicBezTo>
                      <a:pt x="478" y="632"/>
                      <a:pt x="479" y="631"/>
                      <a:pt x="479" y="629"/>
                    </a:cubicBezTo>
                    <a:cubicBezTo>
                      <a:pt x="479" y="284"/>
                      <a:pt x="479" y="284"/>
                      <a:pt x="479" y="284"/>
                    </a:cubicBezTo>
                    <a:cubicBezTo>
                      <a:pt x="479" y="280"/>
                      <a:pt x="476" y="275"/>
                      <a:pt x="473" y="27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5"/>
                      <a:pt x="3" y="6"/>
                      <a:pt x="3" y="8"/>
                    </a:cubicBezTo>
                    <a:cubicBezTo>
                      <a:pt x="3" y="353"/>
                      <a:pt x="3" y="353"/>
                      <a:pt x="3" y="353"/>
                    </a:cubicBezTo>
                    <a:cubicBezTo>
                      <a:pt x="3" y="357"/>
                      <a:pt x="6" y="362"/>
                      <a:pt x="9" y="364"/>
                    </a:cubicBezTo>
                    <a:lnTo>
                      <a:pt x="474" y="632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" name="任意多边形 1013">
                <a:extLst>
                  <a:ext uri="{FF2B5EF4-FFF2-40B4-BE49-F238E27FC236}">
                    <a16:creationId xmlns:a16="http://schemas.microsoft.com/office/drawing/2014/main" id="{08E31006-0F4A-4674-AB21-BC42789D40B2}"/>
                  </a:ext>
                </a:extLst>
              </p:cNvPr>
              <p:cNvSpPr/>
              <p:nvPr/>
            </p:nvSpPr>
            <p:spPr bwMode="auto">
              <a:xfrm>
                <a:off x="7272338" y="1893888"/>
                <a:ext cx="1800225" cy="2398713"/>
              </a:xfrm>
              <a:custGeom>
                <a:avLst/>
                <a:gdLst>
                  <a:gd name="T0" fmla="*/ 13 w 478"/>
                  <a:gd name="T1" fmla="*/ 359 h 635"/>
                  <a:gd name="T2" fmla="*/ 7 w 478"/>
                  <a:gd name="T3" fmla="*/ 347 h 635"/>
                  <a:gd name="T4" fmla="*/ 7 w 478"/>
                  <a:gd name="T5" fmla="*/ 2 h 635"/>
                  <a:gd name="T6" fmla="*/ 6 w 478"/>
                  <a:gd name="T7" fmla="*/ 2 h 635"/>
                  <a:gd name="T8" fmla="*/ 0 w 478"/>
                  <a:gd name="T9" fmla="*/ 7 h 635"/>
                  <a:gd name="T10" fmla="*/ 0 w 478"/>
                  <a:gd name="T11" fmla="*/ 352 h 635"/>
                  <a:gd name="T12" fmla="*/ 6 w 478"/>
                  <a:gd name="T13" fmla="*/ 364 h 635"/>
                  <a:gd name="T14" fmla="*/ 472 w 478"/>
                  <a:gd name="T15" fmla="*/ 633 h 635"/>
                  <a:gd name="T16" fmla="*/ 478 w 478"/>
                  <a:gd name="T17" fmla="*/ 628 h 635"/>
                  <a:gd name="T18" fmla="*/ 478 w 478"/>
                  <a:gd name="T19" fmla="*/ 628 h 635"/>
                  <a:gd name="T20" fmla="*/ 13 w 478"/>
                  <a:gd name="T21" fmla="*/ 359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8" h="635">
                    <a:moveTo>
                      <a:pt x="13" y="359"/>
                    </a:moveTo>
                    <a:cubicBezTo>
                      <a:pt x="10" y="357"/>
                      <a:pt x="7" y="352"/>
                      <a:pt x="7" y="34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0"/>
                      <a:pt x="0" y="2"/>
                      <a:pt x="0" y="7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56"/>
                      <a:pt x="3" y="362"/>
                      <a:pt x="6" y="364"/>
                    </a:cubicBezTo>
                    <a:cubicBezTo>
                      <a:pt x="472" y="633"/>
                      <a:pt x="472" y="633"/>
                      <a:pt x="472" y="633"/>
                    </a:cubicBezTo>
                    <a:cubicBezTo>
                      <a:pt x="475" y="635"/>
                      <a:pt x="478" y="633"/>
                      <a:pt x="478" y="628"/>
                    </a:cubicBezTo>
                    <a:cubicBezTo>
                      <a:pt x="478" y="628"/>
                      <a:pt x="478" y="628"/>
                      <a:pt x="478" y="628"/>
                    </a:cubicBezTo>
                    <a:lnTo>
                      <a:pt x="13" y="35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" name="任意多边形 1014">
                <a:extLst>
                  <a:ext uri="{FF2B5EF4-FFF2-40B4-BE49-F238E27FC236}">
                    <a16:creationId xmlns:a16="http://schemas.microsoft.com/office/drawing/2014/main" id="{47614673-90F7-44A1-B391-38B3492CFAD3}"/>
                  </a:ext>
                </a:extLst>
              </p:cNvPr>
              <p:cNvSpPr/>
              <p:nvPr/>
            </p:nvSpPr>
            <p:spPr bwMode="auto">
              <a:xfrm>
                <a:off x="8066088" y="3770313"/>
                <a:ext cx="211138" cy="152400"/>
              </a:xfrm>
              <a:custGeom>
                <a:avLst/>
                <a:gdLst>
                  <a:gd name="T0" fmla="*/ 52 w 56"/>
                  <a:gd name="T1" fmla="*/ 39 h 40"/>
                  <a:gd name="T2" fmla="*/ 4 w 56"/>
                  <a:gd name="T3" fmla="*/ 11 h 40"/>
                  <a:gd name="T4" fmla="*/ 0 w 56"/>
                  <a:gd name="T5" fmla="*/ 4 h 40"/>
                  <a:gd name="T6" fmla="*/ 0 w 56"/>
                  <a:gd name="T7" fmla="*/ 4 h 40"/>
                  <a:gd name="T8" fmla="*/ 4 w 56"/>
                  <a:gd name="T9" fmla="*/ 1 h 40"/>
                  <a:gd name="T10" fmla="*/ 52 w 56"/>
                  <a:gd name="T11" fmla="*/ 29 h 40"/>
                  <a:gd name="T12" fmla="*/ 56 w 56"/>
                  <a:gd name="T13" fmla="*/ 36 h 40"/>
                  <a:gd name="T14" fmla="*/ 56 w 56"/>
                  <a:gd name="T15" fmla="*/ 36 h 40"/>
                  <a:gd name="T16" fmla="*/ 52 w 56"/>
                  <a:gd name="T1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40">
                    <a:moveTo>
                      <a:pt x="52" y="39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2" y="10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1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4" y="30"/>
                      <a:pt x="56" y="33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9"/>
                      <a:pt x="54" y="40"/>
                      <a:pt x="52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" name="任意多边形 1015">
                <a:extLst>
                  <a:ext uri="{FF2B5EF4-FFF2-40B4-BE49-F238E27FC236}">
                    <a16:creationId xmlns:a16="http://schemas.microsoft.com/office/drawing/2014/main" id="{1874ADF9-4A2D-46C7-9D88-4E4412347DE0}"/>
                  </a:ext>
                </a:extLst>
              </p:cNvPr>
              <p:cNvSpPr/>
              <p:nvPr/>
            </p:nvSpPr>
            <p:spPr bwMode="auto">
              <a:xfrm>
                <a:off x="8062913" y="3767138"/>
                <a:ext cx="219075" cy="158750"/>
              </a:xfrm>
              <a:custGeom>
                <a:avLst/>
                <a:gdLst>
                  <a:gd name="T0" fmla="*/ 55 w 58"/>
                  <a:gd name="T1" fmla="*/ 42 h 42"/>
                  <a:gd name="T2" fmla="*/ 52 w 58"/>
                  <a:gd name="T3" fmla="*/ 41 h 42"/>
                  <a:gd name="T4" fmla="*/ 4 w 58"/>
                  <a:gd name="T5" fmla="*/ 14 h 42"/>
                  <a:gd name="T6" fmla="*/ 0 w 58"/>
                  <a:gd name="T7" fmla="*/ 5 h 42"/>
                  <a:gd name="T8" fmla="*/ 2 w 58"/>
                  <a:gd name="T9" fmla="*/ 1 h 42"/>
                  <a:gd name="T10" fmla="*/ 6 w 58"/>
                  <a:gd name="T11" fmla="*/ 1 h 42"/>
                  <a:gd name="T12" fmla="*/ 54 w 58"/>
                  <a:gd name="T13" fmla="*/ 29 h 42"/>
                  <a:gd name="T14" fmla="*/ 58 w 58"/>
                  <a:gd name="T15" fmla="*/ 37 h 42"/>
                  <a:gd name="T16" fmla="*/ 56 w 58"/>
                  <a:gd name="T17" fmla="*/ 42 h 42"/>
                  <a:gd name="T18" fmla="*/ 55 w 58"/>
                  <a:gd name="T19" fmla="*/ 42 h 42"/>
                  <a:gd name="T20" fmla="*/ 3 w 58"/>
                  <a:gd name="T21" fmla="*/ 3 h 42"/>
                  <a:gd name="T22" fmla="*/ 3 w 58"/>
                  <a:gd name="T23" fmla="*/ 3 h 42"/>
                  <a:gd name="T24" fmla="*/ 3 w 58"/>
                  <a:gd name="T25" fmla="*/ 5 h 42"/>
                  <a:gd name="T26" fmla="*/ 6 w 58"/>
                  <a:gd name="T27" fmla="*/ 11 h 42"/>
                  <a:gd name="T28" fmla="*/ 54 w 58"/>
                  <a:gd name="T29" fmla="*/ 39 h 42"/>
                  <a:gd name="T30" fmla="*/ 55 w 58"/>
                  <a:gd name="T31" fmla="*/ 39 h 42"/>
                  <a:gd name="T32" fmla="*/ 55 w 58"/>
                  <a:gd name="T33" fmla="*/ 37 h 42"/>
                  <a:gd name="T34" fmla="*/ 52 w 58"/>
                  <a:gd name="T35" fmla="*/ 31 h 42"/>
                  <a:gd name="T36" fmla="*/ 4 w 58"/>
                  <a:gd name="T37" fmla="*/ 3 h 42"/>
                  <a:gd name="T38" fmla="*/ 3 w 58"/>
                  <a:gd name="T39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42">
                    <a:moveTo>
                      <a:pt x="55" y="42"/>
                    </a:moveTo>
                    <a:cubicBezTo>
                      <a:pt x="54" y="42"/>
                      <a:pt x="53" y="42"/>
                      <a:pt x="52" y="41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4" y="0"/>
                      <a:pt x="6" y="1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6" y="30"/>
                      <a:pt x="58" y="34"/>
                      <a:pt x="58" y="37"/>
                    </a:cubicBezTo>
                    <a:cubicBezTo>
                      <a:pt x="58" y="39"/>
                      <a:pt x="58" y="41"/>
                      <a:pt x="56" y="42"/>
                    </a:cubicBezTo>
                    <a:cubicBezTo>
                      <a:pt x="56" y="42"/>
                      <a:pt x="55" y="42"/>
                      <a:pt x="55" y="42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7"/>
                      <a:pt x="4" y="10"/>
                      <a:pt x="6" y="11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5" y="39"/>
                    </a:cubicBezTo>
                    <a:cubicBezTo>
                      <a:pt x="55" y="39"/>
                      <a:pt x="55" y="38"/>
                      <a:pt x="55" y="37"/>
                    </a:cubicBezTo>
                    <a:cubicBezTo>
                      <a:pt x="55" y="35"/>
                      <a:pt x="54" y="32"/>
                      <a:pt x="52" y="3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" name="任意多边形 1016">
                <a:extLst>
                  <a:ext uri="{FF2B5EF4-FFF2-40B4-BE49-F238E27FC236}">
                    <a16:creationId xmlns:a16="http://schemas.microsoft.com/office/drawing/2014/main" id="{4F9204FB-684F-434E-AAD2-2DE9B087E8A8}"/>
                  </a:ext>
                </a:extLst>
              </p:cNvPr>
              <p:cNvSpPr/>
              <p:nvPr/>
            </p:nvSpPr>
            <p:spPr bwMode="auto">
              <a:xfrm>
                <a:off x="7132638" y="3457576"/>
                <a:ext cx="146050" cy="22225"/>
              </a:xfrm>
              <a:custGeom>
                <a:avLst/>
                <a:gdLst>
                  <a:gd name="T0" fmla="*/ 39 w 39"/>
                  <a:gd name="T1" fmla="*/ 6 h 6"/>
                  <a:gd name="T2" fmla="*/ 38 w 39"/>
                  <a:gd name="T3" fmla="*/ 5 h 6"/>
                  <a:gd name="T4" fmla="*/ 0 w 39"/>
                  <a:gd name="T5" fmla="*/ 6 h 6"/>
                  <a:gd name="T6" fmla="*/ 39 w 3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6">
                    <a:moveTo>
                      <a:pt x="39" y="6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29" y="0"/>
                      <a:pt x="12" y="0"/>
                      <a:pt x="0" y="6"/>
                    </a:cubicBezTo>
                    <a:lnTo>
                      <a:pt x="39" y="6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" name="任意多边形 1017">
                <a:extLst>
                  <a:ext uri="{FF2B5EF4-FFF2-40B4-BE49-F238E27FC236}">
                    <a16:creationId xmlns:a16="http://schemas.microsoft.com/office/drawing/2014/main" id="{1149BE8E-C72F-417B-B1CE-71117F631001}"/>
                  </a:ext>
                </a:extLst>
              </p:cNvPr>
              <p:cNvSpPr/>
              <p:nvPr/>
            </p:nvSpPr>
            <p:spPr bwMode="auto">
              <a:xfrm>
                <a:off x="7105650" y="3449638"/>
                <a:ext cx="192088" cy="34925"/>
              </a:xfrm>
              <a:custGeom>
                <a:avLst/>
                <a:gdLst>
                  <a:gd name="T0" fmla="*/ 46 w 51"/>
                  <a:gd name="T1" fmla="*/ 9 h 9"/>
                  <a:gd name="T2" fmla="*/ 0 w 51"/>
                  <a:gd name="T3" fmla="*/ 9 h 9"/>
                  <a:gd name="T4" fmla="*/ 6 w 51"/>
                  <a:gd name="T5" fmla="*/ 6 h 9"/>
                  <a:gd name="T6" fmla="*/ 46 w 51"/>
                  <a:gd name="T7" fmla="*/ 6 h 9"/>
                  <a:gd name="T8" fmla="*/ 51 w 51"/>
                  <a:gd name="T9" fmla="*/ 9 h 9"/>
                  <a:gd name="T10" fmla="*/ 46 w 51"/>
                  <a:gd name="T11" fmla="*/ 9 h 9"/>
                  <a:gd name="T12" fmla="*/ 16 w 51"/>
                  <a:gd name="T13" fmla="*/ 6 h 9"/>
                  <a:gd name="T14" fmla="*/ 38 w 51"/>
                  <a:gd name="T15" fmla="*/ 6 h 9"/>
                  <a:gd name="T16" fmla="*/ 16 w 51"/>
                  <a:gd name="T1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9">
                    <a:moveTo>
                      <a:pt x="46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9" y="0"/>
                      <a:pt x="36" y="0"/>
                      <a:pt x="46" y="6"/>
                    </a:cubicBezTo>
                    <a:cubicBezTo>
                      <a:pt x="51" y="9"/>
                      <a:pt x="51" y="9"/>
                      <a:pt x="51" y="9"/>
                    </a:cubicBezTo>
                    <a:lnTo>
                      <a:pt x="46" y="9"/>
                    </a:lnTo>
                    <a:close/>
                    <a:moveTo>
                      <a:pt x="16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2" y="4"/>
                      <a:pt x="24" y="4"/>
                      <a:pt x="16" y="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" name="任意多边形 1018">
                <a:extLst>
                  <a:ext uri="{FF2B5EF4-FFF2-40B4-BE49-F238E27FC236}">
                    <a16:creationId xmlns:a16="http://schemas.microsoft.com/office/drawing/2014/main" id="{8CEFB394-3507-4256-8871-8FB340E9BFCB}"/>
                  </a:ext>
                </a:extLst>
              </p:cNvPr>
              <p:cNvSpPr/>
              <p:nvPr/>
            </p:nvSpPr>
            <p:spPr bwMode="auto">
              <a:xfrm>
                <a:off x="7843838" y="3805238"/>
                <a:ext cx="1270000" cy="1430338"/>
              </a:xfrm>
              <a:custGeom>
                <a:avLst/>
                <a:gdLst>
                  <a:gd name="T0" fmla="*/ 327 w 337"/>
                  <a:gd name="T1" fmla="*/ 171 h 379"/>
                  <a:gd name="T2" fmla="*/ 315 w 337"/>
                  <a:gd name="T3" fmla="*/ 170 h 379"/>
                  <a:gd name="T4" fmla="*/ 313 w 337"/>
                  <a:gd name="T5" fmla="*/ 181 h 379"/>
                  <a:gd name="T6" fmla="*/ 0 w 337"/>
                  <a:gd name="T7" fmla="*/ 0 h 379"/>
                  <a:gd name="T8" fmla="*/ 0 w 337"/>
                  <a:gd name="T9" fmla="*/ 379 h 379"/>
                  <a:gd name="T10" fmla="*/ 23 w 337"/>
                  <a:gd name="T11" fmla="*/ 373 h 379"/>
                  <a:gd name="T12" fmla="*/ 319 w 337"/>
                  <a:gd name="T13" fmla="*/ 210 h 379"/>
                  <a:gd name="T14" fmla="*/ 327 w 337"/>
                  <a:gd name="T15" fmla="*/ 203 h 379"/>
                  <a:gd name="T16" fmla="*/ 327 w 337"/>
                  <a:gd name="T17" fmla="*/ 203 h 379"/>
                  <a:gd name="T18" fmla="*/ 327 w 337"/>
                  <a:gd name="T19" fmla="*/ 203 h 379"/>
                  <a:gd name="T20" fmla="*/ 327 w 337"/>
                  <a:gd name="T21" fmla="*/ 203 h 379"/>
                  <a:gd name="T22" fmla="*/ 327 w 337"/>
                  <a:gd name="T23" fmla="*/ 171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7" h="379">
                    <a:moveTo>
                      <a:pt x="327" y="171"/>
                    </a:moveTo>
                    <a:cubicBezTo>
                      <a:pt x="315" y="170"/>
                      <a:pt x="315" y="170"/>
                      <a:pt x="315" y="170"/>
                    </a:cubicBezTo>
                    <a:cubicBezTo>
                      <a:pt x="313" y="181"/>
                      <a:pt x="313" y="181"/>
                      <a:pt x="313" y="18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79"/>
                      <a:pt x="0" y="379"/>
                      <a:pt x="0" y="379"/>
                    </a:cubicBezTo>
                    <a:cubicBezTo>
                      <a:pt x="8" y="379"/>
                      <a:pt x="16" y="377"/>
                      <a:pt x="23" y="373"/>
                    </a:cubicBezTo>
                    <a:cubicBezTo>
                      <a:pt x="319" y="210"/>
                      <a:pt x="319" y="210"/>
                      <a:pt x="319" y="210"/>
                    </a:cubicBezTo>
                    <a:cubicBezTo>
                      <a:pt x="322" y="208"/>
                      <a:pt x="325" y="206"/>
                      <a:pt x="327" y="203"/>
                    </a:cubicBezTo>
                    <a:cubicBezTo>
                      <a:pt x="327" y="203"/>
                      <a:pt x="327" y="203"/>
                      <a:pt x="327" y="203"/>
                    </a:cubicBezTo>
                    <a:cubicBezTo>
                      <a:pt x="327" y="203"/>
                      <a:pt x="327" y="203"/>
                      <a:pt x="327" y="203"/>
                    </a:cubicBezTo>
                    <a:cubicBezTo>
                      <a:pt x="327" y="203"/>
                      <a:pt x="327" y="203"/>
                      <a:pt x="327" y="203"/>
                    </a:cubicBezTo>
                    <a:cubicBezTo>
                      <a:pt x="328" y="200"/>
                      <a:pt x="337" y="185"/>
                      <a:pt x="327" y="171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" name="任意多边形 1019">
                <a:extLst>
                  <a:ext uri="{FF2B5EF4-FFF2-40B4-BE49-F238E27FC236}">
                    <a16:creationId xmlns:a16="http://schemas.microsoft.com/office/drawing/2014/main" id="{70D4D688-7ECA-40CF-80DA-A223C8E3F3A6}"/>
                  </a:ext>
                </a:extLst>
              </p:cNvPr>
              <p:cNvSpPr/>
              <p:nvPr/>
            </p:nvSpPr>
            <p:spPr bwMode="auto">
              <a:xfrm>
                <a:off x="5953125" y="3378201"/>
                <a:ext cx="3146425" cy="1819275"/>
              </a:xfrm>
              <a:custGeom>
                <a:avLst/>
                <a:gdLst>
                  <a:gd name="T0" fmla="*/ 483 w 835"/>
                  <a:gd name="T1" fmla="*/ 476 h 482"/>
                  <a:gd name="T2" fmla="*/ 11 w 835"/>
                  <a:gd name="T3" fmla="*/ 203 h 482"/>
                  <a:gd name="T4" fmla="*/ 14 w 835"/>
                  <a:gd name="T5" fmla="*/ 179 h 482"/>
                  <a:gd name="T6" fmla="*/ 310 w 835"/>
                  <a:gd name="T7" fmla="*/ 8 h 482"/>
                  <a:gd name="T8" fmla="*/ 352 w 835"/>
                  <a:gd name="T9" fmla="*/ 6 h 482"/>
                  <a:gd name="T10" fmla="*/ 824 w 835"/>
                  <a:gd name="T11" fmla="*/ 279 h 482"/>
                  <a:gd name="T12" fmla="*/ 821 w 835"/>
                  <a:gd name="T13" fmla="*/ 303 h 482"/>
                  <a:gd name="T14" fmla="*/ 525 w 835"/>
                  <a:gd name="T15" fmla="*/ 474 h 482"/>
                  <a:gd name="T16" fmla="*/ 483 w 835"/>
                  <a:gd name="T17" fmla="*/ 4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5" h="482">
                    <a:moveTo>
                      <a:pt x="483" y="476"/>
                    </a:moveTo>
                    <a:cubicBezTo>
                      <a:pt x="11" y="203"/>
                      <a:pt x="11" y="203"/>
                      <a:pt x="11" y="203"/>
                    </a:cubicBezTo>
                    <a:cubicBezTo>
                      <a:pt x="0" y="197"/>
                      <a:pt x="2" y="186"/>
                      <a:pt x="14" y="179"/>
                    </a:cubicBezTo>
                    <a:cubicBezTo>
                      <a:pt x="310" y="8"/>
                      <a:pt x="310" y="8"/>
                      <a:pt x="310" y="8"/>
                    </a:cubicBezTo>
                    <a:cubicBezTo>
                      <a:pt x="323" y="1"/>
                      <a:pt x="341" y="0"/>
                      <a:pt x="352" y="6"/>
                    </a:cubicBezTo>
                    <a:cubicBezTo>
                      <a:pt x="824" y="279"/>
                      <a:pt x="824" y="279"/>
                      <a:pt x="824" y="279"/>
                    </a:cubicBezTo>
                    <a:cubicBezTo>
                      <a:pt x="835" y="285"/>
                      <a:pt x="833" y="296"/>
                      <a:pt x="821" y="303"/>
                    </a:cubicBezTo>
                    <a:cubicBezTo>
                      <a:pt x="525" y="474"/>
                      <a:pt x="525" y="474"/>
                      <a:pt x="525" y="474"/>
                    </a:cubicBezTo>
                    <a:cubicBezTo>
                      <a:pt x="513" y="481"/>
                      <a:pt x="494" y="482"/>
                      <a:pt x="483" y="4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" name="任意多边形 1020">
                <a:extLst>
                  <a:ext uri="{FF2B5EF4-FFF2-40B4-BE49-F238E27FC236}">
                    <a16:creationId xmlns:a16="http://schemas.microsoft.com/office/drawing/2014/main" id="{EB386830-368F-4F62-8C48-47A1171DCC43}"/>
                  </a:ext>
                </a:extLst>
              </p:cNvPr>
              <p:cNvSpPr/>
              <p:nvPr/>
            </p:nvSpPr>
            <p:spPr bwMode="auto">
              <a:xfrm>
                <a:off x="5961063" y="3375026"/>
                <a:ext cx="3130550" cy="1819275"/>
              </a:xfrm>
              <a:custGeom>
                <a:avLst/>
                <a:gdLst>
                  <a:gd name="T0" fmla="*/ 500 w 831"/>
                  <a:gd name="T1" fmla="*/ 482 h 482"/>
                  <a:gd name="T2" fmla="*/ 481 w 831"/>
                  <a:gd name="T3" fmla="*/ 478 h 482"/>
                  <a:gd name="T4" fmla="*/ 8 w 831"/>
                  <a:gd name="T5" fmla="*/ 205 h 482"/>
                  <a:gd name="T6" fmla="*/ 0 w 831"/>
                  <a:gd name="T7" fmla="*/ 194 h 482"/>
                  <a:gd name="T8" fmla="*/ 11 w 831"/>
                  <a:gd name="T9" fmla="*/ 179 h 482"/>
                  <a:gd name="T10" fmla="*/ 307 w 831"/>
                  <a:gd name="T11" fmla="*/ 8 h 482"/>
                  <a:gd name="T12" fmla="*/ 351 w 831"/>
                  <a:gd name="T13" fmla="*/ 6 h 482"/>
                  <a:gd name="T14" fmla="*/ 823 w 831"/>
                  <a:gd name="T15" fmla="*/ 279 h 482"/>
                  <a:gd name="T16" fmla="*/ 831 w 831"/>
                  <a:gd name="T17" fmla="*/ 291 h 482"/>
                  <a:gd name="T18" fmla="*/ 820 w 831"/>
                  <a:gd name="T19" fmla="*/ 305 h 482"/>
                  <a:gd name="T20" fmla="*/ 524 w 831"/>
                  <a:gd name="T21" fmla="*/ 476 h 482"/>
                  <a:gd name="T22" fmla="*/ 500 w 831"/>
                  <a:gd name="T23" fmla="*/ 482 h 482"/>
                  <a:gd name="T24" fmla="*/ 482 w 831"/>
                  <a:gd name="T25" fmla="*/ 475 h 482"/>
                  <a:gd name="T26" fmla="*/ 522 w 831"/>
                  <a:gd name="T27" fmla="*/ 474 h 482"/>
                  <a:gd name="T28" fmla="*/ 818 w 831"/>
                  <a:gd name="T29" fmla="*/ 303 h 482"/>
                  <a:gd name="T30" fmla="*/ 828 w 831"/>
                  <a:gd name="T31" fmla="*/ 291 h 482"/>
                  <a:gd name="T32" fmla="*/ 821 w 831"/>
                  <a:gd name="T33" fmla="*/ 281 h 482"/>
                  <a:gd name="T34" fmla="*/ 349 w 831"/>
                  <a:gd name="T35" fmla="*/ 9 h 482"/>
                  <a:gd name="T36" fmla="*/ 309 w 831"/>
                  <a:gd name="T37" fmla="*/ 10 h 482"/>
                  <a:gd name="T38" fmla="*/ 13 w 831"/>
                  <a:gd name="T39" fmla="*/ 181 h 482"/>
                  <a:gd name="T40" fmla="*/ 3 w 831"/>
                  <a:gd name="T41" fmla="*/ 194 h 482"/>
                  <a:gd name="T42" fmla="*/ 10 w 831"/>
                  <a:gd name="T43" fmla="*/ 203 h 482"/>
                  <a:gd name="T44" fmla="*/ 482 w 831"/>
                  <a:gd name="T45" fmla="*/ 475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31" h="482">
                    <a:moveTo>
                      <a:pt x="500" y="482"/>
                    </a:moveTo>
                    <a:cubicBezTo>
                      <a:pt x="492" y="482"/>
                      <a:pt x="486" y="481"/>
                      <a:pt x="481" y="478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3" y="202"/>
                      <a:pt x="0" y="198"/>
                      <a:pt x="0" y="194"/>
                    </a:cubicBezTo>
                    <a:cubicBezTo>
                      <a:pt x="0" y="188"/>
                      <a:pt x="4" y="183"/>
                      <a:pt x="11" y="179"/>
                    </a:cubicBezTo>
                    <a:cubicBezTo>
                      <a:pt x="307" y="8"/>
                      <a:pt x="307" y="8"/>
                      <a:pt x="307" y="8"/>
                    </a:cubicBezTo>
                    <a:cubicBezTo>
                      <a:pt x="320" y="1"/>
                      <a:pt x="340" y="0"/>
                      <a:pt x="351" y="6"/>
                    </a:cubicBezTo>
                    <a:cubicBezTo>
                      <a:pt x="823" y="279"/>
                      <a:pt x="823" y="279"/>
                      <a:pt x="823" y="279"/>
                    </a:cubicBezTo>
                    <a:cubicBezTo>
                      <a:pt x="828" y="282"/>
                      <a:pt x="831" y="286"/>
                      <a:pt x="831" y="291"/>
                    </a:cubicBezTo>
                    <a:cubicBezTo>
                      <a:pt x="831" y="296"/>
                      <a:pt x="827" y="301"/>
                      <a:pt x="820" y="305"/>
                    </a:cubicBezTo>
                    <a:cubicBezTo>
                      <a:pt x="524" y="476"/>
                      <a:pt x="524" y="476"/>
                      <a:pt x="524" y="476"/>
                    </a:cubicBezTo>
                    <a:cubicBezTo>
                      <a:pt x="517" y="480"/>
                      <a:pt x="508" y="482"/>
                      <a:pt x="500" y="482"/>
                    </a:cubicBezTo>
                    <a:close/>
                    <a:moveTo>
                      <a:pt x="482" y="475"/>
                    </a:moveTo>
                    <a:cubicBezTo>
                      <a:pt x="492" y="481"/>
                      <a:pt x="510" y="481"/>
                      <a:pt x="522" y="474"/>
                    </a:cubicBezTo>
                    <a:cubicBezTo>
                      <a:pt x="818" y="303"/>
                      <a:pt x="818" y="303"/>
                      <a:pt x="818" y="303"/>
                    </a:cubicBezTo>
                    <a:cubicBezTo>
                      <a:pt x="824" y="299"/>
                      <a:pt x="828" y="295"/>
                      <a:pt x="828" y="291"/>
                    </a:cubicBezTo>
                    <a:cubicBezTo>
                      <a:pt x="828" y="287"/>
                      <a:pt x="826" y="284"/>
                      <a:pt x="821" y="281"/>
                    </a:cubicBezTo>
                    <a:cubicBezTo>
                      <a:pt x="349" y="9"/>
                      <a:pt x="349" y="9"/>
                      <a:pt x="349" y="9"/>
                    </a:cubicBezTo>
                    <a:cubicBezTo>
                      <a:pt x="339" y="3"/>
                      <a:pt x="321" y="4"/>
                      <a:pt x="309" y="10"/>
                    </a:cubicBezTo>
                    <a:cubicBezTo>
                      <a:pt x="13" y="181"/>
                      <a:pt x="13" y="181"/>
                      <a:pt x="13" y="181"/>
                    </a:cubicBezTo>
                    <a:cubicBezTo>
                      <a:pt x="7" y="185"/>
                      <a:pt x="3" y="189"/>
                      <a:pt x="3" y="194"/>
                    </a:cubicBezTo>
                    <a:cubicBezTo>
                      <a:pt x="3" y="197"/>
                      <a:pt x="6" y="200"/>
                      <a:pt x="10" y="203"/>
                    </a:cubicBezTo>
                    <a:lnTo>
                      <a:pt x="482" y="47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" name="任意多边形 1021">
                <a:extLst>
                  <a:ext uri="{FF2B5EF4-FFF2-40B4-BE49-F238E27FC236}">
                    <a16:creationId xmlns:a16="http://schemas.microsoft.com/office/drawing/2014/main" id="{061282DA-9971-4C1B-A300-C02C184E4728}"/>
                  </a:ext>
                </a:extLst>
              </p:cNvPr>
              <p:cNvSpPr/>
              <p:nvPr/>
            </p:nvSpPr>
            <p:spPr bwMode="auto">
              <a:xfrm>
                <a:off x="6499225" y="3468688"/>
                <a:ext cx="2444750" cy="1412875"/>
              </a:xfrm>
              <a:custGeom>
                <a:avLst/>
                <a:gdLst>
                  <a:gd name="T0" fmla="*/ 469 w 649"/>
                  <a:gd name="T1" fmla="*/ 372 h 374"/>
                  <a:gd name="T2" fmla="*/ 4 w 649"/>
                  <a:gd name="T3" fmla="*/ 104 h 374"/>
                  <a:gd name="T4" fmla="*/ 5 w 649"/>
                  <a:gd name="T5" fmla="*/ 96 h 374"/>
                  <a:gd name="T6" fmla="*/ 166 w 649"/>
                  <a:gd name="T7" fmla="*/ 3 h 374"/>
                  <a:gd name="T8" fmla="*/ 180 w 649"/>
                  <a:gd name="T9" fmla="*/ 2 h 374"/>
                  <a:gd name="T10" fmla="*/ 645 w 649"/>
                  <a:gd name="T11" fmla="*/ 271 h 374"/>
                  <a:gd name="T12" fmla="*/ 644 w 649"/>
                  <a:gd name="T13" fmla="*/ 279 h 374"/>
                  <a:gd name="T14" fmla="*/ 483 w 649"/>
                  <a:gd name="T15" fmla="*/ 372 h 374"/>
                  <a:gd name="T16" fmla="*/ 469 w 649"/>
                  <a:gd name="T17" fmla="*/ 372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9" h="374">
                    <a:moveTo>
                      <a:pt x="469" y="372"/>
                    </a:moveTo>
                    <a:cubicBezTo>
                      <a:pt x="4" y="104"/>
                      <a:pt x="4" y="104"/>
                      <a:pt x="4" y="104"/>
                    </a:cubicBezTo>
                    <a:cubicBezTo>
                      <a:pt x="0" y="102"/>
                      <a:pt x="1" y="98"/>
                      <a:pt x="5" y="96"/>
                    </a:cubicBezTo>
                    <a:cubicBezTo>
                      <a:pt x="166" y="3"/>
                      <a:pt x="166" y="3"/>
                      <a:pt x="166" y="3"/>
                    </a:cubicBezTo>
                    <a:cubicBezTo>
                      <a:pt x="170" y="0"/>
                      <a:pt x="176" y="0"/>
                      <a:pt x="180" y="2"/>
                    </a:cubicBezTo>
                    <a:cubicBezTo>
                      <a:pt x="645" y="271"/>
                      <a:pt x="645" y="271"/>
                      <a:pt x="645" y="271"/>
                    </a:cubicBezTo>
                    <a:cubicBezTo>
                      <a:pt x="649" y="273"/>
                      <a:pt x="648" y="276"/>
                      <a:pt x="644" y="279"/>
                    </a:cubicBezTo>
                    <a:cubicBezTo>
                      <a:pt x="483" y="372"/>
                      <a:pt x="483" y="372"/>
                      <a:pt x="483" y="372"/>
                    </a:cubicBezTo>
                    <a:cubicBezTo>
                      <a:pt x="479" y="374"/>
                      <a:pt x="473" y="374"/>
                      <a:pt x="469" y="372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" name="任意多边形 1022">
                <a:extLst>
                  <a:ext uri="{FF2B5EF4-FFF2-40B4-BE49-F238E27FC236}">
                    <a16:creationId xmlns:a16="http://schemas.microsoft.com/office/drawing/2014/main" id="{3DE9A992-E1D2-48DF-B0E6-B56FDEB889C0}"/>
                  </a:ext>
                </a:extLst>
              </p:cNvPr>
              <p:cNvSpPr/>
              <p:nvPr/>
            </p:nvSpPr>
            <p:spPr bwMode="auto">
              <a:xfrm>
                <a:off x="6499225" y="3460751"/>
                <a:ext cx="2444750" cy="1423988"/>
              </a:xfrm>
              <a:custGeom>
                <a:avLst/>
                <a:gdLst>
                  <a:gd name="T0" fmla="*/ 475 w 649"/>
                  <a:gd name="T1" fmla="*/ 377 h 377"/>
                  <a:gd name="T2" fmla="*/ 468 w 649"/>
                  <a:gd name="T3" fmla="*/ 376 h 377"/>
                  <a:gd name="T4" fmla="*/ 3 w 649"/>
                  <a:gd name="T5" fmla="*/ 107 h 377"/>
                  <a:gd name="T6" fmla="*/ 0 w 649"/>
                  <a:gd name="T7" fmla="*/ 102 h 377"/>
                  <a:gd name="T8" fmla="*/ 4 w 649"/>
                  <a:gd name="T9" fmla="*/ 96 h 377"/>
                  <a:gd name="T10" fmla="*/ 165 w 649"/>
                  <a:gd name="T11" fmla="*/ 3 h 377"/>
                  <a:gd name="T12" fmla="*/ 181 w 649"/>
                  <a:gd name="T13" fmla="*/ 3 h 377"/>
                  <a:gd name="T14" fmla="*/ 646 w 649"/>
                  <a:gd name="T15" fmla="*/ 271 h 377"/>
                  <a:gd name="T16" fmla="*/ 649 w 649"/>
                  <a:gd name="T17" fmla="*/ 276 h 377"/>
                  <a:gd name="T18" fmla="*/ 645 w 649"/>
                  <a:gd name="T19" fmla="*/ 282 h 377"/>
                  <a:gd name="T20" fmla="*/ 484 w 649"/>
                  <a:gd name="T21" fmla="*/ 375 h 377"/>
                  <a:gd name="T22" fmla="*/ 475 w 649"/>
                  <a:gd name="T23" fmla="*/ 377 h 377"/>
                  <a:gd name="T24" fmla="*/ 174 w 649"/>
                  <a:gd name="T25" fmla="*/ 4 h 377"/>
                  <a:gd name="T26" fmla="*/ 167 w 649"/>
                  <a:gd name="T27" fmla="*/ 6 h 377"/>
                  <a:gd name="T28" fmla="*/ 5 w 649"/>
                  <a:gd name="T29" fmla="*/ 99 h 377"/>
                  <a:gd name="T30" fmla="*/ 3 w 649"/>
                  <a:gd name="T31" fmla="*/ 102 h 377"/>
                  <a:gd name="T32" fmla="*/ 4 w 649"/>
                  <a:gd name="T33" fmla="*/ 104 h 377"/>
                  <a:gd name="T34" fmla="*/ 470 w 649"/>
                  <a:gd name="T35" fmla="*/ 373 h 377"/>
                  <a:gd name="T36" fmla="*/ 482 w 649"/>
                  <a:gd name="T37" fmla="*/ 373 h 377"/>
                  <a:gd name="T38" fmla="*/ 644 w 649"/>
                  <a:gd name="T39" fmla="*/ 279 h 377"/>
                  <a:gd name="T40" fmla="*/ 646 w 649"/>
                  <a:gd name="T41" fmla="*/ 276 h 377"/>
                  <a:gd name="T42" fmla="*/ 645 w 649"/>
                  <a:gd name="T43" fmla="*/ 274 h 377"/>
                  <a:gd name="T44" fmla="*/ 179 w 649"/>
                  <a:gd name="T45" fmla="*/ 5 h 377"/>
                  <a:gd name="T46" fmla="*/ 174 w 649"/>
                  <a:gd name="T47" fmla="*/ 4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9" h="377">
                    <a:moveTo>
                      <a:pt x="475" y="377"/>
                    </a:moveTo>
                    <a:cubicBezTo>
                      <a:pt x="473" y="377"/>
                      <a:pt x="470" y="377"/>
                      <a:pt x="468" y="376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1" y="106"/>
                      <a:pt x="0" y="104"/>
                      <a:pt x="0" y="102"/>
                    </a:cubicBezTo>
                    <a:cubicBezTo>
                      <a:pt x="0" y="100"/>
                      <a:pt x="1" y="98"/>
                      <a:pt x="4" y="96"/>
                    </a:cubicBezTo>
                    <a:cubicBezTo>
                      <a:pt x="165" y="3"/>
                      <a:pt x="165" y="3"/>
                      <a:pt x="165" y="3"/>
                    </a:cubicBezTo>
                    <a:cubicBezTo>
                      <a:pt x="170" y="1"/>
                      <a:pt x="177" y="0"/>
                      <a:pt x="181" y="3"/>
                    </a:cubicBezTo>
                    <a:cubicBezTo>
                      <a:pt x="646" y="271"/>
                      <a:pt x="646" y="271"/>
                      <a:pt x="646" y="271"/>
                    </a:cubicBezTo>
                    <a:cubicBezTo>
                      <a:pt x="648" y="273"/>
                      <a:pt x="649" y="274"/>
                      <a:pt x="649" y="276"/>
                    </a:cubicBezTo>
                    <a:cubicBezTo>
                      <a:pt x="649" y="278"/>
                      <a:pt x="648" y="280"/>
                      <a:pt x="645" y="282"/>
                    </a:cubicBezTo>
                    <a:cubicBezTo>
                      <a:pt x="484" y="375"/>
                      <a:pt x="484" y="375"/>
                      <a:pt x="484" y="375"/>
                    </a:cubicBezTo>
                    <a:cubicBezTo>
                      <a:pt x="481" y="377"/>
                      <a:pt x="478" y="377"/>
                      <a:pt x="475" y="377"/>
                    </a:cubicBezTo>
                    <a:close/>
                    <a:moveTo>
                      <a:pt x="174" y="4"/>
                    </a:moveTo>
                    <a:cubicBezTo>
                      <a:pt x="171" y="4"/>
                      <a:pt x="169" y="5"/>
                      <a:pt x="167" y="6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4" y="100"/>
                      <a:pt x="3" y="101"/>
                      <a:pt x="3" y="102"/>
                    </a:cubicBezTo>
                    <a:cubicBezTo>
                      <a:pt x="3" y="103"/>
                      <a:pt x="4" y="104"/>
                      <a:pt x="4" y="104"/>
                    </a:cubicBezTo>
                    <a:cubicBezTo>
                      <a:pt x="470" y="373"/>
                      <a:pt x="470" y="373"/>
                      <a:pt x="470" y="373"/>
                    </a:cubicBezTo>
                    <a:cubicBezTo>
                      <a:pt x="473" y="375"/>
                      <a:pt x="479" y="375"/>
                      <a:pt x="482" y="373"/>
                    </a:cubicBezTo>
                    <a:cubicBezTo>
                      <a:pt x="644" y="279"/>
                      <a:pt x="644" y="279"/>
                      <a:pt x="644" y="279"/>
                    </a:cubicBezTo>
                    <a:cubicBezTo>
                      <a:pt x="645" y="278"/>
                      <a:pt x="646" y="277"/>
                      <a:pt x="646" y="276"/>
                    </a:cubicBezTo>
                    <a:cubicBezTo>
                      <a:pt x="646" y="275"/>
                      <a:pt x="645" y="274"/>
                      <a:pt x="645" y="274"/>
                    </a:cubicBezTo>
                    <a:cubicBezTo>
                      <a:pt x="179" y="5"/>
                      <a:pt x="179" y="5"/>
                      <a:pt x="179" y="5"/>
                    </a:cubicBezTo>
                    <a:cubicBezTo>
                      <a:pt x="178" y="4"/>
                      <a:pt x="176" y="4"/>
                      <a:pt x="174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" name="任意多边形 1023">
                <a:extLst>
                  <a:ext uri="{FF2B5EF4-FFF2-40B4-BE49-F238E27FC236}">
                    <a16:creationId xmlns:a16="http://schemas.microsoft.com/office/drawing/2014/main" id="{923F411E-EDE4-4B92-831F-FE98BCE130A5}"/>
                  </a:ext>
                </a:extLst>
              </p:cNvPr>
              <p:cNvSpPr/>
              <p:nvPr/>
            </p:nvSpPr>
            <p:spPr bwMode="auto">
              <a:xfrm>
                <a:off x="6688138" y="4243388"/>
                <a:ext cx="914400" cy="531813"/>
              </a:xfrm>
              <a:custGeom>
                <a:avLst/>
                <a:gdLst>
                  <a:gd name="T0" fmla="*/ 136 w 243"/>
                  <a:gd name="T1" fmla="*/ 139 h 141"/>
                  <a:gd name="T2" fmla="*/ 3 w 243"/>
                  <a:gd name="T3" fmla="*/ 62 h 141"/>
                  <a:gd name="T4" fmla="*/ 4 w 243"/>
                  <a:gd name="T5" fmla="*/ 54 h 141"/>
                  <a:gd name="T6" fmla="*/ 93 w 243"/>
                  <a:gd name="T7" fmla="*/ 3 h 141"/>
                  <a:gd name="T8" fmla="*/ 107 w 243"/>
                  <a:gd name="T9" fmla="*/ 2 h 141"/>
                  <a:gd name="T10" fmla="*/ 240 w 243"/>
                  <a:gd name="T11" fmla="*/ 79 h 141"/>
                  <a:gd name="T12" fmla="*/ 239 w 243"/>
                  <a:gd name="T13" fmla="*/ 87 h 141"/>
                  <a:gd name="T14" fmla="*/ 150 w 243"/>
                  <a:gd name="T15" fmla="*/ 138 h 141"/>
                  <a:gd name="T16" fmla="*/ 136 w 243"/>
                  <a:gd name="T17" fmla="*/ 13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141">
                    <a:moveTo>
                      <a:pt x="136" y="139"/>
                    </a:moveTo>
                    <a:cubicBezTo>
                      <a:pt x="3" y="62"/>
                      <a:pt x="3" y="62"/>
                      <a:pt x="3" y="62"/>
                    </a:cubicBezTo>
                    <a:cubicBezTo>
                      <a:pt x="0" y="60"/>
                      <a:pt x="0" y="56"/>
                      <a:pt x="4" y="54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7" y="1"/>
                      <a:pt x="103" y="0"/>
                      <a:pt x="107" y="2"/>
                    </a:cubicBezTo>
                    <a:cubicBezTo>
                      <a:pt x="240" y="79"/>
                      <a:pt x="240" y="79"/>
                      <a:pt x="240" y="79"/>
                    </a:cubicBezTo>
                    <a:cubicBezTo>
                      <a:pt x="243" y="81"/>
                      <a:pt x="243" y="85"/>
                      <a:pt x="239" y="87"/>
                    </a:cubicBezTo>
                    <a:cubicBezTo>
                      <a:pt x="150" y="138"/>
                      <a:pt x="150" y="138"/>
                      <a:pt x="150" y="138"/>
                    </a:cubicBezTo>
                    <a:cubicBezTo>
                      <a:pt x="146" y="141"/>
                      <a:pt x="140" y="141"/>
                      <a:pt x="136" y="139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" name="任意多边形 1024">
                <a:extLst>
                  <a:ext uri="{FF2B5EF4-FFF2-40B4-BE49-F238E27FC236}">
                    <a16:creationId xmlns:a16="http://schemas.microsoft.com/office/drawing/2014/main" id="{1CC9FB2C-97F9-4D8D-A07B-4887B4DC0BCE}"/>
                  </a:ext>
                </a:extLst>
              </p:cNvPr>
              <p:cNvSpPr/>
              <p:nvPr/>
            </p:nvSpPr>
            <p:spPr bwMode="auto">
              <a:xfrm>
                <a:off x="6688138" y="4238626"/>
                <a:ext cx="914400" cy="539750"/>
              </a:xfrm>
              <a:custGeom>
                <a:avLst/>
                <a:gdLst>
                  <a:gd name="T0" fmla="*/ 143 w 243"/>
                  <a:gd name="T1" fmla="*/ 143 h 143"/>
                  <a:gd name="T2" fmla="*/ 136 w 243"/>
                  <a:gd name="T3" fmla="*/ 141 h 143"/>
                  <a:gd name="T4" fmla="*/ 3 w 243"/>
                  <a:gd name="T5" fmla="*/ 64 h 143"/>
                  <a:gd name="T6" fmla="*/ 0 w 243"/>
                  <a:gd name="T7" fmla="*/ 60 h 143"/>
                  <a:gd name="T8" fmla="*/ 4 w 243"/>
                  <a:gd name="T9" fmla="*/ 54 h 143"/>
                  <a:gd name="T10" fmla="*/ 92 w 243"/>
                  <a:gd name="T11" fmla="*/ 3 h 143"/>
                  <a:gd name="T12" fmla="*/ 107 w 243"/>
                  <a:gd name="T13" fmla="*/ 2 h 143"/>
                  <a:gd name="T14" fmla="*/ 240 w 243"/>
                  <a:gd name="T15" fmla="*/ 79 h 143"/>
                  <a:gd name="T16" fmla="*/ 243 w 243"/>
                  <a:gd name="T17" fmla="*/ 84 h 143"/>
                  <a:gd name="T18" fmla="*/ 239 w 243"/>
                  <a:gd name="T19" fmla="*/ 90 h 143"/>
                  <a:gd name="T20" fmla="*/ 151 w 243"/>
                  <a:gd name="T21" fmla="*/ 141 h 143"/>
                  <a:gd name="T22" fmla="*/ 143 w 243"/>
                  <a:gd name="T23" fmla="*/ 143 h 143"/>
                  <a:gd name="T24" fmla="*/ 101 w 243"/>
                  <a:gd name="T25" fmla="*/ 4 h 143"/>
                  <a:gd name="T26" fmla="*/ 93 w 243"/>
                  <a:gd name="T27" fmla="*/ 5 h 143"/>
                  <a:gd name="T28" fmla="*/ 5 w 243"/>
                  <a:gd name="T29" fmla="*/ 56 h 143"/>
                  <a:gd name="T30" fmla="*/ 3 w 243"/>
                  <a:gd name="T31" fmla="*/ 60 h 143"/>
                  <a:gd name="T32" fmla="*/ 4 w 243"/>
                  <a:gd name="T33" fmla="*/ 62 h 143"/>
                  <a:gd name="T34" fmla="*/ 137 w 243"/>
                  <a:gd name="T35" fmla="*/ 139 h 143"/>
                  <a:gd name="T36" fmla="*/ 150 w 243"/>
                  <a:gd name="T37" fmla="*/ 138 h 143"/>
                  <a:gd name="T38" fmla="*/ 238 w 243"/>
                  <a:gd name="T39" fmla="*/ 87 h 143"/>
                  <a:gd name="T40" fmla="*/ 240 w 243"/>
                  <a:gd name="T41" fmla="*/ 84 h 143"/>
                  <a:gd name="T42" fmla="*/ 239 w 243"/>
                  <a:gd name="T43" fmla="*/ 82 h 143"/>
                  <a:gd name="T44" fmla="*/ 106 w 243"/>
                  <a:gd name="T45" fmla="*/ 5 h 143"/>
                  <a:gd name="T46" fmla="*/ 101 w 243"/>
                  <a:gd name="T47" fmla="*/ 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43">
                    <a:moveTo>
                      <a:pt x="143" y="143"/>
                    </a:moveTo>
                    <a:cubicBezTo>
                      <a:pt x="140" y="143"/>
                      <a:pt x="138" y="142"/>
                      <a:pt x="136" y="141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1" y="63"/>
                      <a:pt x="0" y="61"/>
                      <a:pt x="0" y="60"/>
                    </a:cubicBezTo>
                    <a:cubicBezTo>
                      <a:pt x="0" y="57"/>
                      <a:pt x="1" y="55"/>
                      <a:pt x="4" y="54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6" y="0"/>
                      <a:pt x="103" y="0"/>
                      <a:pt x="107" y="2"/>
                    </a:cubicBezTo>
                    <a:cubicBezTo>
                      <a:pt x="240" y="79"/>
                      <a:pt x="240" y="79"/>
                      <a:pt x="240" y="79"/>
                    </a:cubicBezTo>
                    <a:cubicBezTo>
                      <a:pt x="242" y="80"/>
                      <a:pt x="243" y="82"/>
                      <a:pt x="243" y="84"/>
                    </a:cubicBezTo>
                    <a:cubicBezTo>
                      <a:pt x="243" y="86"/>
                      <a:pt x="242" y="88"/>
                      <a:pt x="239" y="90"/>
                    </a:cubicBezTo>
                    <a:cubicBezTo>
                      <a:pt x="151" y="141"/>
                      <a:pt x="151" y="141"/>
                      <a:pt x="151" y="141"/>
                    </a:cubicBezTo>
                    <a:cubicBezTo>
                      <a:pt x="149" y="142"/>
                      <a:pt x="146" y="143"/>
                      <a:pt x="143" y="143"/>
                    </a:cubicBezTo>
                    <a:close/>
                    <a:moveTo>
                      <a:pt x="101" y="4"/>
                    </a:moveTo>
                    <a:cubicBezTo>
                      <a:pt x="98" y="4"/>
                      <a:pt x="95" y="4"/>
                      <a:pt x="93" y="5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4" y="57"/>
                      <a:pt x="3" y="58"/>
                      <a:pt x="3" y="60"/>
                    </a:cubicBezTo>
                    <a:cubicBezTo>
                      <a:pt x="3" y="61"/>
                      <a:pt x="3" y="61"/>
                      <a:pt x="4" y="62"/>
                    </a:cubicBezTo>
                    <a:cubicBezTo>
                      <a:pt x="137" y="139"/>
                      <a:pt x="137" y="139"/>
                      <a:pt x="137" y="139"/>
                    </a:cubicBezTo>
                    <a:cubicBezTo>
                      <a:pt x="140" y="140"/>
                      <a:pt x="146" y="140"/>
                      <a:pt x="150" y="138"/>
                    </a:cubicBezTo>
                    <a:cubicBezTo>
                      <a:pt x="238" y="87"/>
                      <a:pt x="238" y="87"/>
                      <a:pt x="238" y="87"/>
                    </a:cubicBezTo>
                    <a:cubicBezTo>
                      <a:pt x="239" y="86"/>
                      <a:pt x="240" y="85"/>
                      <a:pt x="240" y="84"/>
                    </a:cubicBezTo>
                    <a:cubicBezTo>
                      <a:pt x="240" y="83"/>
                      <a:pt x="240" y="82"/>
                      <a:pt x="239" y="82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4" y="4"/>
                      <a:pt x="102" y="4"/>
                      <a:pt x="101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" name="任意多边形 1025">
                <a:extLst>
                  <a:ext uri="{FF2B5EF4-FFF2-40B4-BE49-F238E27FC236}">
                    <a16:creationId xmlns:a16="http://schemas.microsoft.com/office/drawing/2014/main" id="{F9C7F1EA-2E90-4857-9360-E3C730B0790D}"/>
                  </a:ext>
                </a:extLst>
              </p:cNvPr>
              <p:cNvSpPr/>
              <p:nvPr/>
            </p:nvSpPr>
            <p:spPr bwMode="auto">
              <a:xfrm>
                <a:off x="7015163" y="4279901"/>
                <a:ext cx="106363" cy="34925"/>
              </a:xfrm>
              <a:custGeom>
                <a:avLst/>
                <a:gdLst>
                  <a:gd name="T0" fmla="*/ 26 w 28"/>
                  <a:gd name="T1" fmla="*/ 9 h 9"/>
                  <a:gd name="T2" fmla="*/ 19 w 28"/>
                  <a:gd name="T3" fmla="*/ 5 h 9"/>
                  <a:gd name="T4" fmla="*/ 9 w 28"/>
                  <a:gd name="T5" fmla="*/ 5 h 9"/>
                  <a:gd name="T6" fmla="*/ 1 w 28"/>
                  <a:gd name="T7" fmla="*/ 9 h 9"/>
                  <a:gd name="T8" fmla="*/ 0 w 28"/>
                  <a:gd name="T9" fmla="*/ 7 h 9"/>
                  <a:gd name="T10" fmla="*/ 7 w 28"/>
                  <a:gd name="T11" fmla="*/ 2 h 9"/>
                  <a:gd name="T12" fmla="*/ 20 w 28"/>
                  <a:gd name="T13" fmla="*/ 2 h 9"/>
                  <a:gd name="T14" fmla="*/ 28 w 28"/>
                  <a:gd name="T15" fmla="*/ 7 h 9"/>
                  <a:gd name="T16" fmla="*/ 26 w 28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9">
                    <a:moveTo>
                      <a:pt x="26" y="9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16" y="4"/>
                      <a:pt x="11" y="4"/>
                      <a:pt x="9" y="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11" y="0"/>
                      <a:pt x="16" y="0"/>
                      <a:pt x="20" y="2"/>
                    </a:cubicBezTo>
                    <a:cubicBezTo>
                      <a:pt x="28" y="7"/>
                      <a:pt x="28" y="7"/>
                      <a:pt x="28" y="7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" name="任意多边形 1026">
                <a:extLst>
                  <a:ext uri="{FF2B5EF4-FFF2-40B4-BE49-F238E27FC236}">
                    <a16:creationId xmlns:a16="http://schemas.microsoft.com/office/drawing/2014/main" id="{2B26E8FE-5E36-4F68-9D56-8625CCEA76F1}"/>
                  </a:ext>
                </a:extLst>
              </p:cNvPr>
              <p:cNvSpPr/>
              <p:nvPr/>
            </p:nvSpPr>
            <p:spPr bwMode="auto">
              <a:xfrm>
                <a:off x="7486650" y="4522788"/>
                <a:ext cx="44450" cy="66675"/>
              </a:xfrm>
              <a:custGeom>
                <a:avLst/>
                <a:gdLst>
                  <a:gd name="T0" fmla="*/ 1 w 12"/>
                  <a:gd name="T1" fmla="*/ 18 h 18"/>
                  <a:gd name="T2" fmla="*/ 0 w 12"/>
                  <a:gd name="T3" fmla="*/ 15 h 18"/>
                  <a:gd name="T4" fmla="*/ 7 w 12"/>
                  <a:gd name="T5" fmla="*/ 11 h 18"/>
                  <a:gd name="T6" fmla="*/ 9 w 12"/>
                  <a:gd name="T7" fmla="*/ 9 h 18"/>
                  <a:gd name="T8" fmla="*/ 7 w 12"/>
                  <a:gd name="T9" fmla="*/ 7 h 18"/>
                  <a:gd name="T10" fmla="*/ 0 w 12"/>
                  <a:gd name="T11" fmla="*/ 2 h 18"/>
                  <a:gd name="T12" fmla="*/ 1 w 12"/>
                  <a:gd name="T13" fmla="*/ 0 h 18"/>
                  <a:gd name="T14" fmla="*/ 9 w 12"/>
                  <a:gd name="T15" fmla="*/ 4 h 18"/>
                  <a:gd name="T16" fmla="*/ 12 w 12"/>
                  <a:gd name="T17" fmla="*/ 9 h 18"/>
                  <a:gd name="T18" fmla="*/ 9 w 12"/>
                  <a:gd name="T19" fmla="*/ 13 h 18"/>
                  <a:gd name="T20" fmla="*/ 1 w 12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8">
                    <a:moveTo>
                      <a:pt x="1" y="18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9" y="9"/>
                      <a:pt x="9" y="9"/>
                    </a:cubicBezTo>
                    <a:cubicBezTo>
                      <a:pt x="9" y="8"/>
                      <a:pt x="8" y="7"/>
                      <a:pt x="7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5"/>
                      <a:pt x="12" y="7"/>
                      <a:pt x="12" y="9"/>
                    </a:cubicBezTo>
                    <a:cubicBezTo>
                      <a:pt x="12" y="10"/>
                      <a:pt x="11" y="12"/>
                      <a:pt x="9" y="13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" name="任意多边形 1027">
                <a:extLst>
                  <a:ext uri="{FF2B5EF4-FFF2-40B4-BE49-F238E27FC236}">
                    <a16:creationId xmlns:a16="http://schemas.microsoft.com/office/drawing/2014/main" id="{956A6DBF-FF08-4918-B867-70F456F094C8}"/>
                  </a:ext>
                </a:extLst>
              </p:cNvPr>
              <p:cNvSpPr/>
              <p:nvPr/>
            </p:nvSpPr>
            <p:spPr bwMode="auto">
              <a:xfrm>
                <a:off x="6759575" y="4432301"/>
                <a:ext cx="44450" cy="66675"/>
              </a:xfrm>
              <a:custGeom>
                <a:avLst/>
                <a:gdLst>
                  <a:gd name="T0" fmla="*/ 11 w 12"/>
                  <a:gd name="T1" fmla="*/ 18 h 18"/>
                  <a:gd name="T2" fmla="*/ 3 w 12"/>
                  <a:gd name="T3" fmla="*/ 13 h 18"/>
                  <a:gd name="T4" fmla="*/ 0 w 12"/>
                  <a:gd name="T5" fmla="*/ 9 h 18"/>
                  <a:gd name="T6" fmla="*/ 3 w 12"/>
                  <a:gd name="T7" fmla="*/ 4 h 18"/>
                  <a:gd name="T8" fmla="*/ 11 w 12"/>
                  <a:gd name="T9" fmla="*/ 0 h 18"/>
                  <a:gd name="T10" fmla="*/ 12 w 12"/>
                  <a:gd name="T11" fmla="*/ 2 h 18"/>
                  <a:gd name="T12" fmla="*/ 5 w 12"/>
                  <a:gd name="T13" fmla="*/ 7 h 18"/>
                  <a:gd name="T14" fmla="*/ 3 w 12"/>
                  <a:gd name="T15" fmla="*/ 9 h 18"/>
                  <a:gd name="T16" fmla="*/ 5 w 12"/>
                  <a:gd name="T17" fmla="*/ 11 h 18"/>
                  <a:gd name="T18" fmla="*/ 12 w 12"/>
                  <a:gd name="T19" fmla="*/ 15 h 18"/>
                  <a:gd name="T20" fmla="*/ 11 w 12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8">
                    <a:moveTo>
                      <a:pt x="11" y="18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1" y="12"/>
                      <a:pt x="0" y="10"/>
                      <a:pt x="0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3" y="9"/>
                    </a:cubicBezTo>
                    <a:cubicBezTo>
                      <a:pt x="3" y="9"/>
                      <a:pt x="4" y="10"/>
                      <a:pt x="5" y="11"/>
                    </a:cubicBezTo>
                    <a:cubicBezTo>
                      <a:pt x="12" y="15"/>
                      <a:pt x="12" y="15"/>
                      <a:pt x="12" y="15"/>
                    </a:cubicBezTo>
                    <a:lnTo>
                      <a:pt x="11" y="1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" name="任意多边形 1028">
                <a:extLst>
                  <a:ext uri="{FF2B5EF4-FFF2-40B4-BE49-F238E27FC236}">
                    <a16:creationId xmlns:a16="http://schemas.microsoft.com/office/drawing/2014/main" id="{83D1D888-2AEE-4122-9200-78C7517A09E6}"/>
                  </a:ext>
                </a:extLst>
              </p:cNvPr>
              <p:cNvSpPr/>
              <p:nvPr/>
            </p:nvSpPr>
            <p:spPr bwMode="auto">
              <a:xfrm>
                <a:off x="7169150" y="4703763"/>
                <a:ext cx="106363" cy="30163"/>
              </a:xfrm>
              <a:custGeom>
                <a:avLst/>
                <a:gdLst>
                  <a:gd name="T0" fmla="*/ 14 w 28"/>
                  <a:gd name="T1" fmla="*/ 8 h 8"/>
                  <a:gd name="T2" fmla="*/ 8 w 28"/>
                  <a:gd name="T3" fmla="*/ 7 h 8"/>
                  <a:gd name="T4" fmla="*/ 0 w 28"/>
                  <a:gd name="T5" fmla="*/ 3 h 8"/>
                  <a:gd name="T6" fmla="*/ 2 w 28"/>
                  <a:gd name="T7" fmla="*/ 0 h 8"/>
                  <a:gd name="T8" fmla="*/ 9 w 28"/>
                  <a:gd name="T9" fmla="*/ 4 h 8"/>
                  <a:gd name="T10" fmla="*/ 19 w 28"/>
                  <a:gd name="T11" fmla="*/ 4 h 8"/>
                  <a:gd name="T12" fmla="*/ 27 w 28"/>
                  <a:gd name="T13" fmla="*/ 0 h 8"/>
                  <a:gd name="T14" fmla="*/ 28 w 28"/>
                  <a:gd name="T15" fmla="*/ 3 h 8"/>
                  <a:gd name="T16" fmla="*/ 21 w 28"/>
                  <a:gd name="T17" fmla="*/ 7 h 8"/>
                  <a:gd name="T18" fmla="*/ 14 w 28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8">
                    <a:moveTo>
                      <a:pt x="14" y="8"/>
                    </a:moveTo>
                    <a:cubicBezTo>
                      <a:pt x="12" y="8"/>
                      <a:pt x="10" y="8"/>
                      <a:pt x="8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6"/>
                      <a:pt x="17" y="6"/>
                      <a:pt x="19" y="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9" y="8"/>
                      <a:pt x="17" y="8"/>
                      <a:pt x="14" y="8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" name="任意多边形 1029">
                <a:extLst>
                  <a:ext uri="{FF2B5EF4-FFF2-40B4-BE49-F238E27FC236}">
                    <a16:creationId xmlns:a16="http://schemas.microsoft.com/office/drawing/2014/main" id="{2687CC31-C2B5-4AC5-904B-29D161785317}"/>
                  </a:ext>
                </a:extLst>
              </p:cNvPr>
              <p:cNvSpPr/>
              <p:nvPr/>
            </p:nvSpPr>
            <p:spPr bwMode="auto">
              <a:xfrm>
                <a:off x="8081963" y="4838701"/>
                <a:ext cx="98425" cy="57150"/>
              </a:xfrm>
              <a:custGeom>
                <a:avLst/>
                <a:gdLst>
                  <a:gd name="T0" fmla="*/ 14 w 26"/>
                  <a:gd name="T1" fmla="*/ 14 h 15"/>
                  <a:gd name="T2" fmla="*/ 2 w 26"/>
                  <a:gd name="T3" fmla="*/ 7 h 15"/>
                  <a:gd name="T4" fmla="*/ 3 w 26"/>
                  <a:gd name="T5" fmla="*/ 2 h 15"/>
                  <a:gd name="T6" fmla="*/ 3 w 26"/>
                  <a:gd name="T7" fmla="*/ 2 h 15"/>
                  <a:gd name="T8" fmla="*/ 12 w 26"/>
                  <a:gd name="T9" fmla="*/ 1 h 15"/>
                  <a:gd name="T10" fmla="*/ 23 w 26"/>
                  <a:gd name="T11" fmla="*/ 8 h 15"/>
                  <a:gd name="T12" fmla="*/ 23 w 26"/>
                  <a:gd name="T13" fmla="*/ 13 h 15"/>
                  <a:gd name="T14" fmla="*/ 23 w 26"/>
                  <a:gd name="T15" fmla="*/ 13 h 15"/>
                  <a:gd name="T16" fmla="*/ 14 w 26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14" y="14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6" y="0"/>
                      <a:pt x="10" y="0"/>
                      <a:pt x="12" y="1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6" y="9"/>
                      <a:pt x="25" y="12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5"/>
                      <a:pt x="16" y="15"/>
                      <a:pt x="14" y="14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" name="任意多边形 1030">
                <a:extLst>
                  <a:ext uri="{FF2B5EF4-FFF2-40B4-BE49-F238E27FC236}">
                    <a16:creationId xmlns:a16="http://schemas.microsoft.com/office/drawing/2014/main" id="{51CEC69E-117D-4B2C-8E62-94F272C2EE0D}"/>
                  </a:ext>
                </a:extLst>
              </p:cNvPr>
              <p:cNvSpPr/>
              <p:nvPr/>
            </p:nvSpPr>
            <p:spPr bwMode="auto">
              <a:xfrm>
                <a:off x="8077200" y="4835526"/>
                <a:ext cx="103188" cy="63500"/>
              </a:xfrm>
              <a:custGeom>
                <a:avLst/>
                <a:gdLst>
                  <a:gd name="T0" fmla="*/ 19 w 27"/>
                  <a:gd name="T1" fmla="*/ 17 h 17"/>
                  <a:gd name="T2" fmla="*/ 14 w 27"/>
                  <a:gd name="T3" fmla="*/ 16 h 17"/>
                  <a:gd name="T4" fmla="*/ 3 w 27"/>
                  <a:gd name="T5" fmla="*/ 9 h 17"/>
                  <a:gd name="T6" fmla="*/ 0 w 27"/>
                  <a:gd name="T7" fmla="*/ 6 h 17"/>
                  <a:gd name="T8" fmla="*/ 3 w 27"/>
                  <a:gd name="T9" fmla="*/ 2 h 17"/>
                  <a:gd name="T10" fmla="*/ 14 w 27"/>
                  <a:gd name="T11" fmla="*/ 1 h 17"/>
                  <a:gd name="T12" fmla="*/ 25 w 27"/>
                  <a:gd name="T13" fmla="*/ 8 h 17"/>
                  <a:gd name="T14" fmla="*/ 27 w 27"/>
                  <a:gd name="T15" fmla="*/ 11 h 17"/>
                  <a:gd name="T16" fmla="*/ 24 w 27"/>
                  <a:gd name="T17" fmla="*/ 16 h 17"/>
                  <a:gd name="T18" fmla="*/ 19 w 27"/>
                  <a:gd name="T19" fmla="*/ 17 h 17"/>
                  <a:gd name="T20" fmla="*/ 9 w 27"/>
                  <a:gd name="T21" fmla="*/ 3 h 17"/>
                  <a:gd name="T22" fmla="*/ 5 w 27"/>
                  <a:gd name="T23" fmla="*/ 4 h 17"/>
                  <a:gd name="T24" fmla="*/ 3 w 27"/>
                  <a:gd name="T25" fmla="*/ 6 h 17"/>
                  <a:gd name="T26" fmla="*/ 4 w 27"/>
                  <a:gd name="T27" fmla="*/ 7 h 17"/>
                  <a:gd name="T28" fmla="*/ 15 w 27"/>
                  <a:gd name="T29" fmla="*/ 13 h 17"/>
                  <a:gd name="T30" fmla="*/ 23 w 27"/>
                  <a:gd name="T31" fmla="*/ 13 h 17"/>
                  <a:gd name="T32" fmla="*/ 24 w 27"/>
                  <a:gd name="T33" fmla="*/ 11 h 17"/>
                  <a:gd name="T34" fmla="*/ 24 w 27"/>
                  <a:gd name="T35" fmla="*/ 10 h 17"/>
                  <a:gd name="T36" fmla="*/ 12 w 27"/>
                  <a:gd name="T37" fmla="*/ 4 h 17"/>
                  <a:gd name="T38" fmla="*/ 9 w 27"/>
                  <a:gd name="T3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17">
                    <a:moveTo>
                      <a:pt x="19" y="17"/>
                    </a:moveTo>
                    <a:cubicBezTo>
                      <a:pt x="17" y="17"/>
                      <a:pt x="15" y="17"/>
                      <a:pt x="14" y="16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4"/>
                      <a:pt x="1" y="3"/>
                      <a:pt x="3" y="2"/>
                    </a:cubicBezTo>
                    <a:cubicBezTo>
                      <a:pt x="6" y="0"/>
                      <a:pt x="11" y="0"/>
                      <a:pt x="14" y="1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7" y="9"/>
                      <a:pt x="27" y="10"/>
                      <a:pt x="27" y="11"/>
                    </a:cubicBezTo>
                    <a:cubicBezTo>
                      <a:pt x="27" y="13"/>
                      <a:pt x="26" y="14"/>
                      <a:pt x="24" y="16"/>
                    </a:cubicBezTo>
                    <a:cubicBezTo>
                      <a:pt x="23" y="17"/>
                      <a:pt x="21" y="17"/>
                      <a:pt x="19" y="17"/>
                    </a:cubicBezTo>
                    <a:close/>
                    <a:moveTo>
                      <a:pt x="9" y="3"/>
                    </a:moveTo>
                    <a:cubicBezTo>
                      <a:pt x="8" y="3"/>
                      <a:pt x="6" y="3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6"/>
                      <a:pt x="4" y="7"/>
                      <a:pt x="4" y="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4"/>
                      <a:pt x="21" y="14"/>
                      <a:pt x="23" y="13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" name="任意多边形 1031">
                <a:extLst>
                  <a:ext uri="{FF2B5EF4-FFF2-40B4-BE49-F238E27FC236}">
                    <a16:creationId xmlns:a16="http://schemas.microsoft.com/office/drawing/2014/main" id="{AE33608A-1040-4A84-9735-DE42E34F1EDB}"/>
                  </a:ext>
                </a:extLst>
              </p:cNvPr>
              <p:cNvSpPr/>
              <p:nvPr/>
            </p:nvSpPr>
            <p:spPr bwMode="auto">
              <a:xfrm>
                <a:off x="7242175" y="3449638"/>
                <a:ext cx="96838" cy="57150"/>
              </a:xfrm>
              <a:custGeom>
                <a:avLst/>
                <a:gdLst>
                  <a:gd name="T0" fmla="*/ 14 w 26"/>
                  <a:gd name="T1" fmla="*/ 14 h 15"/>
                  <a:gd name="T2" fmla="*/ 3 w 26"/>
                  <a:gd name="T3" fmla="*/ 7 h 15"/>
                  <a:gd name="T4" fmla="*/ 3 w 26"/>
                  <a:gd name="T5" fmla="*/ 2 h 15"/>
                  <a:gd name="T6" fmla="*/ 3 w 26"/>
                  <a:gd name="T7" fmla="*/ 2 h 15"/>
                  <a:gd name="T8" fmla="*/ 12 w 26"/>
                  <a:gd name="T9" fmla="*/ 2 h 15"/>
                  <a:gd name="T10" fmla="*/ 24 w 26"/>
                  <a:gd name="T11" fmla="*/ 8 h 15"/>
                  <a:gd name="T12" fmla="*/ 23 w 26"/>
                  <a:gd name="T13" fmla="*/ 13 h 15"/>
                  <a:gd name="T14" fmla="*/ 23 w 26"/>
                  <a:gd name="T15" fmla="*/ 13 h 15"/>
                  <a:gd name="T16" fmla="*/ 14 w 26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14" y="14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6" y="0"/>
                      <a:pt x="10" y="0"/>
                      <a:pt x="12" y="2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6" y="9"/>
                      <a:pt x="26" y="12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5"/>
                      <a:pt x="16" y="15"/>
                      <a:pt x="14" y="1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" name="任意多边形 1032">
                <a:extLst>
                  <a:ext uri="{FF2B5EF4-FFF2-40B4-BE49-F238E27FC236}">
                    <a16:creationId xmlns:a16="http://schemas.microsoft.com/office/drawing/2014/main" id="{8B4F7F28-168C-4145-8304-586263E90872}"/>
                  </a:ext>
                </a:extLst>
              </p:cNvPr>
              <p:cNvSpPr/>
              <p:nvPr/>
            </p:nvSpPr>
            <p:spPr bwMode="auto">
              <a:xfrm>
                <a:off x="7007225" y="3563938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2 h 21"/>
                  <a:gd name="T4" fmla="*/ 3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8 h 21"/>
                  <a:gd name="T12" fmla="*/ 35 w 37"/>
                  <a:gd name="T13" fmla="*/ 12 h 21"/>
                  <a:gd name="T14" fmla="*/ 22 w 37"/>
                  <a:gd name="T15" fmla="*/ 19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9"/>
                      <a:pt x="37" y="11"/>
                      <a:pt x="35" y="1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" name="任意多边形 1033">
                <a:extLst>
                  <a:ext uri="{FF2B5EF4-FFF2-40B4-BE49-F238E27FC236}">
                    <a16:creationId xmlns:a16="http://schemas.microsoft.com/office/drawing/2014/main" id="{1C8D56F6-5E10-4544-A7AD-D6020050EB4F}"/>
                  </a:ext>
                </a:extLst>
              </p:cNvPr>
              <p:cNvSpPr/>
              <p:nvPr/>
            </p:nvSpPr>
            <p:spPr bwMode="auto">
              <a:xfrm>
                <a:off x="7004050" y="3556001"/>
                <a:ext cx="147638" cy="90488"/>
              </a:xfrm>
              <a:custGeom>
                <a:avLst/>
                <a:gdLst>
                  <a:gd name="T0" fmla="*/ 19 w 39"/>
                  <a:gd name="T1" fmla="*/ 24 h 24"/>
                  <a:gd name="T2" fmla="*/ 16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9 h 24"/>
                  <a:gd name="T10" fmla="*/ 15 w 39"/>
                  <a:gd name="T11" fmla="*/ 2 h 24"/>
                  <a:gd name="T12" fmla="*/ 24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6 h 24"/>
                  <a:gd name="T20" fmla="*/ 24 w 39"/>
                  <a:gd name="T21" fmla="*/ 23 h 24"/>
                  <a:gd name="T22" fmla="*/ 19 w 39"/>
                  <a:gd name="T23" fmla="*/ 24 h 24"/>
                  <a:gd name="T24" fmla="*/ 17 w 39"/>
                  <a:gd name="T25" fmla="*/ 20 h 24"/>
                  <a:gd name="T26" fmla="*/ 23 w 39"/>
                  <a:gd name="T27" fmla="*/ 20 h 24"/>
                  <a:gd name="T28" fmla="*/ 35 w 39"/>
                  <a:gd name="T29" fmla="*/ 13 h 24"/>
                  <a:gd name="T30" fmla="*/ 36 w 39"/>
                  <a:gd name="T31" fmla="*/ 12 h 24"/>
                  <a:gd name="T32" fmla="*/ 35 w 39"/>
                  <a:gd name="T33" fmla="*/ 12 h 24"/>
                  <a:gd name="T34" fmla="*/ 22 w 39"/>
                  <a:gd name="T35" fmla="*/ 4 h 24"/>
                  <a:gd name="T36" fmla="*/ 17 w 39"/>
                  <a:gd name="T37" fmla="*/ 4 h 24"/>
                  <a:gd name="T38" fmla="*/ 4 w 39"/>
                  <a:gd name="T39" fmla="*/ 11 h 24"/>
                  <a:gd name="T40" fmla="*/ 3 w 39"/>
                  <a:gd name="T41" fmla="*/ 12 h 24"/>
                  <a:gd name="T42" fmla="*/ 4 w 39"/>
                  <a:gd name="T43" fmla="*/ 13 h 24"/>
                  <a:gd name="T44" fmla="*/ 17 w 39"/>
                  <a:gd name="T4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8" y="0"/>
                      <a:pt x="21" y="0"/>
                      <a:pt x="24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3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3"/>
                      <a:pt x="21" y="24"/>
                      <a:pt x="19" y="24"/>
                    </a:cubicBezTo>
                    <a:close/>
                    <a:moveTo>
                      <a:pt x="17" y="20"/>
                    </a:moveTo>
                    <a:cubicBezTo>
                      <a:pt x="19" y="21"/>
                      <a:pt x="21" y="21"/>
                      <a:pt x="23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18" y="3"/>
                      <a:pt x="17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4" y="12"/>
                      <a:pt x="4" y="13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" name="任意多边形 1034">
                <a:extLst>
                  <a:ext uri="{FF2B5EF4-FFF2-40B4-BE49-F238E27FC236}">
                    <a16:creationId xmlns:a16="http://schemas.microsoft.com/office/drawing/2014/main" id="{8A5CCFB8-CFDC-4964-A3BD-D947759A0806}"/>
                  </a:ext>
                </a:extLst>
              </p:cNvPr>
              <p:cNvSpPr/>
              <p:nvPr/>
            </p:nvSpPr>
            <p:spPr bwMode="auto">
              <a:xfrm>
                <a:off x="7116763" y="3521076"/>
                <a:ext cx="101600" cy="57150"/>
              </a:xfrm>
              <a:custGeom>
                <a:avLst/>
                <a:gdLst>
                  <a:gd name="T0" fmla="*/ 15 w 27"/>
                  <a:gd name="T1" fmla="*/ 14 h 15"/>
                  <a:gd name="T2" fmla="*/ 2 w 27"/>
                  <a:gd name="T3" fmla="*/ 6 h 15"/>
                  <a:gd name="T4" fmla="*/ 2 w 27"/>
                  <a:gd name="T5" fmla="*/ 2 h 15"/>
                  <a:gd name="T6" fmla="*/ 5 w 27"/>
                  <a:gd name="T7" fmla="*/ 1 h 15"/>
                  <a:gd name="T8" fmla="*/ 12 w 27"/>
                  <a:gd name="T9" fmla="*/ 1 h 15"/>
                  <a:gd name="T10" fmla="*/ 25 w 27"/>
                  <a:gd name="T11" fmla="*/ 8 h 15"/>
                  <a:gd name="T12" fmla="*/ 25 w 27"/>
                  <a:gd name="T13" fmla="*/ 12 h 15"/>
                  <a:gd name="T14" fmla="*/ 22 w 27"/>
                  <a:gd name="T15" fmla="*/ 14 h 15"/>
                  <a:gd name="T16" fmla="*/ 15 w 27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5">
                    <a:moveTo>
                      <a:pt x="15" y="1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0" y="4"/>
                      <a:pt x="2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0" y="0"/>
                      <a:pt x="12" y="1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7" y="9"/>
                      <a:pt x="27" y="11"/>
                      <a:pt x="25" y="12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5"/>
                      <a:pt x="17" y="15"/>
                      <a:pt x="1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" name="任意多边形 1035">
                <a:extLst>
                  <a:ext uri="{FF2B5EF4-FFF2-40B4-BE49-F238E27FC236}">
                    <a16:creationId xmlns:a16="http://schemas.microsoft.com/office/drawing/2014/main" id="{F6FD76C1-161A-4511-B4EF-7AE7F3B16ED2}"/>
                  </a:ext>
                </a:extLst>
              </p:cNvPr>
              <p:cNvSpPr/>
              <p:nvPr/>
            </p:nvSpPr>
            <p:spPr bwMode="auto">
              <a:xfrm>
                <a:off x="7113588" y="3514726"/>
                <a:ext cx="109538" cy="66675"/>
              </a:xfrm>
              <a:custGeom>
                <a:avLst/>
                <a:gdLst>
                  <a:gd name="T0" fmla="*/ 19 w 29"/>
                  <a:gd name="T1" fmla="*/ 18 h 18"/>
                  <a:gd name="T2" fmla="*/ 15 w 29"/>
                  <a:gd name="T3" fmla="*/ 17 h 18"/>
                  <a:gd name="T4" fmla="*/ 2 w 29"/>
                  <a:gd name="T5" fmla="*/ 10 h 18"/>
                  <a:gd name="T6" fmla="*/ 0 w 29"/>
                  <a:gd name="T7" fmla="*/ 7 h 18"/>
                  <a:gd name="T8" fmla="*/ 3 w 29"/>
                  <a:gd name="T9" fmla="*/ 3 h 18"/>
                  <a:gd name="T10" fmla="*/ 5 w 29"/>
                  <a:gd name="T11" fmla="*/ 2 h 18"/>
                  <a:gd name="T12" fmla="*/ 13 w 29"/>
                  <a:gd name="T13" fmla="*/ 1 h 18"/>
                  <a:gd name="T14" fmla="*/ 27 w 29"/>
                  <a:gd name="T15" fmla="*/ 9 h 18"/>
                  <a:gd name="T16" fmla="*/ 29 w 29"/>
                  <a:gd name="T17" fmla="*/ 12 h 18"/>
                  <a:gd name="T18" fmla="*/ 26 w 29"/>
                  <a:gd name="T19" fmla="*/ 16 h 18"/>
                  <a:gd name="T20" fmla="*/ 24 w 29"/>
                  <a:gd name="T21" fmla="*/ 17 h 18"/>
                  <a:gd name="T22" fmla="*/ 19 w 29"/>
                  <a:gd name="T23" fmla="*/ 18 h 18"/>
                  <a:gd name="T24" fmla="*/ 10 w 29"/>
                  <a:gd name="T25" fmla="*/ 3 h 18"/>
                  <a:gd name="T26" fmla="*/ 7 w 29"/>
                  <a:gd name="T27" fmla="*/ 4 h 18"/>
                  <a:gd name="T28" fmla="*/ 4 w 29"/>
                  <a:gd name="T29" fmla="*/ 6 h 18"/>
                  <a:gd name="T30" fmla="*/ 3 w 29"/>
                  <a:gd name="T31" fmla="*/ 7 h 18"/>
                  <a:gd name="T32" fmla="*/ 4 w 29"/>
                  <a:gd name="T33" fmla="*/ 7 h 18"/>
                  <a:gd name="T34" fmla="*/ 17 w 29"/>
                  <a:gd name="T35" fmla="*/ 15 h 18"/>
                  <a:gd name="T36" fmla="*/ 22 w 29"/>
                  <a:gd name="T37" fmla="*/ 14 h 18"/>
                  <a:gd name="T38" fmla="*/ 25 w 29"/>
                  <a:gd name="T39" fmla="*/ 13 h 18"/>
                  <a:gd name="T40" fmla="*/ 26 w 29"/>
                  <a:gd name="T41" fmla="*/ 12 h 18"/>
                  <a:gd name="T42" fmla="*/ 25 w 29"/>
                  <a:gd name="T43" fmla="*/ 12 h 18"/>
                  <a:gd name="T44" fmla="*/ 12 w 29"/>
                  <a:gd name="T45" fmla="*/ 4 h 18"/>
                  <a:gd name="T46" fmla="*/ 10 w 29"/>
                  <a:gd name="T4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8">
                    <a:moveTo>
                      <a:pt x="19" y="18"/>
                    </a:moveTo>
                    <a:cubicBezTo>
                      <a:pt x="18" y="18"/>
                      <a:pt x="16" y="18"/>
                      <a:pt x="15" y="1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5"/>
                      <a:pt x="1" y="4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0"/>
                      <a:pt x="11" y="0"/>
                      <a:pt x="13" y="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9" y="11"/>
                      <a:pt x="29" y="12"/>
                    </a:cubicBezTo>
                    <a:cubicBezTo>
                      <a:pt x="29" y="13"/>
                      <a:pt x="28" y="15"/>
                      <a:pt x="26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2" y="18"/>
                      <a:pt x="21" y="18"/>
                      <a:pt x="19" y="18"/>
                    </a:cubicBezTo>
                    <a:close/>
                    <a:moveTo>
                      <a:pt x="10" y="3"/>
                    </a:moveTo>
                    <a:cubicBezTo>
                      <a:pt x="9" y="3"/>
                      <a:pt x="7" y="4"/>
                      <a:pt x="7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6"/>
                      <a:pt x="21" y="15"/>
                      <a:pt x="22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5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3"/>
                      <a:pt x="1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" name="任意多边形 1036">
                <a:extLst>
                  <a:ext uri="{FF2B5EF4-FFF2-40B4-BE49-F238E27FC236}">
                    <a16:creationId xmlns:a16="http://schemas.microsoft.com/office/drawing/2014/main" id="{26868E5F-8907-4BB4-A6E4-12DD00FC4E00}"/>
                  </a:ext>
                </a:extLst>
              </p:cNvPr>
              <p:cNvSpPr/>
              <p:nvPr/>
            </p:nvSpPr>
            <p:spPr bwMode="auto">
              <a:xfrm>
                <a:off x="7116763" y="3624263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3 h 21"/>
                  <a:gd name="T4" fmla="*/ 3 w 37"/>
                  <a:gd name="T5" fmla="*/ 9 h 21"/>
                  <a:gd name="T6" fmla="*/ 15 w 37"/>
                  <a:gd name="T7" fmla="*/ 2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" name="任意多边形 1037">
                <a:extLst>
                  <a:ext uri="{FF2B5EF4-FFF2-40B4-BE49-F238E27FC236}">
                    <a16:creationId xmlns:a16="http://schemas.microsoft.com/office/drawing/2014/main" id="{AB9FE5E2-C08A-46FC-B4B0-2F19A2EFCDDF}"/>
                  </a:ext>
                </a:extLst>
              </p:cNvPr>
              <p:cNvSpPr/>
              <p:nvPr/>
            </p:nvSpPr>
            <p:spPr bwMode="auto">
              <a:xfrm>
                <a:off x="7113588" y="3619501"/>
                <a:ext cx="146050" cy="90488"/>
              </a:xfrm>
              <a:custGeom>
                <a:avLst/>
                <a:gdLst>
                  <a:gd name="T0" fmla="*/ 19 w 39"/>
                  <a:gd name="T1" fmla="*/ 24 h 24"/>
                  <a:gd name="T2" fmla="*/ 16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8 h 24"/>
                  <a:gd name="T10" fmla="*/ 15 w 39"/>
                  <a:gd name="T11" fmla="*/ 1 h 24"/>
                  <a:gd name="T12" fmla="*/ 24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5 h 24"/>
                  <a:gd name="T20" fmla="*/ 24 w 39"/>
                  <a:gd name="T21" fmla="*/ 22 h 24"/>
                  <a:gd name="T22" fmla="*/ 19 w 39"/>
                  <a:gd name="T23" fmla="*/ 24 h 24"/>
                  <a:gd name="T24" fmla="*/ 20 w 39"/>
                  <a:gd name="T25" fmla="*/ 3 h 24"/>
                  <a:gd name="T26" fmla="*/ 17 w 39"/>
                  <a:gd name="T27" fmla="*/ 4 h 24"/>
                  <a:gd name="T28" fmla="*/ 4 w 39"/>
                  <a:gd name="T29" fmla="*/ 11 h 24"/>
                  <a:gd name="T30" fmla="*/ 3 w 39"/>
                  <a:gd name="T31" fmla="*/ 12 h 24"/>
                  <a:gd name="T32" fmla="*/ 4 w 39"/>
                  <a:gd name="T33" fmla="*/ 12 h 24"/>
                  <a:gd name="T34" fmla="*/ 17 w 39"/>
                  <a:gd name="T35" fmla="*/ 20 h 24"/>
                  <a:gd name="T36" fmla="*/ 23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1 h 24"/>
                  <a:gd name="T44" fmla="*/ 22 w 39"/>
                  <a:gd name="T45" fmla="*/ 4 h 24"/>
                  <a:gd name="T46" fmla="*/ 20 w 39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7" y="23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8" y="0"/>
                      <a:pt x="21" y="0"/>
                      <a:pt x="24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9" y="11"/>
                      <a:pt x="39" y="12"/>
                    </a:cubicBezTo>
                    <a:cubicBezTo>
                      <a:pt x="39" y="13"/>
                      <a:pt x="38" y="14"/>
                      <a:pt x="36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1" y="24"/>
                      <a:pt x="19" y="24"/>
                    </a:cubicBezTo>
                    <a:close/>
                    <a:moveTo>
                      <a:pt x="20" y="3"/>
                    </a:moveTo>
                    <a:cubicBezTo>
                      <a:pt x="19" y="3"/>
                      <a:pt x="18" y="3"/>
                      <a:pt x="17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1"/>
                      <a:pt x="21" y="21"/>
                      <a:pt x="23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1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1" y="3"/>
                      <a:pt x="2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" name="任意多边形 1038">
                <a:extLst>
                  <a:ext uri="{FF2B5EF4-FFF2-40B4-BE49-F238E27FC236}">
                    <a16:creationId xmlns:a16="http://schemas.microsoft.com/office/drawing/2014/main" id="{2110BA20-0675-422E-9079-92336A1479D2}"/>
                  </a:ext>
                </a:extLst>
              </p:cNvPr>
              <p:cNvSpPr/>
              <p:nvPr/>
            </p:nvSpPr>
            <p:spPr bwMode="auto">
              <a:xfrm>
                <a:off x="7226300" y="3581401"/>
                <a:ext cx="101600" cy="61913"/>
              </a:xfrm>
              <a:custGeom>
                <a:avLst/>
                <a:gdLst>
                  <a:gd name="T0" fmla="*/ 15 w 27"/>
                  <a:gd name="T1" fmla="*/ 15 h 16"/>
                  <a:gd name="T2" fmla="*/ 2 w 27"/>
                  <a:gd name="T3" fmla="*/ 7 h 16"/>
                  <a:gd name="T4" fmla="*/ 2 w 27"/>
                  <a:gd name="T5" fmla="*/ 3 h 16"/>
                  <a:gd name="T6" fmla="*/ 5 w 27"/>
                  <a:gd name="T7" fmla="*/ 2 h 16"/>
                  <a:gd name="T8" fmla="*/ 12 w 27"/>
                  <a:gd name="T9" fmla="*/ 1 h 16"/>
                  <a:gd name="T10" fmla="*/ 25 w 27"/>
                  <a:gd name="T11" fmla="*/ 9 h 16"/>
                  <a:gd name="T12" fmla="*/ 25 w 27"/>
                  <a:gd name="T13" fmla="*/ 13 h 16"/>
                  <a:gd name="T14" fmla="*/ 22 w 27"/>
                  <a:gd name="T15" fmla="*/ 15 h 16"/>
                  <a:gd name="T16" fmla="*/ 15 w 27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15" y="1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2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1"/>
                      <a:pt x="10" y="0"/>
                      <a:pt x="12" y="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7" y="10"/>
                      <a:pt x="27" y="12"/>
                      <a:pt x="25" y="13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6"/>
                      <a:pt x="17" y="16"/>
                      <a:pt x="1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" name="任意多边形 1039">
                <a:extLst>
                  <a:ext uri="{FF2B5EF4-FFF2-40B4-BE49-F238E27FC236}">
                    <a16:creationId xmlns:a16="http://schemas.microsoft.com/office/drawing/2014/main" id="{3D3B87B8-85E8-40F4-B9DC-CB94773EC8AF}"/>
                  </a:ext>
                </a:extLst>
              </p:cNvPr>
              <p:cNvSpPr/>
              <p:nvPr/>
            </p:nvSpPr>
            <p:spPr bwMode="auto">
              <a:xfrm>
                <a:off x="7223125" y="3578226"/>
                <a:ext cx="109538" cy="68263"/>
              </a:xfrm>
              <a:custGeom>
                <a:avLst/>
                <a:gdLst>
                  <a:gd name="T0" fmla="*/ 19 w 29"/>
                  <a:gd name="T1" fmla="*/ 18 h 18"/>
                  <a:gd name="T2" fmla="*/ 15 w 29"/>
                  <a:gd name="T3" fmla="*/ 17 h 18"/>
                  <a:gd name="T4" fmla="*/ 2 w 29"/>
                  <a:gd name="T5" fmla="*/ 9 h 18"/>
                  <a:gd name="T6" fmla="*/ 0 w 29"/>
                  <a:gd name="T7" fmla="*/ 6 h 18"/>
                  <a:gd name="T8" fmla="*/ 3 w 29"/>
                  <a:gd name="T9" fmla="*/ 3 h 18"/>
                  <a:gd name="T10" fmla="*/ 5 w 29"/>
                  <a:gd name="T11" fmla="*/ 1 h 18"/>
                  <a:gd name="T12" fmla="*/ 13 w 29"/>
                  <a:gd name="T13" fmla="*/ 1 h 18"/>
                  <a:gd name="T14" fmla="*/ 27 w 29"/>
                  <a:gd name="T15" fmla="*/ 9 h 18"/>
                  <a:gd name="T16" fmla="*/ 29 w 29"/>
                  <a:gd name="T17" fmla="*/ 12 h 18"/>
                  <a:gd name="T18" fmla="*/ 26 w 29"/>
                  <a:gd name="T19" fmla="*/ 15 h 18"/>
                  <a:gd name="T20" fmla="*/ 24 w 29"/>
                  <a:gd name="T21" fmla="*/ 17 h 18"/>
                  <a:gd name="T22" fmla="*/ 19 w 29"/>
                  <a:gd name="T23" fmla="*/ 18 h 18"/>
                  <a:gd name="T24" fmla="*/ 10 w 29"/>
                  <a:gd name="T25" fmla="*/ 3 h 18"/>
                  <a:gd name="T26" fmla="*/ 7 w 29"/>
                  <a:gd name="T27" fmla="*/ 4 h 18"/>
                  <a:gd name="T28" fmla="*/ 4 w 29"/>
                  <a:gd name="T29" fmla="*/ 5 h 18"/>
                  <a:gd name="T30" fmla="*/ 3 w 29"/>
                  <a:gd name="T31" fmla="*/ 6 h 18"/>
                  <a:gd name="T32" fmla="*/ 4 w 29"/>
                  <a:gd name="T33" fmla="*/ 7 h 18"/>
                  <a:gd name="T34" fmla="*/ 17 w 29"/>
                  <a:gd name="T35" fmla="*/ 15 h 18"/>
                  <a:gd name="T36" fmla="*/ 22 w 29"/>
                  <a:gd name="T37" fmla="*/ 14 h 18"/>
                  <a:gd name="T38" fmla="*/ 25 w 29"/>
                  <a:gd name="T39" fmla="*/ 13 h 18"/>
                  <a:gd name="T40" fmla="*/ 26 w 29"/>
                  <a:gd name="T41" fmla="*/ 12 h 18"/>
                  <a:gd name="T42" fmla="*/ 25 w 29"/>
                  <a:gd name="T43" fmla="*/ 11 h 18"/>
                  <a:gd name="T44" fmla="*/ 12 w 29"/>
                  <a:gd name="T45" fmla="*/ 4 h 18"/>
                  <a:gd name="T46" fmla="*/ 10 w 29"/>
                  <a:gd name="T4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8">
                    <a:moveTo>
                      <a:pt x="19" y="18"/>
                    </a:moveTo>
                    <a:cubicBezTo>
                      <a:pt x="18" y="18"/>
                      <a:pt x="16" y="18"/>
                      <a:pt x="15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5"/>
                      <a:pt x="1" y="4"/>
                      <a:pt x="3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8" y="0"/>
                      <a:pt x="11" y="0"/>
                      <a:pt x="13" y="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9" y="11"/>
                      <a:pt x="29" y="12"/>
                    </a:cubicBezTo>
                    <a:cubicBezTo>
                      <a:pt x="29" y="13"/>
                      <a:pt x="28" y="14"/>
                      <a:pt x="26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2" y="18"/>
                      <a:pt x="21" y="18"/>
                      <a:pt x="19" y="18"/>
                    </a:cubicBezTo>
                    <a:close/>
                    <a:moveTo>
                      <a:pt x="10" y="3"/>
                    </a:moveTo>
                    <a:cubicBezTo>
                      <a:pt x="9" y="3"/>
                      <a:pt x="7" y="3"/>
                      <a:pt x="7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5"/>
                      <a:pt x="21" y="15"/>
                      <a:pt x="22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5" y="1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" name="任意多边形 1040">
                <a:extLst>
                  <a:ext uri="{FF2B5EF4-FFF2-40B4-BE49-F238E27FC236}">
                    <a16:creationId xmlns:a16="http://schemas.microsoft.com/office/drawing/2014/main" id="{9BE6E9E8-D508-42C3-B137-F6186BA6E8AE}"/>
                  </a:ext>
                </a:extLst>
              </p:cNvPr>
              <p:cNvSpPr/>
              <p:nvPr/>
            </p:nvSpPr>
            <p:spPr bwMode="auto">
              <a:xfrm>
                <a:off x="7226300" y="3687763"/>
                <a:ext cx="139700" cy="79375"/>
              </a:xfrm>
              <a:custGeom>
                <a:avLst/>
                <a:gdLst>
                  <a:gd name="T0" fmla="*/ 16 w 37"/>
                  <a:gd name="T1" fmla="*/ 20 h 21"/>
                  <a:gd name="T2" fmla="*/ 2 w 37"/>
                  <a:gd name="T3" fmla="*/ 12 h 21"/>
                  <a:gd name="T4" fmla="*/ 3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3 h 21"/>
                  <a:gd name="T14" fmla="*/ 22 w 37"/>
                  <a:gd name="T15" fmla="*/ 20 h 21"/>
                  <a:gd name="T16" fmla="*/ 16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6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1" y="10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" name="任意多边形 1041">
                <a:extLst>
                  <a:ext uri="{FF2B5EF4-FFF2-40B4-BE49-F238E27FC236}">
                    <a16:creationId xmlns:a16="http://schemas.microsoft.com/office/drawing/2014/main" id="{FDF1E2F7-AB94-45ED-A3FC-20CA730D580A}"/>
                  </a:ext>
                </a:extLst>
              </p:cNvPr>
              <p:cNvSpPr/>
              <p:nvPr/>
            </p:nvSpPr>
            <p:spPr bwMode="auto">
              <a:xfrm>
                <a:off x="7223125" y="3679826"/>
                <a:ext cx="146050" cy="90488"/>
              </a:xfrm>
              <a:custGeom>
                <a:avLst/>
                <a:gdLst>
                  <a:gd name="T0" fmla="*/ 20 w 39"/>
                  <a:gd name="T1" fmla="*/ 24 h 24"/>
                  <a:gd name="T2" fmla="*/ 16 w 39"/>
                  <a:gd name="T3" fmla="*/ 23 h 24"/>
                  <a:gd name="T4" fmla="*/ 2 w 39"/>
                  <a:gd name="T5" fmla="*/ 16 h 24"/>
                  <a:gd name="T6" fmla="*/ 0 w 39"/>
                  <a:gd name="T7" fmla="*/ 13 h 24"/>
                  <a:gd name="T8" fmla="*/ 3 w 39"/>
                  <a:gd name="T9" fmla="*/ 9 h 24"/>
                  <a:gd name="T10" fmla="*/ 15 w 39"/>
                  <a:gd name="T11" fmla="*/ 2 h 24"/>
                  <a:gd name="T12" fmla="*/ 24 w 39"/>
                  <a:gd name="T13" fmla="*/ 2 h 24"/>
                  <a:gd name="T14" fmla="*/ 37 w 39"/>
                  <a:gd name="T15" fmla="*/ 9 h 24"/>
                  <a:gd name="T16" fmla="*/ 39 w 39"/>
                  <a:gd name="T17" fmla="*/ 12 h 24"/>
                  <a:gd name="T18" fmla="*/ 37 w 39"/>
                  <a:gd name="T19" fmla="*/ 16 h 24"/>
                  <a:gd name="T20" fmla="*/ 24 w 39"/>
                  <a:gd name="T21" fmla="*/ 23 h 24"/>
                  <a:gd name="T22" fmla="*/ 20 w 39"/>
                  <a:gd name="T23" fmla="*/ 24 h 24"/>
                  <a:gd name="T24" fmla="*/ 20 w 39"/>
                  <a:gd name="T25" fmla="*/ 4 h 24"/>
                  <a:gd name="T26" fmla="*/ 17 w 39"/>
                  <a:gd name="T27" fmla="*/ 5 h 24"/>
                  <a:gd name="T28" fmla="*/ 4 w 39"/>
                  <a:gd name="T29" fmla="*/ 12 h 24"/>
                  <a:gd name="T30" fmla="*/ 3 w 39"/>
                  <a:gd name="T31" fmla="*/ 13 h 24"/>
                  <a:gd name="T32" fmla="*/ 4 w 39"/>
                  <a:gd name="T33" fmla="*/ 13 h 24"/>
                  <a:gd name="T34" fmla="*/ 17 w 39"/>
                  <a:gd name="T35" fmla="*/ 21 h 24"/>
                  <a:gd name="T36" fmla="*/ 23 w 39"/>
                  <a:gd name="T37" fmla="*/ 21 h 24"/>
                  <a:gd name="T38" fmla="*/ 35 w 39"/>
                  <a:gd name="T39" fmla="*/ 13 h 24"/>
                  <a:gd name="T40" fmla="*/ 36 w 39"/>
                  <a:gd name="T41" fmla="*/ 12 h 24"/>
                  <a:gd name="T42" fmla="*/ 36 w 39"/>
                  <a:gd name="T43" fmla="*/ 12 h 24"/>
                  <a:gd name="T44" fmla="*/ 22 w 39"/>
                  <a:gd name="T45" fmla="*/ 4 h 24"/>
                  <a:gd name="T46" fmla="*/ 20 w 39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20" y="24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8" y="1"/>
                      <a:pt x="21" y="0"/>
                      <a:pt x="24" y="2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4"/>
                      <a:pt x="38" y="15"/>
                      <a:pt x="37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4"/>
                      <a:pt x="21" y="24"/>
                      <a:pt x="20" y="24"/>
                    </a:cubicBezTo>
                    <a:close/>
                    <a:moveTo>
                      <a:pt x="20" y="4"/>
                    </a:moveTo>
                    <a:cubicBezTo>
                      <a:pt x="19" y="4"/>
                      <a:pt x="18" y="4"/>
                      <a:pt x="17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9" y="22"/>
                      <a:pt x="21" y="21"/>
                      <a:pt x="23" y="21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3"/>
                      <a:pt x="36" y="13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0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" name="任意多边形 1042">
                <a:extLst>
                  <a:ext uri="{FF2B5EF4-FFF2-40B4-BE49-F238E27FC236}">
                    <a16:creationId xmlns:a16="http://schemas.microsoft.com/office/drawing/2014/main" id="{59647228-13DF-4D91-BD1B-194BE3368079}"/>
                  </a:ext>
                </a:extLst>
              </p:cNvPr>
              <p:cNvSpPr/>
              <p:nvPr/>
            </p:nvSpPr>
            <p:spPr bwMode="auto">
              <a:xfrm>
                <a:off x="7335838" y="3646488"/>
                <a:ext cx="101600" cy="60325"/>
              </a:xfrm>
              <a:custGeom>
                <a:avLst/>
                <a:gdLst>
                  <a:gd name="T0" fmla="*/ 15 w 27"/>
                  <a:gd name="T1" fmla="*/ 15 h 16"/>
                  <a:gd name="T2" fmla="*/ 2 w 27"/>
                  <a:gd name="T3" fmla="*/ 7 h 16"/>
                  <a:gd name="T4" fmla="*/ 2 w 27"/>
                  <a:gd name="T5" fmla="*/ 3 h 16"/>
                  <a:gd name="T6" fmla="*/ 5 w 27"/>
                  <a:gd name="T7" fmla="*/ 1 h 16"/>
                  <a:gd name="T8" fmla="*/ 12 w 27"/>
                  <a:gd name="T9" fmla="*/ 1 h 16"/>
                  <a:gd name="T10" fmla="*/ 25 w 27"/>
                  <a:gd name="T11" fmla="*/ 9 h 16"/>
                  <a:gd name="T12" fmla="*/ 25 w 27"/>
                  <a:gd name="T13" fmla="*/ 13 h 16"/>
                  <a:gd name="T14" fmla="*/ 22 w 27"/>
                  <a:gd name="T15" fmla="*/ 14 h 16"/>
                  <a:gd name="T16" fmla="*/ 15 w 27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15" y="1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2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0" y="0"/>
                      <a:pt x="12" y="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7" y="10"/>
                      <a:pt x="27" y="12"/>
                      <a:pt x="25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5"/>
                      <a:pt x="17" y="16"/>
                      <a:pt x="1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" name="任意多边形 1043">
                <a:extLst>
                  <a:ext uri="{FF2B5EF4-FFF2-40B4-BE49-F238E27FC236}">
                    <a16:creationId xmlns:a16="http://schemas.microsoft.com/office/drawing/2014/main" id="{E81D3EC9-9722-46AF-943C-3139D0AD9EFF}"/>
                  </a:ext>
                </a:extLst>
              </p:cNvPr>
              <p:cNvSpPr/>
              <p:nvPr/>
            </p:nvSpPr>
            <p:spPr bwMode="auto">
              <a:xfrm>
                <a:off x="7332663" y="3643313"/>
                <a:ext cx="107950" cy="66675"/>
              </a:xfrm>
              <a:custGeom>
                <a:avLst/>
                <a:gdLst>
                  <a:gd name="T0" fmla="*/ 19 w 29"/>
                  <a:gd name="T1" fmla="*/ 18 h 18"/>
                  <a:gd name="T2" fmla="*/ 15 w 29"/>
                  <a:gd name="T3" fmla="*/ 17 h 18"/>
                  <a:gd name="T4" fmla="*/ 2 w 29"/>
                  <a:gd name="T5" fmla="*/ 9 h 18"/>
                  <a:gd name="T6" fmla="*/ 0 w 29"/>
                  <a:gd name="T7" fmla="*/ 6 h 18"/>
                  <a:gd name="T8" fmla="*/ 3 w 29"/>
                  <a:gd name="T9" fmla="*/ 3 h 18"/>
                  <a:gd name="T10" fmla="*/ 5 w 29"/>
                  <a:gd name="T11" fmla="*/ 1 h 18"/>
                  <a:gd name="T12" fmla="*/ 13 w 29"/>
                  <a:gd name="T13" fmla="*/ 1 h 18"/>
                  <a:gd name="T14" fmla="*/ 27 w 29"/>
                  <a:gd name="T15" fmla="*/ 9 h 18"/>
                  <a:gd name="T16" fmla="*/ 29 w 29"/>
                  <a:gd name="T17" fmla="*/ 12 h 18"/>
                  <a:gd name="T18" fmla="*/ 26 w 29"/>
                  <a:gd name="T19" fmla="*/ 15 h 18"/>
                  <a:gd name="T20" fmla="*/ 24 w 29"/>
                  <a:gd name="T21" fmla="*/ 17 h 18"/>
                  <a:gd name="T22" fmla="*/ 19 w 29"/>
                  <a:gd name="T23" fmla="*/ 18 h 18"/>
                  <a:gd name="T24" fmla="*/ 17 w 29"/>
                  <a:gd name="T25" fmla="*/ 14 h 18"/>
                  <a:gd name="T26" fmla="*/ 22 w 29"/>
                  <a:gd name="T27" fmla="*/ 14 h 18"/>
                  <a:gd name="T28" fmla="*/ 25 w 29"/>
                  <a:gd name="T29" fmla="*/ 13 h 18"/>
                  <a:gd name="T30" fmla="*/ 26 w 29"/>
                  <a:gd name="T31" fmla="*/ 12 h 18"/>
                  <a:gd name="T32" fmla="*/ 25 w 29"/>
                  <a:gd name="T33" fmla="*/ 11 h 18"/>
                  <a:gd name="T34" fmla="*/ 12 w 29"/>
                  <a:gd name="T35" fmla="*/ 3 h 18"/>
                  <a:gd name="T36" fmla="*/ 7 w 29"/>
                  <a:gd name="T37" fmla="*/ 4 h 18"/>
                  <a:gd name="T38" fmla="*/ 4 w 29"/>
                  <a:gd name="T39" fmla="*/ 5 h 18"/>
                  <a:gd name="T40" fmla="*/ 3 w 29"/>
                  <a:gd name="T41" fmla="*/ 6 h 18"/>
                  <a:gd name="T42" fmla="*/ 4 w 29"/>
                  <a:gd name="T43" fmla="*/ 7 h 18"/>
                  <a:gd name="T44" fmla="*/ 17 w 29"/>
                  <a:gd name="T4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18">
                    <a:moveTo>
                      <a:pt x="19" y="18"/>
                    </a:moveTo>
                    <a:cubicBezTo>
                      <a:pt x="18" y="18"/>
                      <a:pt x="16" y="17"/>
                      <a:pt x="15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5"/>
                      <a:pt x="1" y="3"/>
                      <a:pt x="3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8" y="0"/>
                      <a:pt x="11" y="0"/>
                      <a:pt x="13" y="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9"/>
                      <a:pt x="29" y="10"/>
                      <a:pt x="29" y="12"/>
                    </a:cubicBezTo>
                    <a:cubicBezTo>
                      <a:pt x="29" y="13"/>
                      <a:pt x="28" y="14"/>
                      <a:pt x="26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7"/>
                      <a:pt x="21" y="18"/>
                      <a:pt x="19" y="18"/>
                    </a:cubicBezTo>
                    <a:close/>
                    <a:moveTo>
                      <a:pt x="17" y="14"/>
                    </a:moveTo>
                    <a:cubicBezTo>
                      <a:pt x="18" y="15"/>
                      <a:pt x="21" y="15"/>
                      <a:pt x="22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1"/>
                      <a:pt x="25" y="1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8" y="3"/>
                      <a:pt x="7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7"/>
                    </a:cubicBez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" name="任意多边形 1044">
                <a:extLst>
                  <a:ext uri="{FF2B5EF4-FFF2-40B4-BE49-F238E27FC236}">
                    <a16:creationId xmlns:a16="http://schemas.microsoft.com/office/drawing/2014/main" id="{5DCBE033-90BD-4F56-B553-38BF320EE486}"/>
                  </a:ext>
                </a:extLst>
              </p:cNvPr>
              <p:cNvSpPr/>
              <p:nvPr/>
            </p:nvSpPr>
            <p:spPr bwMode="auto">
              <a:xfrm>
                <a:off x="7335838" y="3752851"/>
                <a:ext cx="139700" cy="77788"/>
              </a:xfrm>
              <a:custGeom>
                <a:avLst/>
                <a:gdLst>
                  <a:gd name="T0" fmla="*/ 16 w 37"/>
                  <a:gd name="T1" fmla="*/ 20 h 21"/>
                  <a:gd name="T2" fmla="*/ 2 w 37"/>
                  <a:gd name="T3" fmla="*/ 12 h 21"/>
                  <a:gd name="T4" fmla="*/ 3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2 h 21"/>
                  <a:gd name="T14" fmla="*/ 22 w 37"/>
                  <a:gd name="T15" fmla="*/ 20 h 21"/>
                  <a:gd name="T16" fmla="*/ 16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6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1"/>
                      <a:pt x="35" y="1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" name="任意多边形 1045">
                <a:extLst>
                  <a:ext uri="{FF2B5EF4-FFF2-40B4-BE49-F238E27FC236}">
                    <a16:creationId xmlns:a16="http://schemas.microsoft.com/office/drawing/2014/main" id="{49866BF4-00FD-431A-B94C-9C419F2B4176}"/>
                  </a:ext>
                </a:extLst>
              </p:cNvPr>
              <p:cNvSpPr/>
              <p:nvPr/>
            </p:nvSpPr>
            <p:spPr bwMode="auto">
              <a:xfrm>
                <a:off x="7332663" y="3744913"/>
                <a:ext cx="146050" cy="90488"/>
              </a:xfrm>
              <a:custGeom>
                <a:avLst/>
                <a:gdLst>
                  <a:gd name="T0" fmla="*/ 20 w 39"/>
                  <a:gd name="T1" fmla="*/ 24 h 24"/>
                  <a:gd name="T2" fmla="*/ 16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9 h 24"/>
                  <a:gd name="T10" fmla="*/ 15 w 39"/>
                  <a:gd name="T11" fmla="*/ 2 h 24"/>
                  <a:gd name="T12" fmla="*/ 24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7 w 39"/>
                  <a:gd name="T19" fmla="*/ 16 h 24"/>
                  <a:gd name="T20" fmla="*/ 24 w 39"/>
                  <a:gd name="T21" fmla="*/ 23 h 24"/>
                  <a:gd name="T22" fmla="*/ 20 w 39"/>
                  <a:gd name="T23" fmla="*/ 24 h 24"/>
                  <a:gd name="T24" fmla="*/ 20 w 39"/>
                  <a:gd name="T25" fmla="*/ 4 h 24"/>
                  <a:gd name="T26" fmla="*/ 17 w 39"/>
                  <a:gd name="T27" fmla="*/ 4 h 24"/>
                  <a:gd name="T28" fmla="*/ 4 w 39"/>
                  <a:gd name="T29" fmla="*/ 12 h 24"/>
                  <a:gd name="T30" fmla="*/ 3 w 39"/>
                  <a:gd name="T31" fmla="*/ 12 h 24"/>
                  <a:gd name="T32" fmla="*/ 4 w 39"/>
                  <a:gd name="T33" fmla="*/ 13 h 24"/>
                  <a:gd name="T34" fmla="*/ 17 w 39"/>
                  <a:gd name="T35" fmla="*/ 21 h 24"/>
                  <a:gd name="T36" fmla="*/ 23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6 w 39"/>
                  <a:gd name="T43" fmla="*/ 12 h 24"/>
                  <a:gd name="T44" fmla="*/ 22 w 39"/>
                  <a:gd name="T45" fmla="*/ 4 h 24"/>
                  <a:gd name="T46" fmla="*/ 20 w 39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20" y="24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8" y="0"/>
                      <a:pt x="21" y="0"/>
                      <a:pt x="24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4"/>
                      <a:pt x="38" y="15"/>
                      <a:pt x="37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4"/>
                      <a:pt x="21" y="24"/>
                      <a:pt x="20" y="24"/>
                    </a:cubicBezTo>
                    <a:close/>
                    <a:moveTo>
                      <a:pt x="20" y="4"/>
                    </a:moveTo>
                    <a:cubicBezTo>
                      <a:pt x="19" y="4"/>
                      <a:pt x="18" y="4"/>
                      <a:pt x="17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9" y="21"/>
                      <a:pt x="21" y="21"/>
                      <a:pt x="23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3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0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" name="任意多边形 1046">
                <a:extLst>
                  <a:ext uri="{FF2B5EF4-FFF2-40B4-BE49-F238E27FC236}">
                    <a16:creationId xmlns:a16="http://schemas.microsoft.com/office/drawing/2014/main" id="{1082B50A-D0DC-498C-AF8C-79B07F58D04E}"/>
                  </a:ext>
                </a:extLst>
              </p:cNvPr>
              <p:cNvSpPr/>
              <p:nvPr/>
            </p:nvSpPr>
            <p:spPr bwMode="auto">
              <a:xfrm>
                <a:off x="7445375" y="3709988"/>
                <a:ext cx="101600" cy="57150"/>
              </a:xfrm>
              <a:custGeom>
                <a:avLst/>
                <a:gdLst>
                  <a:gd name="T0" fmla="*/ 15 w 27"/>
                  <a:gd name="T1" fmla="*/ 14 h 15"/>
                  <a:gd name="T2" fmla="*/ 2 w 27"/>
                  <a:gd name="T3" fmla="*/ 7 h 15"/>
                  <a:gd name="T4" fmla="*/ 2 w 27"/>
                  <a:gd name="T5" fmla="*/ 3 h 15"/>
                  <a:gd name="T6" fmla="*/ 5 w 27"/>
                  <a:gd name="T7" fmla="*/ 1 h 15"/>
                  <a:gd name="T8" fmla="*/ 12 w 27"/>
                  <a:gd name="T9" fmla="*/ 1 h 15"/>
                  <a:gd name="T10" fmla="*/ 25 w 27"/>
                  <a:gd name="T11" fmla="*/ 9 h 15"/>
                  <a:gd name="T12" fmla="*/ 25 w 27"/>
                  <a:gd name="T13" fmla="*/ 13 h 15"/>
                  <a:gd name="T14" fmla="*/ 22 w 27"/>
                  <a:gd name="T15" fmla="*/ 14 h 15"/>
                  <a:gd name="T16" fmla="*/ 15 w 27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5">
                    <a:moveTo>
                      <a:pt x="15" y="14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2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0" y="0"/>
                      <a:pt x="12" y="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7" y="10"/>
                      <a:pt x="27" y="11"/>
                      <a:pt x="25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5"/>
                      <a:pt x="17" y="15"/>
                      <a:pt x="1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" name="任意多边形 1047">
                <a:extLst>
                  <a:ext uri="{FF2B5EF4-FFF2-40B4-BE49-F238E27FC236}">
                    <a16:creationId xmlns:a16="http://schemas.microsoft.com/office/drawing/2014/main" id="{E52FC897-1948-48D3-A918-6214301C5D94}"/>
                  </a:ext>
                </a:extLst>
              </p:cNvPr>
              <p:cNvSpPr/>
              <p:nvPr/>
            </p:nvSpPr>
            <p:spPr bwMode="auto">
              <a:xfrm>
                <a:off x="7440613" y="3703638"/>
                <a:ext cx="109538" cy="71438"/>
              </a:xfrm>
              <a:custGeom>
                <a:avLst/>
                <a:gdLst>
                  <a:gd name="T0" fmla="*/ 19 w 29"/>
                  <a:gd name="T1" fmla="*/ 19 h 19"/>
                  <a:gd name="T2" fmla="*/ 15 w 29"/>
                  <a:gd name="T3" fmla="*/ 18 h 19"/>
                  <a:gd name="T4" fmla="*/ 2 w 29"/>
                  <a:gd name="T5" fmla="*/ 10 h 19"/>
                  <a:gd name="T6" fmla="*/ 0 w 29"/>
                  <a:gd name="T7" fmla="*/ 7 h 19"/>
                  <a:gd name="T8" fmla="*/ 3 w 29"/>
                  <a:gd name="T9" fmla="*/ 3 h 19"/>
                  <a:gd name="T10" fmla="*/ 5 w 29"/>
                  <a:gd name="T11" fmla="*/ 2 h 19"/>
                  <a:gd name="T12" fmla="*/ 14 w 29"/>
                  <a:gd name="T13" fmla="*/ 2 h 19"/>
                  <a:gd name="T14" fmla="*/ 27 w 29"/>
                  <a:gd name="T15" fmla="*/ 9 h 19"/>
                  <a:gd name="T16" fmla="*/ 29 w 29"/>
                  <a:gd name="T17" fmla="*/ 12 h 19"/>
                  <a:gd name="T18" fmla="*/ 26 w 29"/>
                  <a:gd name="T19" fmla="*/ 16 h 19"/>
                  <a:gd name="T20" fmla="*/ 24 w 29"/>
                  <a:gd name="T21" fmla="*/ 17 h 19"/>
                  <a:gd name="T22" fmla="*/ 19 w 29"/>
                  <a:gd name="T23" fmla="*/ 19 h 19"/>
                  <a:gd name="T24" fmla="*/ 10 w 29"/>
                  <a:gd name="T25" fmla="*/ 4 h 19"/>
                  <a:gd name="T26" fmla="*/ 7 w 29"/>
                  <a:gd name="T27" fmla="*/ 5 h 19"/>
                  <a:gd name="T28" fmla="*/ 4 w 29"/>
                  <a:gd name="T29" fmla="*/ 6 h 19"/>
                  <a:gd name="T30" fmla="*/ 3 w 29"/>
                  <a:gd name="T31" fmla="*/ 7 h 19"/>
                  <a:gd name="T32" fmla="*/ 4 w 29"/>
                  <a:gd name="T33" fmla="*/ 7 h 19"/>
                  <a:gd name="T34" fmla="*/ 17 w 29"/>
                  <a:gd name="T35" fmla="*/ 15 h 19"/>
                  <a:gd name="T36" fmla="*/ 22 w 29"/>
                  <a:gd name="T37" fmla="*/ 15 h 19"/>
                  <a:gd name="T38" fmla="*/ 25 w 29"/>
                  <a:gd name="T39" fmla="*/ 13 h 19"/>
                  <a:gd name="T40" fmla="*/ 26 w 29"/>
                  <a:gd name="T41" fmla="*/ 12 h 19"/>
                  <a:gd name="T42" fmla="*/ 25 w 29"/>
                  <a:gd name="T43" fmla="*/ 12 h 19"/>
                  <a:gd name="T44" fmla="*/ 12 w 29"/>
                  <a:gd name="T45" fmla="*/ 4 h 19"/>
                  <a:gd name="T46" fmla="*/ 10 w 29"/>
                  <a:gd name="T47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9" y="19"/>
                    </a:moveTo>
                    <a:cubicBezTo>
                      <a:pt x="18" y="19"/>
                      <a:pt x="17" y="18"/>
                      <a:pt x="15" y="1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6"/>
                      <a:pt x="1" y="4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0"/>
                      <a:pt x="11" y="0"/>
                      <a:pt x="14" y="2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9" y="11"/>
                      <a:pt x="29" y="12"/>
                    </a:cubicBezTo>
                    <a:cubicBezTo>
                      <a:pt x="29" y="14"/>
                      <a:pt x="28" y="15"/>
                      <a:pt x="26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8"/>
                      <a:pt x="21" y="19"/>
                      <a:pt x="19" y="19"/>
                    </a:cubicBezTo>
                    <a:close/>
                    <a:moveTo>
                      <a:pt x="10" y="4"/>
                    </a:moveTo>
                    <a:cubicBezTo>
                      <a:pt x="9" y="4"/>
                      <a:pt x="8" y="4"/>
                      <a:pt x="7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6"/>
                      <a:pt x="21" y="16"/>
                      <a:pt x="22" y="15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5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" name="任意多边形 1048">
                <a:extLst>
                  <a:ext uri="{FF2B5EF4-FFF2-40B4-BE49-F238E27FC236}">
                    <a16:creationId xmlns:a16="http://schemas.microsoft.com/office/drawing/2014/main" id="{5533D042-96A3-4065-B362-C2A8B08419C0}"/>
                  </a:ext>
                </a:extLst>
              </p:cNvPr>
              <p:cNvSpPr/>
              <p:nvPr/>
            </p:nvSpPr>
            <p:spPr bwMode="auto">
              <a:xfrm>
                <a:off x="7445375" y="3816351"/>
                <a:ext cx="139700" cy="79375"/>
              </a:xfrm>
              <a:custGeom>
                <a:avLst/>
                <a:gdLst>
                  <a:gd name="T0" fmla="*/ 16 w 37"/>
                  <a:gd name="T1" fmla="*/ 20 h 21"/>
                  <a:gd name="T2" fmla="*/ 2 w 37"/>
                  <a:gd name="T3" fmla="*/ 12 h 21"/>
                  <a:gd name="T4" fmla="*/ 3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8 h 21"/>
                  <a:gd name="T12" fmla="*/ 35 w 37"/>
                  <a:gd name="T13" fmla="*/ 12 h 21"/>
                  <a:gd name="T14" fmla="*/ 22 w 37"/>
                  <a:gd name="T15" fmla="*/ 19 h 21"/>
                  <a:gd name="T16" fmla="*/ 16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6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9"/>
                      <a:pt x="37" y="11"/>
                      <a:pt x="35" y="1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1"/>
                      <a:pt x="17" y="21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" name="任意多边形 1049">
                <a:extLst>
                  <a:ext uri="{FF2B5EF4-FFF2-40B4-BE49-F238E27FC236}">
                    <a16:creationId xmlns:a16="http://schemas.microsoft.com/office/drawing/2014/main" id="{A6FB1FA9-E00A-4F85-BE88-E8CB65C63981}"/>
                  </a:ext>
                </a:extLst>
              </p:cNvPr>
              <p:cNvSpPr/>
              <p:nvPr/>
            </p:nvSpPr>
            <p:spPr bwMode="auto">
              <a:xfrm>
                <a:off x="7445375" y="3808413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1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4 w 38"/>
                  <a:gd name="T11" fmla="*/ 2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6 w 38"/>
                  <a:gd name="T25" fmla="*/ 20 h 24"/>
                  <a:gd name="T26" fmla="*/ 22 w 38"/>
                  <a:gd name="T27" fmla="*/ 20 h 24"/>
                  <a:gd name="T28" fmla="*/ 34 w 38"/>
                  <a:gd name="T29" fmla="*/ 13 h 24"/>
                  <a:gd name="T30" fmla="*/ 35 w 38"/>
                  <a:gd name="T31" fmla="*/ 12 h 24"/>
                  <a:gd name="T32" fmla="*/ 35 w 38"/>
                  <a:gd name="T33" fmla="*/ 12 h 24"/>
                  <a:gd name="T34" fmla="*/ 21 w 38"/>
                  <a:gd name="T35" fmla="*/ 4 h 24"/>
                  <a:gd name="T36" fmla="*/ 16 w 38"/>
                  <a:gd name="T37" fmla="*/ 4 h 24"/>
                  <a:gd name="T38" fmla="*/ 3 w 38"/>
                  <a:gd name="T39" fmla="*/ 11 h 24"/>
                  <a:gd name="T40" fmla="*/ 3 w 38"/>
                  <a:gd name="T41" fmla="*/ 12 h 24"/>
                  <a:gd name="T42" fmla="*/ 3 w 38"/>
                  <a:gd name="T43" fmla="*/ 13 h 24"/>
                  <a:gd name="T44" fmla="*/ 16 w 38"/>
                  <a:gd name="T4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0" y="11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7" y="0"/>
                      <a:pt x="20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0"/>
                      <a:pt x="38" y="11"/>
                      <a:pt x="38" y="12"/>
                    </a:cubicBezTo>
                    <a:cubicBezTo>
                      <a:pt x="38" y="13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3"/>
                      <a:pt x="20" y="24"/>
                      <a:pt x="19" y="24"/>
                    </a:cubicBezTo>
                    <a:close/>
                    <a:moveTo>
                      <a:pt x="16" y="20"/>
                    </a:move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17" y="3"/>
                      <a:pt x="16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3"/>
                    </a:cubicBez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" name="任意多边形 1050">
                <a:extLst>
                  <a:ext uri="{FF2B5EF4-FFF2-40B4-BE49-F238E27FC236}">
                    <a16:creationId xmlns:a16="http://schemas.microsoft.com/office/drawing/2014/main" id="{CE2B549D-85B5-4FEB-B911-491348E34D99}"/>
                  </a:ext>
                </a:extLst>
              </p:cNvPr>
              <p:cNvSpPr/>
              <p:nvPr/>
            </p:nvSpPr>
            <p:spPr bwMode="auto">
              <a:xfrm>
                <a:off x="7554913" y="3775076"/>
                <a:ext cx="101600" cy="55563"/>
              </a:xfrm>
              <a:custGeom>
                <a:avLst/>
                <a:gdLst>
                  <a:gd name="T0" fmla="*/ 15 w 27"/>
                  <a:gd name="T1" fmla="*/ 14 h 15"/>
                  <a:gd name="T2" fmla="*/ 2 w 27"/>
                  <a:gd name="T3" fmla="*/ 6 h 15"/>
                  <a:gd name="T4" fmla="*/ 2 w 27"/>
                  <a:gd name="T5" fmla="*/ 2 h 15"/>
                  <a:gd name="T6" fmla="*/ 5 w 27"/>
                  <a:gd name="T7" fmla="*/ 1 h 15"/>
                  <a:gd name="T8" fmla="*/ 12 w 27"/>
                  <a:gd name="T9" fmla="*/ 1 h 15"/>
                  <a:gd name="T10" fmla="*/ 25 w 27"/>
                  <a:gd name="T11" fmla="*/ 8 h 15"/>
                  <a:gd name="T12" fmla="*/ 25 w 27"/>
                  <a:gd name="T13" fmla="*/ 12 h 15"/>
                  <a:gd name="T14" fmla="*/ 22 w 27"/>
                  <a:gd name="T15" fmla="*/ 14 h 15"/>
                  <a:gd name="T16" fmla="*/ 15 w 27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5">
                    <a:moveTo>
                      <a:pt x="15" y="1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0" y="4"/>
                      <a:pt x="2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0" y="0"/>
                      <a:pt x="12" y="1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7" y="9"/>
                      <a:pt x="27" y="11"/>
                      <a:pt x="25" y="12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5"/>
                      <a:pt x="17" y="15"/>
                      <a:pt x="1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" name="任意多边形 1051">
                <a:extLst>
                  <a:ext uri="{FF2B5EF4-FFF2-40B4-BE49-F238E27FC236}">
                    <a16:creationId xmlns:a16="http://schemas.microsoft.com/office/drawing/2014/main" id="{E0DFA4E8-DA6C-40D4-A9B2-800FBF26A8BC}"/>
                  </a:ext>
                </a:extLst>
              </p:cNvPr>
              <p:cNvSpPr/>
              <p:nvPr/>
            </p:nvSpPr>
            <p:spPr bwMode="auto">
              <a:xfrm>
                <a:off x="7550150" y="3767138"/>
                <a:ext cx="109538" cy="68263"/>
              </a:xfrm>
              <a:custGeom>
                <a:avLst/>
                <a:gdLst>
                  <a:gd name="T0" fmla="*/ 19 w 29"/>
                  <a:gd name="T1" fmla="*/ 18 h 18"/>
                  <a:gd name="T2" fmla="*/ 16 w 29"/>
                  <a:gd name="T3" fmla="*/ 17 h 18"/>
                  <a:gd name="T4" fmla="*/ 2 w 29"/>
                  <a:gd name="T5" fmla="*/ 10 h 18"/>
                  <a:gd name="T6" fmla="*/ 0 w 29"/>
                  <a:gd name="T7" fmla="*/ 7 h 18"/>
                  <a:gd name="T8" fmla="*/ 3 w 29"/>
                  <a:gd name="T9" fmla="*/ 3 h 18"/>
                  <a:gd name="T10" fmla="*/ 5 w 29"/>
                  <a:gd name="T11" fmla="*/ 2 h 18"/>
                  <a:gd name="T12" fmla="*/ 14 w 29"/>
                  <a:gd name="T13" fmla="*/ 1 h 18"/>
                  <a:gd name="T14" fmla="*/ 27 w 29"/>
                  <a:gd name="T15" fmla="*/ 9 h 18"/>
                  <a:gd name="T16" fmla="*/ 29 w 29"/>
                  <a:gd name="T17" fmla="*/ 12 h 18"/>
                  <a:gd name="T18" fmla="*/ 26 w 29"/>
                  <a:gd name="T19" fmla="*/ 16 h 18"/>
                  <a:gd name="T20" fmla="*/ 24 w 29"/>
                  <a:gd name="T21" fmla="*/ 17 h 18"/>
                  <a:gd name="T22" fmla="*/ 19 w 29"/>
                  <a:gd name="T23" fmla="*/ 18 h 18"/>
                  <a:gd name="T24" fmla="*/ 17 w 29"/>
                  <a:gd name="T25" fmla="*/ 15 h 18"/>
                  <a:gd name="T26" fmla="*/ 22 w 29"/>
                  <a:gd name="T27" fmla="*/ 15 h 18"/>
                  <a:gd name="T28" fmla="*/ 25 w 29"/>
                  <a:gd name="T29" fmla="*/ 13 h 18"/>
                  <a:gd name="T30" fmla="*/ 26 w 29"/>
                  <a:gd name="T31" fmla="*/ 12 h 18"/>
                  <a:gd name="T32" fmla="*/ 25 w 29"/>
                  <a:gd name="T33" fmla="*/ 12 h 18"/>
                  <a:gd name="T34" fmla="*/ 12 w 29"/>
                  <a:gd name="T35" fmla="*/ 4 h 18"/>
                  <a:gd name="T36" fmla="*/ 7 w 29"/>
                  <a:gd name="T37" fmla="*/ 4 h 18"/>
                  <a:gd name="T38" fmla="*/ 4 w 29"/>
                  <a:gd name="T39" fmla="*/ 6 h 18"/>
                  <a:gd name="T40" fmla="*/ 3 w 29"/>
                  <a:gd name="T41" fmla="*/ 7 h 18"/>
                  <a:gd name="T42" fmla="*/ 4 w 29"/>
                  <a:gd name="T43" fmla="*/ 7 h 18"/>
                  <a:gd name="T44" fmla="*/ 17 w 29"/>
                  <a:gd name="T4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18">
                    <a:moveTo>
                      <a:pt x="19" y="18"/>
                    </a:moveTo>
                    <a:cubicBezTo>
                      <a:pt x="18" y="18"/>
                      <a:pt x="17" y="18"/>
                      <a:pt x="16" y="1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5"/>
                      <a:pt x="1" y="4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0"/>
                      <a:pt x="11" y="0"/>
                      <a:pt x="14" y="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9" y="11"/>
                      <a:pt x="29" y="12"/>
                    </a:cubicBezTo>
                    <a:cubicBezTo>
                      <a:pt x="29" y="13"/>
                      <a:pt x="28" y="15"/>
                      <a:pt x="26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8"/>
                      <a:pt x="21" y="18"/>
                      <a:pt x="19" y="18"/>
                    </a:cubicBezTo>
                    <a:close/>
                    <a:moveTo>
                      <a:pt x="17" y="15"/>
                    </a:moveTo>
                    <a:cubicBezTo>
                      <a:pt x="18" y="16"/>
                      <a:pt x="21" y="15"/>
                      <a:pt x="22" y="15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5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8" y="3"/>
                      <a:pt x="7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4" y="7"/>
                    </a:cubicBez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" name="任意多边形 1052">
                <a:extLst>
                  <a:ext uri="{FF2B5EF4-FFF2-40B4-BE49-F238E27FC236}">
                    <a16:creationId xmlns:a16="http://schemas.microsoft.com/office/drawing/2014/main" id="{DBD1D1BF-22D4-485A-B3D5-45CB2154BE2E}"/>
                  </a:ext>
                </a:extLst>
              </p:cNvPr>
              <p:cNvSpPr/>
              <p:nvPr/>
            </p:nvSpPr>
            <p:spPr bwMode="auto">
              <a:xfrm>
                <a:off x="7558088" y="3876676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3 h 21"/>
                  <a:gd name="T4" fmla="*/ 2 w 36"/>
                  <a:gd name="T5" fmla="*/ 9 h 21"/>
                  <a:gd name="T6" fmla="*/ 14 w 36"/>
                  <a:gd name="T7" fmla="*/ 2 h 21"/>
                  <a:gd name="T8" fmla="*/ 21 w 36"/>
                  <a:gd name="T9" fmla="*/ 1 h 21"/>
                  <a:gd name="T10" fmla="*/ 34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9" y="21"/>
                      <a:pt x="16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" name="任意多边形 1053">
                <a:extLst>
                  <a:ext uri="{FF2B5EF4-FFF2-40B4-BE49-F238E27FC236}">
                    <a16:creationId xmlns:a16="http://schemas.microsoft.com/office/drawing/2014/main" id="{F9070411-C895-460E-B030-83F5AD13C862}"/>
                  </a:ext>
                </a:extLst>
              </p:cNvPr>
              <p:cNvSpPr/>
              <p:nvPr/>
            </p:nvSpPr>
            <p:spPr bwMode="auto">
              <a:xfrm>
                <a:off x="7554913" y="3873501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8 h 24"/>
                  <a:gd name="T10" fmla="*/ 14 w 38"/>
                  <a:gd name="T11" fmla="*/ 1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5 h 24"/>
                  <a:gd name="T20" fmla="*/ 23 w 38"/>
                  <a:gd name="T21" fmla="*/ 22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4 w 38"/>
                  <a:gd name="T29" fmla="*/ 11 h 24"/>
                  <a:gd name="T30" fmla="*/ 3 w 38"/>
                  <a:gd name="T31" fmla="*/ 12 h 24"/>
                  <a:gd name="T32" fmla="*/ 3 w 38"/>
                  <a:gd name="T33" fmla="*/ 12 h 24"/>
                  <a:gd name="T34" fmla="*/ 16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1 h 24"/>
                  <a:gd name="T44" fmla="*/ 21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8" y="11"/>
                      <a:pt x="38" y="12"/>
                    </a:cubicBezTo>
                    <a:cubicBezTo>
                      <a:pt x="38" y="13"/>
                      <a:pt x="37" y="14"/>
                      <a:pt x="36" y="1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3"/>
                      <a:pt x="20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1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" name="任意多边形 1054">
                <a:extLst>
                  <a:ext uri="{FF2B5EF4-FFF2-40B4-BE49-F238E27FC236}">
                    <a16:creationId xmlns:a16="http://schemas.microsoft.com/office/drawing/2014/main" id="{96433FEF-1BBB-4BD9-BF93-851A419C2218}"/>
                  </a:ext>
                </a:extLst>
              </p:cNvPr>
              <p:cNvSpPr/>
              <p:nvPr/>
            </p:nvSpPr>
            <p:spPr bwMode="auto">
              <a:xfrm>
                <a:off x="7662863" y="3835401"/>
                <a:ext cx="101600" cy="60325"/>
              </a:xfrm>
              <a:custGeom>
                <a:avLst/>
                <a:gdLst>
                  <a:gd name="T0" fmla="*/ 15 w 27"/>
                  <a:gd name="T1" fmla="*/ 15 h 16"/>
                  <a:gd name="T2" fmla="*/ 2 w 27"/>
                  <a:gd name="T3" fmla="*/ 7 h 16"/>
                  <a:gd name="T4" fmla="*/ 2 w 27"/>
                  <a:gd name="T5" fmla="*/ 3 h 16"/>
                  <a:gd name="T6" fmla="*/ 5 w 27"/>
                  <a:gd name="T7" fmla="*/ 2 h 16"/>
                  <a:gd name="T8" fmla="*/ 12 w 27"/>
                  <a:gd name="T9" fmla="*/ 1 h 16"/>
                  <a:gd name="T10" fmla="*/ 25 w 27"/>
                  <a:gd name="T11" fmla="*/ 9 h 16"/>
                  <a:gd name="T12" fmla="*/ 25 w 27"/>
                  <a:gd name="T13" fmla="*/ 13 h 16"/>
                  <a:gd name="T14" fmla="*/ 22 w 27"/>
                  <a:gd name="T15" fmla="*/ 15 h 16"/>
                  <a:gd name="T16" fmla="*/ 15 w 27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15" y="1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2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1"/>
                      <a:pt x="10" y="0"/>
                      <a:pt x="12" y="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7" y="10"/>
                      <a:pt x="27" y="12"/>
                      <a:pt x="25" y="13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6"/>
                      <a:pt x="17" y="16"/>
                      <a:pt x="1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" name="任意多边形 1055">
                <a:extLst>
                  <a:ext uri="{FF2B5EF4-FFF2-40B4-BE49-F238E27FC236}">
                    <a16:creationId xmlns:a16="http://schemas.microsoft.com/office/drawing/2014/main" id="{BCC8FB45-15B6-4E74-9943-D337A9FE3D20}"/>
                  </a:ext>
                </a:extLst>
              </p:cNvPr>
              <p:cNvSpPr/>
              <p:nvPr/>
            </p:nvSpPr>
            <p:spPr bwMode="auto">
              <a:xfrm>
                <a:off x="7659688" y="3830638"/>
                <a:ext cx="109538" cy="68263"/>
              </a:xfrm>
              <a:custGeom>
                <a:avLst/>
                <a:gdLst>
                  <a:gd name="T0" fmla="*/ 19 w 29"/>
                  <a:gd name="T1" fmla="*/ 18 h 18"/>
                  <a:gd name="T2" fmla="*/ 16 w 29"/>
                  <a:gd name="T3" fmla="*/ 17 h 18"/>
                  <a:gd name="T4" fmla="*/ 2 w 29"/>
                  <a:gd name="T5" fmla="*/ 9 h 18"/>
                  <a:gd name="T6" fmla="*/ 0 w 29"/>
                  <a:gd name="T7" fmla="*/ 6 h 18"/>
                  <a:gd name="T8" fmla="*/ 3 w 29"/>
                  <a:gd name="T9" fmla="*/ 3 h 18"/>
                  <a:gd name="T10" fmla="*/ 5 w 29"/>
                  <a:gd name="T11" fmla="*/ 1 h 18"/>
                  <a:gd name="T12" fmla="*/ 14 w 29"/>
                  <a:gd name="T13" fmla="*/ 1 h 18"/>
                  <a:gd name="T14" fmla="*/ 27 w 29"/>
                  <a:gd name="T15" fmla="*/ 9 h 18"/>
                  <a:gd name="T16" fmla="*/ 29 w 29"/>
                  <a:gd name="T17" fmla="*/ 12 h 18"/>
                  <a:gd name="T18" fmla="*/ 26 w 29"/>
                  <a:gd name="T19" fmla="*/ 15 h 18"/>
                  <a:gd name="T20" fmla="*/ 24 w 29"/>
                  <a:gd name="T21" fmla="*/ 17 h 18"/>
                  <a:gd name="T22" fmla="*/ 19 w 29"/>
                  <a:gd name="T23" fmla="*/ 18 h 18"/>
                  <a:gd name="T24" fmla="*/ 10 w 29"/>
                  <a:gd name="T25" fmla="*/ 3 h 18"/>
                  <a:gd name="T26" fmla="*/ 7 w 29"/>
                  <a:gd name="T27" fmla="*/ 4 h 18"/>
                  <a:gd name="T28" fmla="*/ 4 w 29"/>
                  <a:gd name="T29" fmla="*/ 6 h 18"/>
                  <a:gd name="T30" fmla="*/ 3 w 29"/>
                  <a:gd name="T31" fmla="*/ 6 h 18"/>
                  <a:gd name="T32" fmla="*/ 4 w 29"/>
                  <a:gd name="T33" fmla="*/ 7 h 18"/>
                  <a:gd name="T34" fmla="*/ 17 w 29"/>
                  <a:gd name="T35" fmla="*/ 15 h 18"/>
                  <a:gd name="T36" fmla="*/ 22 w 29"/>
                  <a:gd name="T37" fmla="*/ 14 h 18"/>
                  <a:gd name="T38" fmla="*/ 25 w 29"/>
                  <a:gd name="T39" fmla="*/ 13 h 18"/>
                  <a:gd name="T40" fmla="*/ 26 w 29"/>
                  <a:gd name="T41" fmla="*/ 12 h 18"/>
                  <a:gd name="T42" fmla="*/ 25 w 29"/>
                  <a:gd name="T43" fmla="*/ 11 h 18"/>
                  <a:gd name="T44" fmla="*/ 12 w 29"/>
                  <a:gd name="T45" fmla="*/ 4 h 18"/>
                  <a:gd name="T46" fmla="*/ 10 w 29"/>
                  <a:gd name="T4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8">
                    <a:moveTo>
                      <a:pt x="19" y="18"/>
                    </a:moveTo>
                    <a:cubicBezTo>
                      <a:pt x="18" y="18"/>
                      <a:pt x="17" y="18"/>
                      <a:pt x="16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5"/>
                      <a:pt x="1" y="4"/>
                      <a:pt x="3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8" y="0"/>
                      <a:pt x="11" y="0"/>
                      <a:pt x="14" y="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9" y="11"/>
                      <a:pt x="29" y="12"/>
                    </a:cubicBezTo>
                    <a:cubicBezTo>
                      <a:pt x="29" y="13"/>
                      <a:pt x="28" y="15"/>
                      <a:pt x="26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8"/>
                      <a:pt x="21" y="18"/>
                      <a:pt x="19" y="18"/>
                    </a:cubicBezTo>
                    <a:close/>
                    <a:moveTo>
                      <a:pt x="10" y="3"/>
                    </a:moveTo>
                    <a:cubicBezTo>
                      <a:pt x="9" y="3"/>
                      <a:pt x="8" y="4"/>
                      <a:pt x="7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5"/>
                      <a:pt x="21" y="15"/>
                      <a:pt x="22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5" y="1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" name="任意多边形 1056">
                <a:extLst>
                  <a:ext uri="{FF2B5EF4-FFF2-40B4-BE49-F238E27FC236}">
                    <a16:creationId xmlns:a16="http://schemas.microsoft.com/office/drawing/2014/main" id="{EA0DCA34-E193-4CF5-8103-52D55086C8D9}"/>
                  </a:ext>
                </a:extLst>
              </p:cNvPr>
              <p:cNvSpPr/>
              <p:nvPr/>
            </p:nvSpPr>
            <p:spPr bwMode="auto">
              <a:xfrm>
                <a:off x="7667625" y="3940176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3 h 21"/>
                  <a:gd name="T4" fmla="*/ 2 w 36"/>
                  <a:gd name="T5" fmla="*/ 9 h 21"/>
                  <a:gd name="T6" fmla="*/ 14 w 36"/>
                  <a:gd name="T7" fmla="*/ 1 h 21"/>
                  <a:gd name="T8" fmla="*/ 21 w 36"/>
                  <a:gd name="T9" fmla="*/ 1 h 21"/>
                  <a:gd name="T10" fmla="*/ 34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10"/>
                      <a:pt x="2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6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" name="任意多边形 1057">
                <a:extLst>
                  <a:ext uri="{FF2B5EF4-FFF2-40B4-BE49-F238E27FC236}">
                    <a16:creationId xmlns:a16="http://schemas.microsoft.com/office/drawing/2014/main" id="{D1DC7F71-F885-4919-B320-EFE0C949F531}"/>
                  </a:ext>
                </a:extLst>
              </p:cNvPr>
              <p:cNvSpPr/>
              <p:nvPr/>
            </p:nvSpPr>
            <p:spPr bwMode="auto">
              <a:xfrm>
                <a:off x="7662863" y="3937001"/>
                <a:ext cx="144463" cy="87313"/>
              </a:xfrm>
              <a:custGeom>
                <a:avLst/>
                <a:gdLst>
                  <a:gd name="T0" fmla="*/ 19 w 38"/>
                  <a:gd name="T1" fmla="*/ 23 h 23"/>
                  <a:gd name="T2" fmla="*/ 15 w 38"/>
                  <a:gd name="T3" fmla="*/ 23 h 23"/>
                  <a:gd name="T4" fmla="*/ 2 w 38"/>
                  <a:gd name="T5" fmla="*/ 15 h 23"/>
                  <a:gd name="T6" fmla="*/ 0 w 38"/>
                  <a:gd name="T7" fmla="*/ 12 h 23"/>
                  <a:gd name="T8" fmla="*/ 2 w 38"/>
                  <a:gd name="T9" fmla="*/ 8 h 23"/>
                  <a:gd name="T10" fmla="*/ 14 w 38"/>
                  <a:gd name="T11" fmla="*/ 1 h 23"/>
                  <a:gd name="T12" fmla="*/ 23 w 38"/>
                  <a:gd name="T13" fmla="*/ 1 h 23"/>
                  <a:gd name="T14" fmla="*/ 36 w 38"/>
                  <a:gd name="T15" fmla="*/ 9 h 23"/>
                  <a:gd name="T16" fmla="*/ 38 w 38"/>
                  <a:gd name="T17" fmla="*/ 12 h 23"/>
                  <a:gd name="T18" fmla="*/ 36 w 38"/>
                  <a:gd name="T19" fmla="*/ 15 h 23"/>
                  <a:gd name="T20" fmla="*/ 23 w 38"/>
                  <a:gd name="T21" fmla="*/ 22 h 23"/>
                  <a:gd name="T22" fmla="*/ 19 w 38"/>
                  <a:gd name="T23" fmla="*/ 23 h 23"/>
                  <a:gd name="T24" fmla="*/ 19 w 38"/>
                  <a:gd name="T25" fmla="*/ 3 h 23"/>
                  <a:gd name="T26" fmla="*/ 16 w 38"/>
                  <a:gd name="T27" fmla="*/ 4 h 23"/>
                  <a:gd name="T28" fmla="*/ 4 w 38"/>
                  <a:gd name="T29" fmla="*/ 11 h 23"/>
                  <a:gd name="T30" fmla="*/ 3 w 38"/>
                  <a:gd name="T31" fmla="*/ 12 h 23"/>
                  <a:gd name="T32" fmla="*/ 3 w 38"/>
                  <a:gd name="T33" fmla="*/ 12 h 23"/>
                  <a:gd name="T34" fmla="*/ 16 w 38"/>
                  <a:gd name="T35" fmla="*/ 20 h 23"/>
                  <a:gd name="T36" fmla="*/ 22 w 38"/>
                  <a:gd name="T37" fmla="*/ 20 h 23"/>
                  <a:gd name="T38" fmla="*/ 34 w 38"/>
                  <a:gd name="T39" fmla="*/ 12 h 23"/>
                  <a:gd name="T40" fmla="*/ 35 w 38"/>
                  <a:gd name="T41" fmla="*/ 12 h 23"/>
                  <a:gd name="T42" fmla="*/ 35 w 38"/>
                  <a:gd name="T43" fmla="*/ 11 h 23"/>
                  <a:gd name="T44" fmla="*/ 21 w 38"/>
                  <a:gd name="T45" fmla="*/ 3 h 23"/>
                  <a:gd name="T46" fmla="*/ 19 w 38"/>
                  <a:gd name="T47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3">
                    <a:moveTo>
                      <a:pt x="19" y="23"/>
                    </a:moveTo>
                    <a:cubicBezTo>
                      <a:pt x="17" y="23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8" y="10"/>
                      <a:pt x="38" y="12"/>
                    </a:cubicBezTo>
                    <a:cubicBezTo>
                      <a:pt x="38" y="13"/>
                      <a:pt x="37" y="14"/>
                      <a:pt x="36" y="1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3"/>
                      <a:pt x="20" y="23"/>
                      <a:pt x="19" y="23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" name="任意多边形 1058">
                <a:extLst>
                  <a:ext uri="{FF2B5EF4-FFF2-40B4-BE49-F238E27FC236}">
                    <a16:creationId xmlns:a16="http://schemas.microsoft.com/office/drawing/2014/main" id="{D29191A4-ADB8-4A35-B2FE-7742EC9C1A7E}"/>
                  </a:ext>
                </a:extLst>
              </p:cNvPr>
              <p:cNvSpPr/>
              <p:nvPr/>
            </p:nvSpPr>
            <p:spPr bwMode="auto">
              <a:xfrm>
                <a:off x="7772400" y="3898901"/>
                <a:ext cx="101600" cy="60325"/>
              </a:xfrm>
              <a:custGeom>
                <a:avLst/>
                <a:gdLst>
                  <a:gd name="T0" fmla="*/ 15 w 27"/>
                  <a:gd name="T1" fmla="*/ 15 h 16"/>
                  <a:gd name="T2" fmla="*/ 2 w 27"/>
                  <a:gd name="T3" fmla="*/ 7 h 16"/>
                  <a:gd name="T4" fmla="*/ 3 w 27"/>
                  <a:gd name="T5" fmla="*/ 3 h 16"/>
                  <a:gd name="T6" fmla="*/ 5 w 27"/>
                  <a:gd name="T7" fmla="*/ 2 h 16"/>
                  <a:gd name="T8" fmla="*/ 12 w 27"/>
                  <a:gd name="T9" fmla="*/ 1 h 16"/>
                  <a:gd name="T10" fmla="*/ 25 w 27"/>
                  <a:gd name="T11" fmla="*/ 9 h 16"/>
                  <a:gd name="T12" fmla="*/ 25 w 27"/>
                  <a:gd name="T13" fmla="*/ 13 h 16"/>
                  <a:gd name="T14" fmla="*/ 22 w 27"/>
                  <a:gd name="T15" fmla="*/ 14 h 16"/>
                  <a:gd name="T16" fmla="*/ 15 w 27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15" y="1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0"/>
                      <a:pt x="10" y="0"/>
                      <a:pt x="12" y="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7" y="10"/>
                      <a:pt x="27" y="12"/>
                      <a:pt x="25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6"/>
                      <a:pt x="17" y="16"/>
                      <a:pt x="1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" name="任意多边形 1059">
                <a:extLst>
                  <a:ext uri="{FF2B5EF4-FFF2-40B4-BE49-F238E27FC236}">
                    <a16:creationId xmlns:a16="http://schemas.microsoft.com/office/drawing/2014/main" id="{0F77CA4D-D73B-4A40-B031-BA6C4BA575D9}"/>
                  </a:ext>
                </a:extLst>
              </p:cNvPr>
              <p:cNvSpPr/>
              <p:nvPr/>
            </p:nvSpPr>
            <p:spPr bwMode="auto">
              <a:xfrm>
                <a:off x="7769225" y="3895726"/>
                <a:ext cx="109538" cy="68263"/>
              </a:xfrm>
              <a:custGeom>
                <a:avLst/>
                <a:gdLst>
                  <a:gd name="T0" fmla="*/ 19 w 29"/>
                  <a:gd name="T1" fmla="*/ 18 h 18"/>
                  <a:gd name="T2" fmla="*/ 16 w 29"/>
                  <a:gd name="T3" fmla="*/ 17 h 18"/>
                  <a:gd name="T4" fmla="*/ 2 w 29"/>
                  <a:gd name="T5" fmla="*/ 9 h 18"/>
                  <a:gd name="T6" fmla="*/ 0 w 29"/>
                  <a:gd name="T7" fmla="*/ 6 h 18"/>
                  <a:gd name="T8" fmla="*/ 3 w 29"/>
                  <a:gd name="T9" fmla="*/ 3 h 18"/>
                  <a:gd name="T10" fmla="*/ 5 w 29"/>
                  <a:gd name="T11" fmla="*/ 1 h 18"/>
                  <a:gd name="T12" fmla="*/ 14 w 29"/>
                  <a:gd name="T13" fmla="*/ 1 h 18"/>
                  <a:gd name="T14" fmla="*/ 27 w 29"/>
                  <a:gd name="T15" fmla="*/ 9 h 18"/>
                  <a:gd name="T16" fmla="*/ 29 w 29"/>
                  <a:gd name="T17" fmla="*/ 12 h 18"/>
                  <a:gd name="T18" fmla="*/ 27 w 29"/>
                  <a:gd name="T19" fmla="*/ 15 h 18"/>
                  <a:gd name="T20" fmla="*/ 24 w 29"/>
                  <a:gd name="T21" fmla="*/ 17 h 18"/>
                  <a:gd name="T22" fmla="*/ 19 w 29"/>
                  <a:gd name="T23" fmla="*/ 18 h 18"/>
                  <a:gd name="T24" fmla="*/ 17 w 29"/>
                  <a:gd name="T25" fmla="*/ 14 h 18"/>
                  <a:gd name="T26" fmla="*/ 23 w 29"/>
                  <a:gd name="T27" fmla="*/ 14 h 18"/>
                  <a:gd name="T28" fmla="*/ 25 w 29"/>
                  <a:gd name="T29" fmla="*/ 13 h 18"/>
                  <a:gd name="T30" fmla="*/ 26 w 29"/>
                  <a:gd name="T31" fmla="*/ 12 h 18"/>
                  <a:gd name="T32" fmla="*/ 26 w 29"/>
                  <a:gd name="T33" fmla="*/ 11 h 18"/>
                  <a:gd name="T34" fmla="*/ 12 w 29"/>
                  <a:gd name="T35" fmla="*/ 4 h 18"/>
                  <a:gd name="T36" fmla="*/ 7 w 29"/>
                  <a:gd name="T37" fmla="*/ 4 h 18"/>
                  <a:gd name="T38" fmla="*/ 4 w 29"/>
                  <a:gd name="T39" fmla="*/ 5 h 18"/>
                  <a:gd name="T40" fmla="*/ 3 w 29"/>
                  <a:gd name="T41" fmla="*/ 6 h 18"/>
                  <a:gd name="T42" fmla="*/ 4 w 29"/>
                  <a:gd name="T43" fmla="*/ 7 h 18"/>
                  <a:gd name="T44" fmla="*/ 17 w 29"/>
                  <a:gd name="T4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18">
                    <a:moveTo>
                      <a:pt x="19" y="18"/>
                    </a:moveTo>
                    <a:cubicBezTo>
                      <a:pt x="18" y="18"/>
                      <a:pt x="17" y="18"/>
                      <a:pt x="16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7"/>
                      <a:pt x="0" y="6"/>
                    </a:cubicBezTo>
                    <a:cubicBezTo>
                      <a:pt x="0" y="5"/>
                      <a:pt x="1" y="4"/>
                      <a:pt x="3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8" y="0"/>
                      <a:pt x="11" y="0"/>
                      <a:pt x="14" y="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9"/>
                      <a:pt x="29" y="10"/>
                      <a:pt x="29" y="12"/>
                    </a:cubicBezTo>
                    <a:cubicBezTo>
                      <a:pt x="29" y="13"/>
                      <a:pt x="28" y="14"/>
                      <a:pt x="27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7"/>
                      <a:pt x="21" y="18"/>
                      <a:pt x="19" y="18"/>
                    </a:cubicBezTo>
                    <a:close/>
                    <a:moveTo>
                      <a:pt x="17" y="14"/>
                    </a:moveTo>
                    <a:cubicBezTo>
                      <a:pt x="18" y="15"/>
                      <a:pt x="21" y="15"/>
                      <a:pt x="23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1"/>
                      <a:pt x="26" y="1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8" y="3"/>
                      <a:pt x="7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7"/>
                    </a:cubicBez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" name="任意多边形 1060">
                <a:extLst>
                  <a:ext uri="{FF2B5EF4-FFF2-40B4-BE49-F238E27FC236}">
                    <a16:creationId xmlns:a16="http://schemas.microsoft.com/office/drawing/2014/main" id="{24064023-C512-4C65-BE9D-CD923EFBBED4}"/>
                  </a:ext>
                </a:extLst>
              </p:cNvPr>
              <p:cNvSpPr/>
              <p:nvPr/>
            </p:nvSpPr>
            <p:spPr bwMode="auto">
              <a:xfrm>
                <a:off x="7777163" y="4005263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4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10"/>
                      <a:pt x="36" y="11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6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" name="任意多边形 1061">
                <a:extLst>
                  <a:ext uri="{FF2B5EF4-FFF2-40B4-BE49-F238E27FC236}">
                    <a16:creationId xmlns:a16="http://schemas.microsoft.com/office/drawing/2014/main" id="{C4504FE8-BADD-4FDB-840D-18D0C89D8F93}"/>
                  </a:ext>
                </a:extLst>
              </p:cNvPr>
              <p:cNvSpPr/>
              <p:nvPr/>
            </p:nvSpPr>
            <p:spPr bwMode="auto">
              <a:xfrm>
                <a:off x="7772400" y="3997326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6 h 24"/>
                  <a:gd name="T6" fmla="*/ 0 w 38"/>
                  <a:gd name="T7" fmla="*/ 13 h 24"/>
                  <a:gd name="T8" fmla="*/ 2 w 38"/>
                  <a:gd name="T9" fmla="*/ 9 h 24"/>
                  <a:gd name="T10" fmla="*/ 14 w 38"/>
                  <a:gd name="T11" fmla="*/ 2 h 24"/>
                  <a:gd name="T12" fmla="*/ 23 w 38"/>
                  <a:gd name="T13" fmla="*/ 2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4 h 24"/>
                  <a:gd name="T26" fmla="*/ 16 w 38"/>
                  <a:gd name="T27" fmla="*/ 4 h 24"/>
                  <a:gd name="T28" fmla="*/ 4 w 38"/>
                  <a:gd name="T29" fmla="*/ 12 h 24"/>
                  <a:gd name="T30" fmla="*/ 3 w 38"/>
                  <a:gd name="T31" fmla="*/ 13 h 24"/>
                  <a:gd name="T32" fmla="*/ 3 w 38"/>
                  <a:gd name="T33" fmla="*/ 13 h 24"/>
                  <a:gd name="T34" fmla="*/ 16 w 38"/>
                  <a:gd name="T35" fmla="*/ 21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1 w 38"/>
                  <a:gd name="T45" fmla="*/ 4 h 24"/>
                  <a:gd name="T46" fmla="*/ 19 w 38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7" y="0"/>
                      <a:pt x="21" y="0"/>
                      <a:pt x="23" y="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0"/>
                      <a:pt x="38" y="11"/>
                      <a:pt x="38" y="12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9" y="4"/>
                    </a:moveTo>
                    <a:cubicBezTo>
                      <a:pt x="18" y="4"/>
                      <a:pt x="17" y="4"/>
                      <a:pt x="16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0" y="4"/>
                      <a:pt x="19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" name="任意多边形 1062">
                <a:extLst>
                  <a:ext uri="{FF2B5EF4-FFF2-40B4-BE49-F238E27FC236}">
                    <a16:creationId xmlns:a16="http://schemas.microsoft.com/office/drawing/2014/main" id="{3F7F63B8-9107-4BD9-A87D-2504A3257D16}"/>
                  </a:ext>
                </a:extLst>
              </p:cNvPr>
              <p:cNvSpPr/>
              <p:nvPr/>
            </p:nvSpPr>
            <p:spPr bwMode="auto">
              <a:xfrm>
                <a:off x="7881938" y="3963988"/>
                <a:ext cx="101600" cy="55563"/>
              </a:xfrm>
              <a:custGeom>
                <a:avLst/>
                <a:gdLst>
                  <a:gd name="T0" fmla="*/ 15 w 27"/>
                  <a:gd name="T1" fmla="*/ 14 h 15"/>
                  <a:gd name="T2" fmla="*/ 2 w 27"/>
                  <a:gd name="T3" fmla="*/ 7 h 15"/>
                  <a:gd name="T4" fmla="*/ 3 w 27"/>
                  <a:gd name="T5" fmla="*/ 3 h 15"/>
                  <a:gd name="T6" fmla="*/ 5 w 27"/>
                  <a:gd name="T7" fmla="*/ 1 h 15"/>
                  <a:gd name="T8" fmla="*/ 12 w 27"/>
                  <a:gd name="T9" fmla="*/ 1 h 15"/>
                  <a:gd name="T10" fmla="*/ 25 w 27"/>
                  <a:gd name="T11" fmla="*/ 9 h 15"/>
                  <a:gd name="T12" fmla="*/ 25 w 27"/>
                  <a:gd name="T13" fmla="*/ 13 h 15"/>
                  <a:gd name="T14" fmla="*/ 22 w 27"/>
                  <a:gd name="T15" fmla="*/ 14 h 15"/>
                  <a:gd name="T16" fmla="*/ 15 w 27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5">
                    <a:moveTo>
                      <a:pt x="15" y="14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1" y="4"/>
                      <a:pt x="3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0" y="0"/>
                      <a:pt x="12" y="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7" y="10"/>
                      <a:pt x="27" y="12"/>
                      <a:pt x="25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5"/>
                      <a:pt x="17" y="15"/>
                      <a:pt x="1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" name="任意多边形 1063">
                <a:extLst>
                  <a:ext uri="{FF2B5EF4-FFF2-40B4-BE49-F238E27FC236}">
                    <a16:creationId xmlns:a16="http://schemas.microsoft.com/office/drawing/2014/main" id="{E7D5D626-7521-4FC9-8CCE-6E7BE5DD267A}"/>
                  </a:ext>
                </a:extLst>
              </p:cNvPr>
              <p:cNvSpPr/>
              <p:nvPr/>
            </p:nvSpPr>
            <p:spPr bwMode="auto">
              <a:xfrm>
                <a:off x="7878763" y="3956051"/>
                <a:ext cx="109538" cy="71438"/>
              </a:xfrm>
              <a:custGeom>
                <a:avLst/>
                <a:gdLst>
                  <a:gd name="T0" fmla="*/ 19 w 29"/>
                  <a:gd name="T1" fmla="*/ 19 h 19"/>
                  <a:gd name="T2" fmla="*/ 16 w 29"/>
                  <a:gd name="T3" fmla="*/ 18 h 19"/>
                  <a:gd name="T4" fmla="*/ 2 w 29"/>
                  <a:gd name="T5" fmla="*/ 10 h 19"/>
                  <a:gd name="T6" fmla="*/ 0 w 29"/>
                  <a:gd name="T7" fmla="*/ 7 h 19"/>
                  <a:gd name="T8" fmla="*/ 3 w 29"/>
                  <a:gd name="T9" fmla="*/ 3 h 19"/>
                  <a:gd name="T10" fmla="*/ 5 w 29"/>
                  <a:gd name="T11" fmla="*/ 2 h 19"/>
                  <a:gd name="T12" fmla="*/ 14 w 29"/>
                  <a:gd name="T13" fmla="*/ 2 h 19"/>
                  <a:gd name="T14" fmla="*/ 27 w 29"/>
                  <a:gd name="T15" fmla="*/ 9 h 19"/>
                  <a:gd name="T16" fmla="*/ 29 w 29"/>
                  <a:gd name="T17" fmla="*/ 12 h 19"/>
                  <a:gd name="T18" fmla="*/ 27 w 29"/>
                  <a:gd name="T19" fmla="*/ 16 h 19"/>
                  <a:gd name="T20" fmla="*/ 24 w 29"/>
                  <a:gd name="T21" fmla="*/ 17 h 19"/>
                  <a:gd name="T22" fmla="*/ 19 w 29"/>
                  <a:gd name="T23" fmla="*/ 19 h 19"/>
                  <a:gd name="T24" fmla="*/ 10 w 29"/>
                  <a:gd name="T25" fmla="*/ 4 h 19"/>
                  <a:gd name="T26" fmla="*/ 7 w 29"/>
                  <a:gd name="T27" fmla="*/ 5 h 19"/>
                  <a:gd name="T28" fmla="*/ 4 w 29"/>
                  <a:gd name="T29" fmla="*/ 6 h 19"/>
                  <a:gd name="T30" fmla="*/ 3 w 29"/>
                  <a:gd name="T31" fmla="*/ 7 h 19"/>
                  <a:gd name="T32" fmla="*/ 4 w 29"/>
                  <a:gd name="T33" fmla="*/ 7 h 19"/>
                  <a:gd name="T34" fmla="*/ 17 w 29"/>
                  <a:gd name="T35" fmla="*/ 15 h 19"/>
                  <a:gd name="T36" fmla="*/ 23 w 29"/>
                  <a:gd name="T37" fmla="*/ 15 h 19"/>
                  <a:gd name="T38" fmla="*/ 25 w 29"/>
                  <a:gd name="T39" fmla="*/ 13 h 19"/>
                  <a:gd name="T40" fmla="*/ 26 w 29"/>
                  <a:gd name="T41" fmla="*/ 12 h 19"/>
                  <a:gd name="T42" fmla="*/ 26 w 29"/>
                  <a:gd name="T43" fmla="*/ 12 h 19"/>
                  <a:gd name="T44" fmla="*/ 12 w 29"/>
                  <a:gd name="T45" fmla="*/ 4 h 19"/>
                  <a:gd name="T46" fmla="*/ 10 w 29"/>
                  <a:gd name="T47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9" y="19"/>
                    </a:moveTo>
                    <a:cubicBezTo>
                      <a:pt x="18" y="19"/>
                      <a:pt x="17" y="18"/>
                      <a:pt x="16" y="1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6"/>
                      <a:pt x="1" y="4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1"/>
                      <a:pt x="11" y="0"/>
                      <a:pt x="14" y="2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9" y="11"/>
                      <a:pt x="29" y="12"/>
                    </a:cubicBezTo>
                    <a:cubicBezTo>
                      <a:pt x="29" y="14"/>
                      <a:pt x="28" y="15"/>
                      <a:pt x="27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8"/>
                      <a:pt x="21" y="19"/>
                      <a:pt x="19" y="19"/>
                    </a:cubicBezTo>
                    <a:close/>
                    <a:moveTo>
                      <a:pt x="10" y="4"/>
                    </a:moveTo>
                    <a:cubicBezTo>
                      <a:pt x="9" y="4"/>
                      <a:pt x="8" y="4"/>
                      <a:pt x="7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6"/>
                      <a:pt x="21" y="16"/>
                      <a:pt x="23" y="15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3"/>
                      <a:pt x="26" y="13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0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" name="任意多边形 1064">
                <a:extLst>
                  <a:ext uri="{FF2B5EF4-FFF2-40B4-BE49-F238E27FC236}">
                    <a16:creationId xmlns:a16="http://schemas.microsoft.com/office/drawing/2014/main" id="{0F279750-962F-44A4-8026-E801F599965F}"/>
                  </a:ext>
                </a:extLst>
              </p:cNvPr>
              <p:cNvSpPr/>
              <p:nvPr/>
            </p:nvSpPr>
            <p:spPr bwMode="auto">
              <a:xfrm>
                <a:off x="7885113" y="4068763"/>
                <a:ext cx="136525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4 w 36"/>
                  <a:gd name="T11" fmla="*/ 8 h 21"/>
                  <a:gd name="T12" fmla="*/ 34 w 36"/>
                  <a:gd name="T13" fmla="*/ 12 h 21"/>
                  <a:gd name="T14" fmla="*/ 22 w 36"/>
                  <a:gd name="T15" fmla="*/ 19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6" y="9"/>
                      <a:pt x="36" y="11"/>
                      <a:pt x="34" y="1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" name="任意多边形 1065">
                <a:extLst>
                  <a:ext uri="{FF2B5EF4-FFF2-40B4-BE49-F238E27FC236}">
                    <a16:creationId xmlns:a16="http://schemas.microsoft.com/office/drawing/2014/main" id="{9C455BAA-6A18-4B3D-85C6-B9E44670C892}"/>
                  </a:ext>
                </a:extLst>
              </p:cNvPr>
              <p:cNvSpPr/>
              <p:nvPr/>
            </p:nvSpPr>
            <p:spPr bwMode="auto">
              <a:xfrm>
                <a:off x="7881938" y="4062413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4 w 38"/>
                  <a:gd name="T11" fmla="*/ 2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4 w 38"/>
                  <a:gd name="T29" fmla="*/ 11 h 24"/>
                  <a:gd name="T30" fmla="*/ 3 w 38"/>
                  <a:gd name="T31" fmla="*/ 12 h 24"/>
                  <a:gd name="T32" fmla="*/ 3 w 38"/>
                  <a:gd name="T33" fmla="*/ 13 h 24"/>
                  <a:gd name="T34" fmla="*/ 16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1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4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0"/>
                      <a:pt x="38" y="11"/>
                      <a:pt x="38" y="12"/>
                    </a:cubicBezTo>
                    <a:cubicBezTo>
                      <a:pt x="38" y="13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" name="任意多边形 1066">
                <a:extLst>
                  <a:ext uri="{FF2B5EF4-FFF2-40B4-BE49-F238E27FC236}">
                    <a16:creationId xmlns:a16="http://schemas.microsoft.com/office/drawing/2014/main" id="{C5C93358-96D2-4417-B9A5-17B232C1C6E1}"/>
                  </a:ext>
                </a:extLst>
              </p:cNvPr>
              <p:cNvSpPr/>
              <p:nvPr/>
            </p:nvSpPr>
            <p:spPr bwMode="auto">
              <a:xfrm>
                <a:off x="7991475" y="4027488"/>
                <a:ext cx="101600" cy="57150"/>
              </a:xfrm>
              <a:custGeom>
                <a:avLst/>
                <a:gdLst>
                  <a:gd name="T0" fmla="*/ 15 w 27"/>
                  <a:gd name="T1" fmla="*/ 14 h 15"/>
                  <a:gd name="T2" fmla="*/ 2 w 27"/>
                  <a:gd name="T3" fmla="*/ 6 h 15"/>
                  <a:gd name="T4" fmla="*/ 3 w 27"/>
                  <a:gd name="T5" fmla="*/ 2 h 15"/>
                  <a:gd name="T6" fmla="*/ 5 w 27"/>
                  <a:gd name="T7" fmla="*/ 1 h 15"/>
                  <a:gd name="T8" fmla="*/ 12 w 27"/>
                  <a:gd name="T9" fmla="*/ 1 h 15"/>
                  <a:gd name="T10" fmla="*/ 25 w 27"/>
                  <a:gd name="T11" fmla="*/ 8 h 15"/>
                  <a:gd name="T12" fmla="*/ 25 w 27"/>
                  <a:gd name="T13" fmla="*/ 12 h 15"/>
                  <a:gd name="T14" fmla="*/ 22 w 27"/>
                  <a:gd name="T15" fmla="*/ 14 h 15"/>
                  <a:gd name="T16" fmla="*/ 15 w 27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5">
                    <a:moveTo>
                      <a:pt x="15" y="1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1" y="4"/>
                      <a:pt x="3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0" y="0"/>
                      <a:pt x="12" y="1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7" y="9"/>
                      <a:pt x="27" y="11"/>
                      <a:pt x="25" y="12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5"/>
                      <a:pt x="17" y="15"/>
                      <a:pt x="1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" name="任意多边形 1067">
                <a:extLst>
                  <a:ext uri="{FF2B5EF4-FFF2-40B4-BE49-F238E27FC236}">
                    <a16:creationId xmlns:a16="http://schemas.microsoft.com/office/drawing/2014/main" id="{10419D8F-01C0-4481-A552-A8685E9F9888}"/>
                  </a:ext>
                </a:extLst>
              </p:cNvPr>
              <p:cNvSpPr/>
              <p:nvPr/>
            </p:nvSpPr>
            <p:spPr bwMode="auto">
              <a:xfrm>
                <a:off x="7988300" y="4019551"/>
                <a:ext cx="107950" cy="68263"/>
              </a:xfrm>
              <a:custGeom>
                <a:avLst/>
                <a:gdLst>
                  <a:gd name="T0" fmla="*/ 19 w 29"/>
                  <a:gd name="T1" fmla="*/ 18 h 18"/>
                  <a:gd name="T2" fmla="*/ 16 w 29"/>
                  <a:gd name="T3" fmla="*/ 17 h 18"/>
                  <a:gd name="T4" fmla="*/ 2 w 29"/>
                  <a:gd name="T5" fmla="*/ 10 h 18"/>
                  <a:gd name="T6" fmla="*/ 0 w 29"/>
                  <a:gd name="T7" fmla="*/ 7 h 18"/>
                  <a:gd name="T8" fmla="*/ 3 w 29"/>
                  <a:gd name="T9" fmla="*/ 3 h 18"/>
                  <a:gd name="T10" fmla="*/ 5 w 29"/>
                  <a:gd name="T11" fmla="*/ 2 h 18"/>
                  <a:gd name="T12" fmla="*/ 14 w 29"/>
                  <a:gd name="T13" fmla="*/ 1 h 18"/>
                  <a:gd name="T14" fmla="*/ 27 w 29"/>
                  <a:gd name="T15" fmla="*/ 9 h 18"/>
                  <a:gd name="T16" fmla="*/ 29 w 29"/>
                  <a:gd name="T17" fmla="*/ 12 h 18"/>
                  <a:gd name="T18" fmla="*/ 27 w 29"/>
                  <a:gd name="T19" fmla="*/ 16 h 18"/>
                  <a:gd name="T20" fmla="*/ 24 w 29"/>
                  <a:gd name="T21" fmla="*/ 17 h 18"/>
                  <a:gd name="T22" fmla="*/ 19 w 29"/>
                  <a:gd name="T23" fmla="*/ 18 h 18"/>
                  <a:gd name="T24" fmla="*/ 17 w 29"/>
                  <a:gd name="T25" fmla="*/ 15 h 18"/>
                  <a:gd name="T26" fmla="*/ 23 w 29"/>
                  <a:gd name="T27" fmla="*/ 15 h 18"/>
                  <a:gd name="T28" fmla="*/ 25 w 29"/>
                  <a:gd name="T29" fmla="*/ 13 h 18"/>
                  <a:gd name="T30" fmla="*/ 26 w 29"/>
                  <a:gd name="T31" fmla="*/ 12 h 18"/>
                  <a:gd name="T32" fmla="*/ 26 w 29"/>
                  <a:gd name="T33" fmla="*/ 12 h 18"/>
                  <a:gd name="T34" fmla="*/ 12 w 29"/>
                  <a:gd name="T35" fmla="*/ 4 h 18"/>
                  <a:gd name="T36" fmla="*/ 7 w 29"/>
                  <a:gd name="T37" fmla="*/ 4 h 18"/>
                  <a:gd name="T38" fmla="*/ 4 w 29"/>
                  <a:gd name="T39" fmla="*/ 6 h 18"/>
                  <a:gd name="T40" fmla="*/ 3 w 29"/>
                  <a:gd name="T41" fmla="*/ 7 h 18"/>
                  <a:gd name="T42" fmla="*/ 4 w 29"/>
                  <a:gd name="T43" fmla="*/ 7 h 18"/>
                  <a:gd name="T44" fmla="*/ 17 w 29"/>
                  <a:gd name="T4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18">
                    <a:moveTo>
                      <a:pt x="19" y="18"/>
                    </a:moveTo>
                    <a:cubicBezTo>
                      <a:pt x="18" y="18"/>
                      <a:pt x="17" y="18"/>
                      <a:pt x="16" y="1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5"/>
                      <a:pt x="1" y="4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0"/>
                      <a:pt x="11" y="0"/>
                      <a:pt x="14" y="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9" y="11"/>
                      <a:pt x="29" y="12"/>
                    </a:cubicBezTo>
                    <a:cubicBezTo>
                      <a:pt x="29" y="14"/>
                      <a:pt x="28" y="15"/>
                      <a:pt x="27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8"/>
                      <a:pt x="21" y="18"/>
                      <a:pt x="19" y="18"/>
                    </a:cubicBezTo>
                    <a:close/>
                    <a:moveTo>
                      <a:pt x="17" y="15"/>
                    </a:moveTo>
                    <a:cubicBezTo>
                      <a:pt x="18" y="16"/>
                      <a:pt x="21" y="15"/>
                      <a:pt x="23" y="15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8" y="3"/>
                      <a:pt x="7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" name="任意多边形 1068">
                <a:extLst>
                  <a:ext uri="{FF2B5EF4-FFF2-40B4-BE49-F238E27FC236}">
                    <a16:creationId xmlns:a16="http://schemas.microsoft.com/office/drawing/2014/main" id="{00BDAEF3-E170-4CB7-84CE-FE3825F82B79}"/>
                  </a:ext>
                </a:extLst>
              </p:cNvPr>
              <p:cNvSpPr/>
              <p:nvPr/>
            </p:nvSpPr>
            <p:spPr bwMode="auto">
              <a:xfrm>
                <a:off x="7994650" y="4129088"/>
                <a:ext cx="136525" cy="84138"/>
              </a:xfrm>
              <a:custGeom>
                <a:avLst/>
                <a:gdLst>
                  <a:gd name="T0" fmla="*/ 15 w 36"/>
                  <a:gd name="T1" fmla="*/ 21 h 22"/>
                  <a:gd name="T2" fmla="*/ 1 w 36"/>
                  <a:gd name="T3" fmla="*/ 13 h 22"/>
                  <a:gd name="T4" fmla="*/ 2 w 36"/>
                  <a:gd name="T5" fmla="*/ 9 h 22"/>
                  <a:gd name="T6" fmla="*/ 14 w 36"/>
                  <a:gd name="T7" fmla="*/ 2 h 22"/>
                  <a:gd name="T8" fmla="*/ 21 w 36"/>
                  <a:gd name="T9" fmla="*/ 1 h 22"/>
                  <a:gd name="T10" fmla="*/ 35 w 36"/>
                  <a:gd name="T11" fmla="*/ 9 h 22"/>
                  <a:gd name="T12" fmla="*/ 34 w 36"/>
                  <a:gd name="T13" fmla="*/ 13 h 22"/>
                  <a:gd name="T14" fmla="*/ 22 w 36"/>
                  <a:gd name="T15" fmla="*/ 20 h 22"/>
                  <a:gd name="T16" fmla="*/ 15 w 36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15" y="21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19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2"/>
                      <a:pt x="1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" name="任意多边形 1069">
                <a:extLst>
                  <a:ext uri="{FF2B5EF4-FFF2-40B4-BE49-F238E27FC236}">
                    <a16:creationId xmlns:a16="http://schemas.microsoft.com/office/drawing/2014/main" id="{301812AB-41C3-4F33-9BAC-1EF8CA80390C}"/>
                  </a:ext>
                </a:extLst>
              </p:cNvPr>
              <p:cNvSpPr/>
              <p:nvPr/>
            </p:nvSpPr>
            <p:spPr bwMode="auto">
              <a:xfrm>
                <a:off x="7991475" y="4125913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5 w 38"/>
                  <a:gd name="T11" fmla="*/ 1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5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4 w 38"/>
                  <a:gd name="T29" fmla="*/ 11 h 24"/>
                  <a:gd name="T30" fmla="*/ 3 w 38"/>
                  <a:gd name="T31" fmla="*/ 12 h 24"/>
                  <a:gd name="T32" fmla="*/ 3 w 38"/>
                  <a:gd name="T33" fmla="*/ 12 h 24"/>
                  <a:gd name="T34" fmla="*/ 17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1 h 24"/>
                  <a:gd name="T44" fmla="*/ 21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2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0"/>
                      <a:pt x="38" y="11"/>
                      <a:pt x="38" y="12"/>
                    </a:cubicBezTo>
                    <a:cubicBezTo>
                      <a:pt x="38" y="13"/>
                      <a:pt x="37" y="14"/>
                      <a:pt x="36" y="1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3"/>
                      <a:pt x="20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1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" name="任意多边形 1070">
                <a:extLst>
                  <a:ext uri="{FF2B5EF4-FFF2-40B4-BE49-F238E27FC236}">
                    <a16:creationId xmlns:a16="http://schemas.microsoft.com/office/drawing/2014/main" id="{15A8FB5D-3DCA-4E31-B836-ED29E15C71F9}"/>
                  </a:ext>
                </a:extLst>
              </p:cNvPr>
              <p:cNvSpPr/>
              <p:nvPr/>
            </p:nvSpPr>
            <p:spPr bwMode="auto">
              <a:xfrm>
                <a:off x="8101013" y="4092576"/>
                <a:ext cx="101600" cy="55563"/>
              </a:xfrm>
              <a:custGeom>
                <a:avLst/>
                <a:gdLst>
                  <a:gd name="T0" fmla="*/ 15 w 27"/>
                  <a:gd name="T1" fmla="*/ 14 h 15"/>
                  <a:gd name="T2" fmla="*/ 2 w 27"/>
                  <a:gd name="T3" fmla="*/ 6 h 15"/>
                  <a:gd name="T4" fmla="*/ 3 w 27"/>
                  <a:gd name="T5" fmla="*/ 2 h 15"/>
                  <a:gd name="T6" fmla="*/ 5 w 27"/>
                  <a:gd name="T7" fmla="*/ 1 h 15"/>
                  <a:gd name="T8" fmla="*/ 12 w 27"/>
                  <a:gd name="T9" fmla="*/ 1 h 15"/>
                  <a:gd name="T10" fmla="*/ 25 w 27"/>
                  <a:gd name="T11" fmla="*/ 8 h 15"/>
                  <a:gd name="T12" fmla="*/ 25 w 27"/>
                  <a:gd name="T13" fmla="*/ 12 h 15"/>
                  <a:gd name="T14" fmla="*/ 22 w 27"/>
                  <a:gd name="T15" fmla="*/ 14 h 15"/>
                  <a:gd name="T16" fmla="*/ 15 w 27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5">
                    <a:moveTo>
                      <a:pt x="15" y="1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0" y="0"/>
                      <a:pt x="12" y="1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7" y="9"/>
                      <a:pt x="27" y="11"/>
                      <a:pt x="25" y="12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5"/>
                      <a:pt x="17" y="15"/>
                      <a:pt x="1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" name="任意多边形 1071">
                <a:extLst>
                  <a:ext uri="{FF2B5EF4-FFF2-40B4-BE49-F238E27FC236}">
                    <a16:creationId xmlns:a16="http://schemas.microsoft.com/office/drawing/2014/main" id="{93F2E56E-C3DC-4E4F-8BC6-41C79E876AAC}"/>
                  </a:ext>
                </a:extLst>
              </p:cNvPr>
              <p:cNvSpPr/>
              <p:nvPr/>
            </p:nvSpPr>
            <p:spPr bwMode="auto">
              <a:xfrm>
                <a:off x="8096250" y="4084638"/>
                <a:ext cx="109538" cy="68263"/>
              </a:xfrm>
              <a:custGeom>
                <a:avLst/>
                <a:gdLst>
                  <a:gd name="T0" fmla="*/ 19 w 29"/>
                  <a:gd name="T1" fmla="*/ 18 h 18"/>
                  <a:gd name="T2" fmla="*/ 16 w 29"/>
                  <a:gd name="T3" fmla="*/ 17 h 18"/>
                  <a:gd name="T4" fmla="*/ 2 w 29"/>
                  <a:gd name="T5" fmla="*/ 10 h 18"/>
                  <a:gd name="T6" fmla="*/ 0 w 29"/>
                  <a:gd name="T7" fmla="*/ 6 h 18"/>
                  <a:gd name="T8" fmla="*/ 3 w 29"/>
                  <a:gd name="T9" fmla="*/ 3 h 18"/>
                  <a:gd name="T10" fmla="*/ 5 w 29"/>
                  <a:gd name="T11" fmla="*/ 2 h 18"/>
                  <a:gd name="T12" fmla="*/ 14 w 29"/>
                  <a:gd name="T13" fmla="*/ 1 h 18"/>
                  <a:gd name="T14" fmla="*/ 27 w 29"/>
                  <a:gd name="T15" fmla="*/ 9 h 18"/>
                  <a:gd name="T16" fmla="*/ 29 w 29"/>
                  <a:gd name="T17" fmla="*/ 12 h 18"/>
                  <a:gd name="T18" fmla="*/ 27 w 29"/>
                  <a:gd name="T19" fmla="*/ 16 h 18"/>
                  <a:gd name="T20" fmla="*/ 24 w 29"/>
                  <a:gd name="T21" fmla="*/ 17 h 18"/>
                  <a:gd name="T22" fmla="*/ 19 w 29"/>
                  <a:gd name="T23" fmla="*/ 18 h 18"/>
                  <a:gd name="T24" fmla="*/ 10 w 29"/>
                  <a:gd name="T25" fmla="*/ 3 h 18"/>
                  <a:gd name="T26" fmla="*/ 7 w 29"/>
                  <a:gd name="T27" fmla="*/ 4 h 18"/>
                  <a:gd name="T28" fmla="*/ 4 w 29"/>
                  <a:gd name="T29" fmla="*/ 6 h 18"/>
                  <a:gd name="T30" fmla="*/ 3 w 29"/>
                  <a:gd name="T31" fmla="*/ 6 h 18"/>
                  <a:gd name="T32" fmla="*/ 4 w 29"/>
                  <a:gd name="T33" fmla="*/ 7 h 18"/>
                  <a:gd name="T34" fmla="*/ 17 w 29"/>
                  <a:gd name="T35" fmla="*/ 15 h 18"/>
                  <a:gd name="T36" fmla="*/ 23 w 29"/>
                  <a:gd name="T37" fmla="*/ 14 h 18"/>
                  <a:gd name="T38" fmla="*/ 25 w 29"/>
                  <a:gd name="T39" fmla="*/ 13 h 18"/>
                  <a:gd name="T40" fmla="*/ 26 w 29"/>
                  <a:gd name="T41" fmla="*/ 12 h 18"/>
                  <a:gd name="T42" fmla="*/ 26 w 29"/>
                  <a:gd name="T43" fmla="*/ 12 h 18"/>
                  <a:gd name="T44" fmla="*/ 12 w 29"/>
                  <a:gd name="T45" fmla="*/ 4 h 18"/>
                  <a:gd name="T46" fmla="*/ 10 w 29"/>
                  <a:gd name="T4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8">
                    <a:moveTo>
                      <a:pt x="19" y="18"/>
                    </a:moveTo>
                    <a:cubicBezTo>
                      <a:pt x="18" y="18"/>
                      <a:pt x="17" y="18"/>
                      <a:pt x="16" y="1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5"/>
                      <a:pt x="1" y="4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0"/>
                      <a:pt x="12" y="0"/>
                      <a:pt x="14" y="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9" y="11"/>
                      <a:pt x="29" y="12"/>
                    </a:cubicBezTo>
                    <a:cubicBezTo>
                      <a:pt x="29" y="13"/>
                      <a:pt x="28" y="15"/>
                      <a:pt x="27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8"/>
                      <a:pt x="21" y="18"/>
                      <a:pt x="19" y="18"/>
                    </a:cubicBezTo>
                    <a:close/>
                    <a:moveTo>
                      <a:pt x="10" y="3"/>
                    </a:moveTo>
                    <a:cubicBezTo>
                      <a:pt x="9" y="3"/>
                      <a:pt x="8" y="4"/>
                      <a:pt x="7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9" y="15"/>
                      <a:pt x="21" y="15"/>
                      <a:pt x="23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" name="任意多边形 1072">
                <a:extLst>
                  <a:ext uri="{FF2B5EF4-FFF2-40B4-BE49-F238E27FC236}">
                    <a16:creationId xmlns:a16="http://schemas.microsoft.com/office/drawing/2014/main" id="{E37860C8-F4F4-4831-88DE-CD6BB3ACAAF8}"/>
                  </a:ext>
                </a:extLst>
              </p:cNvPr>
              <p:cNvSpPr/>
              <p:nvPr/>
            </p:nvSpPr>
            <p:spPr bwMode="auto">
              <a:xfrm>
                <a:off x="8104188" y="4194176"/>
                <a:ext cx="136525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3 h 21"/>
                  <a:gd name="T4" fmla="*/ 2 w 36"/>
                  <a:gd name="T5" fmla="*/ 9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" name="任意多边形 1073">
                <a:extLst>
                  <a:ext uri="{FF2B5EF4-FFF2-40B4-BE49-F238E27FC236}">
                    <a16:creationId xmlns:a16="http://schemas.microsoft.com/office/drawing/2014/main" id="{FA36748C-FDDE-4004-90F2-6CDC8231EEB9}"/>
                  </a:ext>
                </a:extLst>
              </p:cNvPr>
              <p:cNvSpPr/>
              <p:nvPr/>
            </p:nvSpPr>
            <p:spPr bwMode="auto">
              <a:xfrm>
                <a:off x="8101013" y="4189413"/>
                <a:ext cx="142875" cy="87313"/>
              </a:xfrm>
              <a:custGeom>
                <a:avLst/>
                <a:gdLst>
                  <a:gd name="T0" fmla="*/ 19 w 38"/>
                  <a:gd name="T1" fmla="*/ 23 h 23"/>
                  <a:gd name="T2" fmla="*/ 15 w 38"/>
                  <a:gd name="T3" fmla="*/ 23 h 23"/>
                  <a:gd name="T4" fmla="*/ 2 w 38"/>
                  <a:gd name="T5" fmla="*/ 15 h 23"/>
                  <a:gd name="T6" fmla="*/ 0 w 38"/>
                  <a:gd name="T7" fmla="*/ 12 h 23"/>
                  <a:gd name="T8" fmla="*/ 2 w 38"/>
                  <a:gd name="T9" fmla="*/ 8 h 23"/>
                  <a:gd name="T10" fmla="*/ 15 w 38"/>
                  <a:gd name="T11" fmla="*/ 1 h 23"/>
                  <a:gd name="T12" fmla="*/ 23 w 38"/>
                  <a:gd name="T13" fmla="*/ 1 h 23"/>
                  <a:gd name="T14" fmla="*/ 36 w 38"/>
                  <a:gd name="T15" fmla="*/ 9 h 23"/>
                  <a:gd name="T16" fmla="*/ 38 w 38"/>
                  <a:gd name="T17" fmla="*/ 12 h 23"/>
                  <a:gd name="T18" fmla="*/ 36 w 38"/>
                  <a:gd name="T19" fmla="*/ 15 h 23"/>
                  <a:gd name="T20" fmla="*/ 23 w 38"/>
                  <a:gd name="T21" fmla="*/ 22 h 23"/>
                  <a:gd name="T22" fmla="*/ 19 w 38"/>
                  <a:gd name="T23" fmla="*/ 23 h 23"/>
                  <a:gd name="T24" fmla="*/ 17 w 38"/>
                  <a:gd name="T25" fmla="*/ 20 h 23"/>
                  <a:gd name="T26" fmla="*/ 22 w 38"/>
                  <a:gd name="T27" fmla="*/ 20 h 23"/>
                  <a:gd name="T28" fmla="*/ 34 w 38"/>
                  <a:gd name="T29" fmla="*/ 13 h 23"/>
                  <a:gd name="T30" fmla="*/ 35 w 38"/>
                  <a:gd name="T31" fmla="*/ 12 h 23"/>
                  <a:gd name="T32" fmla="*/ 35 w 38"/>
                  <a:gd name="T33" fmla="*/ 11 h 23"/>
                  <a:gd name="T34" fmla="*/ 21 w 38"/>
                  <a:gd name="T35" fmla="*/ 3 h 23"/>
                  <a:gd name="T36" fmla="*/ 16 w 38"/>
                  <a:gd name="T37" fmla="*/ 4 h 23"/>
                  <a:gd name="T38" fmla="*/ 4 w 38"/>
                  <a:gd name="T39" fmla="*/ 11 h 23"/>
                  <a:gd name="T40" fmla="*/ 3 w 38"/>
                  <a:gd name="T41" fmla="*/ 12 h 23"/>
                  <a:gd name="T42" fmla="*/ 3 w 38"/>
                  <a:gd name="T43" fmla="*/ 12 h 23"/>
                  <a:gd name="T44" fmla="*/ 17 w 38"/>
                  <a:gd name="T45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3">
                    <a:moveTo>
                      <a:pt x="19" y="23"/>
                    </a:moveTo>
                    <a:cubicBezTo>
                      <a:pt x="17" y="23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9"/>
                      <a:pt x="38" y="10"/>
                      <a:pt x="38" y="12"/>
                    </a:cubicBezTo>
                    <a:cubicBezTo>
                      <a:pt x="38" y="13"/>
                      <a:pt x="37" y="14"/>
                      <a:pt x="36" y="1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3"/>
                      <a:pt x="20" y="23"/>
                      <a:pt x="19" y="23"/>
                    </a:cubicBezTo>
                    <a:close/>
                    <a:moveTo>
                      <a:pt x="17" y="20"/>
                    </a:move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" name="任意多边形 1074">
                <a:extLst>
                  <a:ext uri="{FF2B5EF4-FFF2-40B4-BE49-F238E27FC236}">
                    <a16:creationId xmlns:a16="http://schemas.microsoft.com/office/drawing/2014/main" id="{1545B1F2-25C3-4466-A8AF-433A31506244}"/>
                  </a:ext>
                </a:extLst>
              </p:cNvPr>
              <p:cNvSpPr/>
              <p:nvPr/>
            </p:nvSpPr>
            <p:spPr bwMode="auto">
              <a:xfrm>
                <a:off x="8210550" y="4152901"/>
                <a:ext cx="101600" cy="60325"/>
              </a:xfrm>
              <a:custGeom>
                <a:avLst/>
                <a:gdLst>
                  <a:gd name="T0" fmla="*/ 15 w 27"/>
                  <a:gd name="T1" fmla="*/ 15 h 16"/>
                  <a:gd name="T2" fmla="*/ 2 w 27"/>
                  <a:gd name="T3" fmla="*/ 7 h 16"/>
                  <a:gd name="T4" fmla="*/ 3 w 27"/>
                  <a:gd name="T5" fmla="*/ 3 h 16"/>
                  <a:gd name="T6" fmla="*/ 5 w 27"/>
                  <a:gd name="T7" fmla="*/ 2 h 16"/>
                  <a:gd name="T8" fmla="*/ 12 w 27"/>
                  <a:gd name="T9" fmla="*/ 1 h 16"/>
                  <a:gd name="T10" fmla="*/ 25 w 27"/>
                  <a:gd name="T11" fmla="*/ 9 h 16"/>
                  <a:gd name="T12" fmla="*/ 25 w 27"/>
                  <a:gd name="T13" fmla="*/ 13 h 16"/>
                  <a:gd name="T14" fmla="*/ 22 w 27"/>
                  <a:gd name="T15" fmla="*/ 14 h 16"/>
                  <a:gd name="T16" fmla="*/ 15 w 27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15" y="1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1" y="4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0"/>
                      <a:pt x="10" y="0"/>
                      <a:pt x="12" y="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7" y="10"/>
                      <a:pt x="27" y="12"/>
                      <a:pt x="25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6"/>
                      <a:pt x="17" y="16"/>
                      <a:pt x="1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" name="任意多边形 1075">
                <a:extLst>
                  <a:ext uri="{FF2B5EF4-FFF2-40B4-BE49-F238E27FC236}">
                    <a16:creationId xmlns:a16="http://schemas.microsoft.com/office/drawing/2014/main" id="{9C3CA6CE-C080-4856-9DC2-4D796C5075AB}"/>
                  </a:ext>
                </a:extLst>
              </p:cNvPr>
              <p:cNvSpPr/>
              <p:nvPr/>
            </p:nvSpPr>
            <p:spPr bwMode="auto">
              <a:xfrm>
                <a:off x="8205788" y="4148138"/>
                <a:ext cx="109538" cy="68263"/>
              </a:xfrm>
              <a:custGeom>
                <a:avLst/>
                <a:gdLst>
                  <a:gd name="T0" fmla="*/ 19 w 29"/>
                  <a:gd name="T1" fmla="*/ 18 h 18"/>
                  <a:gd name="T2" fmla="*/ 16 w 29"/>
                  <a:gd name="T3" fmla="*/ 17 h 18"/>
                  <a:gd name="T4" fmla="*/ 2 w 29"/>
                  <a:gd name="T5" fmla="*/ 9 h 18"/>
                  <a:gd name="T6" fmla="*/ 0 w 29"/>
                  <a:gd name="T7" fmla="*/ 6 h 18"/>
                  <a:gd name="T8" fmla="*/ 3 w 29"/>
                  <a:gd name="T9" fmla="*/ 3 h 18"/>
                  <a:gd name="T10" fmla="*/ 5 w 29"/>
                  <a:gd name="T11" fmla="*/ 1 h 18"/>
                  <a:gd name="T12" fmla="*/ 14 w 29"/>
                  <a:gd name="T13" fmla="*/ 1 h 18"/>
                  <a:gd name="T14" fmla="*/ 27 w 29"/>
                  <a:gd name="T15" fmla="*/ 9 h 18"/>
                  <a:gd name="T16" fmla="*/ 29 w 29"/>
                  <a:gd name="T17" fmla="*/ 12 h 18"/>
                  <a:gd name="T18" fmla="*/ 27 w 29"/>
                  <a:gd name="T19" fmla="*/ 15 h 18"/>
                  <a:gd name="T20" fmla="*/ 24 w 29"/>
                  <a:gd name="T21" fmla="*/ 17 h 18"/>
                  <a:gd name="T22" fmla="*/ 19 w 29"/>
                  <a:gd name="T23" fmla="*/ 18 h 18"/>
                  <a:gd name="T24" fmla="*/ 10 w 29"/>
                  <a:gd name="T25" fmla="*/ 3 h 18"/>
                  <a:gd name="T26" fmla="*/ 7 w 29"/>
                  <a:gd name="T27" fmla="*/ 4 h 18"/>
                  <a:gd name="T28" fmla="*/ 4 w 29"/>
                  <a:gd name="T29" fmla="*/ 5 h 18"/>
                  <a:gd name="T30" fmla="*/ 3 w 29"/>
                  <a:gd name="T31" fmla="*/ 6 h 18"/>
                  <a:gd name="T32" fmla="*/ 4 w 29"/>
                  <a:gd name="T33" fmla="*/ 7 h 18"/>
                  <a:gd name="T34" fmla="*/ 17 w 29"/>
                  <a:gd name="T35" fmla="*/ 14 h 18"/>
                  <a:gd name="T36" fmla="*/ 23 w 29"/>
                  <a:gd name="T37" fmla="*/ 14 h 18"/>
                  <a:gd name="T38" fmla="*/ 25 w 29"/>
                  <a:gd name="T39" fmla="*/ 13 h 18"/>
                  <a:gd name="T40" fmla="*/ 26 w 29"/>
                  <a:gd name="T41" fmla="*/ 12 h 18"/>
                  <a:gd name="T42" fmla="*/ 26 w 29"/>
                  <a:gd name="T43" fmla="*/ 11 h 18"/>
                  <a:gd name="T44" fmla="*/ 12 w 29"/>
                  <a:gd name="T45" fmla="*/ 4 h 18"/>
                  <a:gd name="T46" fmla="*/ 10 w 29"/>
                  <a:gd name="T4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8">
                    <a:moveTo>
                      <a:pt x="19" y="18"/>
                    </a:moveTo>
                    <a:cubicBezTo>
                      <a:pt x="18" y="18"/>
                      <a:pt x="17" y="18"/>
                      <a:pt x="16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7"/>
                      <a:pt x="0" y="6"/>
                    </a:cubicBezTo>
                    <a:cubicBezTo>
                      <a:pt x="0" y="5"/>
                      <a:pt x="1" y="4"/>
                      <a:pt x="3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8" y="0"/>
                      <a:pt x="12" y="0"/>
                      <a:pt x="14" y="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9"/>
                      <a:pt x="29" y="11"/>
                      <a:pt x="29" y="12"/>
                    </a:cubicBezTo>
                    <a:cubicBezTo>
                      <a:pt x="29" y="13"/>
                      <a:pt x="28" y="14"/>
                      <a:pt x="27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7"/>
                      <a:pt x="21" y="18"/>
                      <a:pt x="19" y="18"/>
                    </a:cubicBezTo>
                    <a:close/>
                    <a:moveTo>
                      <a:pt x="10" y="3"/>
                    </a:moveTo>
                    <a:cubicBezTo>
                      <a:pt x="9" y="3"/>
                      <a:pt x="8" y="3"/>
                      <a:pt x="7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9" y="15"/>
                      <a:pt x="21" y="15"/>
                      <a:pt x="23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1"/>
                      <a:pt x="26" y="1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" name="任意多边形 1076">
                <a:extLst>
                  <a:ext uri="{FF2B5EF4-FFF2-40B4-BE49-F238E27FC236}">
                    <a16:creationId xmlns:a16="http://schemas.microsoft.com/office/drawing/2014/main" id="{47AD42F3-346F-42BD-93C2-74CAEA7CCA51}"/>
                  </a:ext>
                </a:extLst>
              </p:cNvPr>
              <p:cNvSpPr/>
              <p:nvPr/>
            </p:nvSpPr>
            <p:spPr bwMode="auto">
              <a:xfrm>
                <a:off x="8213725" y="4257676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1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8" name="任意多边形 1077">
                <a:extLst>
                  <a:ext uri="{FF2B5EF4-FFF2-40B4-BE49-F238E27FC236}">
                    <a16:creationId xmlns:a16="http://schemas.microsoft.com/office/drawing/2014/main" id="{3B51470A-6449-4702-94C9-D27F15B741C2}"/>
                  </a:ext>
                </a:extLst>
              </p:cNvPr>
              <p:cNvSpPr/>
              <p:nvPr/>
            </p:nvSpPr>
            <p:spPr bwMode="auto">
              <a:xfrm>
                <a:off x="8210550" y="4249738"/>
                <a:ext cx="142875" cy="92075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6 h 24"/>
                  <a:gd name="T6" fmla="*/ 0 w 38"/>
                  <a:gd name="T7" fmla="*/ 13 h 24"/>
                  <a:gd name="T8" fmla="*/ 2 w 38"/>
                  <a:gd name="T9" fmla="*/ 9 h 24"/>
                  <a:gd name="T10" fmla="*/ 15 w 38"/>
                  <a:gd name="T11" fmla="*/ 2 h 24"/>
                  <a:gd name="T12" fmla="*/ 23 w 38"/>
                  <a:gd name="T13" fmla="*/ 2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4 h 24"/>
                  <a:gd name="T26" fmla="*/ 16 w 38"/>
                  <a:gd name="T27" fmla="*/ 4 h 24"/>
                  <a:gd name="T28" fmla="*/ 4 w 38"/>
                  <a:gd name="T29" fmla="*/ 12 h 24"/>
                  <a:gd name="T30" fmla="*/ 3 w 38"/>
                  <a:gd name="T31" fmla="*/ 13 h 24"/>
                  <a:gd name="T32" fmla="*/ 3 w 38"/>
                  <a:gd name="T33" fmla="*/ 13 h 24"/>
                  <a:gd name="T34" fmla="*/ 17 w 38"/>
                  <a:gd name="T35" fmla="*/ 21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1 w 38"/>
                  <a:gd name="T45" fmla="*/ 4 h 24"/>
                  <a:gd name="T46" fmla="*/ 19 w 38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1" y="0"/>
                      <a:pt x="23" y="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9" y="4"/>
                    </a:moveTo>
                    <a:cubicBezTo>
                      <a:pt x="18" y="4"/>
                      <a:pt x="17" y="4"/>
                      <a:pt x="16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0" y="4"/>
                      <a:pt x="19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9" name="任意多边形 1078">
                <a:extLst>
                  <a:ext uri="{FF2B5EF4-FFF2-40B4-BE49-F238E27FC236}">
                    <a16:creationId xmlns:a16="http://schemas.microsoft.com/office/drawing/2014/main" id="{12F8614C-6DEA-4249-BB78-A5CAF1CFD277}"/>
                  </a:ext>
                </a:extLst>
              </p:cNvPr>
              <p:cNvSpPr/>
              <p:nvPr/>
            </p:nvSpPr>
            <p:spPr bwMode="auto">
              <a:xfrm>
                <a:off x="8318500" y="4216401"/>
                <a:ext cx="101600" cy="57150"/>
              </a:xfrm>
              <a:custGeom>
                <a:avLst/>
                <a:gdLst>
                  <a:gd name="T0" fmla="*/ 16 w 27"/>
                  <a:gd name="T1" fmla="*/ 14 h 15"/>
                  <a:gd name="T2" fmla="*/ 2 w 27"/>
                  <a:gd name="T3" fmla="*/ 7 h 15"/>
                  <a:gd name="T4" fmla="*/ 3 w 27"/>
                  <a:gd name="T5" fmla="*/ 3 h 15"/>
                  <a:gd name="T6" fmla="*/ 5 w 27"/>
                  <a:gd name="T7" fmla="*/ 1 h 15"/>
                  <a:gd name="T8" fmla="*/ 12 w 27"/>
                  <a:gd name="T9" fmla="*/ 1 h 15"/>
                  <a:gd name="T10" fmla="*/ 25 w 27"/>
                  <a:gd name="T11" fmla="*/ 9 h 15"/>
                  <a:gd name="T12" fmla="*/ 25 w 27"/>
                  <a:gd name="T13" fmla="*/ 13 h 15"/>
                  <a:gd name="T14" fmla="*/ 22 w 27"/>
                  <a:gd name="T15" fmla="*/ 14 h 15"/>
                  <a:gd name="T16" fmla="*/ 16 w 27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5">
                    <a:moveTo>
                      <a:pt x="16" y="14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1" y="4"/>
                      <a:pt x="3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0" y="0"/>
                      <a:pt x="12" y="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7" y="10"/>
                      <a:pt x="27" y="12"/>
                      <a:pt x="25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5"/>
                      <a:pt x="17" y="15"/>
                      <a:pt x="1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0" name="任意多边形 1079">
                <a:extLst>
                  <a:ext uri="{FF2B5EF4-FFF2-40B4-BE49-F238E27FC236}">
                    <a16:creationId xmlns:a16="http://schemas.microsoft.com/office/drawing/2014/main" id="{49B6923D-B15F-4CAF-80DA-8939A825B062}"/>
                  </a:ext>
                </a:extLst>
              </p:cNvPr>
              <p:cNvSpPr/>
              <p:nvPr/>
            </p:nvSpPr>
            <p:spPr bwMode="auto">
              <a:xfrm>
                <a:off x="8315325" y="4208463"/>
                <a:ext cx="109538" cy="71438"/>
              </a:xfrm>
              <a:custGeom>
                <a:avLst/>
                <a:gdLst>
                  <a:gd name="T0" fmla="*/ 20 w 29"/>
                  <a:gd name="T1" fmla="*/ 19 h 19"/>
                  <a:gd name="T2" fmla="*/ 16 w 29"/>
                  <a:gd name="T3" fmla="*/ 18 h 19"/>
                  <a:gd name="T4" fmla="*/ 2 w 29"/>
                  <a:gd name="T5" fmla="*/ 10 h 19"/>
                  <a:gd name="T6" fmla="*/ 0 w 29"/>
                  <a:gd name="T7" fmla="*/ 7 h 19"/>
                  <a:gd name="T8" fmla="*/ 3 w 29"/>
                  <a:gd name="T9" fmla="*/ 3 h 19"/>
                  <a:gd name="T10" fmla="*/ 5 w 29"/>
                  <a:gd name="T11" fmla="*/ 2 h 19"/>
                  <a:gd name="T12" fmla="*/ 14 w 29"/>
                  <a:gd name="T13" fmla="*/ 2 h 19"/>
                  <a:gd name="T14" fmla="*/ 27 w 29"/>
                  <a:gd name="T15" fmla="*/ 9 h 19"/>
                  <a:gd name="T16" fmla="*/ 29 w 29"/>
                  <a:gd name="T17" fmla="*/ 12 h 19"/>
                  <a:gd name="T18" fmla="*/ 27 w 29"/>
                  <a:gd name="T19" fmla="*/ 16 h 19"/>
                  <a:gd name="T20" fmla="*/ 24 w 29"/>
                  <a:gd name="T21" fmla="*/ 17 h 19"/>
                  <a:gd name="T22" fmla="*/ 20 w 29"/>
                  <a:gd name="T23" fmla="*/ 19 h 19"/>
                  <a:gd name="T24" fmla="*/ 10 w 29"/>
                  <a:gd name="T25" fmla="*/ 4 h 19"/>
                  <a:gd name="T26" fmla="*/ 7 w 29"/>
                  <a:gd name="T27" fmla="*/ 5 h 19"/>
                  <a:gd name="T28" fmla="*/ 4 w 29"/>
                  <a:gd name="T29" fmla="*/ 6 h 19"/>
                  <a:gd name="T30" fmla="*/ 3 w 29"/>
                  <a:gd name="T31" fmla="*/ 7 h 19"/>
                  <a:gd name="T32" fmla="*/ 4 w 29"/>
                  <a:gd name="T33" fmla="*/ 7 h 19"/>
                  <a:gd name="T34" fmla="*/ 17 w 29"/>
                  <a:gd name="T35" fmla="*/ 15 h 19"/>
                  <a:gd name="T36" fmla="*/ 23 w 29"/>
                  <a:gd name="T37" fmla="*/ 15 h 19"/>
                  <a:gd name="T38" fmla="*/ 25 w 29"/>
                  <a:gd name="T39" fmla="*/ 13 h 19"/>
                  <a:gd name="T40" fmla="*/ 26 w 29"/>
                  <a:gd name="T41" fmla="*/ 12 h 19"/>
                  <a:gd name="T42" fmla="*/ 26 w 29"/>
                  <a:gd name="T43" fmla="*/ 12 h 19"/>
                  <a:gd name="T44" fmla="*/ 12 w 29"/>
                  <a:gd name="T45" fmla="*/ 4 h 19"/>
                  <a:gd name="T46" fmla="*/ 10 w 29"/>
                  <a:gd name="T47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20" y="19"/>
                    </a:moveTo>
                    <a:cubicBezTo>
                      <a:pt x="18" y="19"/>
                      <a:pt x="17" y="18"/>
                      <a:pt x="16" y="1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6"/>
                      <a:pt x="1" y="4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1"/>
                      <a:pt x="12" y="0"/>
                      <a:pt x="14" y="2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0"/>
                      <a:pt x="29" y="11"/>
                      <a:pt x="29" y="12"/>
                    </a:cubicBezTo>
                    <a:cubicBezTo>
                      <a:pt x="29" y="14"/>
                      <a:pt x="28" y="15"/>
                      <a:pt x="27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8"/>
                      <a:pt x="21" y="19"/>
                      <a:pt x="20" y="19"/>
                    </a:cubicBezTo>
                    <a:close/>
                    <a:moveTo>
                      <a:pt x="10" y="4"/>
                    </a:moveTo>
                    <a:cubicBezTo>
                      <a:pt x="9" y="4"/>
                      <a:pt x="8" y="4"/>
                      <a:pt x="7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9" y="16"/>
                      <a:pt x="21" y="16"/>
                      <a:pt x="23" y="15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3"/>
                      <a:pt x="26" y="13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0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1" name="任意多边形 1080">
                <a:extLst>
                  <a:ext uri="{FF2B5EF4-FFF2-40B4-BE49-F238E27FC236}">
                    <a16:creationId xmlns:a16="http://schemas.microsoft.com/office/drawing/2014/main" id="{460CEBF0-CBEA-4B1A-85B3-BC682800E22D}"/>
                  </a:ext>
                </a:extLst>
              </p:cNvPr>
              <p:cNvSpPr/>
              <p:nvPr/>
            </p:nvSpPr>
            <p:spPr bwMode="auto">
              <a:xfrm>
                <a:off x="8323263" y="4322763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8 h 21"/>
                  <a:gd name="T12" fmla="*/ 34 w 36"/>
                  <a:gd name="T13" fmla="*/ 12 h 21"/>
                  <a:gd name="T14" fmla="*/ 22 w 36"/>
                  <a:gd name="T15" fmla="*/ 19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6" y="9"/>
                      <a:pt x="36" y="11"/>
                      <a:pt x="34" y="1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2" name="任意多边形 1081">
                <a:extLst>
                  <a:ext uri="{FF2B5EF4-FFF2-40B4-BE49-F238E27FC236}">
                    <a16:creationId xmlns:a16="http://schemas.microsoft.com/office/drawing/2014/main" id="{0D0A7572-467C-4EEB-AC22-FD0ABD5454C8}"/>
                  </a:ext>
                </a:extLst>
              </p:cNvPr>
              <p:cNvSpPr/>
              <p:nvPr/>
            </p:nvSpPr>
            <p:spPr bwMode="auto">
              <a:xfrm>
                <a:off x="8318500" y="4314826"/>
                <a:ext cx="144463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5 w 38"/>
                  <a:gd name="T11" fmla="*/ 2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7 w 38"/>
                  <a:gd name="T25" fmla="*/ 20 h 24"/>
                  <a:gd name="T26" fmla="*/ 22 w 38"/>
                  <a:gd name="T27" fmla="*/ 20 h 24"/>
                  <a:gd name="T28" fmla="*/ 34 w 38"/>
                  <a:gd name="T29" fmla="*/ 13 h 24"/>
                  <a:gd name="T30" fmla="*/ 35 w 38"/>
                  <a:gd name="T31" fmla="*/ 12 h 24"/>
                  <a:gd name="T32" fmla="*/ 35 w 38"/>
                  <a:gd name="T33" fmla="*/ 12 h 24"/>
                  <a:gd name="T34" fmla="*/ 21 w 38"/>
                  <a:gd name="T35" fmla="*/ 4 h 24"/>
                  <a:gd name="T36" fmla="*/ 16 w 38"/>
                  <a:gd name="T37" fmla="*/ 4 h 24"/>
                  <a:gd name="T38" fmla="*/ 4 w 38"/>
                  <a:gd name="T39" fmla="*/ 11 h 24"/>
                  <a:gd name="T40" fmla="*/ 3 w 38"/>
                  <a:gd name="T41" fmla="*/ 12 h 24"/>
                  <a:gd name="T42" fmla="*/ 3 w 38"/>
                  <a:gd name="T43" fmla="*/ 13 h 24"/>
                  <a:gd name="T44" fmla="*/ 17 w 38"/>
                  <a:gd name="T4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3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7" y="20"/>
                    </a:move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3" name="任意多边形 1082">
                <a:extLst>
                  <a:ext uri="{FF2B5EF4-FFF2-40B4-BE49-F238E27FC236}">
                    <a16:creationId xmlns:a16="http://schemas.microsoft.com/office/drawing/2014/main" id="{8607B85C-32AB-4856-9B3C-E5FB1B8BDBC3}"/>
                  </a:ext>
                </a:extLst>
              </p:cNvPr>
              <p:cNvSpPr/>
              <p:nvPr/>
            </p:nvSpPr>
            <p:spPr bwMode="auto">
              <a:xfrm>
                <a:off x="8428038" y="4279901"/>
                <a:ext cx="101600" cy="57150"/>
              </a:xfrm>
              <a:custGeom>
                <a:avLst/>
                <a:gdLst>
                  <a:gd name="T0" fmla="*/ 16 w 27"/>
                  <a:gd name="T1" fmla="*/ 14 h 15"/>
                  <a:gd name="T2" fmla="*/ 2 w 27"/>
                  <a:gd name="T3" fmla="*/ 6 h 15"/>
                  <a:gd name="T4" fmla="*/ 3 w 27"/>
                  <a:gd name="T5" fmla="*/ 3 h 15"/>
                  <a:gd name="T6" fmla="*/ 5 w 27"/>
                  <a:gd name="T7" fmla="*/ 1 h 15"/>
                  <a:gd name="T8" fmla="*/ 12 w 27"/>
                  <a:gd name="T9" fmla="*/ 1 h 15"/>
                  <a:gd name="T10" fmla="*/ 25 w 27"/>
                  <a:gd name="T11" fmla="*/ 9 h 15"/>
                  <a:gd name="T12" fmla="*/ 25 w 27"/>
                  <a:gd name="T13" fmla="*/ 12 h 15"/>
                  <a:gd name="T14" fmla="*/ 22 w 27"/>
                  <a:gd name="T15" fmla="*/ 14 h 15"/>
                  <a:gd name="T16" fmla="*/ 16 w 27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5">
                    <a:moveTo>
                      <a:pt x="16" y="1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1" y="4"/>
                      <a:pt x="3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0" y="0"/>
                      <a:pt x="12" y="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7" y="10"/>
                      <a:pt x="27" y="11"/>
                      <a:pt x="25" y="12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5"/>
                      <a:pt x="17" y="15"/>
                      <a:pt x="1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4" name="任意多边形 1083">
                <a:extLst>
                  <a:ext uri="{FF2B5EF4-FFF2-40B4-BE49-F238E27FC236}">
                    <a16:creationId xmlns:a16="http://schemas.microsoft.com/office/drawing/2014/main" id="{D46DA585-281E-4FE8-81BD-ADBEABD566FF}"/>
                  </a:ext>
                </a:extLst>
              </p:cNvPr>
              <p:cNvSpPr/>
              <p:nvPr/>
            </p:nvSpPr>
            <p:spPr bwMode="auto">
              <a:xfrm>
                <a:off x="8428038" y="4273551"/>
                <a:ext cx="106363" cy="68263"/>
              </a:xfrm>
              <a:custGeom>
                <a:avLst/>
                <a:gdLst>
                  <a:gd name="T0" fmla="*/ 19 w 28"/>
                  <a:gd name="T1" fmla="*/ 18 h 18"/>
                  <a:gd name="T2" fmla="*/ 15 w 28"/>
                  <a:gd name="T3" fmla="*/ 18 h 18"/>
                  <a:gd name="T4" fmla="*/ 1 w 28"/>
                  <a:gd name="T5" fmla="*/ 10 h 18"/>
                  <a:gd name="T6" fmla="*/ 0 w 28"/>
                  <a:gd name="T7" fmla="*/ 7 h 18"/>
                  <a:gd name="T8" fmla="*/ 2 w 28"/>
                  <a:gd name="T9" fmla="*/ 3 h 18"/>
                  <a:gd name="T10" fmla="*/ 4 w 28"/>
                  <a:gd name="T11" fmla="*/ 2 h 18"/>
                  <a:gd name="T12" fmla="*/ 13 w 28"/>
                  <a:gd name="T13" fmla="*/ 1 h 18"/>
                  <a:gd name="T14" fmla="*/ 26 w 28"/>
                  <a:gd name="T15" fmla="*/ 9 h 18"/>
                  <a:gd name="T16" fmla="*/ 28 w 28"/>
                  <a:gd name="T17" fmla="*/ 12 h 18"/>
                  <a:gd name="T18" fmla="*/ 26 w 28"/>
                  <a:gd name="T19" fmla="*/ 16 h 18"/>
                  <a:gd name="T20" fmla="*/ 23 w 28"/>
                  <a:gd name="T21" fmla="*/ 17 h 18"/>
                  <a:gd name="T22" fmla="*/ 19 w 28"/>
                  <a:gd name="T23" fmla="*/ 18 h 18"/>
                  <a:gd name="T24" fmla="*/ 16 w 28"/>
                  <a:gd name="T25" fmla="*/ 15 h 18"/>
                  <a:gd name="T26" fmla="*/ 22 w 28"/>
                  <a:gd name="T27" fmla="*/ 15 h 18"/>
                  <a:gd name="T28" fmla="*/ 24 w 28"/>
                  <a:gd name="T29" fmla="*/ 13 h 18"/>
                  <a:gd name="T30" fmla="*/ 25 w 28"/>
                  <a:gd name="T31" fmla="*/ 12 h 18"/>
                  <a:gd name="T32" fmla="*/ 25 w 28"/>
                  <a:gd name="T33" fmla="*/ 12 h 18"/>
                  <a:gd name="T34" fmla="*/ 11 w 28"/>
                  <a:gd name="T35" fmla="*/ 4 h 18"/>
                  <a:gd name="T36" fmla="*/ 6 w 28"/>
                  <a:gd name="T37" fmla="*/ 4 h 18"/>
                  <a:gd name="T38" fmla="*/ 3 w 28"/>
                  <a:gd name="T39" fmla="*/ 6 h 18"/>
                  <a:gd name="T40" fmla="*/ 3 w 28"/>
                  <a:gd name="T41" fmla="*/ 7 h 18"/>
                  <a:gd name="T42" fmla="*/ 3 w 28"/>
                  <a:gd name="T43" fmla="*/ 7 h 18"/>
                  <a:gd name="T44" fmla="*/ 16 w 28"/>
                  <a:gd name="T4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18">
                    <a:moveTo>
                      <a:pt x="19" y="18"/>
                    </a:moveTo>
                    <a:cubicBezTo>
                      <a:pt x="17" y="18"/>
                      <a:pt x="16" y="18"/>
                      <a:pt x="15" y="1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5"/>
                      <a:pt x="0" y="4"/>
                      <a:pt x="2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7" y="0"/>
                      <a:pt x="11" y="0"/>
                      <a:pt x="13" y="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7" y="10"/>
                      <a:pt x="28" y="11"/>
                      <a:pt x="28" y="12"/>
                    </a:cubicBezTo>
                    <a:cubicBezTo>
                      <a:pt x="28" y="14"/>
                      <a:pt x="27" y="15"/>
                      <a:pt x="26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8"/>
                      <a:pt x="20" y="18"/>
                      <a:pt x="19" y="18"/>
                    </a:cubicBezTo>
                    <a:close/>
                    <a:moveTo>
                      <a:pt x="16" y="15"/>
                    </a:moveTo>
                    <a:cubicBezTo>
                      <a:pt x="18" y="16"/>
                      <a:pt x="20" y="16"/>
                      <a:pt x="22" y="1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5" y="13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8" y="3"/>
                      <a:pt x="6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5" name="任意多边形 1084">
                <a:extLst>
                  <a:ext uri="{FF2B5EF4-FFF2-40B4-BE49-F238E27FC236}">
                    <a16:creationId xmlns:a16="http://schemas.microsoft.com/office/drawing/2014/main" id="{BCC0B4E5-5D17-41A0-910C-20549874B0B0}"/>
                  </a:ext>
                </a:extLst>
              </p:cNvPr>
              <p:cNvSpPr/>
              <p:nvPr/>
            </p:nvSpPr>
            <p:spPr bwMode="auto">
              <a:xfrm>
                <a:off x="8432800" y="4383088"/>
                <a:ext cx="134938" cy="82550"/>
              </a:xfrm>
              <a:custGeom>
                <a:avLst/>
                <a:gdLst>
                  <a:gd name="T0" fmla="*/ 15 w 36"/>
                  <a:gd name="T1" fmla="*/ 21 h 22"/>
                  <a:gd name="T2" fmla="*/ 2 w 36"/>
                  <a:gd name="T3" fmla="*/ 13 h 22"/>
                  <a:gd name="T4" fmla="*/ 2 w 36"/>
                  <a:gd name="T5" fmla="*/ 9 h 22"/>
                  <a:gd name="T6" fmla="*/ 14 w 36"/>
                  <a:gd name="T7" fmla="*/ 2 h 22"/>
                  <a:gd name="T8" fmla="*/ 21 w 36"/>
                  <a:gd name="T9" fmla="*/ 1 h 22"/>
                  <a:gd name="T10" fmla="*/ 35 w 36"/>
                  <a:gd name="T11" fmla="*/ 9 h 22"/>
                  <a:gd name="T12" fmla="*/ 34 w 36"/>
                  <a:gd name="T13" fmla="*/ 13 h 22"/>
                  <a:gd name="T14" fmla="*/ 22 w 36"/>
                  <a:gd name="T15" fmla="*/ 20 h 22"/>
                  <a:gd name="T16" fmla="*/ 15 w 36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15" y="21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20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2"/>
                      <a:pt x="1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6" name="任意多边形 1085">
                <a:extLst>
                  <a:ext uri="{FF2B5EF4-FFF2-40B4-BE49-F238E27FC236}">
                    <a16:creationId xmlns:a16="http://schemas.microsoft.com/office/drawing/2014/main" id="{56530903-B361-478C-B997-6F19DB8A40E6}"/>
                  </a:ext>
                </a:extLst>
              </p:cNvPr>
              <p:cNvSpPr/>
              <p:nvPr/>
            </p:nvSpPr>
            <p:spPr bwMode="auto">
              <a:xfrm>
                <a:off x="8428038" y="4378326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5 w 38"/>
                  <a:gd name="T11" fmla="*/ 1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5 h 24"/>
                  <a:gd name="T20" fmla="*/ 24 w 38"/>
                  <a:gd name="T21" fmla="*/ 23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4 w 38"/>
                  <a:gd name="T29" fmla="*/ 11 h 24"/>
                  <a:gd name="T30" fmla="*/ 3 w 38"/>
                  <a:gd name="T31" fmla="*/ 12 h 24"/>
                  <a:gd name="T32" fmla="*/ 3 w 38"/>
                  <a:gd name="T33" fmla="*/ 13 h 24"/>
                  <a:gd name="T34" fmla="*/ 17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1 h 24"/>
                  <a:gd name="T44" fmla="*/ 22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8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2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3"/>
                      <a:pt x="37" y="15"/>
                      <a:pt x="36" y="15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3"/>
                      <a:pt x="21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7" name="任意多边形 1086">
                <a:extLst>
                  <a:ext uri="{FF2B5EF4-FFF2-40B4-BE49-F238E27FC236}">
                    <a16:creationId xmlns:a16="http://schemas.microsoft.com/office/drawing/2014/main" id="{D124265A-C37A-48EB-92FB-21F3A7634337}"/>
                  </a:ext>
                </a:extLst>
              </p:cNvPr>
              <p:cNvSpPr/>
              <p:nvPr/>
            </p:nvSpPr>
            <p:spPr bwMode="auto">
              <a:xfrm>
                <a:off x="8540750" y="4344988"/>
                <a:ext cx="98425" cy="57150"/>
              </a:xfrm>
              <a:custGeom>
                <a:avLst/>
                <a:gdLst>
                  <a:gd name="T0" fmla="*/ 15 w 26"/>
                  <a:gd name="T1" fmla="*/ 14 h 15"/>
                  <a:gd name="T2" fmla="*/ 1 w 26"/>
                  <a:gd name="T3" fmla="*/ 6 h 15"/>
                  <a:gd name="T4" fmla="*/ 2 w 26"/>
                  <a:gd name="T5" fmla="*/ 2 h 15"/>
                  <a:gd name="T6" fmla="*/ 4 w 26"/>
                  <a:gd name="T7" fmla="*/ 1 h 15"/>
                  <a:gd name="T8" fmla="*/ 11 w 26"/>
                  <a:gd name="T9" fmla="*/ 1 h 15"/>
                  <a:gd name="T10" fmla="*/ 25 w 26"/>
                  <a:gd name="T11" fmla="*/ 8 h 15"/>
                  <a:gd name="T12" fmla="*/ 24 w 26"/>
                  <a:gd name="T13" fmla="*/ 12 h 15"/>
                  <a:gd name="T14" fmla="*/ 22 w 26"/>
                  <a:gd name="T15" fmla="*/ 14 h 15"/>
                  <a:gd name="T16" fmla="*/ 15 w 26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15" y="14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9" y="0"/>
                      <a:pt x="11" y="1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9"/>
                      <a:pt x="26" y="11"/>
                      <a:pt x="24" y="12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5"/>
                      <a:pt x="16" y="15"/>
                      <a:pt x="1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8" name="任意多边形 1087">
                <a:extLst>
                  <a:ext uri="{FF2B5EF4-FFF2-40B4-BE49-F238E27FC236}">
                    <a16:creationId xmlns:a16="http://schemas.microsoft.com/office/drawing/2014/main" id="{D70B15DB-637F-470E-B090-DDBCC844B7BE}"/>
                  </a:ext>
                </a:extLst>
              </p:cNvPr>
              <p:cNvSpPr/>
              <p:nvPr/>
            </p:nvSpPr>
            <p:spPr bwMode="auto">
              <a:xfrm>
                <a:off x="8537575" y="4337051"/>
                <a:ext cx="106363" cy="68263"/>
              </a:xfrm>
              <a:custGeom>
                <a:avLst/>
                <a:gdLst>
                  <a:gd name="T0" fmla="*/ 19 w 28"/>
                  <a:gd name="T1" fmla="*/ 18 h 18"/>
                  <a:gd name="T2" fmla="*/ 15 w 28"/>
                  <a:gd name="T3" fmla="*/ 17 h 18"/>
                  <a:gd name="T4" fmla="*/ 2 w 28"/>
                  <a:gd name="T5" fmla="*/ 10 h 18"/>
                  <a:gd name="T6" fmla="*/ 0 w 28"/>
                  <a:gd name="T7" fmla="*/ 7 h 18"/>
                  <a:gd name="T8" fmla="*/ 2 w 28"/>
                  <a:gd name="T9" fmla="*/ 3 h 18"/>
                  <a:gd name="T10" fmla="*/ 5 w 28"/>
                  <a:gd name="T11" fmla="*/ 2 h 18"/>
                  <a:gd name="T12" fmla="*/ 13 w 28"/>
                  <a:gd name="T13" fmla="*/ 1 h 18"/>
                  <a:gd name="T14" fmla="*/ 26 w 28"/>
                  <a:gd name="T15" fmla="*/ 9 h 18"/>
                  <a:gd name="T16" fmla="*/ 28 w 28"/>
                  <a:gd name="T17" fmla="*/ 12 h 18"/>
                  <a:gd name="T18" fmla="*/ 26 w 28"/>
                  <a:gd name="T19" fmla="*/ 16 h 18"/>
                  <a:gd name="T20" fmla="*/ 23 w 28"/>
                  <a:gd name="T21" fmla="*/ 17 h 18"/>
                  <a:gd name="T22" fmla="*/ 19 w 28"/>
                  <a:gd name="T23" fmla="*/ 18 h 18"/>
                  <a:gd name="T24" fmla="*/ 9 w 28"/>
                  <a:gd name="T25" fmla="*/ 3 h 18"/>
                  <a:gd name="T26" fmla="*/ 6 w 28"/>
                  <a:gd name="T27" fmla="*/ 4 h 18"/>
                  <a:gd name="T28" fmla="*/ 4 w 28"/>
                  <a:gd name="T29" fmla="*/ 6 h 18"/>
                  <a:gd name="T30" fmla="*/ 3 w 28"/>
                  <a:gd name="T31" fmla="*/ 7 h 18"/>
                  <a:gd name="T32" fmla="*/ 3 w 28"/>
                  <a:gd name="T33" fmla="*/ 7 h 18"/>
                  <a:gd name="T34" fmla="*/ 16 w 28"/>
                  <a:gd name="T35" fmla="*/ 15 h 18"/>
                  <a:gd name="T36" fmla="*/ 22 w 28"/>
                  <a:gd name="T37" fmla="*/ 14 h 18"/>
                  <a:gd name="T38" fmla="*/ 24 w 28"/>
                  <a:gd name="T39" fmla="*/ 13 h 18"/>
                  <a:gd name="T40" fmla="*/ 25 w 28"/>
                  <a:gd name="T41" fmla="*/ 12 h 18"/>
                  <a:gd name="T42" fmla="*/ 25 w 28"/>
                  <a:gd name="T43" fmla="*/ 12 h 18"/>
                  <a:gd name="T44" fmla="*/ 11 w 28"/>
                  <a:gd name="T45" fmla="*/ 4 h 18"/>
                  <a:gd name="T46" fmla="*/ 9 w 28"/>
                  <a:gd name="T4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8">
                    <a:moveTo>
                      <a:pt x="19" y="18"/>
                    </a:moveTo>
                    <a:cubicBezTo>
                      <a:pt x="17" y="18"/>
                      <a:pt x="16" y="18"/>
                      <a:pt x="15" y="1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5"/>
                      <a:pt x="0" y="4"/>
                      <a:pt x="2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0"/>
                      <a:pt x="11" y="0"/>
                      <a:pt x="13" y="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3"/>
                      <a:pt x="27" y="15"/>
                      <a:pt x="26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8"/>
                      <a:pt x="20" y="18"/>
                      <a:pt x="19" y="18"/>
                    </a:cubicBezTo>
                    <a:close/>
                    <a:moveTo>
                      <a:pt x="9" y="3"/>
                    </a:moveTo>
                    <a:cubicBezTo>
                      <a:pt x="8" y="3"/>
                      <a:pt x="7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5"/>
                      <a:pt x="20" y="15"/>
                      <a:pt x="22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5" y="13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3"/>
                      <a:pt x="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9" name="任意多边形 1088">
                <a:extLst>
                  <a:ext uri="{FF2B5EF4-FFF2-40B4-BE49-F238E27FC236}">
                    <a16:creationId xmlns:a16="http://schemas.microsoft.com/office/drawing/2014/main" id="{14778269-938F-44FA-886F-972D9C7FC51B}"/>
                  </a:ext>
                </a:extLst>
              </p:cNvPr>
              <p:cNvSpPr/>
              <p:nvPr/>
            </p:nvSpPr>
            <p:spPr bwMode="auto">
              <a:xfrm>
                <a:off x="8650288" y="4405313"/>
                <a:ext cx="98425" cy="60325"/>
              </a:xfrm>
              <a:custGeom>
                <a:avLst/>
                <a:gdLst>
                  <a:gd name="T0" fmla="*/ 15 w 26"/>
                  <a:gd name="T1" fmla="*/ 15 h 16"/>
                  <a:gd name="T2" fmla="*/ 1 w 26"/>
                  <a:gd name="T3" fmla="*/ 7 h 16"/>
                  <a:gd name="T4" fmla="*/ 2 w 26"/>
                  <a:gd name="T5" fmla="*/ 3 h 16"/>
                  <a:gd name="T6" fmla="*/ 4 w 26"/>
                  <a:gd name="T7" fmla="*/ 2 h 16"/>
                  <a:gd name="T8" fmla="*/ 11 w 26"/>
                  <a:gd name="T9" fmla="*/ 1 h 16"/>
                  <a:gd name="T10" fmla="*/ 25 w 26"/>
                  <a:gd name="T11" fmla="*/ 9 h 16"/>
                  <a:gd name="T12" fmla="*/ 24 w 26"/>
                  <a:gd name="T13" fmla="*/ 13 h 16"/>
                  <a:gd name="T14" fmla="*/ 22 w 26"/>
                  <a:gd name="T15" fmla="*/ 14 h 16"/>
                  <a:gd name="T16" fmla="*/ 15 w 26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6">
                    <a:moveTo>
                      <a:pt x="15" y="15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4"/>
                      <a:pt x="2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0"/>
                      <a:pt x="9" y="0"/>
                      <a:pt x="11" y="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10"/>
                      <a:pt x="26" y="12"/>
                      <a:pt x="24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6"/>
                      <a:pt x="16" y="16"/>
                      <a:pt x="1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0" name="任意多边形 1089">
                <a:extLst>
                  <a:ext uri="{FF2B5EF4-FFF2-40B4-BE49-F238E27FC236}">
                    <a16:creationId xmlns:a16="http://schemas.microsoft.com/office/drawing/2014/main" id="{3CE64DAA-20AB-44E7-B0CA-C7CC9B5DCBE4}"/>
                  </a:ext>
                </a:extLst>
              </p:cNvPr>
              <p:cNvSpPr/>
              <p:nvPr/>
            </p:nvSpPr>
            <p:spPr bwMode="auto">
              <a:xfrm>
                <a:off x="8647113" y="4402138"/>
                <a:ext cx="104775" cy="66675"/>
              </a:xfrm>
              <a:custGeom>
                <a:avLst/>
                <a:gdLst>
                  <a:gd name="T0" fmla="*/ 19 w 28"/>
                  <a:gd name="T1" fmla="*/ 18 h 18"/>
                  <a:gd name="T2" fmla="*/ 15 w 28"/>
                  <a:gd name="T3" fmla="*/ 17 h 18"/>
                  <a:gd name="T4" fmla="*/ 2 w 28"/>
                  <a:gd name="T5" fmla="*/ 9 h 18"/>
                  <a:gd name="T6" fmla="*/ 0 w 28"/>
                  <a:gd name="T7" fmla="*/ 6 h 18"/>
                  <a:gd name="T8" fmla="*/ 2 w 28"/>
                  <a:gd name="T9" fmla="*/ 3 h 18"/>
                  <a:gd name="T10" fmla="*/ 5 w 28"/>
                  <a:gd name="T11" fmla="*/ 1 h 18"/>
                  <a:gd name="T12" fmla="*/ 13 w 28"/>
                  <a:gd name="T13" fmla="*/ 1 h 18"/>
                  <a:gd name="T14" fmla="*/ 26 w 28"/>
                  <a:gd name="T15" fmla="*/ 9 h 18"/>
                  <a:gd name="T16" fmla="*/ 28 w 28"/>
                  <a:gd name="T17" fmla="*/ 12 h 18"/>
                  <a:gd name="T18" fmla="*/ 26 w 28"/>
                  <a:gd name="T19" fmla="*/ 15 h 18"/>
                  <a:gd name="T20" fmla="*/ 23 w 28"/>
                  <a:gd name="T21" fmla="*/ 17 h 18"/>
                  <a:gd name="T22" fmla="*/ 19 w 28"/>
                  <a:gd name="T23" fmla="*/ 18 h 18"/>
                  <a:gd name="T24" fmla="*/ 9 w 28"/>
                  <a:gd name="T25" fmla="*/ 3 h 18"/>
                  <a:gd name="T26" fmla="*/ 6 w 28"/>
                  <a:gd name="T27" fmla="*/ 4 h 18"/>
                  <a:gd name="T28" fmla="*/ 4 w 28"/>
                  <a:gd name="T29" fmla="*/ 5 h 18"/>
                  <a:gd name="T30" fmla="*/ 3 w 28"/>
                  <a:gd name="T31" fmla="*/ 6 h 18"/>
                  <a:gd name="T32" fmla="*/ 3 w 28"/>
                  <a:gd name="T33" fmla="*/ 7 h 18"/>
                  <a:gd name="T34" fmla="*/ 16 w 28"/>
                  <a:gd name="T35" fmla="*/ 14 h 18"/>
                  <a:gd name="T36" fmla="*/ 22 w 28"/>
                  <a:gd name="T37" fmla="*/ 14 h 18"/>
                  <a:gd name="T38" fmla="*/ 24 w 28"/>
                  <a:gd name="T39" fmla="*/ 13 h 18"/>
                  <a:gd name="T40" fmla="*/ 25 w 28"/>
                  <a:gd name="T41" fmla="*/ 12 h 18"/>
                  <a:gd name="T42" fmla="*/ 25 w 28"/>
                  <a:gd name="T43" fmla="*/ 11 h 18"/>
                  <a:gd name="T44" fmla="*/ 11 w 28"/>
                  <a:gd name="T45" fmla="*/ 4 h 18"/>
                  <a:gd name="T46" fmla="*/ 9 w 28"/>
                  <a:gd name="T4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8">
                    <a:moveTo>
                      <a:pt x="19" y="18"/>
                    </a:moveTo>
                    <a:cubicBezTo>
                      <a:pt x="17" y="18"/>
                      <a:pt x="16" y="18"/>
                      <a:pt x="15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1" y="0"/>
                      <a:pt x="13" y="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8" y="9"/>
                      <a:pt x="28" y="11"/>
                      <a:pt x="28" y="12"/>
                    </a:cubicBezTo>
                    <a:cubicBezTo>
                      <a:pt x="28" y="13"/>
                      <a:pt x="27" y="14"/>
                      <a:pt x="26" y="15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8"/>
                      <a:pt x="20" y="18"/>
                      <a:pt x="19" y="18"/>
                    </a:cubicBezTo>
                    <a:close/>
                    <a:moveTo>
                      <a:pt x="9" y="3"/>
                    </a:moveTo>
                    <a:cubicBezTo>
                      <a:pt x="8" y="3"/>
                      <a:pt x="7" y="3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5"/>
                      <a:pt x="20" y="15"/>
                      <a:pt x="22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0" y="3"/>
                      <a:pt x="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" name="任意多边形 1090">
                <a:extLst>
                  <a:ext uri="{FF2B5EF4-FFF2-40B4-BE49-F238E27FC236}">
                    <a16:creationId xmlns:a16="http://schemas.microsoft.com/office/drawing/2014/main" id="{6EAC4764-AF7C-4155-AB6F-D09E2A643F6E}"/>
                  </a:ext>
                </a:extLst>
              </p:cNvPr>
              <p:cNvSpPr/>
              <p:nvPr/>
            </p:nvSpPr>
            <p:spPr bwMode="auto">
              <a:xfrm>
                <a:off x="6902450" y="3624263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2 h 21"/>
                  <a:gd name="T4" fmla="*/ 2 w 37"/>
                  <a:gd name="T5" fmla="*/ 8 h 21"/>
                  <a:gd name="T6" fmla="*/ 15 w 37"/>
                  <a:gd name="T7" fmla="*/ 1 h 21"/>
                  <a:gd name="T8" fmla="*/ 21 w 37"/>
                  <a:gd name="T9" fmla="*/ 1 h 21"/>
                  <a:gd name="T10" fmla="*/ 35 w 37"/>
                  <a:gd name="T11" fmla="*/ 9 h 21"/>
                  <a:gd name="T12" fmla="*/ 34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10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" name="任意多边形 1091">
                <a:extLst>
                  <a:ext uri="{FF2B5EF4-FFF2-40B4-BE49-F238E27FC236}">
                    <a16:creationId xmlns:a16="http://schemas.microsoft.com/office/drawing/2014/main" id="{4973935E-1FAC-4EF2-92F8-48B844DFAE41}"/>
                  </a:ext>
                </a:extLst>
              </p:cNvPr>
              <p:cNvSpPr/>
              <p:nvPr/>
            </p:nvSpPr>
            <p:spPr bwMode="auto">
              <a:xfrm>
                <a:off x="6899275" y="3616326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6 h 24"/>
                  <a:gd name="T6" fmla="*/ 0 w 38"/>
                  <a:gd name="T7" fmla="*/ 13 h 24"/>
                  <a:gd name="T8" fmla="*/ 2 w 38"/>
                  <a:gd name="T9" fmla="*/ 9 h 24"/>
                  <a:gd name="T10" fmla="*/ 15 w 38"/>
                  <a:gd name="T11" fmla="*/ 2 h 24"/>
                  <a:gd name="T12" fmla="*/ 23 w 38"/>
                  <a:gd name="T13" fmla="*/ 2 h 24"/>
                  <a:gd name="T14" fmla="*/ 37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4 w 38"/>
                  <a:gd name="T21" fmla="*/ 23 h 24"/>
                  <a:gd name="T22" fmla="*/ 19 w 38"/>
                  <a:gd name="T23" fmla="*/ 24 h 24"/>
                  <a:gd name="T24" fmla="*/ 17 w 38"/>
                  <a:gd name="T25" fmla="*/ 21 h 24"/>
                  <a:gd name="T26" fmla="*/ 22 w 38"/>
                  <a:gd name="T27" fmla="*/ 21 h 24"/>
                  <a:gd name="T28" fmla="*/ 35 w 38"/>
                  <a:gd name="T29" fmla="*/ 13 h 24"/>
                  <a:gd name="T30" fmla="*/ 35 w 38"/>
                  <a:gd name="T31" fmla="*/ 12 h 24"/>
                  <a:gd name="T32" fmla="*/ 35 w 38"/>
                  <a:gd name="T33" fmla="*/ 12 h 24"/>
                  <a:gd name="T34" fmla="*/ 22 w 38"/>
                  <a:gd name="T35" fmla="*/ 4 h 24"/>
                  <a:gd name="T36" fmla="*/ 16 w 38"/>
                  <a:gd name="T37" fmla="*/ 5 h 24"/>
                  <a:gd name="T38" fmla="*/ 4 w 38"/>
                  <a:gd name="T39" fmla="*/ 12 h 24"/>
                  <a:gd name="T40" fmla="*/ 3 w 38"/>
                  <a:gd name="T41" fmla="*/ 13 h 24"/>
                  <a:gd name="T42" fmla="*/ 3 w 38"/>
                  <a:gd name="T43" fmla="*/ 13 h 24"/>
                  <a:gd name="T44" fmla="*/ 17 w 38"/>
                  <a:gd name="T45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8" y="24"/>
                      <a:pt x="16" y="24"/>
                      <a:pt x="15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1" y="0"/>
                      <a:pt x="23" y="2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4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4"/>
                      <a:pt x="21" y="24"/>
                      <a:pt x="19" y="24"/>
                    </a:cubicBezTo>
                    <a:close/>
                    <a:moveTo>
                      <a:pt x="17" y="21"/>
                    </a:moveTo>
                    <a:cubicBezTo>
                      <a:pt x="18" y="22"/>
                      <a:pt x="21" y="21"/>
                      <a:pt x="22" y="21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4"/>
                      <a:pt x="18" y="4"/>
                      <a:pt x="16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" name="任意多边形 1092">
                <a:extLst>
                  <a:ext uri="{FF2B5EF4-FFF2-40B4-BE49-F238E27FC236}">
                    <a16:creationId xmlns:a16="http://schemas.microsoft.com/office/drawing/2014/main" id="{A0324053-0DFF-4297-824F-630D3B8494FF}"/>
                  </a:ext>
                </a:extLst>
              </p:cNvPr>
              <p:cNvSpPr/>
              <p:nvPr/>
            </p:nvSpPr>
            <p:spPr bwMode="auto">
              <a:xfrm>
                <a:off x="7011988" y="3687763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2 h 21"/>
                  <a:gd name="T4" fmla="*/ 2 w 37"/>
                  <a:gd name="T5" fmla="*/ 8 h 21"/>
                  <a:gd name="T6" fmla="*/ 15 w 37"/>
                  <a:gd name="T7" fmla="*/ 1 h 21"/>
                  <a:gd name="T8" fmla="*/ 21 w 37"/>
                  <a:gd name="T9" fmla="*/ 1 h 21"/>
                  <a:gd name="T10" fmla="*/ 35 w 37"/>
                  <a:gd name="T11" fmla="*/ 8 h 21"/>
                  <a:gd name="T12" fmla="*/ 34 w 37"/>
                  <a:gd name="T13" fmla="*/ 12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10"/>
                      <a:pt x="36" y="11"/>
                      <a:pt x="34" y="1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" name="任意多边形 1093">
                <a:extLst>
                  <a:ext uri="{FF2B5EF4-FFF2-40B4-BE49-F238E27FC236}">
                    <a16:creationId xmlns:a16="http://schemas.microsoft.com/office/drawing/2014/main" id="{24F3742C-869E-4FDE-9233-DADBACBBA715}"/>
                  </a:ext>
                </a:extLst>
              </p:cNvPr>
              <p:cNvSpPr/>
              <p:nvPr/>
            </p:nvSpPr>
            <p:spPr bwMode="auto">
              <a:xfrm>
                <a:off x="7007225" y="3679826"/>
                <a:ext cx="147638" cy="90488"/>
              </a:xfrm>
              <a:custGeom>
                <a:avLst/>
                <a:gdLst>
                  <a:gd name="T0" fmla="*/ 19 w 39"/>
                  <a:gd name="T1" fmla="*/ 24 h 24"/>
                  <a:gd name="T2" fmla="*/ 15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2 w 39"/>
                  <a:gd name="T9" fmla="*/ 9 h 24"/>
                  <a:gd name="T10" fmla="*/ 15 w 39"/>
                  <a:gd name="T11" fmla="*/ 2 h 24"/>
                  <a:gd name="T12" fmla="*/ 23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6 h 24"/>
                  <a:gd name="T20" fmla="*/ 24 w 39"/>
                  <a:gd name="T21" fmla="*/ 23 h 24"/>
                  <a:gd name="T22" fmla="*/ 19 w 39"/>
                  <a:gd name="T23" fmla="*/ 24 h 24"/>
                  <a:gd name="T24" fmla="*/ 20 w 39"/>
                  <a:gd name="T25" fmla="*/ 4 h 24"/>
                  <a:gd name="T26" fmla="*/ 16 w 39"/>
                  <a:gd name="T27" fmla="*/ 4 h 24"/>
                  <a:gd name="T28" fmla="*/ 4 w 39"/>
                  <a:gd name="T29" fmla="*/ 11 h 24"/>
                  <a:gd name="T30" fmla="*/ 3 w 39"/>
                  <a:gd name="T31" fmla="*/ 12 h 24"/>
                  <a:gd name="T32" fmla="*/ 3 w 39"/>
                  <a:gd name="T33" fmla="*/ 13 h 24"/>
                  <a:gd name="T34" fmla="*/ 17 w 39"/>
                  <a:gd name="T35" fmla="*/ 21 h 24"/>
                  <a:gd name="T36" fmla="*/ 22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2 h 24"/>
                  <a:gd name="T44" fmla="*/ 22 w 39"/>
                  <a:gd name="T45" fmla="*/ 4 h 24"/>
                  <a:gd name="T46" fmla="*/ 20 w 39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6" y="24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4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4"/>
                      <a:pt x="21" y="24"/>
                      <a:pt x="19" y="24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7" y="4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0" y="4"/>
                      <a:pt x="20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" name="任意多边形 1094">
                <a:extLst>
                  <a:ext uri="{FF2B5EF4-FFF2-40B4-BE49-F238E27FC236}">
                    <a16:creationId xmlns:a16="http://schemas.microsoft.com/office/drawing/2014/main" id="{E7F0B4A8-D487-4FF7-943B-1B72048D919C}"/>
                  </a:ext>
                </a:extLst>
              </p:cNvPr>
              <p:cNvSpPr/>
              <p:nvPr/>
            </p:nvSpPr>
            <p:spPr bwMode="auto">
              <a:xfrm>
                <a:off x="7121525" y="3752851"/>
                <a:ext cx="138113" cy="77788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2 h 21"/>
                  <a:gd name="T4" fmla="*/ 2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8 h 21"/>
                  <a:gd name="T12" fmla="*/ 34 w 37"/>
                  <a:gd name="T13" fmla="*/ 12 h 21"/>
                  <a:gd name="T14" fmla="*/ 22 w 37"/>
                  <a:gd name="T15" fmla="*/ 19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9"/>
                      <a:pt x="36" y="11"/>
                      <a:pt x="34" y="1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" name="任意多边形 1095">
                <a:extLst>
                  <a:ext uri="{FF2B5EF4-FFF2-40B4-BE49-F238E27FC236}">
                    <a16:creationId xmlns:a16="http://schemas.microsoft.com/office/drawing/2014/main" id="{A97E329F-C51C-4716-8AC2-C51E1EF00F6F}"/>
                  </a:ext>
                </a:extLst>
              </p:cNvPr>
              <p:cNvSpPr/>
              <p:nvPr/>
            </p:nvSpPr>
            <p:spPr bwMode="auto">
              <a:xfrm>
                <a:off x="7116763" y="3744913"/>
                <a:ext cx="147638" cy="90488"/>
              </a:xfrm>
              <a:custGeom>
                <a:avLst/>
                <a:gdLst>
                  <a:gd name="T0" fmla="*/ 19 w 39"/>
                  <a:gd name="T1" fmla="*/ 24 h 24"/>
                  <a:gd name="T2" fmla="*/ 15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9 h 24"/>
                  <a:gd name="T10" fmla="*/ 15 w 39"/>
                  <a:gd name="T11" fmla="*/ 2 h 24"/>
                  <a:gd name="T12" fmla="*/ 23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6 h 24"/>
                  <a:gd name="T20" fmla="*/ 24 w 39"/>
                  <a:gd name="T21" fmla="*/ 23 h 24"/>
                  <a:gd name="T22" fmla="*/ 19 w 39"/>
                  <a:gd name="T23" fmla="*/ 24 h 24"/>
                  <a:gd name="T24" fmla="*/ 17 w 39"/>
                  <a:gd name="T25" fmla="*/ 20 h 24"/>
                  <a:gd name="T26" fmla="*/ 22 w 39"/>
                  <a:gd name="T27" fmla="*/ 20 h 24"/>
                  <a:gd name="T28" fmla="*/ 35 w 39"/>
                  <a:gd name="T29" fmla="*/ 13 h 24"/>
                  <a:gd name="T30" fmla="*/ 36 w 39"/>
                  <a:gd name="T31" fmla="*/ 12 h 24"/>
                  <a:gd name="T32" fmla="*/ 35 w 39"/>
                  <a:gd name="T33" fmla="*/ 12 h 24"/>
                  <a:gd name="T34" fmla="*/ 22 w 39"/>
                  <a:gd name="T35" fmla="*/ 4 h 24"/>
                  <a:gd name="T36" fmla="*/ 16 w 39"/>
                  <a:gd name="T37" fmla="*/ 4 h 24"/>
                  <a:gd name="T38" fmla="*/ 4 w 39"/>
                  <a:gd name="T39" fmla="*/ 11 h 24"/>
                  <a:gd name="T40" fmla="*/ 3 w 39"/>
                  <a:gd name="T41" fmla="*/ 12 h 24"/>
                  <a:gd name="T42" fmla="*/ 4 w 39"/>
                  <a:gd name="T43" fmla="*/ 13 h 24"/>
                  <a:gd name="T44" fmla="*/ 17 w 39"/>
                  <a:gd name="T4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6" y="24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3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3"/>
                      <a:pt x="21" y="24"/>
                      <a:pt x="19" y="24"/>
                    </a:cubicBezTo>
                    <a:close/>
                    <a:moveTo>
                      <a:pt x="17" y="20"/>
                    </a:moveTo>
                    <a:cubicBezTo>
                      <a:pt x="18" y="21"/>
                      <a:pt x="21" y="21"/>
                      <a:pt x="22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4" y="13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" name="任意多边形 1096">
                <a:extLst>
                  <a:ext uri="{FF2B5EF4-FFF2-40B4-BE49-F238E27FC236}">
                    <a16:creationId xmlns:a16="http://schemas.microsoft.com/office/drawing/2014/main" id="{3D4518F1-0335-497B-B64B-BC96D4223BB3}"/>
                  </a:ext>
                </a:extLst>
              </p:cNvPr>
              <p:cNvSpPr/>
              <p:nvPr/>
            </p:nvSpPr>
            <p:spPr bwMode="auto">
              <a:xfrm>
                <a:off x="7229475" y="3813176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3 h 21"/>
                  <a:gd name="T4" fmla="*/ 2 w 37"/>
                  <a:gd name="T5" fmla="*/ 9 h 21"/>
                  <a:gd name="T6" fmla="*/ 15 w 37"/>
                  <a:gd name="T7" fmla="*/ 2 h 21"/>
                  <a:gd name="T8" fmla="*/ 22 w 37"/>
                  <a:gd name="T9" fmla="*/ 1 h 21"/>
                  <a:gd name="T10" fmla="*/ 35 w 37"/>
                  <a:gd name="T11" fmla="*/ 9 h 21"/>
                  <a:gd name="T12" fmla="*/ 34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" name="任意多边形 1097">
                <a:extLst>
                  <a:ext uri="{FF2B5EF4-FFF2-40B4-BE49-F238E27FC236}">
                    <a16:creationId xmlns:a16="http://schemas.microsoft.com/office/drawing/2014/main" id="{A2A86149-E51D-428F-AA10-CA2AC833B3D7}"/>
                  </a:ext>
                </a:extLst>
              </p:cNvPr>
              <p:cNvSpPr/>
              <p:nvPr/>
            </p:nvSpPr>
            <p:spPr bwMode="auto">
              <a:xfrm>
                <a:off x="7226300" y="3808413"/>
                <a:ext cx="147638" cy="90488"/>
              </a:xfrm>
              <a:custGeom>
                <a:avLst/>
                <a:gdLst>
                  <a:gd name="T0" fmla="*/ 19 w 39"/>
                  <a:gd name="T1" fmla="*/ 24 h 24"/>
                  <a:gd name="T2" fmla="*/ 15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8 h 24"/>
                  <a:gd name="T10" fmla="*/ 15 w 39"/>
                  <a:gd name="T11" fmla="*/ 1 h 24"/>
                  <a:gd name="T12" fmla="*/ 23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5 h 24"/>
                  <a:gd name="T20" fmla="*/ 24 w 39"/>
                  <a:gd name="T21" fmla="*/ 22 h 24"/>
                  <a:gd name="T22" fmla="*/ 19 w 39"/>
                  <a:gd name="T23" fmla="*/ 24 h 24"/>
                  <a:gd name="T24" fmla="*/ 20 w 39"/>
                  <a:gd name="T25" fmla="*/ 3 h 24"/>
                  <a:gd name="T26" fmla="*/ 16 w 39"/>
                  <a:gd name="T27" fmla="*/ 4 h 24"/>
                  <a:gd name="T28" fmla="*/ 4 w 39"/>
                  <a:gd name="T29" fmla="*/ 11 h 24"/>
                  <a:gd name="T30" fmla="*/ 3 w 39"/>
                  <a:gd name="T31" fmla="*/ 12 h 24"/>
                  <a:gd name="T32" fmla="*/ 4 w 39"/>
                  <a:gd name="T33" fmla="*/ 12 h 24"/>
                  <a:gd name="T34" fmla="*/ 17 w 39"/>
                  <a:gd name="T35" fmla="*/ 20 h 24"/>
                  <a:gd name="T36" fmla="*/ 22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1 h 24"/>
                  <a:gd name="T44" fmla="*/ 22 w 39"/>
                  <a:gd name="T45" fmla="*/ 4 h 24"/>
                  <a:gd name="T46" fmla="*/ 20 w 39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9" y="11"/>
                      <a:pt x="39" y="12"/>
                    </a:cubicBezTo>
                    <a:cubicBezTo>
                      <a:pt x="39" y="13"/>
                      <a:pt x="38" y="14"/>
                      <a:pt x="36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2" y="23"/>
                      <a:pt x="21" y="24"/>
                      <a:pt x="19" y="24"/>
                    </a:cubicBezTo>
                    <a:close/>
                    <a:moveTo>
                      <a:pt x="20" y="3"/>
                    </a:moveTo>
                    <a:cubicBezTo>
                      <a:pt x="18" y="3"/>
                      <a:pt x="17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6" y="12"/>
                      <a:pt x="36" y="12"/>
                    </a:cubicBezTo>
                    <a:cubicBezTo>
                      <a:pt x="36" y="12"/>
                      <a:pt x="35" y="11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0" y="3"/>
                      <a:pt x="2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" name="任意多边形 1098">
                <a:extLst>
                  <a:ext uri="{FF2B5EF4-FFF2-40B4-BE49-F238E27FC236}">
                    <a16:creationId xmlns:a16="http://schemas.microsoft.com/office/drawing/2014/main" id="{C1D39A6F-6B89-4C10-99DD-8C9856BF6233}"/>
                  </a:ext>
                </a:extLst>
              </p:cNvPr>
              <p:cNvSpPr/>
              <p:nvPr/>
            </p:nvSpPr>
            <p:spPr bwMode="auto">
              <a:xfrm>
                <a:off x="7339013" y="3876676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2 h 21"/>
                  <a:gd name="T4" fmla="*/ 2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9 h 21"/>
                  <a:gd name="T12" fmla="*/ 34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10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" name="任意多边形 1099">
                <a:extLst>
                  <a:ext uri="{FF2B5EF4-FFF2-40B4-BE49-F238E27FC236}">
                    <a16:creationId xmlns:a16="http://schemas.microsoft.com/office/drawing/2014/main" id="{4B54ECA5-1D0B-4249-BFB0-F1CEF2C9F569}"/>
                  </a:ext>
                </a:extLst>
              </p:cNvPr>
              <p:cNvSpPr/>
              <p:nvPr/>
            </p:nvSpPr>
            <p:spPr bwMode="auto">
              <a:xfrm>
                <a:off x="7335838" y="3868738"/>
                <a:ext cx="146050" cy="90488"/>
              </a:xfrm>
              <a:custGeom>
                <a:avLst/>
                <a:gdLst>
                  <a:gd name="T0" fmla="*/ 19 w 39"/>
                  <a:gd name="T1" fmla="*/ 24 h 24"/>
                  <a:gd name="T2" fmla="*/ 15 w 39"/>
                  <a:gd name="T3" fmla="*/ 23 h 24"/>
                  <a:gd name="T4" fmla="*/ 2 w 39"/>
                  <a:gd name="T5" fmla="*/ 16 h 24"/>
                  <a:gd name="T6" fmla="*/ 0 w 39"/>
                  <a:gd name="T7" fmla="*/ 13 h 24"/>
                  <a:gd name="T8" fmla="*/ 3 w 39"/>
                  <a:gd name="T9" fmla="*/ 9 h 24"/>
                  <a:gd name="T10" fmla="*/ 15 w 39"/>
                  <a:gd name="T11" fmla="*/ 2 h 24"/>
                  <a:gd name="T12" fmla="*/ 23 w 39"/>
                  <a:gd name="T13" fmla="*/ 2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6 h 24"/>
                  <a:gd name="T20" fmla="*/ 24 w 39"/>
                  <a:gd name="T21" fmla="*/ 23 h 24"/>
                  <a:gd name="T22" fmla="*/ 19 w 39"/>
                  <a:gd name="T23" fmla="*/ 24 h 24"/>
                  <a:gd name="T24" fmla="*/ 20 w 39"/>
                  <a:gd name="T25" fmla="*/ 4 h 24"/>
                  <a:gd name="T26" fmla="*/ 16 w 39"/>
                  <a:gd name="T27" fmla="*/ 5 h 24"/>
                  <a:gd name="T28" fmla="*/ 4 w 39"/>
                  <a:gd name="T29" fmla="*/ 12 h 24"/>
                  <a:gd name="T30" fmla="*/ 3 w 39"/>
                  <a:gd name="T31" fmla="*/ 13 h 24"/>
                  <a:gd name="T32" fmla="*/ 4 w 39"/>
                  <a:gd name="T33" fmla="*/ 13 h 24"/>
                  <a:gd name="T34" fmla="*/ 17 w 39"/>
                  <a:gd name="T35" fmla="*/ 21 h 24"/>
                  <a:gd name="T36" fmla="*/ 22 w 39"/>
                  <a:gd name="T37" fmla="*/ 21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2 h 24"/>
                  <a:gd name="T44" fmla="*/ 22 w 39"/>
                  <a:gd name="T45" fmla="*/ 4 h 24"/>
                  <a:gd name="T46" fmla="*/ 20 w 39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6" y="24"/>
                      <a:pt x="15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1" y="0"/>
                      <a:pt x="23" y="2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4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4"/>
                      <a:pt x="21" y="24"/>
                      <a:pt x="19" y="24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7" y="4"/>
                      <a:pt x="16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2"/>
                      <a:pt x="21" y="21"/>
                      <a:pt x="22" y="21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6" y="13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0" y="4"/>
                      <a:pt x="20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" name="任意多边形 1100">
                <a:extLst>
                  <a:ext uri="{FF2B5EF4-FFF2-40B4-BE49-F238E27FC236}">
                    <a16:creationId xmlns:a16="http://schemas.microsoft.com/office/drawing/2014/main" id="{276CC532-FB90-4838-ACAC-AF2948B9C643}"/>
                  </a:ext>
                </a:extLst>
              </p:cNvPr>
              <p:cNvSpPr/>
              <p:nvPr/>
            </p:nvSpPr>
            <p:spPr bwMode="auto">
              <a:xfrm>
                <a:off x="7448550" y="3940176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2 h 21"/>
                  <a:gd name="T4" fmla="*/ 2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1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" name="任意多边形 1101">
                <a:extLst>
                  <a:ext uri="{FF2B5EF4-FFF2-40B4-BE49-F238E27FC236}">
                    <a16:creationId xmlns:a16="http://schemas.microsoft.com/office/drawing/2014/main" id="{1E5A14E1-E8F8-43EF-91C8-FFE81886931A}"/>
                  </a:ext>
                </a:extLst>
              </p:cNvPr>
              <p:cNvSpPr/>
              <p:nvPr/>
            </p:nvSpPr>
            <p:spPr bwMode="auto">
              <a:xfrm>
                <a:off x="7445375" y="3933826"/>
                <a:ext cx="146050" cy="90488"/>
              </a:xfrm>
              <a:custGeom>
                <a:avLst/>
                <a:gdLst>
                  <a:gd name="T0" fmla="*/ 19 w 39"/>
                  <a:gd name="T1" fmla="*/ 24 h 24"/>
                  <a:gd name="T2" fmla="*/ 16 w 39"/>
                  <a:gd name="T3" fmla="*/ 23 h 24"/>
                  <a:gd name="T4" fmla="*/ 2 w 39"/>
                  <a:gd name="T5" fmla="*/ 16 h 24"/>
                  <a:gd name="T6" fmla="*/ 0 w 39"/>
                  <a:gd name="T7" fmla="*/ 13 h 24"/>
                  <a:gd name="T8" fmla="*/ 3 w 39"/>
                  <a:gd name="T9" fmla="*/ 9 h 24"/>
                  <a:gd name="T10" fmla="*/ 15 w 39"/>
                  <a:gd name="T11" fmla="*/ 2 h 24"/>
                  <a:gd name="T12" fmla="*/ 23 w 39"/>
                  <a:gd name="T13" fmla="*/ 2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6 h 24"/>
                  <a:gd name="T20" fmla="*/ 24 w 39"/>
                  <a:gd name="T21" fmla="*/ 23 h 24"/>
                  <a:gd name="T22" fmla="*/ 19 w 39"/>
                  <a:gd name="T23" fmla="*/ 24 h 24"/>
                  <a:gd name="T24" fmla="*/ 20 w 39"/>
                  <a:gd name="T25" fmla="*/ 4 h 24"/>
                  <a:gd name="T26" fmla="*/ 17 w 39"/>
                  <a:gd name="T27" fmla="*/ 4 h 24"/>
                  <a:gd name="T28" fmla="*/ 4 w 39"/>
                  <a:gd name="T29" fmla="*/ 12 h 24"/>
                  <a:gd name="T30" fmla="*/ 3 w 39"/>
                  <a:gd name="T31" fmla="*/ 13 h 24"/>
                  <a:gd name="T32" fmla="*/ 4 w 39"/>
                  <a:gd name="T33" fmla="*/ 13 h 24"/>
                  <a:gd name="T34" fmla="*/ 17 w 39"/>
                  <a:gd name="T35" fmla="*/ 21 h 24"/>
                  <a:gd name="T36" fmla="*/ 22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2 h 24"/>
                  <a:gd name="T44" fmla="*/ 22 w 39"/>
                  <a:gd name="T45" fmla="*/ 4 h 24"/>
                  <a:gd name="T46" fmla="*/ 20 w 39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8" y="0"/>
                      <a:pt x="21" y="0"/>
                      <a:pt x="23" y="2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4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4"/>
                      <a:pt x="21" y="24"/>
                      <a:pt x="19" y="24"/>
                    </a:cubicBezTo>
                    <a:close/>
                    <a:moveTo>
                      <a:pt x="20" y="4"/>
                    </a:moveTo>
                    <a:cubicBezTo>
                      <a:pt x="19" y="4"/>
                      <a:pt x="17" y="4"/>
                      <a:pt x="17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3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1" y="4"/>
                      <a:pt x="20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" name="任意多边形 1102">
                <a:extLst>
                  <a:ext uri="{FF2B5EF4-FFF2-40B4-BE49-F238E27FC236}">
                    <a16:creationId xmlns:a16="http://schemas.microsoft.com/office/drawing/2014/main" id="{F034E11B-EA4E-4AA4-A9BB-CE686FF91E41}"/>
                  </a:ext>
                </a:extLst>
              </p:cNvPr>
              <p:cNvSpPr/>
              <p:nvPr/>
            </p:nvSpPr>
            <p:spPr bwMode="auto">
              <a:xfrm>
                <a:off x="7558088" y="4005263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2 h 21"/>
                  <a:gd name="T4" fmla="*/ 2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8 h 21"/>
                  <a:gd name="T12" fmla="*/ 35 w 37"/>
                  <a:gd name="T13" fmla="*/ 12 h 21"/>
                  <a:gd name="T14" fmla="*/ 22 w 37"/>
                  <a:gd name="T15" fmla="*/ 19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9"/>
                      <a:pt x="37" y="11"/>
                      <a:pt x="35" y="1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" name="任意多边形 1103">
                <a:extLst>
                  <a:ext uri="{FF2B5EF4-FFF2-40B4-BE49-F238E27FC236}">
                    <a16:creationId xmlns:a16="http://schemas.microsoft.com/office/drawing/2014/main" id="{E9499114-EFA6-4D80-8EDF-955F828EA130}"/>
                  </a:ext>
                </a:extLst>
              </p:cNvPr>
              <p:cNvSpPr/>
              <p:nvPr/>
            </p:nvSpPr>
            <p:spPr bwMode="auto">
              <a:xfrm>
                <a:off x="7554913" y="3997326"/>
                <a:ext cx="146050" cy="90488"/>
              </a:xfrm>
              <a:custGeom>
                <a:avLst/>
                <a:gdLst>
                  <a:gd name="T0" fmla="*/ 19 w 39"/>
                  <a:gd name="T1" fmla="*/ 24 h 24"/>
                  <a:gd name="T2" fmla="*/ 16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9 h 24"/>
                  <a:gd name="T10" fmla="*/ 15 w 39"/>
                  <a:gd name="T11" fmla="*/ 2 h 24"/>
                  <a:gd name="T12" fmla="*/ 23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6 h 24"/>
                  <a:gd name="T20" fmla="*/ 24 w 39"/>
                  <a:gd name="T21" fmla="*/ 23 h 24"/>
                  <a:gd name="T22" fmla="*/ 19 w 39"/>
                  <a:gd name="T23" fmla="*/ 24 h 24"/>
                  <a:gd name="T24" fmla="*/ 17 w 39"/>
                  <a:gd name="T25" fmla="*/ 20 h 24"/>
                  <a:gd name="T26" fmla="*/ 22 w 39"/>
                  <a:gd name="T27" fmla="*/ 20 h 24"/>
                  <a:gd name="T28" fmla="*/ 35 w 39"/>
                  <a:gd name="T29" fmla="*/ 13 h 24"/>
                  <a:gd name="T30" fmla="*/ 36 w 39"/>
                  <a:gd name="T31" fmla="*/ 12 h 24"/>
                  <a:gd name="T32" fmla="*/ 35 w 39"/>
                  <a:gd name="T33" fmla="*/ 12 h 24"/>
                  <a:gd name="T34" fmla="*/ 22 w 39"/>
                  <a:gd name="T35" fmla="*/ 4 h 24"/>
                  <a:gd name="T36" fmla="*/ 17 w 39"/>
                  <a:gd name="T37" fmla="*/ 4 h 24"/>
                  <a:gd name="T38" fmla="*/ 4 w 39"/>
                  <a:gd name="T39" fmla="*/ 11 h 24"/>
                  <a:gd name="T40" fmla="*/ 3 w 39"/>
                  <a:gd name="T41" fmla="*/ 12 h 24"/>
                  <a:gd name="T42" fmla="*/ 4 w 39"/>
                  <a:gd name="T43" fmla="*/ 13 h 24"/>
                  <a:gd name="T44" fmla="*/ 17 w 39"/>
                  <a:gd name="T4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8" y="0"/>
                      <a:pt x="21" y="0"/>
                      <a:pt x="23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3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3"/>
                      <a:pt x="21" y="24"/>
                      <a:pt x="19" y="24"/>
                    </a:cubicBezTo>
                    <a:close/>
                    <a:moveTo>
                      <a:pt x="17" y="20"/>
                    </a:moveTo>
                    <a:cubicBezTo>
                      <a:pt x="18" y="21"/>
                      <a:pt x="21" y="21"/>
                      <a:pt x="22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3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18" y="3"/>
                      <a:pt x="17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4" y="13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" name="任意多边形 1104">
                <a:extLst>
                  <a:ext uri="{FF2B5EF4-FFF2-40B4-BE49-F238E27FC236}">
                    <a16:creationId xmlns:a16="http://schemas.microsoft.com/office/drawing/2014/main" id="{B6C05456-E75B-4E0C-A6DA-1EE064F33260}"/>
                  </a:ext>
                </a:extLst>
              </p:cNvPr>
              <p:cNvSpPr/>
              <p:nvPr/>
            </p:nvSpPr>
            <p:spPr bwMode="auto">
              <a:xfrm>
                <a:off x="7667625" y="4065588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3 h 21"/>
                  <a:gd name="T4" fmla="*/ 2 w 37"/>
                  <a:gd name="T5" fmla="*/ 9 h 21"/>
                  <a:gd name="T6" fmla="*/ 15 w 37"/>
                  <a:gd name="T7" fmla="*/ 2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" name="任意多边形 1105">
                <a:extLst>
                  <a:ext uri="{FF2B5EF4-FFF2-40B4-BE49-F238E27FC236}">
                    <a16:creationId xmlns:a16="http://schemas.microsoft.com/office/drawing/2014/main" id="{0728A9B5-9950-487E-8C44-6B87707C418C}"/>
                  </a:ext>
                </a:extLst>
              </p:cNvPr>
              <p:cNvSpPr/>
              <p:nvPr/>
            </p:nvSpPr>
            <p:spPr bwMode="auto">
              <a:xfrm>
                <a:off x="7662863" y="4062413"/>
                <a:ext cx="147638" cy="90488"/>
              </a:xfrm>
              <a:custGeom>
                <a:avLst/>
                <a:gdLst>
                  <a:gd name="T0" fmla="*/ 19 w 39"/>
                  <a:gd name="T1" fmla="*/ 24 h 24"/>
                  <a:gd name="T2" fmla="*/ 16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8 h 24"/>
                  <a:gd name="T10" fmla="*/ 15 w 39"/>
                  <a:gd name="T11" fmla="*/ 1 h 24"/>
                  <a:gd name="T12" fmla="*/ 23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5 h 24"/>
                  <a:gd name="T20" fmla="*/ 24 w 39"/>
                  <a:gd name="T21" fmla="*/ 22 h 24"/>
                  <a:gd name="T22" fmla="*/ 19 w 39"/>
                  <a:gd name="T23" fmla="*/ 24 h 24"/>
                  <a:gd name="T24" fmla="*/ 20 w 39"/>
                  <a:gd name="T25" fmla="*/ 3 h 24"/>
                  <a:gd name="T26" fmla="*/ 17 w 39"/>
                  <a:gd name="T27" fmla="*/ 4 h 24"/>
                  <a:gd name="T28" fmla="*/ 4 w 39"/>
                  <a:gd name="T29" fmla="*/ 11 h 24"/>
                  <a:gd name="T30" fmla="*/ 3 w 39"/>
                  <a:gd name="T31" fmla="*/ 12 h 24"/>
                  <a:gd name="T32" fmla="*/ 4 w 39"/>
                  <a:gd name="T33" fmla="*/ 12 h 24"/>
                  <a:gd name="T34" fmla="*/ 17 w 39"/>
                  <a:gd name="T35" fmla="*/ 20 h 24"/>
                  <a:gd name="T36" fmla="*/ 22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1 h 24"/>
                  <a:gd name="T44" fmla="*/ 22 w 39"/>
                  <a:gd name="T45" fmla="*/ 4 h 24"/>
                  <a:gd name="T46" fmla="*/ 20 w 39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7" y="23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8" y="0"/>
                      <a:pt x="21" y="0"/>
                      <a:pt x="23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9" y="11"/>
                      <a:pt x="39" y="12"/>
                    </a:cubicBezTo>
                    <a:cubicBezTo>
                      <a:pt x="39" y="13"/>
                      <a:pt x="38" y="14"/>
                      <a:pt x="36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1" y="24"/>
                      <a:pt x="19" y="24"/>
                    </a:cubicBezTo>
                    <a:close/>
                    <a:moveTo>
                      <a:pt x="20" y="3"/>
                    </a:moveTo>
                    <a:cubicBezTo>
                      <a:pt x="19" y="3"/>
                      <a:pt x="17" y="3"/>
                      <a:pt x="17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" name="任意多边形 1106">
                <a:extLst>
                  <a:ext uri="{FF2B5EF4-FFF2-40B4-BE49-F238E27FC236}">
                    <a16:creationId xmlns:a16="http://schemas.microsoft.com/office/drawing/2014/main" id="{1F511645-6DAB-4F7D-88E6-C43EE711D398}"/>
                  </a:ext>
                </a:extLst>
              </p:cNvPr>
              <p:cNvSpPr/>
              <p:nvPr/>
            </p:nvSpPr>
            <p:spPr bwMode="auto">
              <a:xfrm>
                <a:off x="7777163" y="4129088"/>
                <a:ext cx="138113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3 h 21"/>
                  <a:gd name="T4" fmla="*/ 2 w 37"/>
                  <a:gd name="T5" fmla="*/ 9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" name="任意多边形 1107">
                <a:extLst>
                  <a:ext uri="{FF2B5EF4-FFF2-40B4-BE49-F238E27FC236}">
                    <a16:creationId xmlns:a16="http://schemas.microsoft.com/office/drawing/2014/main" id="{3ED44895-0A6F-4958-B460-F9B854BA35E4}"/>
                  </a:ext>
                </a:extLst>
              </p:cNvPr>
              <p:cNvSpPr/>
              <p:nvPr/>
            </p:nvSpPr>
            <p:spPr bwMode="auto">
              <a:xfrm>
                <a:off x="7772400" y="4125913"/>
                <a:ext cx="147638" cy="87313"/>
              </a:xfrm>
              <a:custGeom>
                <a:avLst/>
                <a:gdLst>
                  <a:gd name="T0" fmla="*/ 19 w 39"/>
                  <a:gd name="T1" fmla="*/ 23 h 23"/>
                  <a:gd name="T2" fmla="*/ 16 w 39"/>
                  <a:gd name="T3" fmla="*/ 23 h 23"/>
                  <a:gd name="T4" fmla="*/ 2 w 39"/>
                  <a:gd name="T5" fmla="*/ 15 h 23"/>
                  <a:gd name="T6" fmla="*/ 0 w 39"/>
                  <a:gd name="T7" fmla="*/ 12 h 23"/>
                  <a:gd name="T8" fmla="*/ 3 w 39"/>
                  <a:gd name="T9" fmla="*/ 8 h 23"/>
                  <a:gd name="T10" fmla="*/ 15 w 39"/>
                  <a:gd name="T11" fmla="*/ 1 h 23"/>
                  <a:gd name="T12" fmla="*/ 23 w 39"/>
                  <a:gd name="T13" fmla="*/ 1 h 23"/>
                  <a:gd name="T14" fmla="*/ 37 w 39"/>
                  <a:gd name="T15" fmla="*/ 9 h 23"/>
                  <a:gd name="T16" fmla="*/ 39 w 39"/>
                  <a:gd name="T17" fmla="*/ 12 h 23"/>
                  <a:gd name="T18" fmla="*/ 36 w 39"/>
                  <a:gd name="T19" fmla="*/ 15 h 23"/>
                  <a:gd name="T20" fmla="*/ 24 w 39"/>
                  <a:gd name="T21" fmla="*/ 22 h 23"/>
                  <a:gd name="T22" fmla="*/ 19 w 39"/>
                  <a:gd name="T23" fmla="*/ 23 h 23"/>
                  <a:gd name="T24" fmla="*/ 20 w 39"/>
                  <a:gd name="T25" fmla="*/ 3 h 23"/>
                  <a:gd name="T26" fmla="*/ 17 w 39"/>
                  <a:gd name="T27" fmla="*/ 4 h 23"/>
                  <a:gd name="T28" fmla="*/ 4 w 39"/>
                  <a:gd name="T29" fmla="*/ 11 h 23"/>
                  <a:gd name="T30" fmla="*/ 3 w 39"/>
                  <a:gd name="T31" fmla="*/ 12 h 23"/>
                  <a:gd name="T32" fmla="*/ 4 w 39"/>
                  <a:gd name="T33" fmla="*/ 12 h 23"/>
                  <a:gd name="T34" fmla="*/ 17 w 39"/>
                  <a:gd name="T35" fmla="*/ 20 h 23"/>
                  <a:gd name="T36" fmla="*/ 22 w 39"/>
                  <a:gd name="T37" fmla="*/ 20 h 23"/>
                  <a:gd name="T38" fmla="*/ 35 w 39"/>
                  <a:gd name="T39" fmla="*/ 13 h 23"/>
                  <a:gd name="T40" fmla="*/ 36 w 39"/>
                  <a:gd name="T41" fmla="*/ 12 h 23"/>
                  <a:gd name="T42" fmla="*/ 35 w 39"/>
                  <a:gd name="T43" fmla="*/ 11 h 23"/>
                  <a:gd name="T44" fmla="*/ 22 w 39"/>
                  <a:gd name="T45" fmla="*/ 3 h 23"/>
                  <a:gd name="T46" fmla="*/ 20 w 39"/>
                  <a:gd name="T47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3">
                    <a:moveTo>
                      <a:pt x="19" y="23"/>
                    </a:moveTo>
                    <a:cubicBezTo>
                      <a:pt x="18" y="23"/>
                      <a:pt x="17" y="23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8" y="0"/>
                      <a:pt x="21" y="0"/>
                      <a:pt x="23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9" y="10"/>
                      <a:pt x="39" y="12"/>
                    </a:cubicBezTo>
                    <a:cubicBezTo>
                      <a:pt x="39" y="13"/>
                      <a:pt x="38" y="14"/>
                      <a:pt x="36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1" y="23"/>
                      <a:pt x="19" y="23"/>
                    </a:cubicBezTo>
                    <a:close/>
                    <a:moveTo>
                      <a:pt x="20" y="3"/>
                    </a:moveTo>
                    <a:cubicBezTo>
                      <a:pt x="19" y="3"/>
                      <a:pt x="17" y="3"/>
                      <a:pt x="17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1"/>
                      <a:pt x="36" y="11"/>
                      <a:pt x="35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3"/>
                      <a:pt x="2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" name="任意多边形 1108">
                <a:extLst>
                  <a:ext uri="{FF2B5EF4-FFF2-40B4-BE49-F238E27FC236}">
                    <a16:creationId xmlns:a16="http://schemas.microsoft.com/office/drawing/2014/main" id="{99ECA0CF-7115-441A-B4FE-32BD3867D21C}"/>
                  </a:ext>
                </a:extLst>
              </p:cNvPr>
              <p:cNvSpPr/>
              <p:nvPr/>
            </p:nvSpPr>
            <p:spPr bwMode="auto">
              <a:xfrm>
                <a:off x="7885113" y="4194176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2 h 21"/>
                  <a:gd name="T4" fmla="*/ 3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1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" name="任意多边形 1109">
                <a:extLst>
                  <a:ext uri="{FF2B5EF4-FFF2-40B4-BE49-F238E27FC236}">
                    <a16:creationId xmlns:a16="http://schemas.microsoft.com/office/drawing/2014/main" id="{011848E2-9A45-4A85-A7DB-B549F8F44F12}"/>
                  </a:ext>
                </a:extLst>
              </p:cNvPr>
              <p:cNvSpPr/>
              <p:nvPr/>
            </p:nvSpPr>
            <p:spPr bwMode="auto">
              <a:xfrm>
                <a:off x="7881938" y="4186238"/>
                <a:ext cx="147638" cy="90488"/>
              </a:xfrm>
              <a:custGeom>
                <a:avLst/>
                <a:gdLst>
                  <a:gd name="T0" fmla="*/ 19 w 39"/>
                  <a:gd name="T1" fmla="*/ 24 h 24"/>
                  <a:gd name="T2" fmla="*/ 16 w 39"/>
                  <a:gd name="T3" fmla="*/ 23 h 24"/>
                  <a:gd name="T4" fmla="*/ 2 w 39"/>
                  <a:gd name="T5" fmla="*/ 16 h 24"/>
                  <a:gd name="T6" fmla="*/ 0 w 39"/>
                  <a:gd name="T7" fmla="*/ 13 h 24"/>
                  <a:gd name="T8" fmla="*/ 3 w 39"/>
                  <a:gd name="T9" fmla="*/ 9 h 24"/>
                  <a:gd name="T10" fmla="*/ 15 w 39"/>
                  <a:gd name="T11" fmla="*/ 2 h 24"/>
                  <a:gd name="T12" fmla="*/ 24 w 39"/>
                  <a:gd name="T13" fmla="*/ 2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6 h 24"/>
                  <a:gd name="T20" fmla="*/ 24 w 39"/>
                  <a:gd name="T21" fmla="*/ 23 h 24"/>
                  <a:gd name="T22" fmla="*/ 19 w 39"/>
                  <a:gd name="T23" fmla="*/ 24 h 24"/>
                  <a:gd name="T24" fmla="*/ 20 w 39"/>
                  <a:gd name="T25" fmla="*/ 4 h 24"/>
                  <a:gd name="T26" fmla="*/ 17 w 39"/>
                  <a:gd name="T27" fmla="*/ 4 h 24"/>
                  <a:gd name="T28" fmla="*/ 4 w 39"/>
                  <a:gd name="T29" fmla="*/ 12 h 24"/>
                  <a:gd name="T30" fmla="*/ 3 w 39"/>
                  <a:gd name="T31" fmla="*/ 13 h 24"/>
                  <a:gd name="T32" fmla="*/ 4 w 39"/>
                  <a:gd name="T33" fmla="*/ 13 h 24"/>
                  <a:gd name="T34" fmla="*/ 17 w 39"/>
                  <a:gd name="T35" fmla="*/ 21 h 24"/>
                  <a:gd name="T36" fmla="*/ 23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2 h 24"/>
                  <a:gd name="T44" fmla="*/ 22 w 39"/>
                  <a:gd name="T45" fmla="*/ 4 h 24"/>
                  <a:gd name="T46" fmla="*/ 20 w 39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8" y="0"/>
                      <a:pt x="21" y="0"/>
                      <a:pt x="24" y="2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4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4"/>
                      <a:pt x="21" y="24"/>
                      <a:pt x="19" y="24"/>
                    </a:cubicBezTo>
                    <a:close/>
                    <a:moveTo>
                      <a:pt x="20" y="4"/>
                    </a:moveTo>
                    <a:cubicBezTo>
                      <a:pt x="19" y="4"/>
                      <a:pt x="18" y="4"/>
                      <a:pt x="17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1"/>
                      <a:pt x="21" y="21"/>
                      <a:pt x="23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3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1" y="4"/>
                      <a:pt x="20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" name="任意多边形 1110">
                <a:extLst>
                  <a:ext uri="{FF2B5EF4-FFF2-40B4-BE49-F238E27FC236}">
                    <a16:creationId xmlns:a16="http://schemas.microsoft.com/office/drawing/2014/main" id="{AFCEF3DC-952D-4E12-8424-8511F7887A67}"/>
                  </a:ext>
                </a:extLst>
              </p:cNvPr>
              <p:cNvSpPr/>
              <p:nvPr/>
            </p:nvSpPr>
            <p:spPr bwMode="auto">
              <a:xfrm>
                <a:off x="7994650" y="4257676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2 h 21"/>
                  <a:gd name="T4" fmla="*/ 3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8 h 21"/>
                  <a:gd name="T12" fmla="*/ 35 w 37"/>
                  <a:gd name="T13" fmla="*/ 12 h 21"/>
                  <a:gd name="T14" fmla="*/ 22 w 37"/>
                  <a:gd name="T15" fmla="*/ 19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9"/>
                      <a:pt x="37" y="11"/>
                      <a:pt x="35" y="1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" name="任意多边形 1111">
                <a:extLst>
                  <a:ext uri="{FF2B5EF4-FFF2-40B4-BE49-F238E27FC236}">
                    <a16:creationId xmlns:a16="http://schemas.microsoft.com/office/drawing/2014/main" id="{D8AA93A1-2325-4B02-BF61-BCD6F18A718D}"/>
                  </a:ext>
                </a:extLst>
              </p:cNvPr>
              <p:cNvSpPr/>
              <p:nvPr/>
            </p:nvSpPr>
            <p:spPr bwMode="auto">
              <a:xfrm>
                <a:off x="7991475" y="4249738"/>
                <a:ext cx="146050" cy="92075"/>
              </a:xfrm>
              <a:custGeom>
                <a:avLst/>
                <a:gdLst>
                  <a:gd name="T0" fmla="*/ 19 w 39"/>
                  <a:gd name="T1" fmla="*/ 24 h 24"/>
                  <a:gd name="T2" fmla="*/ 16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9 h 24"/>
                  <a:gd name="T10" fmla="*/ 15 w 39"/>
                  <a:gd name="T11" fmla="*/ 2 h 24"/>
                  <a:gd name="T12" fmla="*/ 24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6 h 24"/>
                  <a:gd name="T20" fmla="*/ 24 w 39"/>
                  <a:gd name="T21" fmla="*/ 23 h 24"/>
                  <a:gd name="T22" fmla="*/ 19 w 39"/>
                  <a:gd name="T23" fmla="*/ 24 h 24"/>
                  <a:gd name="T24" fmla="*/ 20 w 39"/>
                  <a:gd name="T25" fmla="*/ 3 h 24"/>
                  <a:gd name="T26" fmla="*/ 17 w 39"/>
                  <a:gd name="T27" fmla="*/ 4 h 24"/>
                  <a:gd name="T28" fmla="*/ 4 w 39"/>
                  <a:gd name="T29" fmla="*/ 11 h 24"/>
                  <a:gd name="T30" fmla="*/ 3 w 39"/>
                  <a:gd name="T31" fmla="*/ 12 h 24"/>
                  <a:gd name="T32" fmla="*/ 4 w 39"/>
                  <a:gd name="T33" fmla="*/ 13 h 24"/>
                  <a:gd name="T34" fmla="*/ 17 w 39"/>
                  <a:gd name="T35" fmla="*/ 20 h 24"/>
                  <a:gd name="T36" fmla="*/ 23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2 h 24"/>
                  <a:gd name="T44" fmla="*/ 22 w 39"/>
                  <a:gd name="T45" fmla="*/ 4 h 24"/>
                  <a:gd name="T46" fmla="*/ 20 w 39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8" y="0"/>
                      <a:pt x="21" y="0"/>
                      <a:pt x="24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3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4"/>
                      <a:pt x="21" y="24"/>
                      <a:pt x="19" y="24"/>
                    </a:cubicBezTo>
                    <a:close/>
                    <a:moveTo>
                      <a:pt x="20" y="3"/>
                    </a:moveTo>
                    <a:cubicBezTo>
                      <a:pt x="19" y="3"/>
                      <a:pt x="18" y="4"/>
                      <a:pt x="17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4" y="13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3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3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1" y="3"/>
                      <a:pt x="2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" name="任意多边形 1112">
                <a:extLst>
                  <a:ext uri="{FF2B5EF4-FFF2-40B4-BE49-F238E27FC236}">
                    <a16:creationId xmlns:a16="http://schemas.microsoft.com/office/drawing/2014/main" id="{581C7F73-60BE-4C1E-B339-8E0563405588}"/>
                  </a:ext>
                </a:extLst>
              </p:cNvPr>
              <p:cNvSpPr/>
              <p:nvPr/>
            </p:nvSpPr>
            <p:spPr bwMode="auto">
              <a:xfrm>
                <a:off x="8104188" y="4318001"/>
                <a:ext cx="139700" cy="84138"/>
              </a:xfrm>
              <a:custGeom>
                <a:avLst/>
                <a:gdLst>
                  <a:gd name="T0" fmla="*/ 15 w 37"/>
                  <a:gd name="T1" fmla="*/ 21 h 22"/>
                  <a:gd name="T2" fmla="*/ 2 w 37"/>
                  <a:gd name="T3" fmla="*/ 13 h 22"/>
                  <a:gd name="T4" fmla="*/ 3 w 37"/>
                  <a:gd name="T5" fmla="*/ 9 h 22"/>
                  <a:gd name="T6" fmla="*/ 15 w 37"/>
                  <a:gd name="T7" fmla="*/ 2 h 22"/>
                  <a:gd name="T8" fmla="*/ 22 w 37"/>
                  <a:gd name="T9" fmla="*/ 1 h 22"/>
                  <a:gd name="T10" fmla="*/ 35 w 37"/>
                  <a:gd name="T11" fmla="*/ 9 h 22"/>
                  <a:gd name="T12" fmla="*/ 35 w 37"/>
                  <a:gd name="T13" fmla="*/ 13 h 22"/>
                  <a:gd name="T14" fmla="*/ 22 w 37"/>
                  <a:gd name="T15" fmla="*/ 20 h 22"/>
                  <a:gd name="T16" fmla="*/ 15 w 3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2">
                    <a:moveTo>
                      <a:pt x="15" y="21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2"/>
                      <a:pt x="1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" name="任意多边形 1113">
                <a:extLst>
                  <a:ext uri="{FF2B5EF4-FFF2-40B4-BE49-F238E27FC236}">
                    <a16:creationId xmlns:a16="http://schemas.microsoft.com/office/drawing/2014/main" id="{2BDEDE7B-98DE-4308-93A2-5BC99FFF053B}"/>
                  </a:ext>
                </a:extLst>
              </p:cNvPr>
              <p:cNvSpPr/>
              <p:nvPr/>
            </p:nvSpPr>
            <p:spPr bwMode="auto">
              <a:xfrm>
                <a:off x="8101013" y="4314826"/>
                <a:ext cx="146050" cy="90488"/>
              </a:xfrm>
              <a:custGeom>
                <a:avLst/>
                <a:gdLst>
                  <a:gd name="T0" fmla="*/ 19 w 39"/>
                  <a:gd name="T1" fmla="*/ 24 h 24"/>
                  <a:gd name="T2" fmla="*/ 16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9 h 24"/>
                  <a:gd name="T10" fmla="*/ 15 w 39"/>
                  <a:gd name="T11" fmla="*/ 1 h 24"/>
                  <a:gd name="T12" fmla="*/ 24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5 h 24"/>
                  <a:gd name="T20" fmla="*/ 24 w 39"/>
                  <a:gd name="T21" fmla="*/ 23 h 24"/>
                  <a:gd name="T22" fmla="*/ 19 w 39"/>
                  <a:gd name="T23" fmla="*/ 24 h 24"/>
                  <a:gd name="T24" fmla="*/ 20 w 39"/>
                  <a:gd name="T25" fmla="*/ 3 h 24"/>
                  <a:gd name="T26" fmla="*/ 17 w 39"/>
                  <a:gd name="T27" fmla="*/ 4 h 24"/>
                  <a:gd name="T28" fmla="*/ 4 w 39"/>
                  <a:gd name="T29" fmla="*/ 11 h 24"/>
                  <a:gd name="T30" fmla="*/ 3 w 39"/>
                  <a:gd name="T31" fmla="*/ 12 h 24"/>
                  <a:gd name="T32" fmla="*/ 4 w 39"/>
                  <a:gd name="T33" fmla="*/ 13 h 24"/>
                  <a:gd name="T34" fmla="*/ 17 w 39"/>
                  <a:gd name="T35" fmla="*/ 20 h 24"/>
                  <a:gd name="T36" fmla="*/ 23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1 h 24"/>
                  <a:gd name="T44" fmla="*/ 22 w 39"/>
                  <a:gd name="T45" fmla="*/ 4 h 24"/>
                  <a:gd name="T46" fmla="*/ 20 w 39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7" y="23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3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8" y="0"/>
                      <a:pt x="21" y="0"/>
                      <a:pt x="24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3"/>
                      <a:pt x="38" y="14"/>
                      <a:pt x="36" y="15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3"/>
                      <a:pt x="21" y="24"/>
                      <a:pt x="19" y="24"/>
                    </a:cubicBezTo>
                    <a:close/>
                    <a:moveTo>
                      <a:pt x="20" y="3"/>
                    </a:moveTo>
                    <a:cubicBezTo>
                      <a:pt x="19" y="3"/>
                      <a:pt x="18" y="3"/>
                      <a:pt x="17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3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1" y="3"/>
                      <a:pt x="2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" name="任意多边形 1114">
                <a:extLst>
                  <a:ext uri="{FF2B5EF4-FFF2-40B4-BE49-F238E27FC236}">
                    <a16:creationId xmlns:a16="http://schemas.microsoft.com/office/drawing/2014/main" id="{D8BA95D2-2E64-4DE3-8B18-E3C873349A9D}"/>
                  </a:ext>
                </a:extLst>
              </p:cNvPr>
              <p:cNvSpPr/>
              <p:nvPr/>
            </p:nvSpPr>
            <p:spPr bwMode="auto">
              <a:xfrm>
                <a:off x="8213725" y="4383088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3 h 21"/>
                  <a:gd name="T4" fmla="*/ 3 w 37"/>
                  <a:gd name="T5" fmla="*/ 9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" name="任意多边形 1115">
                <a:extLst>
                  <a:ext uri="{FF2B5EF4-FFF2-40B4-BE49-F238E27FC236}">
                    <a16:creationId xmlns:a16="http://schemas.microsoft.com/office/drawing/2014/main" id="{AD88B115-82E7-4F00-A326-1C3D36BE5525}"/>
                  </a:ext>
                </a:extLst>
              </p:cNvPr>
              <p:cNvSpPr/>
              <p:nvPr/>
            </p:nvSpPr>
            <p:spPr bwMode="auto">
              <a:xfrm>
                <a:off x="8210550" y="4378326"/>
                <a:ext cx="146050" cy="87313"/>
              </a:xfrm>
              <a:custGeom>
                <a:avLst/>
                <a:gdLst>
                  <a:gd name="T0" fmla="*/ 19 w 39"/>
                  <a:gd name="T1" fmla="*/ 23 h 23"/>
                  <a:gd name="T2" fmla="*/ 16 w 39"/>
                  <a:gd name="T3" fmla="*/ 23 h 23"/>
                  <a:gd name="T4" fmla="*/ 2 w 39"/>
                  <a:gd name="T5" fmla="*/ 15 h 23"/>
                  <a:gd name="T6" fmla="*/ 0 w 39"/>
                  <a:gd name="T7" fmla="*/ 12 h 23"/>
                  <a:gd name="T8" fmla="*/ 3 w 39"/>
                  <a:gd name="T9" fmla="*/ 8 h 23"/>
                  <a:gd name="T10" fmla="*/ 15 w 39"/>
                  <a:gd name="T11" fmla="*/ 1 h 23"/>
                  <a:gd name="T12" fmla="*/ 24 w 39"/>
                  <a:gd name="T13" fmla="*/ 1 h 23"/>
                  <a:gd name="T14" fmla="*/ 37 w 39"/>
                  <a:gd name="T15" fmla="*/ 9 h 23"/>
                  <a:gd name="T16" fmla="*/ 39 w 39"/>
                  <a:gd name="T17" fmla="*/ 12 h 23"/>
                  <a:gd name="T18" fmla="*/ 36 w 39"/>
                  <a:gd name="T19" fmla="*/ 15 h 23"/>
                  <a:gd name="T20" fmla="*/ 24 w 39"/>
                  <a:gd name="T21" fmla="*/ 22 h 23"/>
                  <a:gd name="T22" fmla="*/ 19 w 39"/>
                  <a:gd name="T23" fmla="*/ 23 h 23"/>
                  <a:gd name="T24" fmla="*/ 17 w 39"/>
                  <a:gd name="T25" fmla="*/ 20 h 23"/>
                  <a:gd name="T26" fmla="*/ 23 w 39"/>
                  <a:gd name="T27" fmla="*/ 20 h 23"/>
                  <a:gd name="T28" fmla="*/ 35 w 39"/>
                  <a:gd name="T29" fmla="*/ 13 h 23"/>
                  <a:gd name="T30" fmla="*/ 36 w 39"/>
                  <a:gd name="T31" fmla="*/ 12 h 23"/>
                  <a:gd name="T32" fmla="*/ 35 w 39"/>
                  <a:gd name="T33" fmla="*/ 11 h 23"/>
                  <a:gd name="T34" fmla="*/ 22 w 39"/>
                  <a:gd name="T35" fmla="*/ 3 h 23"/>
                  <a:gd name="T36" fmla="*/ 17 w 39"/>
                  <a:gd name="T37" fmla="*/ 4 h 23"/>
                  <a:gd name="T38" fmla="*/ 4 w 39"/>
                  <a:gd name="T39" fmla="*/ 11 h 23"/>
                  <a:gd name="T40" fmla="*/ 3 w 39"/>
                  <a:gd name="T41" fmla="*/ 12 h 23"/>
                  <a:gd name="T42" fmla="*/ 4 w 39"/>
                  <a:gd name="T43" fmla="*/ 12 h 23"/>
                  <a:gd name="T44" fmla="*/ 17 w 39"/>
                  <a:gd name="T45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23">
                    <a:moveTo>
                      <a:pt x="19" y="23"/>
                    </a:moveTo>
                    <a:cubicBezTo>
                      <a:pt x="18" y="23"/>
                      <a:pt x="17" y="23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8" y="0"/>
                      <a:pt x="21" y="0"/>
                      <a:pt x="24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9" y="10"/>
                      <a:pt x="39" y="12"/>
                    </a:cubicBezTo>
                    <a:cubicBezTo>
                      <a:pt x="39" y="13"/>
                      <a:pt x="38" y="14"/>
                      <a:pt x="36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1" y="23"/>
                      <a:pt x="19" y="23"/>
                    </a:cubicBezTo>
                    <a:close/>
                    <a:moveTo>
                      <a:pt x="17" y="20"/>
                    </a:moveTo>
                    <a:cubicBezTo>
                      <a:pt x="19" y="21"/>
                      <a:pt x="21" y="21"/>
                      <a:pt x="23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1"/>
                      <a:pt x="35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18" y="3"/>
                      <a:pt x="17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7" name="任意多边形 1116">
                <a:extLst>
                  <a:ext uri="{FF2B5EF4-FFF2-40B4-BE49-F238E27FC236}">
                    <a16:creationId xmlns:a16="http://schemas.microsoft.com/office/drawing/2014/main" id="{1BE30895-E9B9-4F06-9ABD-6217770A8B62}"/>
                  </a:ext>
                </a:extLst>
              </p:cNvPr>
              <p:cNvSpPr/>
              <p:nvPr/>
            </p:nvSpPr>
            <p:spPr bwMode="auto">
              <a:xfrm>
                <a:off x="8323263" y="4446588"/>
                <a:ext cx="139700" cy="79375"/>
              </a:xfrm>
              <a:custGeom>
                <a:avLst/>
                <a:gdLst>
                  <a:gd name="T0" fmla="*/ 16 w 37"/>
                  <a:gd name="T1" fmla="*/ 20 h 21"/>
                  <a:gd name="T2" fmla="*/ 2 w 37"/>
                  <a:gd name="T3" fmla="*/ 12 h 21"/>
                  <a:gd name="T4" fmla="*/ 3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3 h 21"/>
                  <a:gd name="T14" fmla="*/ 22 w 37"/>
                  <a:gd name="T15" fmla="*/ 20 h 21"/>
                  <a:gd name="T16" fmla="*/ 16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6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1" y="10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1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8" name="任意多边形 1117">
                <a:extLst>
                  <a:ext uri="{FF2B5EF4-FFF2-40B4-BE49-F238E27FC236}">
                    <a16:creationId xmlns:a16="http://schemas.microsoft.com/office/drawing/2014/main" id="{A576BAB2-6278-4873-9454-624AA9CCEF22}"/>
                  </a:ext>
                </a:extLst>
              </p:cNvPr>
              <p:cNvSpPr/>
              <p:nvPr/>
            </p:nvSpPr>
            <p:spPr bwMode="auto">
              <a:xfrm>
                <a:off x="8323263" y="4438651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1 w 38"/>
                  <a:gd name="T5" fmla="*/ 16 h 24"/>
                  <a:gd name="T6" fmla="*/ 0 w 38"/>
                  <a:gd name="T7" fmla="*/ 13 h 24"/>
                  <a:gd name="T8" fmla="*/ 2 w 38"/>
                  <a:gd name="T9" fmla="*/ 9 h 24"/>
                  <a:gd name="T10" fmla="*/ 14 w 38"/>
                  <a:gd name="T11" fmla="*/ 2 h 24"/>
                  <a:gd name="T12" fmla="*/ 23 w 38"/>
                  <a:gd name="T13" fmla="*/ 2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4 h 24"/>
                  <a:gd name="T26" fmla="*/ 16 w 38"/>
                  <a:gd name="T27" fmla="*/ 5 h 24"/>
                  <a:gd name="T28" fmla="*/ 3 w 38"/>
                  <a:gd name="T29" fmla="*/ 12 h 24"/>
                  <a:gd name="T30" fmla="*/ 3 w 38"/>
                  <a:gd name="T31" fmla="*/ 13 h 24"/>
                  <a:gd name="T32" fmla="*/ 3 w 38"/>
                  <a:gd name="T33" fmla="*/ 13 h 24"/>
                  <a:gd name="T34" fmla="*/ 16 w 38"/>
                  <a:gd name="T35" fmla="*/ 21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1 w 38"/>
                  <a:gd name="T45" fmla="*/ 4 h 24"/>
                  <a:gd name="T46" fmla="*/ 19 w 38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0" y="11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7" y="1"/>
                      <a:pt x="20" y="0"/>
                      <a:pt x="23" y="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0"/>
                      <a:pt x="38" y="11"/>
                      <a:pt x="38" y="12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9" y="4"/>
                    </a:moveTo>
                    <a:cubicBezTo>
                      <a:pt x="18" y="4"/>
                      <a:pt x="17" y="4"/>
                      <a:pt x="16" y="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2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0" y="4"/>
                      <a:pt x="19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" name="任意多边形 1118">
                <a:extLst>
                  <a:ext uri="{FF2B5EF4-FFF2-40B4-BE49-F238E27FC236}">
                    <a16:creationId xmlns:a16="http://schemas.microsoft.com/office/drawing/2014/main" id="{0C1C6368-BF54-4BC6-B1AD-05D1A42AB773}"/>
                  </a:ext>
                </a:extLst>
              </p:cNvPr>
              <p:cNvSpPr/>
              <p:nvPr/>
            </p:nvSpPr>
            <p:spPr bwMode="auto">
              <a:xfrm>
                <a:off x="8432800" y="4511676"/>
                <a:ext cx="138113" cy="77788"/>
              </a:xfrm>
              <a:custGeom>
                <a:avLst/>
                <a:gdLst>
                  <a:gd name="T0" fmla="*/ 16 w 37"/>
                  <a:gd name="T1" fmla="*/ 20 h 21"/>
                  <a:gd name="T2" fmla="*/ 2 w 37"/>
                  <a:gd name="T3" fmla="*/ 12 h 21"/>
                  <a:gd name="T4" fmla="*/ 3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8 h 21"/>
                  <a:gd name="T12" fmla="*/ 35 w 37"/>
                  <a:gd name="T13" fmla="*/ 12 h 21"/>
                  <a:gd name="T14" fmla="*/ 22 w 37"/>
                  <a:gd name="T15" fmla="*/ 20 h 21"/>
                  <a:gd name="T16" fmla="*/ 16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6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9"/>
                      <a:pt x="37" y="11"/>
                      <a:pt x="35" y="1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" name="任意多边形 1119">
                <a:extLst>
                  <a:ext uri="{FF2B5EF4-FFF2-40B4-BE49-F238E27FC236}">
                    <a16:creationId xmlns:a16="http://schemas.microsoft.com/office/drawing/2014/main" id="{F04146F7-23F0-4BD9-AE6F-24D59E4C3823}"/>
                  </a:ext>
                </a:extLst>
              </p:cNvPr>
              <p:cNvSpPr/>
              <p:nvPr/>
            </p:nvSpPr>
            <p:spPr bwMode="auto">
              <a:xfrm>
                <a:off x="8432800" y="4503738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1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4 w 38"/>
                  <a:gd name="T11" fmla="*/ 2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4 h 24"/>
                  <a:gd name="T26" fmla="*/ 16 w 38"/>
                  <a:gd name="T27" fmla="*/ 4 h 24"/>
                  <a:gd name="T28" fmla="*/ 3 w 38"/>
                  <a:gd name="T29" fmla="*/ 11 h 24"/>
                  <a:gd name="T30" fmla="*/ 3 w 38"/>
                  <a:gd name="T31" fmla="*/ 12 h 24"/>
                  <a:gd name="T32" fmla="*/ 3 w 38"/>
                  <a:gd name="T33" fmla="*/ 13 h 24"/>
                  <a:gd name="T34" fmla="*/ 16 w 38"/>
                  <a:gd name="T35" fmla="*/ 21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1 w 38"/>
                  <a:gd name="T45" fmla="*/ 4 h 24"/>
                  <a:gd name="T46" fmla="*/ 19 w 38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2"/>
                    </a:cubicBezTo>
                    <a:cubicBezTo>
                      <a:pt x="0" y="11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0"/>
                      <a:pt x="38" y="11"/>
                      <a:pt x="38" y="12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9" y="4"/>
                    </a:moveTo>
                    <a:cubicBezTo>
                      <a:pt x="18" y="4"/>
                      <a:pt x="17" y="4"/>
                      <a:pt x="16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0" y="4"/>
                      <a:pt x="19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" name="任意多边形 1120">
                <a:extLst>
                  <a:ext uri="{FF2B5EF4-FFF2-40B4-BE49-F238E27FC236}">
                    <a16:creationId xmlns:a16="http://schemas.microsoft.com/office/drawing/2014/main" id="{347BA7F8-410C-4969-A394-E96ADA4AB409}"/>
                  </a:ext>
                </a:extLst>
              </p:cNvPr>
              <p:cNvSpPr/>
              <p:nvPr/>
            </p:nvSpPr>
            <p:spPr bwMode="auto">
              <a:xfrm>
                <a:off x="8540750" y="4572001"/>
                <a:ext cx="139700" cy="82550"/>
              </a:xfrm>
              <a:custGeom>
                <a:avLst/>
                <a:gdLst>
                  <a:gd name="T0" fmla="*/ 16 w 37"/>
                  <a:gd name="T1" fmla="*/ 21 h 22"/>
                  <a:gd name="T2" fmla="*/ 2 w 37"/>
                  <a:gd name="T3" fmla="*/ 13 h 22"/>
                  <a:gd name="T4" fmla="*/ 3 w 37"/>
                  <a:gd name="T5" fmla="*/ 9 h 22"/>
                  <a:gd name="T6" fmla="*/ 15 w 37"/>
                  <a:gd name="T7" fmla="*/ 2 h 22"/>
                  <a:gd name="T8" fmla="*/ 22 w 37"/>
                  <a:gd name="T9" fmla="*/ 1 h 22"/>
                  <a:gd name="T10" fmla="*/ 35 w 37"/>
                  <a:gd name="T11" fmla="*/ 9 h 22"/>
                  <a:gd name="T12" fmla="*/ 35 w 37"/>
                  <a:gd name="T13" fmla="*/ 13 h 22"/>
                  <a:gd name="T14" fmla="*/ 22 w 37"/>
                  <a:gd name="T15" fmla="*/ 20 h 22"/>
                  <a:gd name="T16" fmla="*/ 16 w 3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2">
                    <a:moveTo>
                      <a:pt x="16" y="21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2"/>
                      <a:pt x="16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" name="任意多边形 1121">
                <a:extLst>
                  <a:ext uri="{FF2B5EF4-FFF2-40B4-BE49-F238E27FC236}">
                    <a16:creationId xmlns:a16="http://schemas.microsoft.com/office/drawing/2014/main" id="{8995B153-42BE-40AB-9689-A45568B22621}"/>
                  </a:ext>
                </a:extLst>
              </p:cNvPr>
              <p:cNvSpPr/>
              <p:nvPr/>
            </p:nvSpPr>
            <p:spPr bwMode="auto">
              <a:xfrm>
                <a:off x="8540750" y="4567238"/>
                <a:ext cx="144463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4 w 38"/>
                  <a:gd name="T11" fmla="*/ 1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5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3 w 38"/>
                  <a:gd name="T29" fmla="*/ 11 h 24"/>
                  <a:gd name="T30" fmla="*/ 3 w 38"/>
                  <a:gd name="T31" fmla="*/ 12 h 24"/>
                  <a:gd name="T32" fmla="*/ 3 w 38"/>
                  <a:gd name="T33" fmla="*/ 13 h 24"/>
                  <a:gd name="T34" fmla="*/ 16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1 h 24"/>
                  <a:gd name="T44" fmla="*/ 21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2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0"/>
                      <a:pt x="38" y="11"/>
                      <a:pt x="38" y="12"/>
                    </a:cubicBezTo>
                    <a:cubicBezTo>
                      <a:pt x="38" y="13"/>
                      <a:pt x="37" y="15"/>
                      <a:pt x="36" y="1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3"/>
                      <a:pt x="20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1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" name="任意多边形 1122">
                <a:extLst>
                  <a:ext uri="{FF2B5EF4-FFF2-40B4-BE49-F238E27FC236}">
                    <a16:creationId xmlns:a16="http://schemas.microsoft.com/office/drawing/2014/main" id="{65846ABC-CB25-42FB-85DA-574DAB065D35}"/>
                  </a:ext>
                </a:extLst>
              </p:cNvPr>
              <p:cNvSpPr/>
              <p:nvPr/>
            </p:nvSpPr>
            <p:spPr bwMode="auto">
              <a:xfrm>
                <a:off x="6792913" y="3684588"/>
                <a:ext cx="139700" cy="82550"/>
              </a:xfrm>
              <a:custGeom>
                <a:avLst/>
                <a:gdLst>
                  <a:gd name="T0" fmla="*/ 15 w 37"/>
                  <a:gd name="T1" fmla="*/ 21 h 22"/>
                  <a:gd name="T2" fmla="*/ 2 w 37"/>
                  <a:gd name="T3" fmla="*/ 13 h 22"/>
                  <a:gd name="T4" fmla="*/ 3 w 37"/>
                  <a:gd name="T5" fmla="*/ 9 h 22"/>
                  <a:gd name="T6" fmla="*/ 15 w 37"/>
                  <a:gd name="T7" fmla="*/ 2 h 22"/>
                  <a:gd name="T8" fmla="*/ 22 w 37"/>
                  <a:gd name="T9" fmla="*/ 2 h 22"/>
                  <a:gd name="T10" fmla="*/ 35 w 37"/>
                  <a:gd name="T11" fmla="*/ 9 h 22"/>
                  <a:gd name="T12" fmla="*/ 35 w 37"/>
                  <a:gd name="T13" fmla="*/ 13 h 22"/>
                  <a:gd name="T14" fmla="*/ 22 w 37"/>
                  <a:gd name="T15" fmla="*/ 20 h 22"/>
                  <a:gd name="T16" fmla="*/ 15 w 3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2">
                    <a:moveTo>
                      <a:pt x="15" y="21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0" y="0"/>
                      <a:pt x="22" y="2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2"/>
                      <a:pt x="17" y="22"/>
                      <a:pt x="1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" name="任意多边形 1123">
                <a:extLst>
                  <a:ext uri="{FF2B5EF4-FFF2-40B4-BE49-F238E27FC236}">
                    <a16:creationId xmlns:a16="http://schemas.microsoft.com/office/drawing/2014/main" id="{7DB4BA33-0B86-4477-B900-07EADCD428C9}"/>
                  </a:ext>
                </a:extLst>
              </p:cNvPr>
              <p:cNvSpPr/>
              <p:nvPr/>
            </p:nvSpPr>
            <p:spPr bwMode="auto">
              <a:xfrm>
                <a:off x="6789738" y="3679826"/>
                <a:ext cx="146050" cy="90488"/>
              </a:xfrm>
              <a:custGeom>
                <a:avLst/>
                <a:gdLst>
                  <a:gd name="T0" fmla="*/ 19 w 39"/>
                  <a:gd name="T1" fmla="*/ 24 h 24"/>
                  <a:gd name="T2" fmla="*/ 16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9 h 24"/>
                  <a:gd name="T10" fmla="*/ 15 w 39"/>
                  <a:gd name="T11" fmla="*/ 1 h 24"/>
                  <a:gd name="T12" fmla="*/ 24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5 h 24"/>
                  <a:gd name="T20" fmla="*/ 24 w 39"/>
                  <a:gd name="T21" fmla="*/ 23 h 24"/>
                  <a:gd name="T22" fmla="*/ 19 w 39"/>
                  <a:gd name="T23" fmla="*/ 24 h 24"/>
                  <a:gd name="T24" fmla="*/ 17 w 39"/>
                  <a:gd name="T25" fmla="*/ 20 h 24"/>
                  <a:gd name="T26" fmla="*/ 23 w 39"/>
                  <a:gd name="T27" fmla="*/ 20 h 24"/>
                  <a:gd name="T28" fmla="*/ 35 w 39"/>
                  <a:gd name="T29" fmla="*/ 13 h 24"/>
                  <a:gd name="T30" fmla="*/ 36 w 39"/>
                  <a:gd name="T31" fmla="*/ 12 h 24"/>
                  <a:gd name="T32" fmla="*/ 35 w 39"/>
                  <a:gd name="T33" fmla="*/ 12 h 24"/>
                  <a:gd name="T34" fmla="*/ 22 w 39"/>
                  <a:gd name="T35" fmla="*/ 4 h 24"/>
                  <a:gd name="T36" fmla="*/ 17 w 39"/>
                  <a:gd name="T37" fmla="*/ 4 h 24"/>
                  <a:gd name="T38" fmla="*/ 4 w 39"/>
                  <a:gd name="T39" fmla="*/ 11 h 24"/>
                  <a:gd name="T40" fmla="*/ 3 w 39"/>
                  <a:gd name="T41" fmla="*/ 12 h 24"/>
                  <a:gd name="T42" fmla="*/ 4 w 39"/>
                  <a:gd name="T43" fmla="*/ 13 h 24"/>
                  <a:gd name="T44" fmla="*/ 17 w 39"/>
                  <a:gd name="T4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8" y="0"/>
                      <a:pt x="21" y="0"/>
                      <a:pt x="24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3"/>
                      <a:pt x="38" y="15"/>
                      <a:pt x="36" y="15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3"/>
                      <a:pt x="21" y="24"/>
                      <a:pt x="19" y="24"/>
                    </a:cubicBezTo>
                    <a:close/>
                    <a:moveTo>
                      <a:pt x="17" y="20"/>
                    </a:moveTo>
                    <a:cubicBezTo>
                      <a:pt x="19" y="21"/>
                      <a:pt x="21" y="21"/>
                      <a:pt x="23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18" y="3"/>
                      <a:pt x="17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4" y="12"/>
                      <a:pt x="4" y="13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" name="任意多边形 1124">
                <a:extLst>
                  <a:ext uri="{FF2B5EF4-FFF2-40B4-BE49-F238E27FC236}">
                    <a16:creationId xmlns:a16="http://schemas.microsoft.com/office/drawing/2014/main" id="{40D92A73-936D-43C7-BCF1-667F19AA61B8}"/>
                  </a:ext>
                </a:extLst>
              </p:cNvPr>
              <p:cNvSpPr/>
              <p:nvPr/>
            </p:nvSpPr>
            <p:spPr bwMode="auto">
              <a:xfrm>
                <a:off x="6902450" y="3748088"/>
                <a:ext cx="139700" cy="79375"/>
              </a:xfrm>
              <a:custGeom>
                <a:avLst/>
                <a:gdLst>
                  <a:gd name="T0" fmla="*/ 16 w 37"/>
                  <a:gd name="T1" fmla="*/ 20 h 21"/>
                  <a:gd name="T2" fmla="*/ 2 w 37"/>
                  <a:gd name="T3" fmla="*/ 13 h 21"/>
                  <a:gd name="T4" fmla="*/ 3 w 37"/>
                  <a:gd name="T5" fmla="*/ 9 h 21"/>
                  <a:gd name="T6" fmla="*/ 15 w 37"/>
                  <a:gd name="T7" fmla="*/ 2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3 h 21"/>
                  <a:gd name="T14" fmla="*/ 22 w 37"/>
                  <a:gd name="T15" fmla="*/ 20 h 21"/>
                  <a:gd name="T16" fmla="*/ 16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6" y="2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" name="任意多边形 1125">
                <a:extLst>
                  <a:ext uri="{FF2B5EF4-FFF2-40B4-BE49-F238E27FC236}">
                    <a16:creationId xmlns:a16="http://schemas.microsoft.com/office/drawing/2014/main" id="{A446AAD9-DA75-4977-9AC2-3BA833BB0614}"/>
                  </a:ext>
                </a:extLst>
              </p:cNvPr>
              <p:cNvSpPr/>
              <p:nvPr/>
            </p:nvSpPr>
            <p:spPr bwMode="auto">
              <a:xfrm>
                <a:off x="6899275" y="3744913"/>
                <a:ext cx="146050" cy="90488"/>
              </a:xfrm>
              <a:custGeom>
                <a:avLst/>
                <a:gdLst>
                  <a:gd name="T0" fmla="*/ 20 w 39"/>
                  <a:gd name="T1" fmla="*/ 24 h 24"/>
                  <a:gd name="T2" fmla="*/ 16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8 h 24"/>
                  <a:gd name="T10" fmla="*/ 15 w 39"/>
                  <a:gd name="T11" fmla="*/ 1 h 24"/>
                  <a:gd name="T12" fmla="*/ 24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7 w 39"/>
                  <a:gd name="T19" fmla="*/ 15 h 24"/>
                  <a:gd name="T20" fmla="*/ 24 w 39"/>
                  <a:gd name="T21" fmla="*/ 22 h 24"/>
                  <a:gd name="T22" fmla="*/ 20 w 39"/>
                  <a:gd name="T23" fmla="*/ 24 h 24"/>
                  <a:gd name="T24" fmla="*/ 20 w 39"/>
                  <a:gd name="T25" fmla="*/ 3 h 24"/>
                  <a:gd name="T26" fmla="*/ 17 w 39"/>
                  <a:gd name="T27" fmla="*/ 4 h 24"/>
                  <a:gd name="T28" fmla="*/ 4 w 39"/>
                  <a:gd name="T29" fmla="*/ 11 h 24"/>
                  <a:gd name="T30" fmla="*/ 3 w 39"/>
                  <a:gd name="T31" fmla="*/ 12 h 24"/>
                  <a:gd name="T32" fmla="*/ 4 w 39"/>
                  <a:gd name="T33" fmla="*/ 12 h 24"/>
                  <a:gd name="T34" fmla="*/ 17 w 39"/>
                  <a:gd name="T35" fmla="*/ 20 h 24"/>
                  <a:gd name="T36" fmla="*/ 23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1 h 24"/>
                  <a:gd name="T44" fmla="*/ 22 w 39"/>
                  <a:gd name="T45" fmla="*/ 4 h 24"/>
                  <a:gd name="T46" fmla="*/ 20 w 39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20" y="24"/>
                    </a:moveTo>
                    <a:cubicBezTo>
                      <a:pt x="18" y="24"/>
                      <a:pt x="17" y="23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8" y="0"/>
                      <a:pt x="21" y="0"/>
                      <a:pt x="24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9" y="10"/>
                      <a:pt x="39" y="12"/>
                    </a:cubicBezTo>
                    <a:cubicBezTo>
                      <a:pt x="39" y="13"/>
                      <a:pt x="38" y="14"/>
                      <a:pt x="37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1" y="24"/>
                      <a:pt x="20" y="24"/>
                    </a:cubicBezTo>
                    <a:close/>
                    <a:moveTo>
                      <a:pt x="20" y="3"/>
                    </a:moveTo>
                    <a:cubicBezTo>
                      <a:pt x="19" y="3"/>
                      <a:pt x="18" y="3"/>
                      <a:pt x="17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1"/>
                      <a:pt x="21" y="21"/>
                      <a:pt x="23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1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1" y="3"/>
                      <a:pt x="2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" name="任意多边形 1126">
                <a:extLst>
                  <a:ext uri="{FF2B5EF4-FFF2-40B4-BE49-F238E27FC236}">
                    <a16:creationId xmlns:a16="http://schemas.microsoft.com/office/drawing/2014/main" id="{1B523AE0-CC48-4B48-8BBF-8E1CC2A40905}"/>
                  </a:ext>
                </a:extLst>
              </p:cNvPr>
              <p:cNvSpPr/>
              <p:nvPr/>
            </p:nvSpPr>
            <p:spPr bwMode="auto">
              <a:xfrm>
                <a:off x="7011988" y="3813176"/>
                <a:ext cx="139700" cy="79375"/>
              </a:xfrm>
              <a:custGeom>
                <a:avLst/>
                <a:gdLst>
                  <a:gd name="T0" fmla="*/ 16 w 37"/>
                  <a:gd name="T1" fmla="*/ 20 h 21"/>
                  <a:gd name="T2" fmla="*/ 2 w 37"/>
                  <a:gd name="T3" fmla="*/ 12 h 21"/>
                  <a:gd name="T4" fmla="*/ 3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3 h 21"/>
                  <a:gd name="T14" fmla="*/ 22 w 37"/>
                  <a:gd name="T15" fmla="*/ 20 h 21"/>
                  <a:gd name="T16" fmla="*/ 16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6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1" y="10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" name="任意多边形 1127">
                <a:extLst>
                  <a:ext uri="{FF2B5EF4-FFF2-40B4-BE49-F238E27FC236}">
                    <a16:creationId xmlns:a16="http://schemas.microsoft.com/office/drawing/2014/main" id="{632BBDBF-B591-4F47-BB2B-C2D3A017A210}"/>
                  </a:ext>
                </a:extLst>
              </p:cNvPr>
              <p:cNvSpPr/>
              <p:nvPr/>
            </p:nvSpPr>
            <p:spPr bwMode="auto">
              <a:xfrm>
                <a:off x="7007225" y="3805238"/>
                <a:ext cx="147638" cy="90488"/>
              </a:xfrm>
              <a:custGeom>
                <a:avLst/>
                <a:gdLst>
                  <a:gd name="T0" fmla="*/ 20 w 39"/>
                  <a:gd name="T1" fmla="*/ 24 h 24"/>
                  <a:gd name="T2" fmla="*/ 16 w 39"/>
                  <a:gd name="T3" fmla="*/ 23 h 24"/>
                  <a:gd name="T4" fmla="*/ 2 w 39"/>
                  <a:gd name="T5" fmla="*/ 16 h 24"/>
                  <a:gd name="T6" fmla="*/ 0 w 39"/>
                  <a:gd name="T7" fmla="*/ 13 h 24"/>
                  <a:gd name="T8" fmla="*/ 3 w 39"/>
                  <a:gd name="T9" fmla="*/ 9 h 24"/>
                  <a:gd name="T10" fmla="*/ 15 w 39"/>
                  <a:gd name="T11" fmla="*/ 2 h 24"/>
                  <a:gd name="T12" fmla="*/ 24 w 39"/>
                  <a:gd name="T13" fmla="*/ 2 h 24"/>
                  <a:gd name="T14" fmla="*/ 37 w 39"/>
                  <a:gd name="T15" fmla="*/ 9 h 24"/>
                  <a:gd name="T16" fmla="*/ 39 w 39"/>
                  <a:gd name="T17" fmla="*/ 12 h 24"/>
                  <a:gd name="T18" fmla="*/ 37 w 39"/>
                  <a:gd name="T19" fmla="*/ 16 h 24"/>
                  <a:gd name="T20" fmla="*/ 24 w 39"/>
                  <a:gd name="T21" fmla="*/ 23 h 24"/>
                  <a:gd name="T22" fmla="*/ 20 w 39"/>
                  <a:gd name="T23" fmla="*/ 24 h 24"/>
                  <a:gd name="T24" fmla="*/ 20 w 39"/>
                  <a:gd name="T25" fmla="*/ 4 h 24"/>
                  <a:gd name="T26" fmla="*/ 17 w 39"/>
                  <a:gd name="T27" fmla="*/ 5 h 24"/>
                  <a:gd name="T28" fmla="*/ 4 w 39"/>
                  <a:gd name="T29" fmla="*/ 12 h 24"/>
                  <a:gd name="T30" fmla="*/ 3 w 39"/>
                  <a:gd name="T31" fmla="*/ 13 h 24"/>
                  <a:gd name="T32" fmla="*/ 4 w 39"/>
                  <a:gd name="T33" fmla="*/ 13 h 24"/>
                  <a:gd name="T34" fmla="*/ 17 w 39"/>
                  <a:gd name="T35" fmla="*/ 21 h 24"/>
                  <a:gd name="T36" fmla="*/ 23 w 39"/>
                  <a:gd name="T37" fmla="*/ 21 h 24"/>
                  <a:gd name="T38" fmla="*/ 35 w 39"/>
                  <a:gd name="T39" fmla="*/ 13 h 24"/>
                  <a:gd name="T40" fmla="*/ 36 w 39"/>
                  <a:gd name="T41" fmla="*/ 12 h 24"/>
                  <a:gd name="T42" fmla="*/ 36 w 39"/>
                  <a:gd name="T43" fmla="*/ 12 h 24"/>
                  <a:gd name="T44" fmla="*/ 22 w 39"/>
                  <a:gd name="T45" fmla="*/ 4 h 24"/>
                  <a:gd name="T46" fmla="*/ 20 w 39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20" y="24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8" y="1"/>
                      <a:pt x="21" y="0"/>
                      <a:pt x="24" y="2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4"/>
                      <a:pt x="38" y="15"/>
                      <a:pt x="37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4"/>
                      <a:pt x="21" y="24"/>
                      <a:pt x="20" y="24"/>
                    </a:cubicBezTo>
                    <a:close/>
                    <a:moveTo>
                      <a:pt x="20" y="4"/>
                    </a:moveTo>
                    <a:cubicBezTo>
                      <a:pt x="19" y="4"/>
                      <a:pt x="18" y="4"/>
                      <a:pt x="17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9" y="22"/>
                      <a:pt x="21" y="21"/>
                      <a:pt x="23" y="21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3"/>
                      <a:pt x="36" y="13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0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" name="任意多边形 1128">
                <a:extLst>
                  <a:ext uri="{FF2B5EF4-FFF2-40B4-BE49-F238E27FC236}">
                    <a16:creationId xmlns:a16="http://schemas.microsoft.com/office/drawing/2014/main" id="{CC75B063-A7CC-42E6-8369-106A62ED8BF5}"/>
                  </a:ext>
                </a:extLst>
              </p:cNvPr>
              <p:cNvSpPr/>
              <p:nvPr/>
            </p:nvSpPr>
            <p:spPr bwMode="auto">
              <a:xfrm>
                <a:off x="7121525" y="3876676"/>
                <a:ext cx="138113" cy="79375"/>
              </a:xfrm>
              <a:custGeom>
                <a:avLst/>
                <a:gdLst>
                  <a:gd name="T0" fmla="*/ 16 w 37"/>
                  <a:gd name="T1" fmla="*/ 20 h 21"/>
                  <a:gd name="T2" fmla="*/ 2 w 37"/>
                  <a:gd name="T3" fmla="*/ 12 h 21"/>
                  <a:gd name="T4" fmla="*/ 3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2 h 21"/>
                  <a:gd name="T14" fmla="*/ 22 w 37"/>
                  <a:gd name="T15" fmla="*/ 20 h 21"/>
                  <a:gd name="T16" fmla="*/ 16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6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1"/>
                      <a:pt x="35" y="1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" name="任意多边形 1129">
                <a:extLst>
                  <a:ext uri="{FF2B5EF4-FFF2-40B4-BE49-F238E27FC236}">
                    <a16:creationId xmlns:a16="http://schemas.microsoft.com/office/drawing/2014/main" id="{E9866ED2-7716-46A0-942E-B63287CFFB73}"/>
                  </a:ext>
                </a:extLst>
              </p:cNvPr>
              <p:cNvSpPr/>
              <p:nvPr/>
            </p:nvSpPr>
            <p:spPr bwMode="auto">
              <a:xfrm>
                <a:off x="7121525" y="3868738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1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4 w 38"/>
                  <a:gd name="T11" fmla="*/ 2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4 h 24"/>
                  <a:gd name="T26" fmla="*/ 16 w 38"/>
                  <a:gd name="T27" fmla="*/ 4 h 24"/>
                  <a:gd name="T28" fmla="*/ 3 w 38"/>
                  <a:gd name="T29" fmla="*/ 12 h 24"/>
                  <a:gd name="T30" fmla="*/ 3 w 38"/>
                  <a:gd name="T31" fmla="*/ 12 h 24"/>
                  <a:gd name="T32" fmla="*/ 3 w 38"/>
                  <a:gd name="T33" fmla="*/ 13 h 24"/>
                  <a:gd name="T34" fmla="*/ 16 w 38"/>
                  <a:gd name="T35" fmla="*/ 21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1 w 38"/>
                  <a:gd name="T45" fmla="*/ 4 h 24"/>
                  <a:gd name="T46" fmla="*/ 19 w 38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2"/>
                    </a:cubicBezTo>
                    <a:cubicBezTo>
                      <a:pt x="0" y="11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7" y="0"/>
                      <a:pt x="20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0"/>
                      <a:pt x="38" y="11"/>
                      <a:pt x="38" y="12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9" y="4"/>
                    </a:moveTo>
                    <a:cubicBezTo>
                      <a:pt x="18" y="4"/>
                      <a:pt x="17" y="4"/>
                      <a:pt x="16" y="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0" y="4"/>
                      <a:pt x="19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" name="任意多边形 1130">
                <a:extLst>
                  <a:ext uri="{FF2B5EF4-FFF2-40B4-BE49-F238E27FC236}">
                    <a16:creationId xmlns:a16="http://schemas.microsoft.com/office/drawing/2014/main" id="{4C84714E-9852-40C4-BE34-B262F8883F8E}"/>
                  </a:ext>
                </a:extLst>
              </p:cNvPr>
              <p:cNvSpPr/>
              <p:nvPr/>
            </p:nvSpPr>
            <p:spPr bwMode="auto">
              <a:xfrm>
                <a:off x="7229475" y="3940176"/>
                <a:ext cx="139700" cy="79375"/>
              </a:xfrm>
              <a:custGeom>
                <a:avLst/>
                <a:gdLst>
                  <a:gd name="T0" fmla="*/ 16 w 37"/>
                  <a:gd name="T1" fmla="*/ 20 h 21"/>
                  <a:gd name="T2" fmla="*/ 2 w 37"/>
                  <a:gd name="T3" fmla="*/ 12 h 21"/>
                  <a:gd name="T4" fmla="*/ 3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8 h 21"/>
                  <a:gd name="T12" fmla="*/ 35 w 37"/>
                  <a:gd name="T13" fmla="*/ 12 h 21"/>
                  <a:gd name="T14" fmla="*/ 22 w 37"/>
                  <a:gd name="T15" fmla="*/ 19 h 21"/>
                  <a:gd name="T16" fmla="*/ 16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6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9"/>
                      <a:pt x="37" y="11"/>
                      <a:pt x="35" y="1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1"/>
                      <a:pt x="17" y="21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" name="任意多边形 1131">
                <a:extLst>
                  <a:ext uri="{FF2B5EF4-FFF2-40B4-BE49-F238E27FC236}">
                    <a16:creationId xmlns:a16="http://schemas.microsoft.com/office/drawing/2014/main" id="{B0B3C8D9-E0A5-45B0-B695-16AF29F71B4B}"/>
                  </a:ext>
                </a:extLst>
              </p:cNvPr>
              <p:cNvSpPr/>
              <p:nvPr/>
            </p:nvSpPr>
            <p:spPr bwMode="auto">
              <a:xfrm>
                <a:off x="7229475" y="3933826"/>
                <a:ext cx="144463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1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4 w 38"/>
                  <a:gd name="T11" fmla="*/ 2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3 w 38"/>
                  <a:gd name="T29" fmla="*/ 11 h 24"/>
                  <a:gd name="T30" fmla="*/ 3 w 38"/>
                  <a:gd name="T31" fmla="*/ 12 h 24"/>
                  <a:gd name="T32" fmla="*/ 3 w 38"/>
                  <a:gd name="T33" fmla="*/ 13 h 24"/>
                  <a:gd name="T34" fmla="*/ 16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1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0" y="11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0"/>
                      <a:pt x="38" y="11"/>
                      <a:pt x="38" y="12"/>
                    </a:cubicBezTo>
                    <a:cubicBezTo>
                      <a:pt x="38" y="13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3"/>
                      <a:pt x="20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" name="任意多边形 1132">
                <a:extLst>
                  <a:ext uri="{FF2B5EF4-FFF2-40B4-BE49-F238E27FC236}">
                    <a16:creationId xmlns:a16="http://schemas.microsoft.com/office/drawing/2014/main" id="{3BBACA12-5CF1-4D0D-BBA9-89703A6FDEE0}"/>
                  </a:ext>
                </a:extLst>
              </p:cNvPr>
              <p:cNvSpPr/>
              <p:nvPr/>
            </p:nvSpPr>
            <p:spPr bwMode="auto">
              <a:xfrm>
                <a:off x="7343775" y="4000501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3 h 21"/>
                  <a:gd name="T4" fmla="*/ 2 w 36"/>
                  <a:gd name="T5" fmla="*/ 9 h 21"/>
                  <a:gd name="T6" fmla="*/ 14 w 36"/>
                  <a:gd name="T7" fmla="*/ 2 h 21"/>
                  <a:gd name="T8" fmla="*/ 21 w 36"/>
                  <a:gd name="T9" fmla="*/ 1 h 21"/>
                  <a:gd name="T10" fmla="*/ 34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6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" name="任意多边形 1133">
                <a:extLst>
                  <a:ext uri="{FF2B5EF4-FFF2-40B4-BE49-F238E27FC236}">
                    <a16:creationId xmlns:a16="http://schemas.microsoft.com/office/drawing/2014/main" id="{A78215AF-1179-402B-99E2-A51D2A1C44A6}"/>
                  </a:ext>
                </a:extLst>
              </p:cNvPr>
              <p:cNvSpPr/>
              <p:nvPr/>
            </p:nvSpPr>
            <p:spPr bwMode="auto">
              <a:xfrm>
                <a:off x="7339013" y="3997326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8 h 24"/>
                  <a:gd name="T10" fmla="*/ 14 w 38"/>
                  <a:gd name="T11" fmla="*/ 1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5 h 24"/>
                  <a:gd name="T20" fmla="*/ 23 w 38"/>
                  <a:gd name="T21" fmla="*/ 22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4 w 38"/>
                  <a:gd name="T29" fmla="*/ 11 h 24"/>
                  <a:gd name="T30" fmla="*/ 3 w 38"/>
                  <a:gd name="T31" fmla="*/ 12 h 24"/>
                  <a:gd name="T32" fmla="*/ 3 w 38"/>
                  <a:gd name="T33" fmla="*/ 12 h 24"/>
                  <a:gd name="T34" fmla="*/ 16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1 h 24"/>
                  <a:gd name="T44" fmla="*/ 21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8" y="11"/>
                      <a:pt x="38" y="12"/>
                    </a:cubicBezTo>
                    <a:cubicBezTo>
                      <a:pt x="38" y="13"/>
                      <a:pt x="37" y="14"/>
                      <a:pt x="36" y="1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3"/>
                      <a:pt x="20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1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" name="任意多边形 1134">
                <a:extLst>
                  <a:ext uri="{FF2B5EF4-FFF2-40B4-BE49-F238E27FC236}">
                    <a16:creationId xmlns:a16="http://schemas.microsoft.com/office/drawing/2014/main" id="{DAECF43D-4B69-4E71-8CDB-085FB0424765}"/>
                  </a:ext>
                </a:extLst>
              </p:cNvPr>
              <p:cNvSpPr/>
              <p:nvPr/>
            </p:nvSpPr>
            <p:spPr bwMode="auto">
              <a:xfrm>
                <a:off x="7451725" y="4065588"/>
                <a:ext cx="136525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3 h 21"/>
                  <a:gd name="T4" fmla="*/ 2 w 36"/>
                  <a:gd name="T5" fmla="*/ 9 h 21"/>
                  <a:gd name="T6" fmla="*/ 14 w 36"/>
                  <a:gd name="T7" fmla="*/ 1 h 21"/>
                  <a:gd name="T8" fmla="*/ 21 w 36"/>
                  <a:gd name="T9" fmla="*/ 1 h 21"/>
                  <a:gd name="T10" fmla="*/ 34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10"/>
                      <a:pt x="2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6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" name="任意多边形 1135">
                <a:extLst>
                  <a:ext uri="{FF2B5EF4-FFF2-40B4-BE49-F238E27FC236}">
                    <a16:creationId xmlns:a16="http://schemas.microsoft.com/office/drawing/2014/main" id="{9E43B046-6111-4825-B894-8AAC1387D261}"/>
                  </a:ext>
                </a:extLst>
              </p:cNvPr>
              <p:cNvSpPr/>
              <p:nvPr/>
            </p:nvSpPr>
            <p:spPr bwMode="auto">
              <a:xfrm>
                <a:off x="7448550" y="4062413"/>
                <a:ext cx="142875" cy="85725"/>
              </a:xfrm>
              <a:custGeom>
                <a:avLst/>
                <a:gdLst>
                  <a:gd name="T0" fmla="*/ 19 w 38"/>
                  <a:gd name="T1" fmla="*/ 23 h 23"/>
                  <a:gd name="T2" fmla="*/ 15 w 38"/>
                  <a:gd name="T3" fmla="*/ 23 h 23"/>
                  <a:gd name="T4" fmla="*/ 2 w 38"/>
                  <a:gd name="T5" fmla="*/ 15 h 23"/>
                  <a:gd name="T6" fmla="*/ 0 w 38"/>
                  <a:gd name="T7" fmla="*/ 12 h 23"/>
                  <a:gd name="T8" fmla="*/ 2 w 38"/>
                  <a:gd name="T9" fmla="*/ 8 h 23"/>
                  <a:gd name="T10" fmla="*/ 14 w 38"/>
                  <a:gd name="T11" fmla="*/ 1 h 23"/>
                  <a:gd name="T12" fmla="*/ 23 w 38"/>
                  <a:gd name="T13" fmla="*/ 1 h 23"/>
                  <a:gd name="T14" fmla="*/ 36 w 38"/>
                  <a:gd name="T15" fmla="*/ 9 h 23"/>
                  <a:gd name="T16" fmla="*/ 38 w 38"/>
                  <a:gd name="T17" fmla="*/ 12 h 23"/>
                  <a:gd name="T18" fmla="*/ 36 w 38"/>
                  <a:gd name="T19" fmla="*/ 15 h 23"/>
                  <a:gd name="T20" fmla="*/ 23 w 38"/>
                  <a:gd name="T21" fmla="*/ 22 h 23"/>
                  <a:gd name="T22" fmla="*/ 19 w 38"/>
                  <a:gd name="T23" fmla="*/ 23 h 23"/>
                  <a:gd name="T24" fmla="*/ 16 w 38"/>
                  <a:gd name="T25" fmla="*/ 20 h 23"/>
                  <a:gd name="T26" fmla="*/ 22 w 38"/>
                  <a:gd name="T27" fmla="*/ 20 h 23"/>
                  <a:gd name="T28" fmla="*/ 34 w 38"/>
                  <a:gd name="T29" fmla="*/ 12 h 23"/>
                  <a:gd name="T30" fmla="*/ 35 w 38"/>
                  <a:gd name="T31" fmla="*/ 12 h 23"/>
                  <a:gd name="T32" fmla="*/ 35 w 38"/>
                  <a:gd name="T33" fmla="*/ 11 h 23"/>
                  <a:gd name="T34" fmla="*/ 21 w 38"/>
                  <a:gd name="T35" fmla="*/ 3 h 23"/>
                  <a:gd name="T36" fmla="*/ 16 w 38"/>
                  <a:gd name="T37" fmla="*/ 4 h 23"/>
                  <a:gd name="T38" fmla="*/ 4 w 38"/>
                  <a:gd name="T39" fmla="*/ 11 h 23"/>
                  <a:gd name="T40" fmla="*/ 3 w 38"/>
                  <a:gd name="T41" fmla="*/ 12 h 23"/>
                  <a:gd name="T42" fmla="*/ 3 w 38"/>
                  <a:gd name="T43" fmla="*/ 12 h 23"/>
                  <a:gd name="T44" fmla="*/ 16 w 38"/>
                  <a:gd name="T45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3">
                    <a:moveTo>
                      <a:pt x="19" y="23"/>
                    </a:moveTo>
                    <a:cubicBezTo>
                      <a:pt x="17" y="23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8" y="10"/>
                      <a:pt x="38" y="12"/>
                    </a:cubicBezTo>
                    <a:cubicBezTo>
                      <a:pt x="38" y="13"/>
                      <a:pt x="37" y="14"/>
                      <a:pt x="36" y="1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3"/>
                      <a:pt x="20" y="23"/>
                      <a:pt x="19" y="23"/>
                    </a:cubicBezTo>
                    <a:close/>
                    <a:moveTo>
                      <a:pt x="16" y="20"/>
                    </a:move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" name="任意多边形 1136">
                <a:extLst>
                  <a:ext uri="{FF2B5EF4-FFF2-40B4-BE49-F238E27FC236}">
                    <a16:creationId xmlns:a16="http://schemas.microsoft.com/office/drawing/2014/main" id="{F725FE2A-8A39-4936-B50A-5D9CD25383AE}"/>
                  </a:ext>
                </a:extLst>
              </p:cNvPr>
              <p:cNvSpPr/>
              <p:nvPr/>
            </p:nvSpPr>
            <p:spPr bwMode="auto">
              <a:xfrm>
                <a:off x="7561263" y="4129088"/>
                <a:ext cx="136525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4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10"/>
                      <a:pt x="36" y="11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" name="任意多边形 1137">
                <a:extLst>
                  <a:ext uri="{FF2B5EF4-FFF2-40B4-BE49-F238E27FC236}">
                    <a16:creationId xmlns:a16="http://schemas.microsoft.com/office/drawing/2014/main" id="{4C66D0A1-2796-44F1-B268-3182EA702379}"/>
                  </a:ext>
                </a:extLst>
              </p:cNvPr>
              <p:cNvSpPr/>
              <p:nvPr/>
            </p:nvSpPr>
            <p:spPr bwMode="auto">
              <a:xfrm>
                <a:off x="7558088" y="4122738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6 h 24"/>
                  <a:gd name="T6" fmla="*/ 0 w 38"/>
                  <a:gd name="T7" fmla="*/ 13 h 24"/>
                  <a:gd name="T8" fmla="*/ 2 w 38"/>
                  <a:gd name="T9" fmla="*/ 9 h 24"/>
                  <a:gd name="T10" fmla="*/ 14 w 38"/>
                  <a:gd name="T11" fmla="*/ 2 h 24"/>
                  <a:gd name="T12" fmla="*/ 23 w 38"/>
                  <a:gd name="T13" fmla="*/ 2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4 h 24"/>
                  <a:gd name="T26" fmla="*/ 16 w 38"/>
                  <a:gd name="T27" fmla="*/ 4 h 24"/>
                  <a:gd name="T28" fmla="*/ 4 w 38"/>
                  <a:gd name="T29" fmla="*/ 12 h 24"/>
                  <a:gd name="T30" fmla="*/ 3 w 38"/>
                  <a:gd name="T31" fmla="*/ 13 h 24"/>
                  <a:gd name="T32" fmla="*/ 3 w 38"/>
                  <a:gd name="T33" fmla="*/ 13 h 24"/>
                  <a:gd name="T34" fmla="*/ 16 w 38"/>
                  <a:gd name="T35" fmla="*/ 21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1 w 38"/>
                  <a:gd name="T45" fmla="*/ 4 h 24"/>
                  <a:gd name="T46" fmla="*/ 19 w 38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7" y="0"/>
                      <a:pt x="21" y="0"/>
                      <a:pt x="23" y="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0"/>
                      <a:pt x="38" y="11"/>
                      <a:pt x="38" y="12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9" y="4"/>
                    </a:moveTo>
                    <a:cubicBezTo>
                      <a:pt x="18" y="4"/>
                      <a:pt x="17" y="4"/>
                      <a:pt x="16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0" y="4"/>
                      <a:pt x="19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" name="任意多边形 1138">
                <a:extLst>
                  <a:ext uri="{FF2B5EF4-FFF2-40B4-BE49-F238E27FC236}">
                    <a16:creationId xmlns:a16="http://schemas.microsoft.com/office/drawing/2014/main" id="{BABAF147-4B9B-4188-A6AD-6D7B811ABBB9}"/>
                  </a:ext>
                </a:extLst>
              </p:cNvPr>
              <p:cNvSpPr/>
              <p:nvPr/>
            </p:nvSpPr>
            <p:spPr bwMode="auto">
              <a:xfrm>
                <a:off x="7670800" y="4194176"/>
                <a:ext cx="136525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8 h 21"/>
                  <a:gd name="T12" fmla="*/ 34 w 36"/>
                  <a:gd name="T13" fmla="*/ 12 h 21"/>
                  <a:gd name="T14" fmla="*/ 22 w 36"/>
                  <a:gd name="T15" fmla="*/ 19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6" y="9"/>
                      <a:pt x="36" y="11"/>
                      <a:pt x="34" y="1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" name="任意多边形 1139">
                <a:extLst>
                  <a:ext uri="{FF2B5EF4-FFF2-40B4-BE49-F238E27FC236}">
                    <a16:creationId xmlns:a16="http://schemas.microsoft.com/office/drawing/2014/main" id="{4EB1001F-5D58-41DB-ACAB-FB3BAE999782}"/>
                  </a:ext>
                </a:extLst>
              </p:cNvPr>
              <p:cNvSpPr/>
              <p:nvPr/>
            </p:nvSpPr>
            <p:spPr bwMode="auto">
              <a:xfrm>
                <a:off x="7667625" y="4186238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5 w 38"/>
                  <a:gd name="T11" fmla="*/ 2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4 w 38"/>
                  <a:gd name="T29" fmla="*/ 11 h 24"/>
                  <a:gd name="T30" fmla="*/ 3 w 38"/>
                  <a:gd name="T31" fmla="*/ 12 h 24"/>
                  <a:gd name="T32" fmla="*/ 3 w 38"/>
                  <a:gd name="T33" fmla="*/ 13 h 24"/>
                  <a:gd name="T34" fmla="*/ 17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1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4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0"/>
                      <a:pt x="38" y="11"/>
                      <a:pt x="38" y="12"/>
                    </a:cubicBezTo>
                    <a:cubicBezTo>
                      <a:pt x="38" y="13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" name="任意多边形 1140">
                <a:extLst>
                  <a:ext uri="{FF2B5EF4-FFF2-40B4-BE49-F238E27FC236}">
                    <a16:creationId xmlns:a16="http://schemas.microsoft.com/office/drawing/2014/main" id="{FE7808BB-8647-4012-8086-DA7C46B9C6AC}"/>
                  </a:ext>
                </a:extLst>
              </p:cNvPr>
              <p:cNvSpPr/>
              <p:nvPr/>
            </p:nvSpPr>
            <p:spPr bwMode="auto">
              <a:xfrm>
                <a:off x="7780338" y="4254501"/>
                <a:ext cx="134938" cy="82550"/>
              </a:xfrm>
              <a:custGeom>
                <a:avLst/>
                <a:gdLst>
                  <a:gd name="T0" fmla="*/ 15 w 36"/>
                  <a:gd name="T1" fmla="*/ 20 h 22"/>
                  <a:gd name="T2" fmla="*/ 1 w 36"/>
                  <a:gd name="T3" fmla="*/ 13 h 22"/>
                  <a:gd name="T4" fmla="*/ 2 w 36"/>
                  <a:gd name="T5" fmla="*/ 9 h 22"/>
                  <a:gd name="T6" fmla="*/ 14 w 36"/>
                  <a:gd name="T7" fmla="*/ 2 h 22"/>
                  <a:gd name="T8" fmla="*/ 21 w 36"/>
                  <a:gd name="T9" fmla="*/ 1 h 22"/>
                  <a:gd name="T10" fmla="*/ 35 w 36"/>
                  <a:gd name="T11" fmla="*/ 9 h 22"/>
                  <a:gd name="T12" fmla="*/ 34 w 36"/>
                  <a:gd name="T13" fmla="*/ 13 h 22"/>
                  <a:gd name="T14" fmla="*/ 22 w 36"/>
                  <a:gd name="T15" fmla="*/ 20 h 22"/>
                  <a:gd name="T16" fmla="*/ 15 w 36"/>
                  <a:gd name="T1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15" y="2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2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" name="任意多边形 1141">
                <a:extLst>
                  <a:ext uri="{FF2B5EF4-FFF2-40B4-BE49-F238E27FC236}">
                    <a16:creationId xmlns:a16="http://schemas.microsoft.com/office/drawing/2014/main" id="{028994E7-42DB-4E58-81CC-1A82D031F234}"/>
                  </a:ext>
                </a:extLst>
              </p:cNvPr>
              <p:cNvSpPr/>
              <p:nvPr/>
            </p:nvSpPr>
            <p:spPr bwMode="auto">
              <a:xfrm>
                <a:off x="7777163" y="4249738"/>
                <a:ext cx="142875" cy="92075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5 w 38"/>
                  <a:gd name="T11" fmla="*/ 1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5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4 w 38"/>
                  <a:gd name="T29" fmla="*/ 11 h 24"/>
                  <a:gd name="T30" fmla="*/ 3 w 38"/>
                  <a:gd name="T31" fmla="*/ 12 h 24"/>
                  <a:gd name="T32" fmla="*/ 3 w 38"/>
                  <a:gd name="T33" fmla="*/ 12 h 24"/>
                  <a:gd name="T34" fmla="*/ 17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1 h 24"/>
                  <a:gd name="T44" fmla="*/ 21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2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3"/>
                      <a:pt x="37" y="14"/>
                      <a:pt x="36" y="1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3"/>
                      <a:pt x="20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1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" name="任意多边形 1142">
                <a:extLst>
                  <a:ext uri="{FF2B5EF4-FFF2-40B4-BE49-F238E27FC236}">
                    <a16:creationId xmlns:a16="http://schemas.microsoft.com/office/drawing/2014/main" id="{62DB0524-8328-497C-9D4B-243C09229353}"/>
                  </a:ext>
                </a:extLst>
              </p:cNvPr>
              <p:cNvSpPr/>
              <p:nvPr/>
            </p:nvSpPr>
            <p:spPr bwMode="auto">
              <a:xfrm>
                <a:off x="7889875" y="4318001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3 h 21"/>
                  <a:gd name="T4" fmla="*/ 2 w 36"/>
                  <a:gd name="T5" fmla="*/ 9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" name="任意多边形 1143">
                <a:extLst>
                  <a:ext uri="{FF2B5EF4-FFF2-40B4-BE49-F238E27FC236}">
                    <a16:creationId xmlns:a16="http://schemas.microsoft.com/office/drawing/2014/main" id="{BBBAF19D-E82D-41A6-AEEE-E08827F7FBEF}"/>
                  </a:ext>
                </a:extLst>
              </p:cNvPr>
              <p:cNvSpPr/>
              <p:nvPr/>
            </p:nvSpPr>
            <p:spPr bwMode="auto">
              <a:xfrm>
                <a:off x="7885113" y="4314826"/>
                <a:ext cx="144463" cy="87313"/>
              </a:xfrm>
              <a:custGeom>
                <a:avLst/>
                <a:gdLst>
                  <a:gd name="T0" fmla="*/ 19 w 38"/>
                  <a:gd name="T1" fmla="*/ 23 h 23"/>
                  <a:gd name="T2" fmla="*/ 15 w 38"/>
                  <a:gd name="T3" fmla="*/ 23 h 23"/>
                  <a:gd name="T4" fmla="*/ 2 w 38"/>
                  <a:gd name="T5" fmla="*/ 15 h 23"/>
                  <a:gd name="T6" fmla="*/ 0 w 38"/>
                  <a:gd name="T7" fmla="*/ 12 h 23"/>
                  <a:gd name="T8" fmla="*/ 2 w 38"/>
                  <a:gd name="T9" fmla="*/ 8 h 23"/>
                  <a:gd name="T10" fmla="*/ 15 w 38"/>
                  <a:gd name="T11" fmla="*/ 1 h 23"/>
                  <a:gd name="T12" fmla="*/ 23 w 38"/>
                  <a:gd name="T13" fmla="*/ 1 h 23"/>
                  <a:gd name="T14" fmla="*/ 36 w 38"/>
                  <a:gd name="T15" fmla="*/ 9 h 23"/>
                  <a:gd name="T16" fmla="*/ 38 w 38"/>
                  <a:gd name="T17" fmla="*/ 12 h 23"/>
                  <a:gd name="T18" fmla="*/ 36 w 38"/>
                  <a:gd name="T19" fmla="*/ 15 h 23"/>
                  <a:gd name="T20" fmla="*/ 23 w 38"/>
                  <a:gd name="T21" fmla="*/ 22 h 23"/>
                  <a:gd name="T22" fmla="*/ 19 w 38"/>
                  <a:gd name="T23" fmla="*/ 23 h 23"/>
                  <a:gd name="T24" fmla="*/ 17 w 38"/>
                  <a:gd name="T25" fmla="*/ 20 h 23"/>
                  <a:gd name="T26" fmla="*/ 22 w 38"/>
                  <a:gd name="T27" fmla="*/ 20 h 23"/>
                  <a:gd name="T28" fmla="*/ 34 w 38"/>
                  <a:gd name="T29" fmla="*/ 13 h 23"/>
                  <a:gd name="T30" fmla="*/ 35 w 38"/>
                  <a:gd name="T31" fmla="*/ 12 h 23"/>
                  <a:gd name="T32" fmla="*/ 35 w 38"/>
                  <a:gd name="T33" fmla="*/ 11 h 23"/>
                  <a:gd name="T34" fmla="*/ 21 w 38"/>
                  <a:gd name="T35" fmla="*/ 3 h 23"/>
                  <a:gd name="T36" fmla="*/ 16 w 38"/>
                  <a:gd name="T37" fmla="*/ 4 h 23"/>
                  <a:gd name="T38" fmla="*/ 4 w 38"/>
                  <a:gd name="T39" fmla="*/ 11 h 23"/>
                  <a:gd name="T40" fmla="*/ 3 w 38"/>
                  <a:gd name="T41" fmla="*/ 12 h 23"/>
                  <a:gd name="T42" fmla="*/ 3 w 38"/>
                  <a:gd name="T43" fmla="*/ 12 h 23"/>
                  <a:gd name="T44" fmla="*/ 17 w 38"/>
                  <a:gd name="T45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3">
                    <a:moveTo>
                      <a:pt x="19" y="23"/>
                    </a:moveTo>
                    <a:cubicBezTo>
                      <a:pt x="17" y="23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9"/>
                      <a:pt x="38" y="10"/>
                      <a:pt x="38" y="12"/>
                    </a:cubicBezTo>
                    <a:cubicBezTo>
                      <a:pt x="38" y="13"/>
                      <a:pt x="37" y="14"/>
                      <a:pt x="36" y="1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3"/>
                      <a:pt x="20" y="23"/>
                      <a:pt x="19" y="23"/>
                    </a:cubicBezTo>
                    <a:close/>
                    <a:moveTo>
                      <a:pt x="17" y="20"/>
                    </a:move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" name="任意多边形 1144">
                <a:extLst>
                  <a:ext uri="{FF2B5EF4-FFF2-40B4-BE49-F238E27FC236}">
                    <a16:creationId xmlns:a16="http://schemas.microsoft.com/office/drawing/2014/main" id="{09EF74B0-7D61-4921-99D4-01E7B3D4A310}"/>
                  </a:ext>
                </a:extLst>
              </p:cNvPr>
              <p:cNvSpPr/>
              <p:nvPr/>
            </p:nvSpPr>
            <p:spPr bwMode="auto">
              <a:xfrm>
                <a:off x="7999413" y="4383088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1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" name="任意多边形 1145">
                <a:extLst>
                  <a:ext uri="{FF2B5EF4-FFF2-40B4-BE49-F238E27FC236}">
                    <a16:creationId xmlns:a16="http://schemas.microsoft.com/office/drawing/2014/main" id="{A831C1C2-3C35-4976-AAB9-2F0149A2B81B}"/>
                  </a:ext>
                </a:extLst>
              </p:cNvPr>
              <p:cNvSpPr/>
              <p:nvPr/>
            </p:nvSpPr>
            <p:spPr bwMode="auto">
              <a:xfrm>
                <a:off x="7994650" y="4375151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6 h 24"/>
                  <a:gd name="T6" fmla="*/ 0 w 38"/>
                  <a:gd name="T7" fmla="*/ 13 h 24"/>
                  <a:gd name="T8" fmla="*/ 2 w 38"/>
                  <a:gd name="T9" fmla="*/ 9 h 24"/>
                  <a:gd name="T10" fmla="*/ 15 w 38"/>
                  <a:gd name="T11" fmla="*/ 2 h 24"/>
                  <a:gd name="T12" fmla="*/ 23 w 38"/>
                  <a:gd name="T13" fmla="*/ 2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4 h 24"/>
                  <a:gd name="T26" fmla="*/ 16 w 38"/>
                  <a:gd name="T27" fmla="*/ 4 h 24"/>
                  <a:gd name="T28" fmla="*/ 4 w 38"/>
                  <a:gd name="T29" fmla="*/ 12 h 24"/>
                  <a:gd name="T30" fmla="*/ 3 w 38"/>
                  <a:gd name="T31" fmla="*/ 13 h 24"/>
                  <a:gd name="T32" fmla="*/ 3 w 38"/>
                  <a:gd name="T33" fmla="*/ 13 h 24"/>
                  <a:gd name="T34" fmla="*/ 17 w 38"/>
                  <a:gd name="T35" fmla="*/ 21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1 w 38"/>
                  <a:gd name="T45" fmla="*/ 4 h 24"/>
                  <a:gd name="T46" fmla="*/ 19 w 38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1" y="0"/>
                      <a:pt x="23" y="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9" y="4"/>
                    </a:moveTo>
                    <a:cubicBezTo>
                      <a:pt x="18" y="4"/>
                      <a:pt x="17" y="4"/>
                      <a:pt x="16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0" y="4"/>
                      <a:pt x="19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" name="任意多边形 1146">
                <a:extLst>
                  <a:ext uri="{FF2B5EF4-FFF2-40B4-BE49-F238E27FC236}">
                    <a16:creationId xmlns:a16="http://schemas.microsoft.com/office/drawing/2014/main" id="{B560B23F-866F-4C51-B837-7E344E46E322}"/>
                  </a:ext>
                </a:extLst>
              </p:cNvPr>
              <p:cNvSpPr/>
              <p:nvPr/>
            </p:nvSpPr>
            <p:spPr bwMode="auto">
              <a:xfrm>
                <a:off x="8107363" y="4446588"/>
                <a:ext cx="136525" cy="79375"/>
              </a:xfrm>
              <a:custGeom>
                <a:avLst/>
                <a:gdLst>
                  <a:gd name="T0" fmla="*/ 15 w 36"/>
                  <a:gd name="T1" fmla="*/ 20 h 21"/>
                  <a:gd name="T2" fmla="*/ 2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8 h 21"/>
                  <a:gd name="T12" fmla="*/ 34 w 36"/>
                  <a:gd name="T13" fmla="*/ 12 h 21"/>
                  <a:gd name="T14" fmla="*/ 22 w 36"/>
                  <a:gd name="T15" fmla="*/ 19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20" y="0"/>
                      <a:pt x="21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6" y="9"/>
                      <a:pt x="36" y="11"/>
                      <a:pt x="34" y="1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" name="任意多边形 1147">
                <a:extLst>
                  <a:ext uri="{FF2B5EF4-FFF2-40B4-BE49-F238E27FC236}">
                    <a16:creationId xmlns:a16="http://schemas.microsoft.com/office/drawing/2014/main" id="{245B7F2E-58D8-4911-B1B3-473FCCEF7D6A}"/>
                  </a:ext>
                </a:extLst>
              </p:cNvPr>
              <p:cNvSpPr/>
              <p:nvPr/>
            </p:nvSpPr>
            <p:spPr bwMode="auto">
              <a:xfrm>
                <a:off x="8104188" y="4438651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5 w 38"/>
                  <a:gd name="T11" fmla="*/ 2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4 w 38"/>
                  <a:gd name="T21" fmla="*/ 23 h 24"/>
                  <a:gd name="T22" fmla="*/ 19 w 38"/>
                  <a:gd name="T23" fmla="*/ 24 h 24"/>
                  <a:gd name="T24" fmla="*/ 17 w 38"/>
                  <a:gd name="T25" fmla="*/ 20 h 24"/>
                  <a:gd name="T26" fmla="*/ 22 w 38"/>
                  <a:gd name="T27" fmla="*/ 20 h 24"/>
                  <a:gd name="T28" fmla="*/ 34 w 38"/>
                  <a:gd name="T29" fmla="*/ 13 h 24"/>
                  <a:gd name="T30" fmla="*/ 35 w 38"/>
                  <a:gd name="T31" fmla="*/ 12 h 24"/>
                  <a:gd name="T32" fmla="*/ 35 w 38"/>
                  <a:gd name="T33" fmla="*/ 12 h 24"/>
                  <a:gd name="T34" fmla="*/ 22 w 38"/>
                  <a:gd name="T35" fmla="*/ 4 h 24"/>
                  <a:gd name="T36" fmla="*/ 16 w 38"/>
                  <a:gd name="T37" fmla="*/ 4 h 24"/>
                  <a:gd name="T38" fmla="*/ 4 w 38"/>
                  <a:gd name="T39" fmla="*/ 11 h 24"/>
                  <a:gd name="T40" fmla="*/ 3 w 38"/>
                  <a:gd name="T41" fmla="*/ 12 h 24"/>
                  <a:gd name="T42" fmla="*/ 3 w 38"/>
                  <a:gd name="T43" fmla="*/ 13 h 24"/>
                  <a:gd name="T44" fmla="*/ 17 w 38"/>
                  <a:gd name="T4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3"/>
                      <a:pt x="37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7" y="20"/>
                    </a:move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" name="任意多边形 1148">
                <a:extLst>
                  <a:ext uri="{FF2B5EF4-FFF2-40B4-BE49-F238E27FC236}">
                    <a16:creationId xmlns:a16="http://schemas.microsoft.com/office/drawing/2014/main" id="{8F489B39-3879-41A3-B64A-D4AFCE3E6418}"/>
                  </a:ext>
                </a:extLst>
              </p:cNvPr>
              <p:cNvSpPr/>
              <p:nvPr/>
            </p:nvSpPr>
            <p:spPr bwMode="auto">
              <a:xfrm>
                <a:off x="8216900" y="4506913"/>
                <a:ext cx="136525" cy="82550"/>
              </a:xfrm>
              <a:custGeom>
                <a:avLst/>
                <a:gdLst>
                  <a:gd name="T0" fmla="*/ 15 w 36"/>
                  <a:gd name="T1" fmla="*/ 21 h 22"/>
                  <a:gd name="T2" fmla="*/ 2 w 36"/>
                  <a:gd name="T3" fmla="*/ 13 h 22"/>
                  <a:gd name="T4" fmla="*/ 2 w 36"/>
                  <a:gd name="T5" fmla="*/ 9 h 22"/>
                  <a:gd name="T6" fmla="*/ 14 w 36"/>
                  <a:gd name="T7" fmla="*/ 2 h 22"/>
                  <a:gd name="T8" fmla="*/ 21 w 36"/>
                  <a:gd name="T9" fmla="*/ 1 h 22"/>
                  <a:gd name="T10" fmla="*/ 35 w 36"/>
                  <a:gd name="T11" fmla="*/ 9 h 22"/>
                  <a:gd name="T12" fmla="*/ 34 w 36"/>
                  <a:gd name="T13" fmla="*/ 13 h 22"/>
                  <a:gd name="T14" fmla="*/ 22 w 36"/>
                  <a:gd name="T15" fmla="*/ 20 h 22"/>
                  <a:gd name="T16" fmla="*/ 15 w 36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15" y="21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7" y="1"/>
                      <a:pt x="20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2"/>
                      <a:pt x="1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" name="任意多边形 1149">
                <a:extLst>
                  <a:ext uri="{FF2B5EF4-FFF2-40B4-BE49-F238E27FC236}">
                    <a16:creationId xmlns:a16="http://schemas.microsoft.com/office/drawing/2014/main" id="{E2AC7FAE-3561-4FF8-8200-EB671808DB4C}"/>
                  </a:ext>
                </a:extLst>
              </p:cNvPr>
              <p:cNvSpPr/>
              <p:nvPr/>
            </p:nvSpPr>
            <p:spPr bwMode="auto">
              <a:xfrm>
                <a:off x="8213725" y="4503738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5 w 38"/>
                  <a:gd name="T11" fmla="*/ 1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5 h 24"/>
                  <a:gd name="T20" fmla="*/ 24 w 38"/>
                  <a:gd name="T21" fmla="*/ 23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4 w 38"/>
                  <a:gd name="T29" fmla="*/ 11 h 24"/>
                  <a:gd name="T30" fmla="*/ 3 w 38"/>
                  <a:gd name="T31" fmla="*/ 12 h 24"/>
                  <a:gd name="T32" fmla="*/ 3 w 38"/>
                  <a:gd name="T33" fmla="*/ 13 h 24"/>
                  <a:gd name="T34" fmla="*/ 17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1 h 24"/>
                  <a:gd name="T44" fmla="*/ 22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8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2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3"/>
                      <a:pt x="38" y="15"/>
                      <a:pt x="36" y="15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3"/>
                      <a:pt x="21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" name="任意多边形 1150">
                <a:extLst>
                  <a:ext uri="{FF2B5EF4-FFF2-40B4-BE49-F238E27FC236}">
                    <a16:creationId xmlns:a16="http://schemas.microsoft.com/office/drawing/2014/main" id="{DA66B2A6-87C3-45D1-BB36-A19C1CA651C9}"/>
                  </a:ext>
                </a:extLst>
              </p:cNvPr>
              <p:cNvSpPr/>
              <p:nvPr/>
            </p:nvSpPr>
            <p:spPr bwMode="auto">
              <a:xfrm>
                <a:off x="8326438" y="4572001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3 h 21"/>
                  <a:gd name="T4" fmla="*/ 2 w 37"/>
                  <a:gd name="T5" fmla="*/ 9 h 21"/>
                  <a:gd name="T6" fmla="*/ 15 w 37"/>
                  <a:gd name="T7" fmla="*/ 2 h 21"/>
                  <a:gd name="T8" fmla="*/ 21 w 37"/>
                  <a:gd name="T9" fmla="*/ 1 h 21"/>
                  <a:gd name="T10" fmla="*/ 35 w 37"/>
                  <a:gd name="T11" fmla="*/ 9 h 21"/>
                  <a:gd name="T12" fmla="*/ 34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" name="任意多边形 1151">
                <a:extLst>
                  <a:ext uri="{FF2B5EF4-FFF2-40B4-BE49-F238E27FC236}">
                    <a16:creationId xmlns:a16="http://schemas.microsoft.com/office/drawing/2014/main" id="{C6DDB01D-D13E-4171-9B22-C53A5232CCF3}"/>
                  </a:ext>
                </a:extLst>
              </p:cNvPr>
              <p:cNvSpPr/>
              <p:nvPr/>
            </p:nvSpPr>
            <p:spPr bwMode="auto">
              <a:xfrm>
                <a:off x="8323263" y="4567238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8 h 24"/>
                  <a:gd name="T10" fmla="*/ 15 w 38"/>
                  <a:gd name="T11" fmla="*/ 1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5 h 24"/>
                  <a:gd name="T20" fmla="*/ 24 w 38"/>
                  <a:gd name="T21" fmla="*/ 22 h 24"/>
                  <a:gd name="T22" fmla="*/ 19 w 38"/>
                  <a:gd name="T23" fmla="*/ 24 h 24"/>
                  <a:gd name="T24" fmla="*/ 17 w 38"/>
                  <a:gd name="T25" fmla="*/ 20 h 24"/>
                  <a:gd name="T26" fmla="*/ 22 w 38"/>
                  <a:gd name="T27" fmla="*/ 20 h 24"/>
                  <a:gd name="T28" fmla="*/ 34 w 38"/>
                  <a:gd name="T29" fmla="*/ 13 h 24"/>
                  <a:gd name="T30" fmla="*/ 35 w 38"/>
                  <a:gd name="T31" fmla="*/ 12 h 24"/>
                  <a:gd name="T32" fmla="*/ 35 w 38"/>
                  <a:gd name="T33" fmla="*/ 11 h 24"/>
                  <a:gd name="T34" fmla="*/ 22 w 38"/>
                  <a:gd name="T35" fmla="*/ 4 h 24"/>
                  <a:gd name="T36" fmla="*/ 16 w 38"/>
                  <a:gd name="T37" fmla="*/ 4 h 24"/>
                  <a:gd name="T38" fmla="*/ 4 w 38"/>
                  <a:gd name="T39" fmla="*/ 11 h 24"/>
                  <a:gd name="T40" fmla="*/ 3 w 38"/>
                  <a:gd name="T41" fmla="*/ 12 h 24"/>
                  <a:gd name="T42" fmla="*/ 3 w 38"/>
                  <a:gd name="T43" fmla="*/ 12 h 24"/>
                  <a:gd name="T44" fmla="*/ 17 w 38"/>
                  <a:gd name="T4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8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9"/>
                      <a:pt x="38" y="10"/>
                      <a:pt x="38" y="12"/>
                    </a:cubicBezTo>
                    <a:cubicBezTo>
                      <a:pt x="38" y="13"/>
                      <a:pt x="38" y="14"/>
                      <a:pt x="36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2" y="23"/>
                      <a:pt x="21" y="24"/>
                      <a:pt x="19" y="24"/>
                    </a:cubicBezTo>
                    <a:close/>
                    <a:moveTo>
                      <a:pt x="17" y="20"/>
                    </a:moveTo>
                    <a:cubicBezTo>
                      <a:pt x="18" y="21"/>
                      <a:pt x="21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" name="任意多边形 1152">
                <a:extLst>
                  <a:ext uri="{FF2B5EF4-FFF2-40B4-BE49-F238E27FC236}">
                    <a16:creationId xmlns:a16="http://schemas.microsoft.com/office/drawing/2014/main" id="{ED1FD498-3534-4507-8A27-296424B5F551}"/>
                  </a:ext>
                </a:extLst>
              </p:cNvPr>
              <p:cNvSpPr/>
              <p:nvPr/>
            </p:nvSpPr>
            <p:spPr bwMode="auto">
              <a:xfrm>
                <a:off x="8435975" y="4635501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2 h 21"/>
                  <a:gd name="T4" fmla="*/ 2 w 37"/>
                  <a:gd name="T5" fmla="*/ 8 h 21"/>
                  <a:gd name="T6" fmla="*/ 15 w 37"/>
                  <a:gd name="T7" fmla="*/ 1 h 21"/>
                  <a:gd name="T8" fmla="*/ 21 w 37"/>
                  <a:gd name="T9" fmla="*/ 1 h 21"/>
                  <a:gd name="T10" fmla="*/ 35 w 37"/>
                  <a:gd name="T11" fmla="*/ 9 h 21"/>
                  <a:gd name="T12" fmla="*/ 34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10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6" y="11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" name="任意多边形 1153">
                <a:extLst>
                  <a:ext uri="{FF2B5EF4-FFF2-40B4-BE49-F238E27FC236}">
                    <a16:creationId xmlns:a16="http://schemas.microsoft.com/office/drawing/2014/main" id="{2089D7E6-26E6-420B-B860-AF722D4CBFF9}"/>
                  </a:ext>
                </a:extLst>
              </p:cNvPr>
              <p:cNvSpPr/>
              <p:nvPr/>
            </p:nvSpPr>
            <p:spPr bwMode="auto">
              <a:xfrm>
                <a:off x="8432800" y="4627563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6 h 24"/>
                  <a:gd name="T6" fmla="*/ 0 w 38"/>
                  <a:gd name="T7" fmla="*/ 13 h 24"/>
                  <a:gd name="T8" fmla="*/ 2 w 38"/>
                  <a:gd name="T9" fmla="*/ 9 h 24"/>
                  <a:gd name="T10" fmla="*/ 15 w 38"/>
                  <a:gd name="T11" fmla="*/ 2 h 24"/>
                  <a:gd name="T12" fmla="*/ 23 w 38"/>
                  <a:gd name="T13" fmla="*/ 2 h 24"/>
                  <a:gd name="T14" fmla="*/ 37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4 w 38"/>
                  <a:gd name="T21" fmla="*/ 23 h 24"/>
                  <a:gd name="T22" fmla="*/ 19 w 38"/>
                  <a:gd name="T23" fmla="*/ 24 h 24"/>
                  <a:gd name="T24" fmla="*/ 19 w 38"/>
                  <a:gd name="T25" fmla="*/ 4 h 24"/>
                  <a:gd name="T26" fmla="*/ 16 w 38"/>
                  <a:gd name="T27" fmla="*/ 5 h 24"/>
                  <a:gd name="T28" fmla="*/ 4 w 38"/>
                  <a:gd name="T29" fmla="*/ 12 h 24"/>
                  <a:gd name="T30" fmla="*/ 3 w 38"/>
                  <a:gd name="T31" fmla="*/ 13 h 24"/>
                  <a:gd name="T32" fmla="*/ 3 w 38"/>
                  <a:gd name="T33" fmla="*/ 13 h 24"/>
                  <a:gd name="T34" fmla="*/ 17 w 38"/>
                  <a:gd name="T35" fmla="*/ 21 h 24"/>
                  <a:gd name="T36" fmla="*/ 22 w 38"/>
                  <a:gd name="T37" fmla="*/ 21 h 24"/>
                  <a:gd name="T38" fmla="*/ 35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2 w 38"/>
                  <a:gd name="T45" fmla="*/ 4 h 24"/>
                  <a:gd name="T46" fmla="*/ 19 w 38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8" y="24"/>
                      <a:pt x="16" y="24"/>
                      <a:pt x="15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1" y="0"/>
                      <a:pt x="23" y="2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4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4"/>
                      <a:pt x="21" y="24"/>
                      <a:pt x="19" y="24"/>
                    </a:cubicBezTo>
                    <a:close/>
                    <a:moveTo>
                      <a:pt x="19" y="4"/>
                    </a:moveTo>
                    <a:cubicBezTo>
                      <a:pt x="18" y="4"/>
                      <a:pt x="17" y="4"/>
                      <a:pt x="16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2"/>
                      <a:pt x="21" y="21"/>
                      <a:pt x="22" y="21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0" y="4"/>
                      <a:pt x="19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" name="任意多边形 1154">
                <a:extLst>
                  <a:ext uri="{FF2B5EF4-FFF2-40B4-BE49-F238E27FC236}">
                    <a16:creationId xmlns:a16="http://schemas.microsoft.com/office/drawing/2014/main" id="{293A8987-415C-4D38-B6F5-313E1EA2BAB7}"/>
                  </a:ext>
                </a:extLst>
              </p:cNvPr>
              <p:cNvSpPr/>
              <p:nvPr/>
            </p:nvSpPr>
            <p:spPr bwMode="auto">
              <a:xfrm>
                <a:off x="8326438" y="4695826"/>
                <a:ext cx="139700" cy="82550"/>
              </a:xfrm>
              <a:custGeom>
                <a:avLst/>
                <a:gdLst>
                  <a:gd name="T0" fmla="*/ 15 w 37"/>
                  <a:gd name="T1" fmla="*/ 21 h 22"/>
                  <a:gd name="T2" fmla="*/ 2 w 37"/>
                  <a:gd name="T3" fmla="*/ 13 h 22"/>
                  <a:gd name="T4" fmla="*/ 3 w 37"/>
                  <a:gd name="T5" fmla="*/ 9 h 22"/>
                  <a:gd name="T6" fmla="*/ 15 w 37"/>
                  <a:gd name="T7" fmla="*/ 2 h 22"/>
                  <a:gd name="T8" fmla="*/ 22 w 37"/>
                  <a:gd name="T9" fmla="*/ 1 h 22"/>
                  <a:gd name="T10" fmla="*/ 35 w 37"/>
                  <a:gd name="T11" fmla="*/ 9 h 22"/>
                  <a:gd name="T12" fmla="*/ 35 w 37"/>
                  <a:gd name="T13" fmla="*/ 13 h 22"/>
                  <a:gd name="T14" fmla="*/ 22 w 37"/>
                  <a:gd name="T15" fmla="*/ 20 h 22"/>
                  <a:gd name="T16" fmla="*/ 15 w 3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2">
                    <a:moveTo>
                      <a:pt x="15" y="21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2"/>
                      <a:pt x="1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" name="任意多边形 1155">
                <a:extLst>
                  <a:ext uri="{FF2B5EF4-FFF2-40B4-BE49-F238E27FC236}">
                    <a16:creationId xmlns:a16="http://schemas.microsoft.com/office/drawing/2014/main" id="{9A1B9175-C567-43C8-B791-BE15A6EA02E6}"/>
                  </a:ext>
                </a:extLst>
              </p:cNvPr>
              <p:cNvSpPr/>
              <p:nvPr/>
            </p:nvSpPr>
            <p:spPr bwMode="auto">
              <a:xfrm>
                <a:off x="8323263" y="4692651"/>
                <a:ext cx="146050" cy="90488"/>
              </a:xfrm>
              <a:custGeom>
                <a:avLst/>
                <a:gdLst>
                  <a:gd name="T0" fmla="*/ 19 w 39"/>
                  <a:gd name="T1" fmla="*/ 24 h 24"/>
                  <a:gd name="T2" fmla="*/ 16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9 h 24"/>
                  <a:gd name="T10" fmla="*/ 15 w 39"/>
                  <a:gd name="T11" fmla="*/ 1 h 24"/>
                  <a:gd name="T12" fmla="*/ 24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5 h 24"/>
                  <a:gd name="T20" fmla="*/ 24 w 39"/>
                  <a:gd name="T21" fmla="*/ 23 h 24"/>
                  <a:gd name="T22" fmla="*/ 19 w 39"/>
                  <a:gd name="T23" fmla="*/ 24 h 24"/>
                  <a:gd name="T24" fmla="*/ 20 w 39"/>
                  <a:gd name="T25" fmla="*/ 3 h 24"/>
                  <a:gd name="T26" fmla="*/ 17 w 39"/>
                  <a:gd name="T27" fmla="*/ 4 h 24"/>
                  <a:gd name="T28" fmla="*/ 4 w 39"/>
                  <a:gd name="T29" fmla="*/ 11 h 24"/>
                  <a:gd name="T30" fmla="*/ 3 w 39"/>
                  <a:gd name="T31" fmla="*/ 12 h 24"/>
                  <a:gd name="T32" fmla="*/ 4 w 39"/>
                  <a:gd name="T33" fmla="*/ 13 h 24"/>
                  <a:gd name="T34" fmla="*/ 17 w 39"/>
                  <a:gd name="T35" fmla="*/ 20 h 24"/>
                  <a:gd name="T36" fmla="*/ 23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1 h 24"/>
                  <a:gd name="T44" fmla="*/ 22 w 39"/>
                  <a:gd name="T45" fmla="*/ 4 h 24"/>
                  <a:gd name="T46" fmla="*/ 20 w 39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7" y="23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3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8" y="0"/>
                      <a:pt x="21" y="0"/>
                      <a:pt x="24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3"/>
                      <a:pt x="38" y="15"/>
                      <a:pt x="36" y="15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3"/>
                      <a:pt x="21" y="24"/>
                      <a:pt x="19" y="24"/>
                    </a:cubicBezTo>
                    <a:close/>
                    <a:moveTo>
                      <a:pt x="20" y="3"/>
                    </a:moveTo>
                    <a:cubicBezTo>
                      <a:pt x="19" y="3"/>
                      <a:pt x="18" y="4"/>
                      <a:pt x="17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3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1" y="3"/>
                      <a:pt x="2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" name="任意多边形 1156">
                <a:extLst>
                  <a:ext uri="{FF2B5EF4-FFF2-40B4-BE49-F238E27FC236}">
                    <a16:creationId xmlns:a16="http://schemas.microsoft.com/office/drawing/2014/main" id="{44357452-B03B-4B9F-84C1-717019C39B33}"/>
                  </a:ext>
                </a:extLst>
              </p:cNvPr>
              <p:cNvSpPr/>
              <p:nvPr/>
            </p:nvSpPr>
            <p:spPr bwMode="auto">
              <a:xfrm>
                <a:off x="8221663" y="4759326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2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10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1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" name="任意多边形 1157">
                <a:extLst>
                  <a:ext uri="{FF2B5EF4-FFF2-40B4-BE49-F238E27FC236}">
                    <a16:creationId xmlns:a16="http://schemas.microsoft.com/office/drawing/2014/main" id="{A4A75422-7934-4358-A8E3-BA5E5C58A447}"/>
                  </a:ext>
                </a:extLst>
              </p:cNvPr>
              <p:cNvSpPr/>
              <p:nvPr/>
            </p:nvSpPr>
            <p:spPr bwMode="auto">
              <a:xfrm>
                <a:off x="8216900" y="4752976"/>
                <a:ext cx="144463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6 h 24"/>
                  <a:gd name="T6" fmla="*/ 0 w 38"/>
                  <a:gd name="T7" fmla="*/ 13 h 24"/>
                  <a:gd name="T8" fmla="*/ 2 w 38"/>
                  <a:gd name="T9" fmla="*/ 9 h 24"/>
                  <a:gd name="T10" fmla="*/ 15 w 38"/>
                  <a:gd name="T11" fmla="*/ 2 h 24"/>
                  <a:gd name="T12" fmla="*/ 23 w 38"/>
                  <a:gd name="T13" fmla="*/ 2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4 w 38"/>
                  <a:gd name="T21" fmla="*/ 23 h 24"/>
                  <a:gd name="T22" fmla="*/ 19 w 38"/>
                  <a:gd name="T23" fmla="*/ 24 h 24"/>
                  <a:gd name="T24" fmla="*/ 19 w 38"/>
                  <a:gd name="T25" fmla="*/ 4 h 24"/>
                  <a:gd name="T26" fmla="*/ 16 w 38"/>
                  <a:gd name="T27" fmla="*/ 5 h 24"/>
                  <a:gd name="T28" fmla="*/ 4 w 38"/>
                  <a:gd name="T29" fmla="*/ 12 h 24"/>
                  <a:gd name="T30" fmla="*/ 3 w 38"/>
                  <a:gd name="T31" fmla="*/ 13 h 24"/>
                  <a:gd name="T32" fmla="*/ 3 w 38"/>
                  <a:gd name="T33" fmla="*/ 13 h 24"/>
                  <a:gd name="T34" fmla="*/ 17 w 38"/>
                  <a:gd name="T35" fmla="*/ 21 h 24"/>
                  <a:gd name="T36" fmla="*/ 22 w 38"/>
                  <a:gd name="T37" fmla="*/ 21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2 w 38"/>
                  <a:gd name="T45" fmla="*/ 4 h 24"/>
                  <a:gd name="T46" fmla="*/ 19 w 38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1" y="0"/>
                      <a:pt x="23" y="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9" y="4"/>
                    </a:moveTo>
                    <a:cubicBezTo>
                      <a:pt x="18" y="4"/>
                      <a:pt x="17" y="4"/>
                      <a:pt x="16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2"/>
                      <a:pt x="20" y="21"/>
                      <a:pt x="22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0" y="4"/>
                      <a:pt x="19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" name="任意多边形 1158">
                <a:extLst>
                  <a:ext uri="{FF2B5EF4-FFF2-40B4-BE49-F238E27FC236}">
                    <a16:creationId xmlns:a16="http://schemas.microsoft.com/office/drawing/2014/main" id="{43996C2A-A0B6-4E20-9EFD-7E826C4EF4FA}"/>
                  </a:ext>
                </a:extLst>
              </p:cNvPr>
              <p:cNvSpPr/>
              <p:nvPr/>
            </p:nvSpPr>
            <p:spPr bwMode="auto">
              <a:xfrm>
                <a:off x="6905625" y="3876676"/>
                <a:ext cx="136525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8 h 21"/>
                  <a:gd name="T12" fmla="*/ 34 w 36"/>
                  <a:gd name="T13" fmla="*/ 12 h 21"/>
                  <a:gd name="T14" fmla="*/ 22 w 36"/>
                  <a:gd name="T15" fmla="*/ 19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6" y="9"/>
                      <a:pt x="36" y="11"/>
                      <a:pt x="34" y="1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" name="任意多边形 1159">
                <a:extLst>
                  <a:ext uri="{FF2B5EF4-FFF2-40B4-BE49-F238E27FC236}">
                    <a16:creationId xmlns:a16="http://schemas.microsoft.com/office/drawing/2014/main" id="{63465588-8D6E-405C-8F21-5A23AA9A5F2B}"/>
                  </a:ext>
                </a:extLst>
              </p:cNvPr>
              <p:cNvSpPr/>
              <p:nvPr/>
            </p:nvSpPr>
            <p:spPr bwMode="auto">
              <a:xfrm>
                <a:off x="6902450" y="3868738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5 w 38"/>
                  <a:gd name="T11" fmla="*/ 2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4 w 38"/>
                  <a:gd name="T29" fmla="*/ 11 h 24"/>
                  <a:gd name="T30" fmla="*/ 3 w 38"/>
                  <a:gd name="T31" fmla="*/ 12 h 24"/>
                  <a:gd name="T32" fmla="*/ 3 w 38"/>
                  <a:gd name="T33" fmla="*/ 13 h 24"/>
                  <a:gd name="T34" fmla="*/ 17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1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3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" name="任意多边形 1160">
                <a:extLst>
                  <a:ext uri="{FF2B5EF4-FFF2-40B4-BE49-F238E27FC236}">
                    <a16:creationId xmlns:a16="http://schemas.microsoft.com/office/drawing/2014/main" id="{F8DEF223-946B-4D6C-96AE-C9D9EE1871F5}"/>
                  </a:ext>
                </a:extLst>
              </p:cNvPr>
              <p:cNvSpPr/>
              <p:nvPr/>
            </p:nvSpPr>
            <p:spPr bwMode="auto">
              <a:xfrm>
                <a:off x="7015163" y="3937001"/>
                <a:ext cx="136525" cy="82550"/>
              </a:xfrm>
              <a:custGeom>
                <a:avLst/>
                <a:gdLst>
                  <a:gd name="T0" fmla="*/ 15 w 36"/>
                  <a:gd name="T1" fmla="*/ 20 h 22"/>
                  <a:gd name="T2" fmla="*/ 1 w 36"/>
                  <a:gd name="T3" fmla="*/ 13 h 22"/>
                  <a:gd name="T4" fmla="*/ 2 w 36"/>
                  <a:gd name="T5" fmla="*/ 9 h 22"/>
                  <a:gd name="T6" fmla="*/ 14 w 36"/>
                  <a:gd name="T7" fmla="*/ 2 h 22"/>
                  <a:gd name="T8" fmla="*/ 21 w 36"/>
                  <a:gd name="T9" fmla="*/ 1 h 22"/>
                  <a:gd name="T10" fmla="*/ 35 w 36"/>
                  <a:gd name="T11" fmla="*/ 9 h 22"/>
                  <a:gd name="T12" fmla="*/ 34 w 36"/>
                  <a:gd name="T13" fmla="*/ 13 h 22"/>
                  <a:gd name="T14" fmla="*/ 22 w 36"/>
                  <a:gd name="T15" fmla="*/ 20 h 22"/>
                  <a:gd name="T16" fmla="*/ 15 w 36"/>
                  <a:gd name="T1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15" y="2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2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" name="任意多边形 1161">
                <a:extLst>
                  <a:ext uri="{FF2B5EF4-FFF2-40B4-BE49-F238E27FC236}">
                    <a16:creationId xmlns:a16="http://schemas.microsoft.com/office/drawing/2014/main" id="{091F8700-87EE-4947-9106-2C18FEB39B52}"/>
                  </a:ext>
                </a:extLst>
              </p:cNvPr>
              <p:cNvSpPr/>
              <p:nvPr/>
            </p:nvSpPr>
            <p:spPr bwMode="auto">
              <a:xfrm>
                <a:off x="7011988" y="3933826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8 h 24"/>
                  <a:gd name="T10" fmla="*/ 15 w 38"/>
                  <a:gd name="T11" fmla="*/ 1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5 h 24"/>
                  <a:gd name="T20" fmla="*/ 23 w 38"/>
                  <a:gd name="T21" fmla="*/ 22 h 24"/>
                  <a:gd name="T22" fmla="*/ 19 w 38"/>
                  <a:gd name="T23" fmla="*/ 24 h 24"/>
                  <a:gd name="T24" fmla="*/ 17 w 38"/>
                  <a:gd name="T25" fmla="*/ 20 h 24"/>
                  <a:gd name="T26" fmla="*/ 22 w 38"/>
                  <a:gd name="T27" fmla="*/ 20 h 24"/>
                  <a:gd name="T28" fmla="*/ 34 w 38"/>
                  <a:gd name="T29" fmla="*/ 13 h 24"/>
                  <a:gd name="T30" fmla="*/ 35 w 38"/>
                  <a:gd name="T31" fmla="*/ 12 h 24"/>
                  <a:gd name="T32" fmla="*/ 35 w 38"/>
                  <a:gd name="T33" fmla="*/ 11 h 24"/>
                  <a:gd name="T34" fmla="*/ 21 w 38"/>
                  <a:gd name="T35" fmla="*/ 4 h 24"/>
                  <a:gd name="T36" fmla="*/ 16 w 38"/>
                  <a:gd name="T37" fmla="*/ 4 h 24"/>
                  <a:gd name="T38" fmla="*/ 4 w 38"/>
                  <a:gd name="T39" fmla="*/ 11 h 24"/>
                  <a:gd name="T40" fmla="*/ 3 w 38"/>
                  <a:gd name="T41" fmla="*/ 12 h 24"/>
                  <a:gd name="T42" fmla="*/ 3 w 38"/>
                  <a:gd name="T43" fmla="*/ 12 h 24"/>
                  <a:gd name="T44" fmla="*/ 17 w 38"/>
                  <a:gd name="T4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9"/>
                      <a:pt x="38" y="11"/>
                      <a:pt x="38" y="12"/>
                    </a:cubicBezTo>
                    <a:cubicBezTo>
                      <a:pt x="38" y="13"/>
                      <a:pt x="37" y="14"/>
                      <a:pt x="36" y="1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3"/>
                      <a:pt x="20" y="24"/>
                      <a:pt x="19" y="24"/>
                    </a:cubicBezTo>
                    <a:close/>
                    <a:moveTo>
                      <a:pt x="17" y="20"/>
                    </a:move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1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" name="任意多边形 1162">
                <a:extLst>
                  <a:ext uri="{FF2B5EF4-FFF2-40B4-BE49-F238E27FC236}">
                    <a16:creationId xmlns:a16="http://schemas.microsoft.com/office/drawing/2014/main" id="{C0B6385F-07E3-4B17-AB3E-E162FB362550}"/>
                  </a:ext>
                </a:extLst>
              </p:cNvPr>
              <p:cNvSpPr/>
              <p:nvPr/>
            </p:nvSpPr>
            <p:spPr bwMode="auto">
              <a:xfrm>
                <a:off x="7124700" y="4000501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2 w 36"/>
                  <a:gd name="T3" fmla="*/ 13 h 21"/>
                  <a:gd name="T4" fmla="*/ 2 w 36"/>
                  <a:gd name="T5" fmla="*/ 9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" name="任意多边形 1163">
                <a:extLst>
                  <a:ext uri="{FF2B5EF4-FFF2-40B4-BE49-F238E27FC236}">
                    <a16:creationId xmlns:a16="http://schemas.microsoft.com/office/drawing/2014/main" id="{F2B882C4-5C32-41BD-B772-487767A10E9E}"/>
                  </a:ext>
                </a:extLst>
              </p:cNvPr>
              <p:cNvSpPr/>
              <p:nvPr/>
            </p:nvSpPr>
            <p:spPr bwMode="auto">
              <a:xfrm>
                <a:off x="7121525" y="3997326"/>
                <a:ext cx="142875" cy="87313"/>
              </a:xfrm>
              <a:custGeom>
                <a:avLst/>
                <a:gdLst>
                  <a:gd name="T0" fmla="*/ 19 w 38"/>
                  <a:gd name="T1" fmla="*/ 23 h 23"/>
                  <a:gd name="T2" fmla="*/ 15 w 38"/>
                  <a:gd name="T3" fmla="*/ 23 h 23"/>
                  <a:gd name="T4" fmla="*/ 2 w 38"/>
                  <a:gd name="T5" fmla="*/ 15 h 23"/>
                  <a:gd name="T6" fmla="*/ 0 w 38"/>
                  <a:gd name="T7" fmla="*/ 12 h 23"/>
                  <a:gd name="T8" fmla="*/ 2 w 38"/>
                  <a:gd name="T9" fmla="*/ 8 h 23"/>
                  <a:gd name="T10" fmla="*/ 15 w 38"/>
                  <a:gd name="T11" fmla="*/ 1 h 23"/>
                  <a:gd name="T12" fmla="*/ 23 w 38"/>
                  <a:gd name="T13" fmla="*/ 1 h 23"/>
                  <a:gd name="T14" fmla="*/ 36 w 38"/>
                  <a:gd name="T15" fmla="*/ 9 h 23"/>
                  <a:gd name="T16" fmla="*/ 38 w 38"/>
                  <a:gd name="T17" fmla="*/ 12 h 23"/>
                  <a:gd name="T18" fmla="*/ 36 w 38"/>
                  <a:gd name="T19" fmla="*/ 15 h 23"/>
                  <a:gd name="T20" fmla="*/ 24 w 38"/>
                  <a:gd name="T21" fmla="*/ 22 h 23"/>
                  <a:gd name="T22" fmla="*/ 19 w 38"/>
                  <a:gd name="T23" fmla="*/ 23 h 23"/>
                  <a:gd name="T24" fmla="*/ 19 w 38"/>
                  <a:gd name="T25" fmla="*/ 3 h 23"/>
                  <a:gd name="T26" fmla="*/ 16 w 38"/>
                  <a:gd name="T27" fmla="*/ 4 h 23"/>
                  <a:gd name="T28" fmla="*/ 4 w 38"/>
                  <a:gd name="T29" fmla="*/ 11 h 23"/>
                  <a:gd name="T30" fmla="*/ 3 w 38"/>
                  <a:gd name="T31" fmla="*/ 12 h 23"/>
                  <a:gd name="T32" fmla="*/ 3 w 38"/>
                  <a:gd name="T33" fmla="*/ 12 h 23"/>
                  <a:gd name="T34" fmla="*/ 17 w 38"/>
                  <a:gd name="T35" fmla="*/ 20 h 23"/>
                  <a:gd name="T36" fmla="*/ 22 w 38"/>
                  <a:gd name="T37" fmla="*/ 20 h 23"/>
                  <a:gd name="T38" fmla="*/ 34 w 38"/>
                  <a:gd name="T39" fmla="*/ 13 h 23"/>
                  <a:gd name="T40" fmla="*/ 35 w 38"/>
                  <a:gd name="T41" fmla="*/ 12 h 23"/>
                  <a:gd name="T42" fmla="*/ 35 w 38"/>
                  <a:gd name="T43" fmla="*/ 11 h 23"/>
                  <a:gd name="T44" fmla="*/ 22 w 38"/>
                  <a:gd name="T45" fmla="*/ 3 h 23"/>
                  <a:gd name="T46" fmla="*/ 19 w 38"/>
                  <a:gd name="T47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3">
                    <a:moveTo>
                      <a:pt x="19" y="23"/>
                    </a:moveTo>
                    <a:cubicBezTo>
                      <a:pt x="17" y="23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9"/>
                      <a:pt x="38" y="10"/>
                      <a:pt x="38" y="12"/>
                    </a:cubicBezTo>
                    <a:cubicBezTo>
                      <a:pt x="38" y="13"/>
                      <a:pt x="37" y="14"/>
                      <a:pt x="36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2" y="23"/>
                      <a:pt x="20" y="23"/>
                      <a:pt x="19" y="23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" name="任意多边形 1164">
                <a:extLst>
                  <a:ext uri="{FF2B5EF4-FFF2-40B4-BE49-F238E27FC236}">
                    <a16:creationId xmlns:a16="http://schemas.microsoft.com/office/drawing/2014/main" id="{232528E0-B4D7-4FD2-A1E6-CBE6827947B0}"/>
                  </a:ext>
                </a:extLst>
              </p:cNvPr>
              <p:cNvSpPr/>
              <p:nvPr/>
            </p:nvSpPr>
            <p:spPr bwMode="auto">
              <a:xfrm>
                <a:off x="7234238" y="4065588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2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10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20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1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" name="任意多边形 1165">
                <a:extLst>
                  <a:ext uri="{FF2B5EF4-FFF2-40B4-BE49-F238E27FC236}">
                    <a16:creationId xmlns:a16="http://schemas.microsoft.com/office/drawing/2014/main" id="{8854E611-14D2-4989-B2B9-F4505F58B763}"/>
                  </a:ext>
                </a:extLst>
              </p:cNvPr>
              <p:cNvSpPr/>
              <p:nvPr/>
            </p:nvSpPr>
            <p:spPr bwMode="auto">
              <a:xfrm>
                <a:off x="7229475" y="4057651"/>
                <a:ext cx="144463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6 h 24"/>
                  <a:gd name="T6" fmla="*/ 0 w 38"/>
                  <a:gd name="T7" fmla="*/ 13 h 24"/>
                  <a:gd name="T8" fmla="*/ 2 w 38"/>
                  <a:gd name="T9" fmla="*/ 9 h 24"/>
                  <a:gd name="T10" fmla="*/ 15 w 38"/>
                  <a:gd name="T11" fmla="*/ 2 h 24"/>
                  <a:gd name="T12" fmla="*/ 23 w 38"/>
                  <a:gd name="T13" fmla="*/ 2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4 w 38"/>
                  <a:gd name="T21" fmla="*/ 23 h 24"/>
                  <a:gd name="T22" fmla="*/ 19 w 38"/>
                  <a:gd name="T23" fmla="*/ 24 h 24"/>
                  <a:gd name="T24" fmla="*/ 19 w 38"/>
                  <a:gd name="T25" fmla="*/ 4 h 24"/>
                  <a:gd name="T26" fmla="*/ 16 w 38"/>
                  <a:gd name="T27" fmla="*/ 5 h 24"/>
                  <a:gd name="T28" fmla="*/ 4 w 38"/>
                  <a:gd name="T29" fmla="*/ 12 h 24"/>
                  <a:gd name="T30" fmla="*/ 3 w 38"/>
                  <a:gd name="T31" fmla="*/ 13 h 24"/>
                  <a:gd name="T32" fmla="*/ 3 w 38"/>
                  <a:gd name="T33" fmla="*/ 13 h 24"/>
                  <a:gd name="T34" fmla="*/ 17 w 38"/>
                  <a:gd name="T35" fmla="*/ 21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2 w 38"/>
                  <a:gd name="T45" fmla="*/ 4 h 24"/>
                  <a:gd name="T46" fmla="*/ 19 w 38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8" y="24"/>
                      <a:pt x="16" y="24"/>
                      <a:pt x="15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1" y="0"/>
                      <a:pt x="23" y="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4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4"/>
                      <a:pt x="21" y="24"/>
                      <a:pt x="19" y="24"/>
                    </a:cubicBezTo>
                    <a:close/>
                    <a:moveTo>
                      <a:pt x="19" y="4"/>
                    </a:moveTo>
                    <a:cubicBezTo>
                      <a:pt x="18" y="4"/>
                      <a:pt x="17" y="4"/>
                      <a:pt x="16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0" y="4"/>
                      <a:pt x="19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" name="任意多边形 1166">
                <a:extLst>
                  <a:ext uri="{FF2B5EF4-FFF2-40B4-BE49-F238E27FC236}">
                    <a16:creationId xmlns:a16="http://schemas.microsoft.com/office/drawing/2014/main" id="{1505A42A-7950-4669-917F-D5B459881D90}"/>
                  </a:ext>
                </a:extLst>
              </p:cNvPr>
              <p:cNvSpPr/>
              <p:nvPr/>
            </p:nvSpPr>
            <p:spPr bwMode="auto">
              <a:xfrm>
                <a:off x="7343775" y="4129088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2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8 h 21"/>
                  <a:gd name="T12" fmla="*/ 34 w 36"/>
                  <a:gd name="T13" fmla="*/ 12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6" y="9"/>
                      <a:pt x="36" y="11"/>
                      <a:pt x="34" y="1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" name="任意多边形 1167">
                <a:extLst>
                  <a:ext uri="{FF2B5EF4-FFF2-40B4-BE49-F238E27FC236}">
                    <a16:creationId xmlns:a16="http://schemas.microsoft.com/office/drawing/2014/main" id="{1CE571E5-DDCD-4237-95DD-06EEC388C078}"/>
                  </a:ext>
                </a:extLst>
              </p:cNvPr>
              <p:cNvSpPr/>
              <p:nvPr/>
            </p:nvSpPr>
            <p:spPr bwMode="auto">
              <a:xfrm>
                <a:off x="7339013" y="4122738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5 w 38"/>
                  <a:gd name="T11" fmla="*/ 2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4 w 38"/>
                  <a:gd name="T21" fmla="*/ 23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4 w 38"/>
                  <a:gd name="T29" fmla="*/ 11 h 24"/>
                  <a:gd name="T30" fmla="*/ 3 w 38"/>
                  <a:gd name="T31" fmla="*/ 12 h 24"/>
                  <a:gd name="T32" fmla="*/ 3 w 38"/>
                  <a:gd name="T33" fmla="*/ 13 h 24"/>
                  <a:gd name="T34" fmla="*/ 17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2 h 24"/>
                  <a:gd name="T44" fmla="*/ 22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8" y="24"/>
                      <a:pt x="16" y="24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3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4"/>
                      <a:pt x="21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" name="任意多边形 1168">
                <a:extLst>
                  <a:ext uri="{FF2B5EF4-FFF2-40B4-BE49-F238E27FC236}">
                    <a16:creationId xmlns:a16="http://schemas.microsoft.com/office/drawing/2014/main" id="{44260120-564D-4433-B4B4-0CF4C200D5EB}"/>
                  </a:ext>
                </a:extLst>
              </p:cNvPr>
              <p:cNvSpPr/>
              <p:nvPr/>
            </p:nvSpPr>
            <p:spPr bwMode="auto">
              <a:xfrm>
                <a:off x="7451725" y="4189413"/>
                <a:ext cx="139700" cy="84138"/>
              </a:xfrm>
              <a:custGeom>
                <a:avLst/>
                <a:gdLst>
                  <a:gd name="T0" fmla="*/ 15 w 37"/>
                  <a:gd name="T1" fmla="*/ 21 h 22"/>
                  <a:gd name="T2" fmla="*/ 2 w 37"/>
                  <a:gd name="T3" fmla="*/ 13 h 22"/>
                  <a:gd name="T4" fmla="*/ 2 w 37"/>
                  <a:gd name="T5" fmla="*/ 9 h 22"/>
                  <a:gd name="T6" fmla="*/ 15 w 37"/>
                  <a:gd name="T7" fmla="*/ 2 h 22"/>
                  <a:gd name="T8" fmla="*/ 21 w 37"/>
                  <a:gd name="T9" fmla="*/ 1 h 22"/>
                  <a:gd name="T10" fmla="*/ 35 w 37"/>
                  <a:gd name="T11" fmla="*/ 9 h 22"/>
                  <a:gd name="T12" fmla="*/ 34 w 37"/>
                  <a:gd name="T13" fmla="*/ 13 h 22"/>
                  <a:gd name="T14" fmla="*/ 22 w 37"/>
                  <a:gd name="T15" fmla="*/ 20 h 22"/>
                  <a:gd name="T16" fmla="*/ 15 w 3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2">
                    <a:moveTo>
                      <a:pt x="15" y="21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0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2"/>
                      <a:pt x="1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" name="任意多边形 1169">
                <a:extLst>
                  <a:ext uri="{FF2B5EF4-FFF2-40B4-BE49-F238E27FC236}">
                    <a16:creationId xmlns:a16="http://schemas.microsoft.com/office/drawing/2014/main" id="{3A56A7DC-0CDD-4F65-BE38-F945C18648DF}"/>
                  </a:ext>
                </a:extLst>
              </p:cNvPr>
              <p:cNvSpPr/>
              <p:nvPr/>
            </p:nvSpPr>
            <p:spPr bwMode="auto">
              <a:xfrm>
                <a:off x="7448550" y="4186238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5 w 38"/>
                  <a:gd name="T11" fmla="*/ 1 h 24"/>
                  <a:gd name="T12" fmla="*/ 23 w 38"/>
                  <a:gd name="T13" fmla="*/ 1 h 24"/>
                  <a:gd name="T14" fmla="*/ 37 w 38"/>
                  <a:gd name="T15" fmla="*/ 9 h 24"/>
                  <a:gd name="T16" fmla="*/ 38 w 38"/>
                  <a:gd name="T17" fmla="*/ 12 h 24"/>
                  <a:gd name="T18" fmla="*/ 36 w 38"/>
                  <a:gd name="T19" fmla="*/ 15 h 24"/>
                  <a:gd name="T20" fmla="*/ 24 w 38"/>
                  <a:gd name="T21" fmla="*/ 23 h 24"/>
                  <a:gd name="T22" fmla="*/ 19 w 38"/>
                  <a:gd name="T23" fmla="*/ 24 h 24"/>
                  <a:gd name="T24" fmla="*/ 17 w 38"/>
                  <a:gd name="T25" fmla="*/ 20 h 24"/>
                  <a:gd name="T26" fmla="*/ 22 w 38"/>
                  <a:gd name="T27" fmla="*/ 20 h 24"/>
                  <a:gd name="T28" fmla="*/ 35 w 38"/>
                  <a:gd name="T29" fmla="*/ 13 h 24"/>
                  <a:gd name="T30" fmla="*/ 35 w 38"/>
                  <a:gd name="T31" fmla="*/ 12 h 24"/>
                  <a:gd name="T32" fmla="*/ 35 w 38"/>
                  <a:gd name="T33" fmla="*/ 11 h 24"/>
                  <a:gd name="T34" fmla="*/ 22 w 38"/>
                  <a:gd name="T35" fmla="*/ 4 h 24"/>
                  <a:gd name="T36" fmla="*/ 16 w 38"/>
                  <a:gd name="T37" fmla="*/ 4 h 24"/>
                  <a:gd name="T38" fmla="*/ 4 w 38"/>
                  <a:gd name="T39" fmla="*/ 11 h 24"/>
                  <a:gd name="T40" fmla="*/ 3 w 38"/>
                  <a:gd name="T41" fmla="*/ 12 h 24"/>
                  <a:gd name="T42" fmla="*/ 3 w 38"/>
                  <a:gd name="T43" fmla="*/ 13 h 24"/>
                  <a:gd name="T44" fmla="*/ 17 w 38"/>
                  <a:gd name="T4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8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2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3"/>
                      <a:pt x="38" y="15"/>
                      <a:pt x="36" y="15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3"/>
                      <a:pt x="21" y="24"/>
                      <a:pt x="19" y="24"/>
                    </a:cubicBezTo>
                    <a:close/>
                    <a:moveTo>
                      <a:pt x="17" y="20"/>
                    </a:moveTo>
                    <a:cubicBezTo>
                      <a:pt x="18" y="21"/>
                      <a:pt x="21" y="21"/>
                      <a:pt x="22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3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" name="任意多边形 1170">
                <a:extLst>
                  <a:ext uri="{FF2B5EF4-FFF2-40B4-BE49-F238E27FC236}">
                    <a16:creationId xmlns:a16="http://schemas.microsoft.com/office/drawing/2014/main" id="{2AE366C1-837F-4EA4-8136-44EDBBA31677}"/>
                  </a:ext>
                </a:extLst>
              </p:cNvPr>
              <p:cNvSpPr/>
              <p:nvPr/>
            </p:nvSpPr>
            <p:spPr bwMode="auto">
              <a:xfrm>
                <a:off x="7561263" y="4254501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3 h 21"/>
                  <a:gd name="T4" fmla="*/ 2 w 37"/>
                  <a:gd name="T5" fmla="*/ 9 h 21"/>
                  <a:gd name="T6" fmla="*/ 15 w 37"/>
                  <a:gd name="T7" fmla="*/ 1 h 21"/>
                  <a:gd name="T8" fmla="*/ 21 w 37"/>
                  <a:gd name="T9" fmla="*/ 1 h 21"/>
                  <a:gd name="T10" fmla="*/ 35 w 37"/>
                  <a:gd name="T11" fmla="*/ 9 h 21"/>
                  <a:gd name="T12" fmla="*/ 34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" name="任意多边形 1171">
                <a:extLst>
                  <a:ext uri="{FF2B5EF4-FFF2-40B4-BE49-F238E27FC236}">
                    <a16:creationId xmlns:a16="http://schemas.microsoft.com/office/drawing/2014/main" id="{EAEE3742-86B5-4CEF-9239-CF28BF651CFD}"/>
                  </a:ext>
                </a:extLst>
              </p:cNvPr>
              <p:cNvSpPr/>
              <p:nvPr/>
            </p:nvSpPr>
            <p:spPr bwMode="auto">
              <a:xfrm>
                <a:off x="7558088" y="4249738"/>
                <a:ext cx="142875" cy="87313"/>
              </a:xfrm>
              <a:custGeom>
                <a:avLst/>
                <a:gdLst>
                  <a:gd name="T0" fmla="*/ 19 w 38"/>
                  <a:gd name="T1" fmla="*/ 23 h 23"/>
                  <a:gd name="T2" fmla="*/ 15 w 38"/>
                  <a:gd name="T3" fmla="*/ 23 h 23"/>
                  <a:gd name="T4" fmla="*/ 2 w 38"/>
                  <a:gd name="T5" fmla="*/ 15 h 23"/>
                  <a:gd name="T6" fmla="*/ 0 w 38"/>
                  <a:gd name="T7" fmla="*/ 12 h 23"/>
                  <a:gd name="T8" fmla="*/ 2 w 38"/>
                  <a:gd name="T9" fmla="*/ 8 h 23"/>
                  <a:gd name="T10" fmla="*/ 15 w 38"/>
                  <a:gd name="T11" fmla="*/ 1 h 23"/>
                  <a:gd name="T12" fmla="*/ 23 w 38"/>
                  <a:gd name="T13" fmla="*/ 1 h 23"/>
                  <a:gd name="T14" fmla="*/ 37 w 38"/>
                  <a:gd name="T15" fmla="*/ 9 h 23"/>
                  <a:gd name="T16" fmla="*/ 38 w 38"/>
                  <a:gd name="T17" fmla="*/ 12 h 23"/>
                  <a:gd name="T18" fmla="*/ 36 w 38"/>
                  <a:gd name="T19" fmla="*/ 15 h 23"/>
                  <a:gd name="T20" fmla="*/ 24 w 38"/>
                  <a:gd name="T21" fmla="*/ 22 h 23"/>
                  <a:gd name="T22" fmla="*/ 19 w 38"/>
                  <a:gd name="T23" fmla="*/ 23 h 23"/>
                  <a:gd name="T24" fmla="*/ 19 w 38"/>
                  <a:gd name="T25" fmla="*/ 3 h 23"/>
                  <a:gd name="T26" fmla="*/ 16 w 38"/>
                  <a:gd name="T27" fmla="*/ 4 h 23"/>
                  <a:gd name="T28" fmla="*/ 4 w 38"/>
                  <a:gd name="T29" fmla="*/ 11 h 23"/>
                  <a:gd name="T30" fmla="*/ 3 w 38"/>
                  <a:gd name="T31" fmla="*/ 12 h 23"/>
                  <a:gd name="T32" fmla="*/ 3 w 38"/>
                  <a:gd name="T33" fmla="*/ 12 h 23"/>
                  <a:gd name="T34" fmla="*/ 17 w 38"/>
                  <a:gd name="T35" fmla="*/ 20 h 23"/>
                  <a:gd name="T36" fmla="*/ 22 w 38"/>
                  <a:gd name="T37" fmla="*/ 20 h 23"/>
                  <a:gd name="T38" fmla="*/ 35 w 38"/>
                  <a:gd name="T39" fmla="*/ 13 h 23"/>
                  <a:gd name="T40" fmla="*/ 35 w 38"/>
                  <a:gd name="T41" fmla="*/ 12 h 23"/>
                  <a:gd name="T42" fmla="*/ 35 w 38"/>
                  <a:gd name="T43" fmla="*/ 11 h 23"/>
                  <a:gd name="T44" fmla="*/ 22 w 38"/>
                  <a:gd name="T45" fmla="*/ 4 h 23"/>
                  <a:gd name="T46" fmla="*/ 19 w 38"/>
                  <a:gd name="T47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3">
                    <a:moveTo>
                      <a:pt x="19" y="23"/>
                    </a:moveTo>
                    <a:cubicBezTo>
                      <a:pt x="18" y="23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8" y="10"/>
                      <a:pt x="38" y="12"/>
                    </a:cubicBezTo>
                    <a:cubicBezTo>
                      <a:pt x="38" y="13"/>
                      <a:pt x="38" y="14"/>
                      <a:pt x="36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2" y="23"/>
                      <a:pt x="21" y="23"/>
                      <a:pt x="19" y="23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" name="任意多边形 1172">
                <a:extLst>
                  <a:ext uri="{FF2B5EF4-FFF2-40B4-BE49-F238E27FC236}">
                    <a16:creationId xmlns:a16="http://schemas.microsoft.com/office/drawing/2014/main" id="{F9DAC1B5-9741-4CE1-B518-223113B2BCAD}"/>
                  </a:ext>
                </a:extLst>
              </p:cNvPr>
              <p:cNvSpPr/>
              <p:nvPr/>
            </p:nvSpPr>
            <p:spPr bwMode="auto">
              <a:xfrm>
                <a:off x="7670800" y="4318001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2 h 21"/>
                  <a:gd name="T4" fmla="*/ 2 w 37"/>
                  <a:gd name="T5" fmla="*/ 8 h 21"/>
                  <a:gd name="T6" fmla="*/ 15 w 37"/>
                  <a:gd name="T7" fmla="*/ 1 h 21"/>
                  <a:gd name="T8" fmla="*/ 21 w 37"/>
                  <a:gd name="T9" fmla="*/ 1 h 21"/>
                  <a:gd name="T10" fmla="*/ 35 w 37"/>
                  <a:gd name="T11" fmla="*/ 9 h 21"/>
                  <a:gd name="T12" fmla="*/ 34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10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6" y="11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" name="任意多边形 1173">
                <a:extLst>
                  <a:ext uri="{FF2B5EF4-FFF2-40B4-BE49-F238E27FC236}">
                    <a16:creationId xmlns:a16="http://schemas.microsoft.com/office/drawing/2014/main" id="{A0A5D9D7-9A5A-4512-8319-72D2AC7E2FF8}"/>
                  </a:ext>
                </a:extLst>
              </p:cNvPr>
              <p:cNvSpPr/>
              <p:nvPr/>
            </p:nvSpPr>
            <p:spPr bwMode="auto">
              <a:xfrm>
                <a:off x="7667625" y="4310063"/>
                <a:ext cx="146050" cy="92075"/>
              </a:xfrm>
              <a:custGeom>
                <a:avLst/>
                <a:gdLst>
                  <a:gd name="T0" fmla="*/ 19 w 39"/>
                  <a:gd name="T1" fmla="*/ 24 h 24"/>
                  <a:gd name="T2" fmla="*/ 15 w 39"/>
                  <a:gd name="T3" fmla="*/ 23 h 24"/>
                  <a:gd name="T4" fmla="*/ 2 w 39"/>
                  <a:gd name="T5" fmla="*/ 16 h 24"/>
                  <a:gd name="T6" fmla="*/ 0 w 39"/>
                  <a:gd name="T7" fmla="*/ 13 h 24"/>
                  <a:gd name="T8" fmla="*/ 2 w 39"/>
                  <a:gd name="T9" fmla="*/ 9 h 24"/>
                  <a:gd name="T10" fmla="*/ 15 w 39"/>
                  <a:gd name="T11" fmla="*/ 2 h 24"/>
                  <a:gd name="T12" fmla="*/ 23 w 39"/>
                  <a:gd name="T13" fmla="*/ 2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6 h 24"/>
                  <a:gd name="T20" fmla="*/ 24 w 39"/>
                  <a:gd name="T21" fmla="*/ 23 h 24"/>
                  <a:gd name="T22" fmla="*/ 19 w 39"/>
                  <a:gd name="T23" fmla="*/ 24 h 24"/>
                  <a:gd name="T24" fmla="*/ 17 w 39"/>
                  <a:gd name="T25" fmla="*/ 21 h 24"/>
                  <a:gd name="T26" fmla="*/ 22 w 39"/>
                  <a:gd name="T27" fmla="*/ 20 h 24"/>
                  <a:gd name="T28" fmla="*/ 35 w 39"/>
                  <a:gd name="T29" fmla="*/ 13 h 24"/>
                  <a:gd name="T30" fmla="*/ 36 w 39"/>
                  <a:gd name="T31" fmla="*/ 12 h 24"/>
                  <a:gd name="T32" fmla="*/ 35 w 39"/>
                  <a:gd name="T33" fmla="*/ 12 h 24"/>
                  <a:gd name="T34" fmla="*/ 22 w 39"/>
                  <a:gd name="T35" fmla="*/ 4 h 24"/>
                  <a:gd name="T36" fmla="*/ 16 w 39"/>
                  <a:gd name="T37" fmla="*/ 5 h 24"/>
                  <a:gd name="T38" fmla="*/ 4 w 39"/>
                  <a:gd name="T39" fmla="*/ 12 h 24"/>
                  <a:gd name="T40" fmla="*/ 3 w 39"/>
                  <a:gd name="T41" fmla="*/ 13 h 24"/>
                  <a:gd name="T42" fmla="*/ 3 w 39"/>
                  <a:gd name="T43" fmla="*/ 13 h 24"/>
                  <a:gd name="T44" fmla="*/ 17 w 39"/>
                  <a:gd name="T45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6" y="24"/>
                      <a:pt x="15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1" y="0"/>
                      <a:pt x="23" y="2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4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4"/>
                      <a:pt x="21" y="24"/>
                      <a:pt x="19" y="24"/>
                    </a:cubicBezTo>
                    <a:close/>
                    <a:moveTo>
                      <a:pt x="17" y="21"/>
                    </a:moveTo>
                    <a:cubicBezTo>
                      <a:pt x="18" y="22"/>
                      <a:pt x="21" y="21"/>
                      <a:pt x="22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6" y="13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4"/>
                      <a:pt x="18" y="4"/>
                      <a:pt x="16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" name="任意多边形 1174">
                <a:extLst>
                  <a:ext uri="{FF2B5EF4-FFF2-40B4-BE49-F238E27FC236}">
                    <a16:creationId xmlns:a16="http://schemas.microsoft.com/office/drawing/2014/main" id="{F8174ACE-8E22-408E-93D0-32F97EF3D8E6}"/>
                  </a:ext>
                </a:extLst>
              </p:cNvPr>
              <p:cNvSpPr/>
              <p:nvPr/>
            </p:nvSpPr>
            <p:spPr bwMode="auto">
              <a:xfrm>
                <a:off x="7780338" y="4383088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2 h 21"/>
                  <a:gd name="T4" fmla="*/ 2 w 37"/>
                  <a:gd name="T5" fmla="*/ 8 h 21"/>
                  <a:gd name="T6" fmla="*/ 15 w 37"/>
                  <a:gd name="T7" fmla="*/ 1 h 21"/>
                  <a:gd name="T8" fmla="*/ 21 w 37"/>
                  <a:gd name="T9" fmla="*/ 1 h 21"/>
                  <a:gd name="T10" fmla="*/ 35 w 37"/>
                  <a:gd name="T11" fmla="*/ 8 h 21"/>
                  <a:gd name="T12" fmla="*/ 34 w 37"/>
                  <a:gd name="T13" fmla="*/ 12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9"/>
                      <a:pt x="36" y="11"/>
                      <a:pt x="34" y="1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" name="任意多边形 1175">
                <a:extLst>
                  <a:ext uri="{FF2B5EF4-FFF2-40B4-BE49-F238E27FC236}">
                    <a16:creationId xmlns:a16="http://schemas.microsoft.com/office/drawing/2014/main" id="{F5CCA1F7-ED51-4972-8B97-4AAE9D724930}"/>
                  </a:ext>
                </a:extLst>
              </p:cNvPr>
              <p:cNvSpPr/>
              <p:nvPr/>
            </p:nvSpPr>
            <p:spPr bwMode="auto">
              <a:xfrm>
                <a:off x="7777163" y="4375151"/>
                <a:ext cx="146050" cy="90488"/>
              </a:xfrm>
              <a:custGeom>
                <a:avLst/>
                <a:gdLst>
                  <a:gd name="T0" fmla="*/ 19 w 39"/>
                  <a:gd name="T1" fmla="*/ 24 h 24"/>
                  <a:gd name="T2" fmla="*/ 15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2 w 39"/>
                  <a:gd name="T9" fmla="*/ 9 h 24"/>
                  <a:gd name="T10" fmla="*/ 15 w 39"/>
                  <a:gd name="T11" fmla="*/ 2 h 24"/>
                  <a:gd name="T12" fmla="*/ 23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6 h 24"/>
                  <a:gd name="T20" fmla="*/ 24 w 39"/>
                  <a:gd name="T21" fmla="*/ 23 h 24"/>
                  <a:gd name="T22" fmla="*/ 19 w 39"/>
                  <a:gd name="T23" fmla="*/ 24 h 24"/>
                  <a:gd name="T24" fmla="*/ 20 w 39"/>
                  <a:gd name="T25" fmla="*/ 4 h 24"/>
                  <a:gd name="T26" fmla="*/ 16 w 39"/>
                  <a:gd name="T27" fmla="*/ 4 h 24"/>
                  <a:gd name="T28" fmla="*/ 4 w 39"/>
                  <a:gd name="T29" fmla="*/ 11 h 24"/>
                  <a:gd name="T30" fmla="*/ 3 w 39"/>
                  <a:gd name="T31" fmla="*/ 12 h 24"/>
                  <a:gd name="T32" fmla="*/ 3 w 39"/>
                  <a:gd name="T33" fmla="*/ 13 h 24"/>
                  <a:gd name="T34" fmla="*/ 17 w 39"/>
                  <a:gd name="T35" fmla="*/ 21 h 24"/>
                  <a:gd name="T36" fmla="*/ 22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2 h 24"/>
                  <a:gd name="T44" fmla="*/ 22 w 39"/>
                  <a:gd name="T45" fmla="*/ 4 h 24"/>
                  <a:gd name="T46" fmla="*/ 20 w 39"/>
                  <a:gd name="T4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6" y="24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4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4"/>
                      <a:pt x="21" y="24"/>
                      <a:pt x="19" y="24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7" y="4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0" y="4"/>
                      <a:pt x="20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" name="任意多边形 1176">
                <a:extLst>
                  <a:ext uri="{FF2B5EF4-FFF2-40B4-BE49-F238E27FC236}">
                    <a16:creationId xmlns:a16="http://schemas.microsoft.com/office/drawing/2014/main" id="{20C21DD3-1171-4602-9635-B1A5A4093B26}"/>
                  </a:ext>
                </a:extLst>
              </p:cNvPr>
              <p:cNvSpPr/>
              <p:nvPr/>
            </p:nvSpPr>
            <p:spPr bwMode="auto">
              <a:xfrm>
                <a:off x="7889875" y="4443413"/>
                <a:ext cx="139700" cy="82550"/>
              </a:xfrm>
              <a:custGeom>
                <a:avLst/>
                <a:gdLst>
                  <a:gd name="T0" fmla="*/ 15 w 37"/>
                  <a:gd name="T1" fmla="*/ 21 h 22"/>
                  <a:gd name="T2" fmla="*/ 2 w 37"/>
                  <a:gd name="T3" fmla="*/ 13 h 22"/>
                  <a:gd name="T4" fmla="*/ 2 w 37"/>
                  <a:gd name="T5" fmla="*/ 9 h 22"/>
                  <a:gd name="T6" fmla="*/ 15 w 37"/>
                  <a:gd name="T7" fmla="*/ 2 h 22"/>
                  <a:gd name="T8" fmla="*/ 22 w 37"/>
                  <a:gd name="T9" fmla="*/ 1 h 22"/>
                  <a:gd name="T10" fmla="*/ 35 w 37"/>
                  <a:gd name="T11" fmla="*/ 9 h 22"/>
                  <a:gd name="T12" fmla="*/ 34 w 37"/>
                  <a:gd name="T13" fmla="*/ 13 h 22"/>
                  <a:gd name="T14" fmla="*/ 22 w 37"/>
                  <a:gd name="T15" fmla="*/ 20 h 22"/>
                  <a:gd name="T16" fmla="*/ 15 w 3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2">
                    <a:moveTo>
                      <a:pt x="15" y="21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2"/>
                      <a:pt x="1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" name="任意多边形 1177">
                <a:extLst>
                  <a:ext uri="{FF2B5EF4-FFF2-40B4-BE49-F238E27FC236}">
                    <a16:creationId xmlns:a16="http://schemas.microsoft.com/office/drawing/2014/main" id="{44FD566A-6DAD-44AB-9144-BAE16F9B7627}"/>
                  </a:ext>
                </a:extLst>
              </p:cNvPr>
              <p:cNvSpPr/>
              <p:nvPr/>
            </p:nvSpPr>
            <p:spPr bwMode="auto">
              <a:xfrm>
                <a:off x="7885113" y="4438651"/>
                <a:ext cx="147638" cy="90488"/>
              </a:xfrm>
              <a:custGeom>
                <a:avLst/>
                <a:gdLst>
                  <a:gd name="T0" fmla="*/ 19 w 39"/>
                  <a:gd name="T1" fmla="*/ 24 h 24"/>
                  <a:gd name="T2" fmla="*/ 15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9 h 24"/>
                  <a:gd name="T10" fmla="*/ 15 w 39"/>
                  <a:gd name="T11" fmla="*/ 1 h 24"/>
                  <a:gd name="T12" fmla="*/ 23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5 h 24"/>
                  <a:gd name="T20" fmla="*/ 24 w 39"/>
                  <a:gd name="T21" fmla="*/ 23 h 24"/>
                  <a:gd name="T22" fmla="*/ 19 w 39"/>
                  <a:gd name="T23" fmla="*/ 24 h 24"/>
                  <a:gd name="T24" fmla="*/ 20 w 39"/>
                  <a:gd name="T25" fmla="*/ 3 h 24"/>
                  <a:gd name="T26" fmla="*/ 16 w 39"/>
                  <a:gd name="T27" fmla="*/ 4 h 24"/>
                  <a:gd name="T28" fmla="*/ 4 w 39"/>
                  <a:gd name="T29" fmla="*/ 11 h 24"/>
                  <a:gd name="T30" fmla="*/ 3 w 39"/>
                  <a:gd name="T31" fmla="*/ 12 h 24"/>
                  <a:gd name="T32" fmla="*/ 4 w 39"/>
                  <a:gd name="T33" fmla="*/ 13 h 24"/>
                  <a:gd name="T34" fmla="*/ 17 w 39"/>
                  <a:gd name="T35" fmla="*/ 20 h 24"/>
                  <a:gd name="T36" fmla="*/ 22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1 h 24"/>
                  <a:gd name="T44" fmla="*/ 22 w 39"/>
                  <a:gd name="T45" fmla="*/ 4 h 24"/>
                  <a:gd name="T46" fmla="*/ 20 w 39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3"/>
                      <a:pt x="38" y="15"/>
                      <a:pt x="36" y="15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3"/>
                      <a:pt x="21" y="24"/>
                      <a:pt x="19" y="24"/>
                    </a:cubicBezTo>
                    <a:close/>
                    <a:moveTo>
                      <a:pt x="20" y="3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4" y="13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0" y="3"/>
                      <a:pt x="2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" name="任意多边形 1178">
                <a:extLst>
                  <a:ext uri="{FF2B5EF4-FFF2-40B4-BE49-F238E27FC236}">
                    <a16:creationId xmlns:a16="http://schemas.microsoft.com/office/drawing/2014/main" id="{7E34FC90-F672-4604-94A9-777A323D3FE7}"/>
                  </a:ext>
                </a:extLst>
              </p:cNvPr>
              <p:cNvSpPr/>
              <p:nvPr/>
            </p:nvSpPr>
            <p:spPr bwMode="auto">
              <a:xfrm>
                <a:off x="7999413" y="4506913"/>
                <a:ext cx="138113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3 h 21"/>
                  <a:gd name="T4" fmla="*/ 2 w 37"/>
                  <a:gd name="T5" fmla="*/ 9 h 21"/>
                  <a:gd name="T6" fmla="*/ 15 w 37"/>
                  <a:gd name="T7" fmla="*/ 2 h 21"/>
                  <a:gd name="T8" fmla="*/ 22 w 37"/>
                  <a:gd name="T9" fmla="*/ 1 h 21"/>
                  <a:gd name="T10" fmla="*/ 35 w 37"/>
                  <a:gd name="T11" fmla="*/ 9 h 21"/>
                  <a:gd name="T12" fmla="*/ 34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" name="任意多边形 1179">
                <a:extLst>
                  <a:ext uri="{FF2B5EF4-FFF2-40B4-BE49-F238E27FC236}">
                    <a16:creationId xmlns:a16="http://schemas.microsoft.com/office/drawing/2014/main" id="{445F467A-A1B7-47FC-8BFB-A90D597CC02C}"/>
                  </a:ext>
                </a:extLst>
              </p:cNvPr>
              <p:cNvSpPr/>
              <p:nvPr/>
            </p:nvSpPr>
            <p:spPr bwMode="auto">
              <a:xfrm>
                <a:off x="7994650" y="4503738"/>
                <a:ext cx="147638" cy="90488"/>
              </a:xfrm>
              <a:custGeom>
                <a:avLst/>
                <a:gdLst>
                  <a:gd name="T0" fmla="*/ 19 w 39"/>
                  <a:gd name="T1" fmla="*/ 24 h 24"/>
                  <a:gd name="T2" fmla="*/ 15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8 h 24"/>
                  <a:gd name="T10" fmla="*/ 15 w 39"/>
                  <a:gd name="T11" fmla="*/ 1 h 24"/>
                  <a:gd name="T12" fmla="*/ 23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5 h 24"/>
                  <a:gd name="T20" fmla="*/ 24 w 39"/>
                  <a:gd name="T21" fmla="*/ 22 h 24"/>
                  <a:gd name="T22" fmla="*/ 19 w 39"/>
                  <a:gd name="T23" fmla="*/ 24 h 24"/>
                  <a:gd name="T24" fmla="*/ 20 w 39"/>
                  <a:gd name="T25" fmla="*/ 3 h 24"/>
                  <a:gd name="T26" fmla="*/ 16 w 39"/>
                  <a:gd name="T27" fmla="*/ 4 h 24"/>
                  <a:gd name="T28" fmla="*/ 4 w 39"/>
                  <a:gd name="T29" fmla="*/ 11 h 24"/>
                  <a:gd name="T30" fmla="*/ 3 w 39"/>
                  <a:gd name="T31" fmla="*/ 12 h 24"/>
                  <a:gd name="T32" fmla="*/ 4 w 39"/>
                  <a:gd name="T33" fmla="*/ 12 h 24"/>
                  <a:gd name="T34" fmla="*/ 17 w 39"/>
                  <a:gd name="T35" fmla="*/ 20 h 24"/>
                  <a:gd name="T36" fmla="*/ 22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1 h 24"/>
                  <a:gd name="T44" fmla="*/ 22 w 39"/>
                  <a:gd name="T45" fmla="*/ 4 h 24"/>
                  <a:gd name="T46" fmla="*/ 20 w 39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9" y="10"/>
                      <a:pt x="39" y="12"/>
                    </a:cubicBezTo>
                    <a:cubicBezTo>
                      <a:pt x="39" y="13"/>
                      <a:pt x="38" y="14"/>
                      <a:pt x="36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2" y="23"/>
                      <a:pt x="21" y="24"/>
                      <a:pt x="19" y="24"/>
                    </a:cubicBezTo>
                    <a:close/>
                    <a:moveTo>
                      <a:pt x="20" y="3"/>
                    </a:moveTo>
                    <a:cubicBezTo>
                      <a:pt x="18" y="3"/>
                      <a:pt x="17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6" y="12"/>
                      <a:pt x="36" y="12"/>
                    </a:cubicBezTo>
                    <a:cubicBezTo>
                      <a:pt x="36" y="12"/>
                      <a:pt x="35" y="11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0" y="3"/>
                      <a:pt x="2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" name="任意多边形 1180">
                <a:extLst>
                  <a:ext uri="{FF2B5EF4-FFF2-40B4-BE49-F238E27FC236}">
                    <a16:creationId xmlns:a16="http://schemas.microsoft.com/office/drawing/2014/main" id="{2405AE55-52F7-44BA-B6B9-07BC9969E64D}"/>
                  </a:ext>
                </a:extLst>
              </p:cNvPr>
              <p:cNvSpPr/>
              <p:nvPr/>
            </p:nvSpPr>
            <p:spPr bwMode="auto">
              <a:xfrm>
                <a:off x="8107363" y="4572001"/>
                <a:ext cx="139700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2 h 21"/>
                  <a:gd name="T4" fmla="*/ 2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9 h 21"/>
                  <a:gd name="T12" fmla="*/ 34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10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" name="任意多边形 1181">
                <a:extLst>
                  <a:ext uri="{FF2B5EF4-FFF2-40B4-BE49-F238E27FC236}">
                    <a16:creationId xmlns:a16="http://schemas.microsoft.com/office/drawing/2014/main" id="{4288865B-ADEF-4A50-8191-A3578007963B}"/>
                  </a:ext>
                </a:extLst>
              </p:cNvPr>
              <p:cNvSpPr/>
              <p:nvPr/>
            </p:nvSpPr>
            <p:spPr bwMode="auto">
              <a:xfrm>
                <a:off x="8104188" y="4564063"/>
                <a:ext cx="147638" cy="90488"/>
              </a:xfrm>
              <a:custGeom>
                <a:avLst/>
                <a:gdLst>
                  <a:gd name="T0" fmla="*/ 19 w 39"/>
                  <a:gd name="T1" fmla="*/ 24 h 24"/>
                  <a:gd name="T2" fmla="*/ 15 w 39"/>
                  <a:gd name="T3" fmla="*/ 23 h 24"/>
                  <a:gd name="T4" fmla="*/ 2 w 39"/>
                  <a:gd name="T5" fmla="*/ 16 h 24"/>
                  <a:gd name="T6" fmla="*/ 0 w 39"/>
                  <a:gd name="T7" fmla="*/ 13 h 24"/>
                  <a:gd name="T8" fmla="*/ 3 w 39"/>
                  <a:gd name="T9" fmla="*/ 9 h 24"/>
                  <a:gd name="T10" fmla="*/ 15 w 39"/>
                  <a:gd name="T11" fmla="*/ 2 h 24"/>
                  <a:gd name="T12" fmla="*/ 23 w 39"/>
                  <a:gd name="T13" fmla="*/ 2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6 h 24"/>
                  <a:gd name="T20" fmla="*/ 24 w 39"/>
                  <a:gd name="T21" fmla="*/ 23 h 24"/>
                  <a:gd name="T22" fmla="*/ 19 w 39"/>
                  <a:gd name="T23" fmla="*/ 24 h 24"/>
                  <a:gd name="T24" fmla="*/ 17 w 39"/>
                  <a:gd name="T25" fmla="*/ 21 h 24"/>
                  <a:gd name="T26" fmla="*/ 22 w 39"/>
                  <a:gd name="T27" fmla="*/ 21 h 24"/>
                  <a:gd name="T28" fmla="*/ 35 w 39"/>
                  <a:gd name="T29" fmla="*/ 13 h 24"/>
                  <a:gd name="T30" fmla="*/ 36 w 39"/>
                  <a:gd name="T31" fmla="*/ 12 h 24"/>
                  <a:gd name="T32" fmla="*/ 35 w 39"/>
                  <a:gd name="T33" fmla="*/ 12 h 24"/>
                  <a:gd name="T34" fmla="*/ 22 w 39"/>
                  <a:gd name="T35" fmla="*/ 4 h 24"/>
                  <a:gd name="T36" fmla="*/ 17 w 39"/>
                  <a:gd name="T37" fmla="*/ 5 h 24"/>
                  <a:gd name="T38" fmla="*/ 4 w 39"/>
                  <a:gd name="T39" fmla="*/ 12 h 24"/>
                  <a:gd name="T40" fmla="*/ 3 w 39"/>
                  <a:gd name="T41" fmla="*/ 13 h 24"/>
                  <a:gd name="T42" fmla="*/ 4 w 39"/>
                  <a:gd name="T43" fmla="*/ 13 h 24"/>
                  <a:gd name="T44" fmla="*/ 17 w 39"/>
                  <a:gd name="T45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7" y="24"/>
                      <a:pt x="15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1" y="0"/>
                      <a:pt x="23" y="2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4"/>
                      <a:pt x="38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4"/>
                      <a:pt x="21" y="24"/>
                      <a:pt x="19" y="24"/>
                    </a:cubicBezTo>
                    <a:close/>
                    <a:moveTo>
                      <a:pt x="17" y="21"/>
                    </a:moveTo>
                    <a:cubicBezTo>
                      <a:pt x="18" y="22"/>
                      <a:pt x="21" y="21"/>
                      <a:pt x="22" y="21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3"/>
                      <a:pt x="36" y="13"/>
                      <a:pt x="36" y="12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18" y="4"/>
                      <a:pt x="17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3"/>
                      <a:pt x="3" y="13"/>
                      <a:pt x="4" y="13"/>
                    </a:cubicBez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" name="任意多边形 1182">
                <a:extLst>
                  <a:ext uri="{FF2B5EF4-FFF2-40B4-BE49-F238E27FC236}">
                    <a16:creationId xmlns:a16="http://schemas.microsoft.com/office/drawing/2014/main" id="{604A4AF2-2D02-4B52-B15F-B5E268533236}"/>
                  </a:ext>
                </a:extLst>
              </p:cNvPr>
              <p:cNvSpPr/>
              <p:nvPr/>
            </p:nvSpPr>
            <p:spPr bwMode="auto">
              <a:xfrm>
                <a:off x="6688138" y="3748088"/>
                <a:ext cx="244475" cy="144463"/>
              </a:xfrm>
              <a:custGeom>
                <a:avLst/>
                <a:gdLst>
                  <a:gd name="T0" fmla="*/ 44 w 65"/>
                  <a:gd name="T1" fmla="*/ 37 h 38"/>
                  <a:gd name="T2" fmla="*/ 1 w 65"/>
                  <a:gd name="T3" fmla="*/ 13 h 38"/>
                  <a:gd name="T4" fmla="*/ 2 w 65"/>
                  <a:gd name="T5" fmla="*/ 9 h 38"/>
                  <a:gd name="T6" fmla="*/ 14 w 65"/>
                  <a:gd name="T7" fmla="*/ 1 h 38"/>
                  <a:gd name="T8" fmla="*/ 21 w 65"/>
                  <a:gd name="T9" fmla="*/ 1 h 38"/>
                  <a:gd name="T10" fmla="*/ 63 w 65"/>
                  <a:gd name="T11" fmla="*/ 25 h 38"/>
                  <a:gd name="T12" fmla="*/ 63 w 65"/>
                  <a:gd name="T13" fmla="*/ 30 h 38"/>
                  <a:gd name="T14" fmla="*/ 51 w 65"/>
                  <a:gd name="T15" fmla="*/ 37 h 38"/>
                  <a:gd name="T16" fmla="*/ 44 w 65"/>
                  <a:gd name="T17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8">
                    <a:moveTo>
                      <a:pt x="44" y="37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10"/>
                      <a:pt x="2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5" y="27"/>
                      <a:pt x="65" y="28"/>
                      <a:pt x="63" y="3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5" y="38"/>
                      <a:pt x="44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" name="任意多边形 1183">
                <a:extLst>
                  <a:ext uri="{FF2B5EF4-FFF2-40B4-BE49-F238E27FC236}">
                    <a16:creationId xmlns:a16="http://schemas.microsoft.com/office/drawing/2014/main" id="{4FFD1FF9-2771-4A94-A518-E17F102E84C1}"/>
                  </a:ext>
                </a:extLst>
              </p:cNvPr>
              <p:cNvSpPr/>
              <p:nvPr/>
            </p:nvSpPr>
            <p:spPr bwMode="auto">
              <a:xfrm>
                <a:off x="6683375" y="3744913"/>
                <a:ext cx="252413" cy="150813"/>
              </a:xfrm>
              <a:custGeom>
                <a:avLst/>
                <a:gdLst>
                  <a:gd name="T0" fmla="*/ 48 w 67"/>
                  <a:gd name="T1" fmla="*/ 40 h 40"/>
                  <a:gd name="T2" fmla="*/ 44 w 67"/>
                  <a:gd name="T3" fmla="*/ 39 h 40"/>
                  <a:gd name="T4" fmla="*/ 2 w 67"/>
                  <a:gd name="T5" fmla="*/ 15 h 40"/>
                  <a:gd name="T6" fmla="*/ 0 w 67"/>
                  <a:gd name="T7" fmla="*/ 12 h 40"/>
                  <a:gd name="T8" fmla="*/ 2 w 67"/>
                  <a:gd name="T9" fmla="*/ 8 h 40"/>
                  <a:gd name="T10" fmla="*/ 14 w 67"/>
                  <a:gd name="T11" fmla="*/ 1 h 40"/>
                  <a:gd name="T12" fmla="*/ 23 w 67"/>
                  <a:gd name="T13" fmla="*/ 1 h 40"/>
                  <a:gd name="T14" fmla="*/ 65 w 67"/>
                  <a:gd name="T15" fmla="*/ 25 h 40"/>
                  <a:gd name="T16" fmla="*/ 67 w 67"/>
                  <a:gd name="T17" fmla="*/ 28 h 40"/>
                  <a:gd name="T18" fmla="*/ 65 w 67"/>
                  <a:gd name="T19" fmla="*/ 32 h 40"/>
                  <a:gd name="T20" fmla="*/ 52 w 67"/>
                  <a:gd name="T21" fmla="*/ 39 h 40"/>
                  <a:gd name="T22" fmla="*/ 48 w 67"/>
                  <a:gd name="T23" fmla="*/ 40 h 40"/>
                  <a:gd name="T24" fmla="*/ 45 w 67"/>
                  <a:gd name="T25" fmla="*/ 37 h 40"/>
                  <a:gd name="T26" fmla="*/ 51 w 67"/>
                  <a:gd name="T27" fmla="*/ 36 h 40"/>
                  <a:gd name="T28" fmla="*/ 63 w 67"/>
                  <a:gd name="T29" fmla="*/ 29 h 40"/>
                  <a:gd name="T30" fmla="*/ 64 w 67"/>
                  <a:gd name="T31" fmla="*/ 28 h 40"/>
                  <a:gd name="T32" fmla="*/ 64 w 67"/>
                  <a:gd name="T33" fmla="*/ 28 h 40"/>
                  <a:gd name="T34" fmla="*/ 21 w 67"/>
                  <a:gd name="T35" fmla="*/ 3 h 40"/>
                  <a:gd name="T36" fmla="*/ 16 w 67"/>
                  <a:gd name="T37" fmla="*/ 4 h 40"/>
                  <a:gd name="T38" fmla="*/ 4 w 67"/>
                  <a:gd name="T39" fmla="*/ 11 h 40"/>
                  <a:gd name="T40" fmla="*/ 3 w 67"/>
                  <a:gd name="T41" fmla="*/ 12 h 40"/>
                  <a:gd name="T42" fmla="*/ 3 w 67"/>
                  <a:gd name="T43" fmla="*/ 12 h 40"/>
                  <a:gd name="T44" fmla="*/ 45 w 67"/>
                  <a:gd name="T45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" h="40">
                    <a:moveTo>
                      <a:pt x="48" y="40"/>
                    </a:moveTo>
                    <a:cubicBezTo>
                      <a:pt x="46" y="40"/>
                      <a:pt x="45" y="40"/>
                      <a:pt x="44" y="39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6" y="26"/>
                      <a:pt x="67" y="27"/>
                      <a:pt x="67" y="28"/>
                    </a:cubicBezTo>
                    <a:cubicBezTo>
                      <a:pt x="67" y="30"/>
                      <a:pt x="66" y="31"/>
                      <a:pt x="65" y="32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1" y="40"/>
                      <a:pt x="49" y="40"/>
                      <a:pt x="48" y="40"/>
                    </a:cubicBezTo>
                    <a:close/>
                    <a:moveTo>
                      <a:pt x="45" y="37"/>
                    </a:moveTo>
                    <a:cubicBezTo>
                      <a:pt x="47" y="37"/>
                      <a:pt x="49" y="37"/>
                      <a:pt x="51" y="36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4" y="29"/>
                      <a:pt x="64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lnTo>
                      <a:pt x="45" y="3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" name="任意多边形 1184">
                <a:extLst>
                  <a:ext uri="{FF2B5EF4-FFF2-40B4-BE49-F238E27FC236}">
                    <a16:creationId xmlns:a16="http://schemas.microsoft.com/office/drawing/2014/main" id="{2A402303-EE09-413D-8CF9-728E9626A9C2}"/>
                  </a:ext>
                </a:extLst>
              </p:cNvPr>
              <p:cNvSpPr/>
              <p:nvPr/>
            </p:nvSpPr>
            <p:spPr bwMode="auto">
              <a:xfrm>
                <a:off x="8107363" y="4572001"/>
                <a:ext cx="249238" cy="142875"/>
              </a:xfrm>
              <a:custGeom>
                <a:avLst/>
                <a:gdLst>
                  <a:gd name="T0" fmla="*/ 44 w 66"/>
                  <a:gd name="T1" fmla="*/ 37 h 38"/>
                  <a:gd name="T2" fmla="*/ 2 w 66"/>
                  <a:gd name="T3" fmla="*/ 12 h 38"/>
                  <a:gd name="T4" fmla="*/ 2 w 66"/>
                  <a:gd name="T5" fmla="*/ 8 h 38"/>
                  <a:gd name="T6" fmla="*/ 15 w 66"/>
                  <a:gd name="T7" fmla="*/ 1 h 38"/>
                  <a:gd name="T8" fmla="*/ 22 w 66"/>
                  <a:gd name="T9" fmla="*/ 1 h 38"/>
                  <a:gd name="T10" fmla="*/ 64 w 66"/>
                  <a:gd name="T11" fmla="*/ 25 h 38"/>
                  <a:gd name="T12" fmla="*/ 63 w 66"/>
                  <a:gd name="T13" fmla="*/ 29 h 38"/>
                  <a:gd name="T14" fmla="*/ 51 w 66"/>
                  <a:gd name="T15" fmla="*/ 37 h 38"/>
                  <a:gd name="T16" fmla="*/ 44 w 66"/>
                  <a:gd name="T17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8">
                    <a:moveTo>
                      <a:pt x="44" y="37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10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6" y="26"/>
                      <a:pt x="65" y="28"/>
                      <a:pt x="63" y="29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6" y="38"/>
                      <a:pt x="44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" name="任意多边形 1185">
                <a:extLst>
                  <a:ext uri="{FF2B5EF4-FFF2-40B4-BE49-F238E27FC236}">
                    <a16:creationId xmlns:a16="http://schemas.microsoft.com/office/drawing/2014/main" id="{61A222D9-16F4-4E70-B94A-BD207784EE3E}"/>
                  </a:ext>
                </a:extLst>
              </p:cNvPr>
              <p:cNvSpPr/>
              <p:nvPr/>
            </p:nvSpPr>
            <p:spPr bwMode="auto">
              <a:xfrm>
                <a:off x="8104188" y="4564063"/>
                <a:ext cx="257175" cy="153988"/>
              </a:xfrm>
              <a:custGeom>
                <a:avLst/>
                <a:gdLst>
                  <a:gd name="T0" fmla="*/ 48 w 68"/>
                  <a:gd name="T1" fmla="*/ 41 h 41"/>
                  <a:gd name="T2" fmla="*/ 44 w 68"/>
                  <a:gd name="T3" fmla="*/ 40 h 41"/>
                  <a:gd name="T4" fmla="*/ 2 w 68"/>
                  <a:gd name="T5" fmla="*/ 16 h 41"/>
                  <a:gd name="T6" fmla="*/ 0 w 68"/>
                  <a:gd name="T7" fmla="*/ 13 h 41"/>
                  <a:gd name="T8" fmla="*/ 3 w 68"/>
                  <a:gd name="T9" fmla="*/ 9 h 41"/>
                  <a:gd name="T10" fmla="*/ 15 w 68"/>
                  <a:gd name="T11" fmla="*/ 2 h 41"/>
                  <a:gd name="T12" fmla="*/ 23 w 68"/>
                  <a:gd name="T13" fmla="*/ 2 h 41"/>
                  <a:gd name="T14" fmla="*/ 66 w 68"/>
                  <a:gd name="T15" fmla="*/ 26 h 41"/>
                  <a:gd name="T16" fmla="*/ 68 w 68"/>
                  <a:gd name="T17" fmla="*/ 29 h 41"/>
                  <a:gd name="T18" fmla="*/ 65 w 68"/>
                  <a:gd name="T19" fmla="*/ 33 h 41"/>
                  <a:gd name="T20" fmla="*/ 53 w 68"/>
                  <a:gd name="T21" fmla="*/ 40 h 41"/>
                  <a:gd name="T22" fmla="*/ 48 w 68"/>
                  <a:gd name="T23" fmla="*/ 41 h 41"/>
                  <a:gd name="T24" fmla="*/ 46 w 68"/>
                  <a:gd name="T25" fmla="*/ 38 h 41"/>
                  <a:gd name="T26" fmla="*/ 51 w 68"/>
                  <a:gd name="T27" fmla="*/ 37 h 41"/>
                  <a:gd name="T28" fmla="*/ 64 w 68"/>
                  <a:gd name="T29" fmla="*/ 30 h 41"/>
                  <a:gd name="T30" fmla="*/ 65 w 68"/>
                  <a:gd name="T31" fmla="*/ 29 h 41"/>
                  <a:gd name="T32" fmla="*/ 64 w 68"/>
                  <a:gd name="T33" fmla="*/ 29 h 41"/>
                  <a:gd name="T34" fmla="*/ 22 w 68"/>
                  <a:gd name="T35" fmla="*/ 4 h 41"/>
                  <a:gd name="T36" fmla="*/ 16 w 68"/>
                  <a:gd name="T37" fmla="*/ 5 h 41"/>
                  <a:gd name="T38" fmla="*/ 4 w 68"/>
                  <a:gd name="T39" fmla="*/ 12 h 41"/>
                  <a:gd name="T40" fmla="*/ 3 w 68"/>
                  <a:gd name="T41" fmla="*/ 13 h 41"/>
                  <a:gd name="T42" fmla="*/ 4 w 68"/>
                  <a:gd name="T43" fmla="*/ 13 h 41"/>
                  <a:gd name="T44" fmla="*/ 46 w 68"/>
                  <a:gd name="T45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41">
                    <a:moveTo>
                      <a:pt x="48" y="41"/>
                    </a:moveTo>
                    <a:cubicBezTo>
                      <a:pt x="47" y="41"/>
                      <a:pt x="45" y="41"/>
                      <a:pt x="44" y="40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1" y="0"/>
                      <a:pt x="23" y="2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8" y="28"/>
                      <a:pt x="68" y="29"/>
                    </a:cubicBezTo>
                    <a:cubicBezTo>
                      <a:pt x="68" y="31"/>
                      <a:pt x="67" y="32"/>
                      <a:pt x="65" y="33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2" y="41"/>
                      <a:pt x="50" y="41"/>
                      <a:pt x="48" y="41"/>
                    </a:cubicBezTo>
                    <a:close/>
                    <a:moveTo>
                      <a:pt x="46" y="38"/>
                    </a:moveTo>
                    <a:cubicBezTo>
                      <a:pt x="47" y="38"/>
                      <a:pt x="50" y="38"/>
                      <a:pt x="51" y="37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30"/>
                      <a:pt x="65" y="29"/>
                      <a:pt x="65" y="29"/>
                    </a:cubicBezTo>
                    <a:cubicBezTo>
                      <a:pt x="65" y="29"/>
                      <a:pt x="64" y="29"/>
                      <a:pt x="64" y="29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18" y="4"/>
                      <a:pt x="16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3"/>
                      <a:pt x="3" y="13"/>
                      <a:pt x="4" y="13"/>
                    </a:cubicBezTo>
                    <a:lnTo>
                      <a:pt x="46" y="3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" name="任意多边形 1186">
                <a:extLst>
                  <a:ext uri="{FF2B5EF4-FFF2-40B4-BE49-F238E27FC236}">
                    <a16:creationId xmlns:a16="http://schemas.microsoft.com/office/drawing/2014/main" id="{14C440AD-855A-4557-AF16-3B77B6FBBA93}"/>
                  </a:ext>
                </a:extLst>
              </p:cNvPr>
              <p:cNvSpPr/>
              <p:nvPr/>
            </p:nvSpPr>
            <p:spPr bwMode="auto">
              <a:xfrm>
                <a:off x="8540750" y="4446588"/>
                <a:ext cx="246063" cy="142875"/>
              </a:xfrm>
              <a:custGeom>
                <a:avLst/>
                <a:gdLst>
                  <a:gd name="T0" fmla="*/ 44 w 65"/>
                  <a:gd name="T1" fmla="*/ 37 h 38"/>
                  <a:gd name="T2" fmla="*/ 2 w 65"/>
                  <a:gd name="T3" fmla="*/ 13 h 38"/>
                  <a:gd name="T4" fmla="*/ 2 w 65"/>
                  <a:gd name="T5" fmla="*/ 9 h 38"/>
                  <a:gd name="T6" fmla="*/ 15 w 65"/>
                  <a:gd name="T7" fmla="*/ 2 h 38"/>
                  <a:gd name="T8" fmla="*/ 21 w 65"/>
                  <a:gd name="T9" fmla="*/ 1 h 38"/>
                  <a:gd name="T10" fmla="*/ 64 w 65"/>
                  <a:gd name="T11" fmla="*/ 26 h 38"/>
                  <a:gd name="T12" fmla="*/ 63 w 65"/>
                  <a:gd name="T13" fmla="*/ 30 h 38"/>
                  <a:gd name="T14" fmla="*/ 51 w 65"/>
                  <a:gd name="T15" fmla="*/ 37 h 38"/>
                  <a:gd name="T16" fmla="*/ 44 w 65"/>
                  <a:gd name="T17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8">
                    <a:moveTo>
                      <a:pt x="44" y="37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7"/>
                      <a:pt x="65" y="29"/>
                      <a:pt x="63" y="3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6" y="38"/>
                      <a:pt x="44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" name="任意多边形 1187">
                <a:extLst>
                  <a:ext uri="{FF2B5EF4-FFF2-40B4-BE49-F238E27FC236}">
                    <a16:creationId xmlns:a16="http://schemas.microsoft.com/office/drawing/2014/main" id="{E51C0DDD-60D9-4FBB-9BE1-915719E2231A}"/>
                  </a:ext>
                </a:extLst>
              </p:cNvPr>
              <p:cNvSpPr/>
              <p:nvPr/>
            </p:nvSpPr>
            <p:spPr bwMode="auto">
              <a:xfrm>
                <a:off x="8537575" y="4443413"/>
                <a:ext cx="252413" cy="150813"/>
              </a:xfrm>
              <a:custGeom>
                <a:avLst/>
                <a:gdLst>
                  <a:gd name="T0" fmla="*/ 48 w 67"/>
                  <a:gd name="T1" fmla="*/ 40 h 40"/>
                  <a:gd name="T2" fmla="*/ 44 w 67"/>
                  <a:gd name="T3" fmla="*/ 39 h 40"/>
                  <a:gd name="T4" fmla="*/ 2 w 67"/>
                  <a:gd name="T5" fmla="*/ 15 h 40"/>
                  <a:gd name="T6" fmla="*/ 0 w 67"/>
                  <a:gd name="T7" fmla="*/ 12 h 40"/>
                  <a:gd name="T8" fmla="*/ 2 w 67"/>
                  <a:gd name="T9" fmla="*/ 8 h 40"/>
                  <a:gd name="T10" fmla="*/ 15 w 67"/>
                  <a:gd name="T11" fmla="*/ 1 h 40"/>
                  <a:gd name="T12" fmla="*/ 23 w 67"/>
                  <a:gd name="T13" fmla="*/ 1 h 40"/>
                  <a:gd name="T14" fmla="*/ 65 w 67"/>
                  <a:gd name="T15" fmla="*/ 25 h 40"/>
                  <a:gd name="T16" fmla="*/ 67 w 67"/>
                  <a:gd name="T17" fmla="*/ 28 h 40"/>
                  <a:gd name="T18" fmla="*/ 65 w 67"/>
                  <a:gd name="T19" fmla="*/ 32 h 40"/>
                  <a:gd name="T20" fmla="*/ 53 w 67"/>
                  <a:gd name="T21" fmla="*/ 39 h 40"/>
                  <a:gd name="T22" fmla="*/ 48 w 67"/>
                  <a:gd name="T23" fmla="*/ 40 h 40"/>
                  <a:gd name="T24" fmla="*/ 46 w 67"/>
                  <a:gd name="T25" fmla="*/ 37 h 40"/>
                  <a:gd name="T26" fmla="*/ 51 w 67"/>
                  <a:gd name="T27" fmla="*/ 36 h 40"/>
                  <a:gd name="T28" fmla="*/ 63 w 67"/>
                  <a:gd name="T29" fmla="*/ 29 h 40"/>
                  <a:gd name="T30" fmla="*/ 64 w 67"/>
                  <a:gd name="T31" fmla="*/ 28 h 40"/>
                  <a:gd name="T32" fmla="*/ 64 w 67"/>
                  <a:gd name="T33" fmla="*/ 28 h 40"/>
                  <a:gd name="T34" fmla="*/ 22 w 67"/>
                  <a:gd name="T35" fmla="*/ 4 h 40"/>
                  <a:gd name="T36" fmla="*/ 16 w 67"/>
                  <a:gd name="T37" fmla="*/ 4 h 40"/>
                  <a:gd name="T38" fmla="*/ 4 w 67"/>
                  <a:gd name="T39" fmla="*/ 11 h 40"/>
                  <a:gd name="T40" fmla="*/ 3 w 67"/>
                  <a:gd name="T41" fmla="*/ 12 h 40"/>
                  <a:gd name="T42" fmla="*/ 3 w 67"/>
                  <a:gd name="T43" fmla="*/ 12 h 40"/>
                  <a:gd name="T44" fmla="*/ 46 w 67"/>
                  <a:gd name="T45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" h="40">
                    <a:moveTo>
                      <a:pt x="48" y="40"/>
                    </a:moveTo>
                    <a:cubicBezTo>
                      <a:pt x="47" y="40"/>
                      <a:pt x="45" y="40"/>
                      <a:pt x="44" y="39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7" y="26"/>
                      <a:pt x="67" y="27"/>
                      <a:pt x="67" y="28"/>
                    </a:cubicBezTo>
                    <a:cubicBezTo>
                      <a:pt x="67" y="30"/>
                      <a:pt x="67" y="31"/>
                      <a:pt x="65" y="32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1" y="40"/>
                      <a:pt x="50" y="40"/>
                      <a:pt x="48" y="40"/>
                    </a:cubicBezTo>
                    <a:close/>
                    <a:moveTo>
                      <a:pt x="46" y="37"/>
                    </a:moveTo>
                    <a:cubicBezTo>
                      <a:pt x="47" y="38"/>
                      <a:pt x="50" y="37"/>
                      <a:pt x="51" y="36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4" y="29"/>
                      <a:pt x="64" y="29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lnTo>
                      <a:pt x="46" y="3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" name="任意多边形 1188">
                <a:extLst>
                  <a:ext uri="{FF2B5EF4-FFF2-40B4-BE49-F238E27FC236}">
                    <a16:creationId xmlns:a16="http://schemas.microsoft.com/office/drawing/2014/main" id="{AFDBFE46-0F15-433E-94FE-14F9FFA2499F}"/>
                  </a:ext>
                </a:extLst>
              </p:cNvPr>
              <p:cNvSpPr/>
              <p:nvPr/>
            </p:nvSpPr>
            <p:spPr bwMode="auto">
              <a:xfrm>
                <a:off x="6797675" y="3937001"/>
                <a:ext cx="138113" cy="79375"/>
              </a:xfrm>
              <a:custGeom>
                <a:avLst/>
                <a:gdLst>
                  <a:gd name="T0" fmla="*/ 16 w 37"/>
                  <a:gd name="T1" fmla="*/ 20 h 21"/>
                  <a:gd name="T2" fmla="*/ 2 w 37"/>
                  <a:gd name="T3" fmla="*/ 12 h 21"/>
                  <a:gd name="T4" fmla="*/ 3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3 h 21"/>
                  <a:gd name="T14" fmla="*/ 22 w 37"/>
                  <a:gd name="T15" fmla="*/ 20 h 21"/>
                  <a:gd name="T16" fmla="*/ 16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6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1" y="10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1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" name="任意多边形 1189">
                <a:extLst>
                  <a:ext uri="{FF2B5EF4-FFF2-40B4-BE49-F238E27FC236}">
                    <a16:creationId xmlns:a16="http://schemas.microsoft.com/office/drawing/2014/main" id="{6BB4DDEB-0D18-4875-B79D-C773DF591DA4}"/>
                  </a:ext>
                </a:extLst>
              </p:cNvPr>
              <p:cNvSpPr/>
              <p:nvPr/>
            </p:nvSpPr>
            <p:spPr bwMode="auto">
              <a:xfrm>
                <a:off x="6792913" y="3929063"/>
                <a:ext cx="147638" cy="90488"/>
              </a:xfrm>
              <a:custGeom>
                <a:avLst/>
                <a:gdLst>
                  <a:gd name="T0" fmla="*/ 20 w 39"/>
                  <a:gd name="T1" fmla="*/ 24 h 24"/>
                  <a:gd name="T2" fmla="*/ 16 w 39"/>
                  <a:gd name="T3" fmla="*/ 23 h 24"/>
                  <a:gd name="T4" fmla="*/ 2 w 39"/>
                  <a:gd name="T5" fmla="*/ 16 h 24"/>
                  <a:gd name="T6" fmla="*/ 0 w 39"/>
                  <a:gd name="T7" fmla="*/ 13 h 24"/>
                  <a:gd name="T8" fmla="*/ 3 w 39"/>
                  <a:gd name="T9" fmla="*/ 9 h 24"/>
                  <a:gd name="T10" fmla="*/ 15 w 39"/>
                  <a:gd name="T11" fmla="*/ 2 h 24"/>
                  <a:gd name="T12" fmla="*/ 24 w 39"/>
                  <a:gd name="T13" fmla="*/ 2 h 24"/>
                  <a:gd name="T14" fmla="*/ 37 w 39"/>
                  <a:gd name="T15" fmla="*/ 9 h 24"/>
                  <a:gd name="T16" fmla="*/ 39 w 39"/>
                  <a:gd name="T17" fmla="*/ 12 h 24"/>
                  <a:gd name="T18" fmla="*/ 37 w 39"/>
                  <a:gd name="T19" fmla="*/ 16 h 24"/>
                  <a:gd name="T20" fmla="*/ 24 w 39"/>
                  <a:gd name="T21" fmla="*/ 23 h 24"/>
                  <a:gd name="T22" fmla="*/ 20 w 39"/>
                  <a:gd name="T23" fmla="*/ 24 h 24"/>
                  <a:gd name="T24" fmla="*/ 17 w 39"/>
                  <a:gd name="T25" fmla="*/ 21 h 24"/>
                  <a:gd name="T26" fmla="*/ 23 w 39"/>
                  <a:gd name="T27" fmla="*/ 20 h 24"/>
                  <a:gd name="T28" fmla="*/ 35 w 39"/>
                  <a:gd name="T29" fmla="*/ 13 h 24"/>
                  <a:gd name="T30" fmla="*/ 36 w 39"/>
                  <a:gd name="T31" fmla="*/ 12 h 24"/>
                  <a:gd name="T32" fmla="*/ 36 w 39"/>
                  <a:gd name="T33" fmla="*/ 12 h 24"/>
                  <a:gd name="T34" fmla="*/ 22 w 39"/>
                  <a:gd name="T35" fmla="*/ 4 h 24"/>
                  <a:gd name="T36" fmla="*/ 17 w 39"/>
                  <a:gd name="T37" fmla="*/ 5 h 24"/>
                  <a:gd name="T38" fmla="*/ 4 w 39"/>
                  <a:gd name="T39" fmla="*/ 12 h 24"/>
                  <a:gd name="T40" fmla="*/ 3 w 39"/>
                  <a:gd name="T41" fmla="*/ 13 h 24"/>
                  <a:gd name="T42" fmla="*/ 4 w 39"/>
                  <a:gd name="T43" fmla="*/ 13 h 24"/>
                  <a:gd name="T44" fmla="*/ 17 w 39"/>
                  <a:gd name="T45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24">
                    <a:moveTo>
                      <a:pt x="20" y="24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8" y="1"/>
                      <a:pt x="21" y="0"/>
                      <a:pt x="24" y="2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4"/>
                      <a:pt x="38" y="15"/>
                      <a:pt x="37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4"/>
                      <a:pt x="21" y="24"/>
                      <a:pt x="20" y="24"/>
                    </a:cubicBezTo>
                    <a:close/>
                    <a:moveTo>
                      <a:pt x="17" y="21"/>
                    </a:moveTo>
                    <a:cubicBezTo>
                      <a:pt x="19" y="22"/>
                      <a:pt x="21" y="21"/>
                      <a:pt x="23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3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18" y="4"/>
                      <a:pt x="17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" name="任意多边形 1190">
                <a:extLst>
                  <a:ext uri="{FF2B5EF4-FFF2-40B4-BE49-F238E27FC236}">
                    <a16:creationId xmlns:a16="http://schemas.microsoft.com/office/drawing/2014/main" id="{D7D20EC2-ECEA-4AD9-ABDD-1CE59B633611}"/>
                  </a:ext>
                </a:extLst>
              </p:cNvPr>
              <p:cNvSpPr/>
              <p:nvPr/>
            </p:nvSpPr>
            <p:spPr bwMode="auto">
              <a:xfrm>
                <a:off x="6905625" y="4000501"/>
                <a:ext cx="139700" cy="79375"/>
              </a:xfrm>
              <a:custGeom>
                <a:avLst/>
                <a:gdLst>
                  <a:gd name="T0" fmla="*/ 16 w 37"/>
                  <a:gd name="T1" fmla="*/ 20 h 21"/>
                  <a:gd name="T2" fmla="*/ 2 w 37"/>
                  <a:gd name="T3" fmla="*/ 12 h 21"/>
                  <a:gd name="T4" fmla="*/ 3 w 37"/>
                  <a:gd name="T5" fmla="*/ 8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8 h 21"/>
                  <a:gd name="T12" fmla="*/ 35 w 37"/>
                  <a:gd name="T13" fmla="*/ 12 h 21"/>
                  <a:gd name="T14" fmla="*/ 22 w 37"/>
                  <a:gd name="T15" fmla="*/ 20 h 21"/>
                  <a:gd name="T16" fmla="*/ 16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6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9"/>
                      <a:pt x="37" y="11"/>
                      <a:pt x="35" y="1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" name="任意多边形 1191">
                <a:extLst>
                  <a:ext uri="{FF2B5EF4-FFF2-40B4-BE49-F238E27FC236}">
                    <a16:creationId xmlns:a16="http://schemas.microsoft.com/office/drawing/2014/main" id="{909761C0-1757-49A7-8688-AF97CDAB5D21}"/>
                  </a:ext>
                </a:extLst>
              </p:cNvPr>
              <p:cNvSpPr/>
              <p:nvPr/>
            </p:nvSpPr>
            <p:spPr bwMode="auto">
              <a:xfrm>
                <a:off x="6905625" y="3994151"/>
                <a:ext cx="144463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1 w 38"/>
                  <a:gd name="T5" fmla="*/ 15 h 24"/>
                  <a:gd name="T6" fmla="*/ 0 w 38"/>
                  <a:gd name="T7" fmla="*/ 12 h 24"/>
                  <a:gd name="T8" fmla="*/ 2 w 38"/>
                  <a:gd name="T9" fmla="*/ 9 h 24"/>
                  <a:gd name="T10" fmla="*/ 14 w 38"/>
                  <a:gd name="T11" fmla="*/ 2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6 w 38"/>
                  <a:gd name="T25" fmla="*/ 21 h 24"/>
                  <a:gd name="T26" fmla="*/ 22 w 38"/>
                  <a:gd name="T27" fmla="*/ 20 h 24"/>
                  <a:gd name="T28" fmla="*/ 34 w 38"/>
                  <a:gd name="T29" fmla="*/ 13 h 24"/>
                  <a:gd name="T30" fmla="*/ 35 w 38"/>
                  <a:gd name="T31" fmla="*/ 12 h 24"/>
                  <a:gd name="T32" fmla="*/ 35 w 38"/>
                  <a:gd name="T33" fmla="*/ 12 h 24"/>
                  <a:gd name="T34" fmla="*/ 21 w 38"/>
                  <a:gd name="T35" fmla="*/ 4 h 24"/>
                  <a:gd name="T36" fmla="*/ 16 w 38"/>
                  <a:gd name="T37" fmla="*/ 4 h 24"/>
                  <a:gd name="T38" fmla="*/ 3 w 38"/>
                  <a:gd name="T39" fmla="*/ 11 h 24"/>
                  <a:gd name="T40" fmla="*/ 3 w 38"/>
                  <a:gd name="T41" fmla="*/ 12 h 24"/>
                  <a:gd name="T42" fmla="*/ 3 w 38"/>
                  <a:gd name="T43" fmla="*/ 13 h 24"/>
                  <a:gd name="T44" fmla="*/ 16 w 38"/>
                  <a:gd name="T45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2"/>
                    </a:cubicBezTo>
                    <a:cubicBezTo>
                      <a:pt x="0" y="11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7" y="0"/>
                      <a:pt x="20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0"/>
                      <a:pt x="38" y="11"/>
                      <a:pt x="38" y="12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6" y="21"/>
                    </a:move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17" y="3"/>
                      <a:pt x="16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lnTo>
                      <a:pt x="16" y="2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" name="任意多边形 1192">
                <a:extLst>
                  <a:ext uri="{FF2B5EF4-FFF2-40B4-BE49-F238E27FC236}">
                    <a16:creationId xmlns:a16="http://schemas.microsoft.com/office/drawing/2014/main" id="{392CD084-6D95-4947-B5CE-D92C83AF2B48}"/>
                  </a:ext>
                </a:extLst>
              </p:cNvPr>
              <p:cNvSpPr/>
              <p:nvPr/>
            </p:nvSpPr>
            <p:spPr bwMode="auto">
              <a:xfrm>
                <a:off x="6578600" y="3808413"/>
                <a:ext cx="139700" cy="84138"/>
              </a:xfrm>
              <a:custGeom>
                <a:avLst/>
                <a:gdLst>
                  <a:gd name="T0" fmla="*/ 15 w 37"/>
                  <a:gd name="T1" fmla="*/ 21 h 22"/>
                  <a:gd name="T2" fmla="*/ 2 w 37"/>
                  <a:gd name="T3" fmla="*/ 13 h 22"/>
                  <a:gd name="T4" fmla="*/ 3 w 37"/>
                  <a:gd name="T5" fmla="*/ 9 h 22"/>
                  <a:gd name="T6" fmla="*/ 15 w 37"/>
                  <a:gd name="T7" fmla="*/ 2 h 22"/>
                  <a:gd name="T8" fmla="*/ 22 w 37"/>
                  <a:gd name="T9" fmla="*/ 1 h 22"/>
                  <a:gd name="T10" fmla="*/ 35 w 37"/>
                  <a:gd name="T11" fmla="*/ 9 h 22"/>
                  <a:gd name="T12" fmla="*/ 35 w 37"/>
                  <a:gd name="T13" fmla="*/ 13 h 22"/>
                  <a:gd name="T14" fmla="*/ 22 w 37"/>
                  <a:gd name="T15" fmla="*/ 20 h 22"/>
                  <a:gd name="T16" fmla="*/ 15 w 3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2">
                    <a:moveTo>
                      <a:pt x="15" y="21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2"/>
                      <a:pt x="1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" name="任意多边形 1193">
                <a:extLst>
                  <a:ext uri="{FF2B5EF4-FFF2-40B4-BE49-F238E27FC236}">
                    <a16:creationId xmlns:a16="http://schemas.microsoft.com/office/drawing/2014/main" id="{F78552D7-3EF4-495B-BBB6-453DBDF47C5A}"/>
                  </a:ext>
                </a:extLst>
              </p:cNvPr>
              <p:cNvSpPr/>
              <p:nvPr/>
            </p:nvSpPr>
            <p:spPr bwMode="auto">
              <a:xfrm>
                <a:off x="6573838" y="3805238"/>
                <a:ext cx="147638" cy="90488"/>
              </a:xfrm>
              <a:custGeom>
                <a:avLst/>
                <a:gdLst>
                  <a:gd name="T0" fmla="*/ 19 w 39"/>
                  <a:gd name="T1" fmla="*/ 24 h 24"/>
                  <a:gd name="T2" fmla="*/ 16 w 39"/>
                  <a:gd name="T3" fmla="*/ 23 h 24"/>
                  <a:gd name="T4" fmla="*/ 2 w 39"/>
                  <a:gd name="T5" fmla="*/ 15 h 24"/>
                  <a:gd name="T6" fmla="*/ 0 w 39"/>
                  <a:gd name="T7" fmla="*/ 12 h 24"/>
                  <a:gd name="T8" fmla="*/ 3 w 39"/>
                  <a:gd name="T9" fmla="*/ 9 h 24"/>
                  <a:gd name="T10" fmla="*/ 15 w 39"/>
                  <a:gd name="T11" fmla="*/ 1 h 24"/>
                  <a:gd name="T12" fmla="*/ 24 w 39"/>
                  <a:gd name="T13" fmla="*/ 1 h 24"/>
                  <a:gd name="T14" fmla="*/ 37 w 39"/>
                  <a:gd name="T15" fmla="*/ 9 h 24"/>
                  <a:gd name="T16" fmla="*/ 39 w 39"/>
                  <a:gd name="T17" fmla="*/ 12 h 24"/>
                  <a:gd name="T18" fmla="*/ 36 w 39"/>
                  <a:gd name="T19" fmla="*/ 15 h 24"/>
                  <a:gd name="T20" fmla="*/ 24 w 39"/>
                  <a:gd name="T21" fmla="*/ 23 h 24"/>
                  <a:gd name="T22" fmla="*/ 19 w 39"/>
                  <a:gd name="T23" fmla="*/ 24 h 24"/>
                  <a:gd name="T24" fmla="*/ 20 w 39"/>
                  <a:gd name="T25" fmla="*/ 3 h 24"/>
                  <a:gd name="T26" fmla="*/ 17 w 39"/>
                  <a:gd name="T27" fmla="*/ 4 h 24"/>
                  <a:gd name="T28" fmla="*/ 4 w 39"/>
                  <a:gd name="T29" fmla="*/ 11 h 24"/>
                  <a:gd name="T30" fmla="*/ 3 w 39"/>
                  <a:gd name="T31" fmla="*/ 12 h 24"/>
                  <a:gd name="T32" fmla="*/ 4 w 39"/>
                  <a:gd name="T33" fmla="*/ 13 h 24"/>
                  <a:gd name="T34" fmla="*/ 17 w 39"/>
                  <a:gd name="T35" fmla="*/ 20 h 24"/>
                  <a:gd name="T36" fmla="*/ 23 w 39"/>
                  <a:gd name="T37" fmla="*/ 20 h 24"/>
                  <a:gd name="T38" fmla="*/ 35 w 39"/>
                  <a:gd name="T39" fmla="*/ 13 h 24"/>
                  <a:gd name="T40" fmla="*/ 36 w 39"/>
                  <a:gd name="T41" fmla="*/ 12 h 24"/>
                  <a:gd name="T42" fmla="*/ 35 w 39"/>
                  <a:gd name="T43" fmla="*/ 11 h 24"/>
                  <a:gd name="T44" fmla="*/ 22 w 39"/>
                  <a:gd name="T45" fmla="*/ 4 h 24"/>
                  <a:gd name="T46" fmla="*/ 20 w 39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24">
                    <a:moveTo>
                      <a:pt x="19" y="24"/>
                    </a:moveTo>
                    <a:cubicBezTo>
                      <a:pt x="18" y="24"/>
                      <a:pt x="17" y="23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3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8" y="0"/>
                      <a:pt x="21" y="0"/>
                      <a:pt x="24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9" y="11"/>
                      <a:pt x="39" y="12"/>
                    </a:cubicBezTo>
                    <a:cubicBezTo>
                      <a:pt x="39" y="13"/>
                      <a:pt x="38" y="14"/>
                      <a:pt x="36" y="15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3"/>
                      <a:pt x="21" y="24"/>
                      <a:pt x="19" y="24"/>
                    </a:cubicBezTo>
                    <a:close/>
                    <a:moveTo>
                      <a:pt x="20" y="3"/>
                    </a:moveTo>
                    <a:cubicBezTo>
                      <a:pt x="19" y="3"/>
                      <a:pt x="18" y="3"/>
                      <a:pt x="17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4" y="13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3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0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" name="任意多边形 1194">
                <a:extLst>
                  <a:ext uri="{FF2B5EF4-FFF2-40B4-BE49-F238E27FC236}">
                    <a16:creationId xmlns:a16="http://schemas.microsoft.com/office/drawing/2014/main" id="{DBD71AD6-DA6B-4816-B759-09285ED12F09}"/>
                  </a:ext>
                </a:extLst>
              </p:cNvPr>
              <p:cNvSpPr/>
              <p:nvPr/>
            </p:nvSpPr>
            <p:spPr bwMode="auto">
              <a:xfrm>
                <a:off x="6688138" y="3873501"/>
                <a:ext cx="138113" cy="79375"/>
              </a:xfrm>
              <a:custGeom>
                <a:avLst/>
                <a:gdLst>
                  <a:gd name="T0" fmla="*/ 15 w 37"/>
                  <a:gd name="T1" fmla="*/ 20 h 21"/>
                  <a:gd name="T2" fmla="*/ 2 w 37"/>
                  <a:gd name="T3" fmla="*/ 13 h 21"/>
                  <a:gd name="T4" fmla="*/ 3 w 37"/>
                  <a:gd name="T5" fmla="*/ 9 h 21"/>
                  <a:gd name="T6" fmla="*/ 15 w 37"/>
                  <a:gd name="T7" fmla="*/ 1 h 21"/>
                  <a:gd name="T8" fmla="*/ 22 w 37"/>
                  <a:gd name="T9" fmla="*/ 1 h 21"/>
                  <a:gd name="T10" fmla="*/ 35 w 37"/>
                  <a:gd name="T11" fmla="*/ 9 h 21"/>
                  <a:gd name="T12" fmla="*/ 35 w 37"/>
                  <a:gd name="T13" fmla="*/ 13 h 21"/>
                  <a:gd name="T14" fmla="*/ 22 w 37"/>
                  <a:gd name="T15" fmla="*/ 20 h 21"/>
                  <a:gd name="T16" fmla="*/ 15 w 37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15" y="2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0"/>
                      <a:pt x="37" y="12"/>
                      <a:pt x="35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" name="任意多边形 1195">
                <a:extLst>
                  <a:ext uri="{FF2B5EF4-FFF2-40B4-BE49-F238E27FC236}">
                    <a16:creationId xmlns:a16="http://schemas.microsoft.com/office/drawing/2014/main" id="{7155135A-647A-4BF0-A000-1F8A91958BBA}"/>
                  </a:ext>
                </a:extLst>
              </p:cNvPr>
              <p:cNvSpPr/>
              <p:nvPr/>
            </p:nvSpPr>
            <p:spPr bwMode="auto">
              <a:xfrm>
                <a:off x="6683375" y="3868738"/>
                <a:ext cx="147638" cy="87313"/>
              </a:xfrm>
              <a:custGeom>
                <a:avLst/>
                <a:gdLst>
                  <a:gd name="T0" fmla="*/ 19 w 39"/>
                  <a:gd name="T1" fmla="*/ 23 h 23"/>
                  <a:gd name="T2" fmla="*/ 16 w 39"/>
                  <a:gd name="T3" fmla="*/ 23 h 23"/>
                  <a:gd name="T4" fmla="*/ 2 w 39"/>
                  <a:gd name="T5" fmla="*/ 15 h 23"/>
                  <a:gd name="T6" fmla="*/ 0 w 39"/>
                  <a:gd name="T7" fmla="*/ 12 h 23"/>
                  <a:gd name="T8" fmla="*/ 3 w 39"/>
                  <a:gd name="T9" fmla="*/ 8 h 23"/>
                  <a:gd name="T10" fmla="*/ 15 w 39"/>
                  <a:gd name="T11" fmla="*/ 1 h 23"/>
                  <a:gd name="T12" fmla="*/ 24 w 39"/>
                  <a:gd name="T13" fmla="*/ 1 h 23"/>
                  <a:gd name="T14" fmla="*/ 37 w 39"/>
                  <a:gd name="T15" fmla="*/ 9 h 23"/>
                  <a:gd name="T16" fmla="*/ 39 w 39"/>
                  <a:gd name="T17" fmla="*/ 12 h 23"/>
                  <a:gd name="T18" fmla="*/ 36 w 39"/>
                  <a:gd name="T19" fmla="*/ 15 h 23"/>
                  <a:gd name="T20" fmla="*/ 24 w 39"/>
                  <a:gd name="T21" fmla="*/ 22 h 23"/>
                  <a:gd name="T22" fmla="*/ 19 w 39"/>
                  <a:gd name="T23" fmla="*/ 23 h 23"/>
                  <a:gd name="T24" fmla="*/ 17 w 39"/>
                  <a:gd name="T25" fmla="*/ 20 h 23"/>
                  <a:gd name="T26" fmla="*/ 23 w 39"/>
                  <a:gd name="T27" fmla="*/ 20 h 23"/>
                  <a:gd name="T28" fmla="*/ 35 w 39"/>
                  <a:gd name="T29" fmla="*/ 13 h 23"/>
                  <a:gd name="T30" fmla="*/ 36 w 39"/>
                  <a:gd name="T31" fmla="*/ 12 h 23"/>
                  <a:gd name="T32" fmla="*/ 35 w 39"/>
                  <a:gd name="T33" fmla="*/ 11 h 23"/>
                  <a:gd name="T34" fmla="*/ 22 w 39"/>
                  <a:gd name="T35" fmla="*/ 3 h 23"/>
                  <a:gd name="T36" fmla="*/ 17 w 39"/>
                  <a:gd name="T37" fmla="*/ 4 h 23"/>
                  <a:gd name="T38" fmla="*/ 4 w 39"/>
                  <a:gd name="T39" fmla="*/ 11 h 23"/>
                  <a:gd name="T40" fmla="*/ 3 w 39"/>
                  <a:gd name="T41" fmla="*/ 12 h 23"/>
                  <a:gd name="T42" fmla="*/ 4 w 39"/>
                  <a:gd name="T43" fmla="*/ 12 h 23"/>
                  <a:gd name="T44" fmla="*/ 17 w 39"/>
                  <a:gd name="T45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23">
                    <a:moveTo>
                      <a:pt x="19" y="23"/>
                    </a:moveTo>
                    <a:cubicBezTo>
                      <a:pt x="18" y="23"/>
                      <a:pt x="17" y="23"/>
                      <a:pt x="16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3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8" y="0"/>
                      <a:pt x="21" y="0"/>
                      <a:pt x="24" y="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9" y="10"/>
                      <a:pt x="39" y="12"/>
                    </a:cubicBezTo>
                    <a:cubicBezTo>
                      <a:pt x="39" y="13"/>
                      <a:pt x="38" y="14"/>
                      <a:pt x="36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1" y="23"/>
                      <a:pt x="19" y="23"/>
                    </a:cubicBezTo>
                    <a:close/>
                    <a:moveTo>
                      <a:pt x="17" y="20"/>
                    </a:moveTo>
                    <a:cubicBezTo>
                      <a:pt x="19" y="21"/>
                      <a:pt x="21" y="21"/>
                      <a:pt x="23" y="2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1"/>
                      <a:pt x="35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18" y="3"/>
                      <a:pt x="17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" name="任意多边形 1196">
                <a:extLst>
                  <a:ext uri="{FF2B5EF4-FFF2-40B4-BE49-F238E27FC236}">
                    <a16:creationId xmlns:a16="http://schemas.microsoft.com/office/drawing/2014/main" id="{96F6BACA-C80C-4B18-BD42-F98F24E38F38}"/>
                  </a:ext>
                </a:extLst>
              </p:cNvPr>
              <p:cNvSpPr/>
              <p:nvPr/>
            </p:nvSpPr>
            <p:spPr bwMode="auto">
              <a:xfrm>
                <a:off x="7015163" y="4062413"/>
                <a:ext cx="576263" cy="334963"/>
              </a:xfrm>
              <a:custGeom>
                <a:avLst/>
                <a:gdLst>
                  <a:gd name="T0" fmla="*/ 132 w 153"/>
                  <a:gd name="T1" fmla="*/ 88 h 89"/>
                  <a:gd name="T2" fmla="*/ 2 w 153"/>
                  <a:gd name="T3" fmla="*/ 13 h 89"/>
                  <a:gd name="T4" fmla="*/ 3 w 153"/>
                  <a:gd name="T5" fmla="*/ 9 h 89"/>
                  <a:gd name="T6" fmla="*/ 15 w 153"/>
                  <a:gd name="T7" fmla="*/ 2 h 89"/>
                  <a:gd name="T8" fmla="*/ 22 w 153"/>
                  <a:gd name="T9" fmla="*/ 1 h 89"/>
                  <a:gd name="T10" fmla="*/ 151 w 153"/>
                  <a:gd name="T11" fmla="*/ 76 h 89"/>
                  <a:gd name="T12" fmla="*/ 151 w 153"/>
                  <a:gd name="T13" fmla="*/ 80 h 89"/>
                  <a:gd name="T14" fmla="*/ 139 w 153"/>
                  <a:gd name="T15" fmla="*/ 87 h 89"/>
                  <a:gd name="T16" fmla="*/ 132 w 153"/>
                  <a:gd name="T17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89">
                    <a:moveTo>
                      <a:pt x="132" y="88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0" y="0"/>
                      <a:pt x="22" y="1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3" y="77"/>
                      <a:pt x="153" y="79"/>
                      <a:pt x="151" y="80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37" y="88"/>
                      <a:pt x="133" y="89"/>
                      <a:pt x="132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" name="任意多边形 1197">
                <a:extLst>
                  <a:ext uri="{FF2B5EF4-FFF2-40B4-BE49-F238E27FC236}">
                    <a16:creationId xmlns:a16="http://schemas.microsoft.com/office/drawing/2014/main" id="{CA10822C-86F1-4CEB-ADFB-8B3B9BD9926E}"/>
                  </a:ext>
                </a:extLst>
              </p:cNvPr>
              <p:cNvSpPr/>
              <p:nvPr/>
            </p:nvSpPr>
            <p:spPr bwMode="auto">
              <a:xfrm>
                <a:off x="7015163" y="4057651"/>
                <a:ext cx="581025" cy="344488"/>
              </a:xfrm>
              <a:custGeom>
                <a:avLst/>
                <a:gdLst>
                  <a:gd name="T0" fmla="*/ 135 w 154"/>
                  <a:gd name="T1" fmla="*/ 91 h 91"/>
                  <a:gd name="T2" fmla="*/ 131 w 154"/>
                  <a:gd name="T3" fmla="*/ 90 h 91"/>
                  <a:gd name="T4" fmla="*/ 2 w 154"/>
                  <a:gd name="T5" fmla="*/ 15 h 91"/>
                  <a:gd name="T6" fmla="*/ 0 w 154"/>
                  <a:gd name="T7" fmla="*/ 12 h 91"/>
                  <a:gd name="T8" fmla="*/ 2 w 154"/>
                  <a:gd name="T9" fmla="*/ 9 h 91"/>
                  <a:gd name="T10" fmla="*/ 14 w 154"/>
                  <a:gd name="T11" fmla="*/ 1 h 91"/>
                  <a:gd name="T12" fmla="*/ 23 w 154"/>
                  <a:gd name="T13" fmla="*/ 1 h 91"/>
                  <a:gd name="T14" fmla="*/ 152 w 154"/>
                  <a:gd name="T15" fmla="*/ 76 h 91"/>
                  <a:gd name="T16" fmla="*/ 154 w 154"/>
                  <a:gd name="T17" fmla="*/ 79 h 91"/>
                  <a:gd name="T18" fmla="*/ 152 w 154"/>
                  <a:gd name="T19" fmla="*/ 82 h 91"/>
                  <a:gd name="T20" fmla="*/ 139 w 154"/>
                  <a:gd name="T21" fmla="*/ 90 h 91"/>
                  <a:gd name="T22" fmla="*/ 135 w 154"/>
                  <a:gd name="T23" fmla="*/ 91 h 91"/>
                  <a:gd name="T24" fmla="*/ 132 w 154"/>
                  <a:gd name="T25" fmla="*/ 87 h 91"/>
                  <a:gd name="T26" fmla="*/ 138 w 154"/>
                  <a:gd name="T27" fmla="*/ 87 h 91"/>
                  <a:gd name="T28" fmla="*/ 150 w 154"/>
                  <a:gd name="T29" fmla="*/ 80 h 91"/>
                  <a:gd name="T30" fmla="*/ 151 w 154"/>
                  <a:gd name="T31" fmla="*/ 79 h 91"/>
                  <a:gd name="T32" fmla="*/ 151 w 154"/>
                  <a:gd name="T33" fmla="*/ 78 h 91"/>
                  <a:gd name="T34" fmla="*/ 21 w 154"/>
                  <a:gd name="T35" fmla="*/ 4 h 91"/>
                  <a:gd name="T36" fmla="*/ 16 w 154"/>
                  <a:gd name="T37" fmla="*/ 4 h 91"/>
                  <a:gd name="T38" fmla="*/ 4 w 154"/>
                  <a:gd name="T39" fmla="*/ 11 h 91"/>
                  <a:gd name="T40" fmla="*/ 3 w 154"/>
                  <a:gd name="T41" fmla="*/ 12 h 91"/>
                  <a:gd name="T42" fmla="*/ 3 w 154"/>
                  <a:gd name="T43" fmla="*/ 13 h 91"/>
                  <a:gd name="T44" fmla="*/ 132 w 154"/>
                  <a:gd name="T45" fmla="*/ 8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4" h="91">
                    <a:moveTo>
                      <a:pt x="135" y="91"/>
                    </a:moveTo>
                    <a:cubicBezTo>
                      <a:pt x="133" y="91"/>
                      <a:pt x="132" y="90"/>
                      <a:pt x="131" y="9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2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3" y="77"/>
                      <a:pt x="154" y="78"/>
                      <a:pt x="154" y="79"/>
                    </a:cubicBezTo>
                    <a:cubicBezTo>
                      <a:pt x="154" y="80"/>
                      <a:pt x="153" y="82"/>
                      <a:pt x="152" y="82"/>
                    </a:cubicBezTo>
                    <a:cubicBezTo>
                      <a:pt x="139" y="90"/>
                      <a:pt x="139" y="90"/>
                      <a:pt x="139" y="90"/>
                    </a:cubicBezTo>
                    <a:cubicBezTo>
                      <a:pt x="138" y="90"/>
                      <a:pt x="136" y="91"/>
                      <a:pt x="135" y="91"/>
                    </a:cubicBezTo>
                    <a:close/>
                    <a:moveTo>
                      <a:pt x="132" y="87"/>
                    </a:moveTo>
                    <a:cubicBezTo>
                      <a:pt x="134" y="88"/>
                      <a:pt x="136" y="88"/>
                      <a:pt x="138" y="87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1" y="79"/>
                      <a:pt x="151" y="79"/>
                      <a:pt x="151" y="79"/>
                    </a:cubicBezTo>
                    <a:cubicBezTo>
                      <a:pt x="151" y="79"/>
                      <a:pt x="151" y="79"/>
                      <a:pt x="151" y="78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17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3"/>
                    </a:cubicBezTo>
                    <a:lnTo>
                      <a:pt x="132" y="8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" name="任意多边形 1198">
                <a:extLst>
                  <a:ext uri="{FF2B5EF4-FFF2-40B4-BE49-F238E27FC236}">
                    <a16:creationId xmlns:a16="http://schemas.microsoft.com/office/drawing/2014/main" id="{31770208-0E17-4E78-B1CA-FCC74DFA90A4}"/>
                  </a:ext>
                </a:extLst>
              </p:cNvPr>
              <p:cNvSpPr/>
              <p:nvPr/>
            </p:nvSpPr>
            <p:spPr bwMode="auto">
              <a:xfrm>
                <a:off x="7566025" y="4378326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3 h 21"/>
                  <a:gd name="T4" fmla="*/ 2 w 36"/>
                  <a:gd name="T5" fmla="*/ 9 h 21"/>
                  <a:gd name="T6" fmla="*/ 14 w 36"/>
                  <a:gd name="T7" fmla="*/ 2 h 21"/>
                  <a:gd name="T8" fmla="*/ 21 w 36"/>
                  <a:gd name="T9" fmla="*/ 1 h 21"/>
                  <a:gd name="T10" fmla="*/ 35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" name="任意多边形 1199">
                <a:extLst>
                  <a:ext uri="{FF2B5EF4-FFF2-40B4-BE49-F238E27FC236}">
                    <a16:creationId xmlns:a16="http://schemas.microsoft.com/office/drawing/2014/main" id="{17F60C5C-B9B1-4A79-BA9C-594CED33C77D}"/>
                  </a:ext>
                </a:extLst>
              </p:cNvPr>
              <p:cNvSpPr/>
              <p:nvPr/>
            </p:nvSpPr>
            <p:spPr bwMode="auto">
              <a:xfrm>
                <a:off x="7561263" y="4375151"/>
                <a:ext cx="144463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8 h 24"/>
                  <a:gd name="T10" fmla="*/ 15 w 38"/>
                  <a:gd name="T11" fmla="*/ 1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5 h 24"/>
                  <a:gd name="T20" fmla="*/ 23 w 38"/>
                  <a:gd name="T21" fmla="*/ 22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4 w 38"/>
                  <a:gd name="T29" fmla="*/ 11 h 24"/>
                  <a:gd name="T30" fmla="*/ 3 w 38"/>
                  <a:gd name="T31" fmla="*/ 12 h 24"/>
                  <a:gd name="T32" fmla="*/ 3 w 38"/>
                  <a:gd name="T33" fmla="*/ 12 h 24"/>
                  <a:gd name="T34" fmla="*/ 17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1 h 24"/>
                  <a:gd name="T44" fmla="*/ 21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9"/>
                      <a:pt x="38" y="11"/>
                      <a:pt x="38" y="12"/>
                    </a:cubicBezTo>
                    <a:cubicBezTo>
                      <a:pt x="38" y="13"/>
                      <a:pt x="37" y="14"/>
                      <a:pt x="36" y="1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3"/>
                      <a:pt x="20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" name="任意多边形 1200">
                <a:extLst>
                  <a:ext uri="{FF2B5EF4-FFF2-40B4-BE49-F238E27FC236}">
                    <a16:creationId xmlns:a16="http://schemas.microsoft.com/office/drawing/2014/main" id="{6CE754A0-933F-4372-ABA1-B3EF7967A4C6}"/>
                  </a:ext>
                </a:extLst>
              </p:cNvPr>
              <p:cNvSpPr/>
              <p:nvPr/>
            </p:nvSpPr>
            <p:spPr bwMode="auto">
              <a:xfrm>
                <a:off x="7675563" y="4443413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" name="任意多边形 1201">
                <a:extLst>
                  <a:ext uri="{FF2B5EF4-FFF2-40B4-BE49-F238E27FC236}">
                    <a16:creationId xmlns:a16="http://schemas.microsoft.com/office/drawing/2014/main" id="{AED00F92-0A11-4C27-98C2-8257FA929E5A}"/>
                  </a:ext>
                </a:extLst>
              </p:cNvPr>
              <p:cNvSpPr/>
              <p:nvPr/>
            </p:nvSpPr>
            <p:spPr bwMode="auto">
              <a:xfrm>
                <a:off x="7670800" y="4435476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15 w 38"/>
                  <a:gd name="T5" fmla="*/ 23 h 24"/>
                  <a:gd name="T6" fmla="*/ 2 w 38"/>
                  <a:gd name="T7" fmla="*/ 16 h 24"/>
                  <a:gd name="T8" fmla="*/ 0 w 38"/>
                  <a:gd name="T9" fmla="*/ 13 h 24"/>
                  <a:gd name="T10" fmla="*/ 2 w 38"/>
                  <a:gd name="T11" fmla="*/ 9 h 24"/>
                  <a:gd name="T12" fmla="*/ 15 w 38"/>
                  <a:gd name="T13" fmla="*/ 2 h 24"/>
                  <a:gd name="T14" fmla="*/ 23 w 38"/>
                  <a:gd name="T15" fmla="*/ 2 h 24"/>
                  <a:gd name="T16" fmla="*/ 36 w 38"/>
                  <a:gd name="T17" fmla="*/ 9 h 24"/>
                  <a:gd name="T18" fmla="*/ 38 w 38"/>
                  <a:gd name="T19" fmla="*/ 12 h 24"/>
                  <a:gd name="T20" fmla="*/ 36 w 38"/>
                  <a:gd name="T21" fmla="*/ 16 h 24"/>
                  <a:gd name="T22" fmla="*/ 23 w 38"/>
                  <a:gd name="T23" fmla="*/ 23 h 24"/>
                  <a:gd name="T24" fmla="*/ 19 w 38"/>
                  <a:gd name="T25" fmla="*/ 24 h 24"/>
                  <a:gd name="T26" fmla="*/ 17 w 38"/>
                  <a:gd name="T27" fmla="*/ 21 h 24"/>
                  <a:gd name="T28" fmla="*/ 22 w 38"/>
                  <a:gd name="T29" fmla="*/ 21 h 24"/>
                  <a:gd name="T30" fmla="*/ 34 w 38"/>
                  <a:gd name="T31" fmla="*/ 13 h 24"/>
                  <a:gd name="T32" fmla="*/ 35 w 38"/>
                  <a:gd name="T33" fmla="*/ 12 h 24"/>
                  <a:gd name="T34" fmla="*/ 35 w 38"/>
                  <a:gd name="T35" fmla="*/ 12 h 24"/>
                  <a:gd name="T36" fmla="*/ 21 w 38"/>
                  <a:gd name="T37" fmla="*/ 4 h 24"/>
                  <a:gd name="T38" fmla="*/ 16 w 38"/>
                  <a:gd name="T39" fmla="*/ 5 h 24"/>
                  <a:gd name="T40" fmla="*/ 4 w 38"/>
                  <a:gd name="T41" fmla="*/ 12 h 24"/>
                  <a:gd name="T42" fmla="*/ 3 w 38"/>
                  <a:gd name="T43" fmla="*/ 13 h 24"/>
                  <a:gd name="T44" fmla="*/ 3 w 38"/>
                  <a:gd name="T45" fmla="*/ 13 h 24"/>
                  <a:gd name="T46" fmla="*/ 17 w 38"/>
                  <a:gd name="T4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1"/>
                      <a:pt x="21" y="0"/>
                      <a:pt x="23" y="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7" y="21"/>
                    </a:moveTo>
                    <a:cubicBezTo>
                      <a:pt x="18" y="22"/>
                      <a:pt x="20" y="21"/>
                      <a:pt x="22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4"/>
                      <a:pt x="18" y="4"/>
                      <a:pt x="16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" name="任意多边形 1202">
                <a:extLst>
                  <a:ext uri="{FF2B5EF4-FFF2-40B4-BE49-F238E27FC236}">
                    <a16:creationId xmlns:a16="http://schemas.microsoft.com/office/drawing/2014/main" id="{9C71BA16-3452-4D45-BA74-149DEF962986}"/>
                  </a:ext>
                </a:extLst>
              </p:cNvPr>
              <p:cNvSpPr/>
              <p:nvPr/>
            </p:nvSpPr>
            <p:spPr bwMode="auto">
              <a:xfrm>
                <a:off x="7783513" y="4506913"/>
                <a:ext cx="136525" cy="79375"/>
              </a:xfrm>
              <a:custGeom>
                <a:avLst/>
                <a:gdLst>
                  <a:gd name="T0" fmla="*/ 15 w 36"/>
                  <a:gd name="T1" fmla="*/ 20 h 21"/>
                  <a:gd name="T2" fmla="*/ 1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1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" name="任意多边形 1203">
                <a:extLst>
                  <a:ext uri="{FF2B5EF4-FFF2-40B4-BE49-F238E27FC236}">
                    <a16:creationId xmlns:a16="http://schemas.microsoft.com/office/drawing/2014/main" id="{6A0FCC99-A60D-4AC3-A624-BBCA13D86336}"/>
                  </a:ext>
                </a:extLst>
              </p:cNvPr>
              <p:cNvSpPr/>
              <p:nvPr/>
            </p:nvSpPr>
            <p:spPr bwMode="auto">
              <a:xfrm>
                <a:off x="7780338" y="4498976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6 h 24"/>
                  <a:gd name="T6" fmla="*/ 0 w 38"/>
                  <a:gd name="T7" fmla="*/ 12 h 24"/>
                  <a:gd name="T8" fmla="*/ 2 w 38"/>
                  <a:gd name="T9" fmla="*/ 9 h 24"/>
                  <a:gd name="T10" fmla="*/ 15 w 38"/>
                  <a:gd name="T11" fmla="*/ 2 h 24"/>
                  <a:gd name="T12" fmla="*/ 23 w 38"/>
                  <a:gd name="T13" fmla="*/ 2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6 h 24"/>
                  <a:gd name="T20" fmla="*/ 23 w 38"/>
                  <a:gd name="T21" fmla="*/ 23 h 24"/>
                  <a:gd name="T22" fmla="*/ 19 w 38"/>
                  <a:gd name="T23" fmla="*/ 24 h 24"/>
                  <a:gd name="T24" fmla="*/ 17 w 38"/>
                  <a:gd name="T25" fmla="*/ 21 h 24"/>
                  <a:gd name="T26" fmla="*/ 22 w 38"/>
                  <a:gd name="T27" fmla="*/ 20 h 24"/>
                  <a:gd name="T28" fmla="*/ 34 w 38"/>
                  <a:gd name="T29" fmla="*/ 13 h 24"/>
                  <a:gd name="T30" fmla="*/ 35 w 38"/>
                  <a:gd name="T31" fmla="*/ 12 h 24"/>
                  <a:gd name="T32" fmla="*/ 35 w 38"/>
                  <a:gd name="T33" fmla="*/ 12 h 24"/>
                  <a:gd name="T34" fmla="*/ 21 w 38"/>
                  <a:gd name="T35" fmla="*/ 4 h 24"/>
                  <a:gd name="T36" fmla="*/ 16 w 38"/>
                  <a:gd name="T37" fmla="*/ 4 h 24"/>
                  <a:gd name="T38" fmla="*/ 4 w 38"/>
                  <a:gd name="T39" fmla="*/ 12 h 24"/>
                  <a:gd name="T40" fmla="*/ 3 w 38"/>
                  <a:gd name="T41" fmla="*/ 12 h 24"/>
                  <a:gd name="T42" fmla="*/ 3 w 38"/>
                  <a:gd name="T43" fmla="*/ 13 h 24"/>
                  <a:gd name="T44" fmla="*/ 17 w 38"/>
                  <a:gd name="T45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1" y="0"/>
                      <a:pt x="23" y="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0" y="24"/>
                      <a:pt x="19" y="24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" name="任意多边形 1204">
                <a:extLst>
                  <a:ext uri="{FF2B5EF4-FFF2-40B4-BE49-F238E27FC236}">
                    <a16:creationId xmlns:a16="http://schemas.microsoft.com/office/drawing/2014/main" id="{C2328C14-8436-45F0-BD40-C94A0C4CA044}"/>
                  </a:ext>
                </a:extLst>
              </p:cNvPr>
              <p:cNvSpPr/>
              <p:nvPr/>
            </p:nvSpPr>
            <p:spPr bwMode="auto">
              <a:xfrm>
                <a:off x="7893050" y="4572001"/>
                <a:ext cx="136525" cy="79375"/>
              </a:xfrm>
              <a:custGeom>
                <a:avLst/>
                <a:gdLst>
                  <a:gd name="T0" fmla="*/ 15 w 36"/>
                  <a:gd name="T1" fmla="*/ 20 h 21"/>
                  <a:gd name="T2" fmla="*/ 2 w 36"/>
                  <a:gd name="T3" fmla="*/ 12 h 21"/>
                  <a:gd name="T4" fmla="*/ 2 w 36"/>
                  <a:gd name="T5" fmla="*/ 8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8 h 21"/>
                  <a:gd name="T12" fmla="*/ 34 w 36"/>
                  <a:gd name="T13" fmla="*/ 12 h 21"/>
                  <a:gd name="T14" fmla="*/ 22 w 36"/>
                  <a:gd name="T15" fmla="*/ 19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0"/>
                      <a:pt x="19" y="0"/>
                      <a:pt x="21" y="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6" y="9"/>
                      <a:pt x="36" y="11"/>
                      <a:pt x="34" y="1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" name="任意多边形 1205">
                <a:extLst>
                  <a:ext uri="{FF2B5EF4-FFF2-40B4-BE49-F238E27FC236}">
                    <a16:creationId xmlns:a16="http://schemas.microsoft.com/office/drawing/2014/main" id="{21307C13-E74A-464C-946B-924FA6AFC77A}"/>
                  </a:ext>
                </a:extLst>
              </p:cNvPr>
              <p:cNvSpPr/>
              <p:nvPr/>
            </p:nvSpPr>
            <p:spPr bwMode="auto">
              <a:xfrm>
                <a:off x="7889875" y="4564063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15 w 38"/>
                  <a:gd name="T5" fmla="*/ 23 h 24"/>
                  <a:gd name="T6" fmla="*/ 2 w 38"/>
                  <a:gd name="T7" fmla="*/ 15 h 24"/>
                  <a:gd name="T8" fmla="*/ 0 w 38"/>
                  <a:gd name="T9" fmla="*/ 12 h 24"/>
                  <a:gd name="T10" fmla="*/ 2 w 38"/>
                  <a:gd name="T11" fmla="*/ 9 h 24"/>
                  <a:gd name="T12" fmla="*/ 15 w 38"/>
                  <a:gd name="T13" fmla="*/ 2 h 24"/>
                  <a:gd name="T14" fmla="*/ 23 w 38"/>
                  <a:gd name="T15" fmla="*/ 1 h 24"/>
                  <a:gd name="T16" fmla="*/ 36 w 38"/>
                  <a:gd name="T17" fmla="*/ 9 h 24"/>
                  <a:gd name="T18" fmla="*/ 38 w 38"/>
                  <a:gd name="T19" fmla="*/ 12 h 24"/>
                  <a:gd name="T20" fmla="*/ 36 w 38"/>
                  <a:gd name="T21" fmla="*/ 16 h 24"/>
                  <a:gd name="T22" fmla="*/ 24 w 38"/>
                  <a:gd name="T23" fmla="*/ 23 h 24"/>
                  <a:gd name="T24" fmla="*/ 19 w 38"/>
                  <a:gd name="T25" fmla="*/ 24 h 24"/>
                  <a:gd name="T26" fmla="*/ 17 w 38"/>
                  <a:gd name="T27" fmla="*/ 20 h 24"/>
                  <a:gd name="T28" fmla="*/ 22 w 38"/>
                  <a:gd name="T29" fmla="*/ 20 h 24"/>
                  <a:gd name="T30" fmla="*/ 34 w 38"/>
                  <a:gd name="T31" fmla="*/ 13 h 24"/>
                  <a:gd name="T32" fmla="*/ 35 w 38"/>
                  <a:gd name="T33" fmla="*/ 12 h 24"/>
                  <a:gd name="T34" fmla="*/ 35 w 38"/>
                  <a:gd name="T35" fmla="*/ 12 h 24"/>
                  <a:gd name="T36" fmla="*/ 22 w 38"/>
                  <a:gd name="T37" fmla="*/ 4 h 24"/>
                  <a:gd name="T38" fmla="*/ 16 w 38"/>
                  <a:gd name="T39" fmla="*/ 4 h 24"/>
                  <a:gd name="T40" fmla="*/ 4 w 38"/>
                  <a:gd name="T41" fmla="*/ 11 h 24"/>
                  <a:gd name="T42" fmla="*/ 3 w 38"/>
                  <a:gd name="T43" fmla="*/ 12 h 24"/>
                  <a:gd name="T44" fmla="*/ 3 w 38"/>
                  <a:gd name="T45" fmla="*/ 13 h 24"/>
                  <a:gd name="T46" fmla="*/ 17 w 38"/>
                  <a:gd name="T4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7" y="24"/>
                      <a:pt x="16" y="24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10"/>
                      <a:pt x="38" y="11"/>
                      <a:pt x="38" y="12"/>
                    </a:cubicBezTo>
                    <a:cubicBezTo>
                      <a:pt x="38" y="13"/>
                      <a:pt x="37" y="15"/>
                      <a:pt x="36" y="16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2" y="23"/>
                      <a:pt x="20" y="24"/>
                      <a:pt x="19" y="24"/>
                    </a:cubicBezTo>
                    <a:close/>
                    <a:moveTo>
                      <a:pt x="17" y="20"/>
                    </a:moveTo>
                    <a:cubicBezTo>
                      <a:pt x="18" y="21"/>
                      <a:pt x="20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3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" name="任意多边形 1206">
                <a:extLst>
                  <a:ext uri="{FF2B5EF4-FFF2-40B4-BE49-F238E27FC236}">
                    <a16:creationId xmlns:a16="http://schemas.microsoft.com/office/drawing/2014/main" id="{3E3B403A-C487-449C-9EC7-43731CBBCCD8}"/>
                  </a:ext>
                </a:extLst>
              </p:cNvPr>
              <p:cNvSpPr/>
              <p:nvPr/>
            </p:nvSpPr>
            <p:spPr bwMode="auto">
              <a:xfrm>
                <a:off x="8002588" y="4632326"/>
                <a:ext cx="134938" cy="82550"/>
              </a:xfrm>
              <a:custGeom>
                <a:avLst/>
                <a:gdLst>
                  <a:gd name="T0" fmla="*/ 15 w 36"/>
                  <a:gd name="T1" fmla="*/ 20 h 22"/>
                  <a:gd name="T2" fmla="*/ 2 w 36"/>
                  <a:gd name="T3" fmla="*/ 13 h 22"/>
                  <a:gd name="T4" fmla="*/ 2 w 36"/>
                  <a:gd name="T5" fmla="*/ 9 h 22"/>
                  <a:gd name="T6" fmla="*/ 14 w 36"/>
                  <a:gd name="T7" fmla="*/ 2 h 22"/>
                  <a:gd name="T8" fmla="*/ 21 w 36"/>
                  <a:gd name="T9" fmla="*/ 1 h 22"/>
                  <a:gd name="T10" fmla="*/ 35 w 36"/>
                  <a:gd name="T11" fmla="*/ 9 h 22"/>
                  <a:gd name="T12" fmla="*/ 34 w 36"/>
                  <a:gd name="T13" fmla="*/ 13 h 22"/>
                  <a:gd name="T14" fmla="*/ 22 w 36"/>
                  <a:gd name="T15" fmla="*/ 20 h 22"/>
                  <a:gd name="T16" fmla="*/ 15 w 36"/>
                  <a:gd name="T1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15" y="2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0"/>
                      <a:pt x="20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2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" name="任意多边形 1207">
                <a:extLst>
                  <a:ext uri="{FF2B5EF4-FFF2-40B4-BE49-F238E27FC236}">
                    <a16:creationId xmlns:a16="http://schemas.microsoft.com/office/drawing/2014/main" id="{278E458B-F6DD-475B-9E7F-74C9D7073E05}"/>
                  </a:ext>
                </a:extLst>
              </p:cNvPr>
              <p:cNvSpPr/>
              <p:nvPr/>
            </p:nvSpPr>
            <p:spPr bwMode="auto">
              <a:xfrm>
                <a:off x="7999413" y="4627563"/>
                <a:ext cx="142875" cy="90488"/>
              </a:xfrm>
              <a:custGeom>
                <a:avLst/>
                <a:gdLst>
                  <a:gd name="T0" fmla="*/ 19 w 38"/>
                  <a:gd name="T1" fmla="*/ 24 h 24"/>
                  <a:gd name="T2" fmla="*/ 15 w 38"/>
                  <a:gd name="T3" fmla="*/ 23 h 24"/>
                  <a:gd name="T4" fmla="*/ 2 w 38"/>
                  <a:gd name="T5" fmla="*/ 15 h 24"/>
                  <a:gd name="T6" fmla="*/ 0 w 38"/>
                  <a:gd name="T7" fmla="*/ 12 h 24"/>
                  <a:gd name="T8" fmla="*/ 2 w 38"/>
                  <a:gd name="T9" fmla="*/ 8 h 24"/>
                  <a:gd name="T10" fmla="*/ 15 w 38"/>
                  <a:gd name="T11" fmla="*/ 1 h 24"/>
                  <a:gd name="T12" fmla="*/ 23 w 38"/>
                  <a:gd name="T13" fmla="*/ 1 h 24"/>
                  <a:gd name="T14" fmla="*/ 36 w 38"/>
                  <a:gd name="T15" fmla="*/ 9 h 24"/>
                  <a:gd name="T16" fmla="*/ 38 w 38"/>
                  <a:gd name="T17" fmla="*/ 12 h 24"/>
                  <a:gd name="T18" fmla="*/ 36 w 38"/>
                  <a:gd name="T19" fmla="*/ 15 h 24"/>
                  <a:gd name="T20" fmla="*/ 24 w 38"/>
                  <a:gd name="T21" fmla="*/ 22 h 24"/>
                  <a:gd name="T22" fmla="*/ 19 w 38"/>
                  <a:gd name="T23" fmla="*/ 24 h 24"/>
                  <a:gd name="T24" fmla="*/ 19 w 38"/>
                  <a:gd name="T25" fmla="*/ 3 h 24"/>
                  <a:gd name="T26" fmla="*/ 16 w 38"/>
                  <a:gd name="T27" fmla="*/ 4 h 24"/>
                  <a:gd name="T28" fmla="*/ 4 w 38"/>
                  <a:gd name="T29" fmla="*/ 11 h 24"/>
                  <a:gd name="T30" fmla="*/ 3 w 38"/>
                  <a:gd name="T31" fmla="*/ 12 h 24"/>
                  <a:gd name="T32" fmla="*/ 3 w 38"/>
                  <a:gd name="T33" fmla="*/ 12 h 24"/>
                  <a:gd name="T34" fmla="*/ 17 w 38"/>
                  <a:gd name="T35" fmla="*/ 20 h 24"/>
                  <a:gd name="T36" fmla="*/ 22 w 38"/>
                  <a:gd name="T37" fmla="*/ 20 h 24"/>
                  <a:gd name="T38" fmla="*/ 34 w 38"/>
                  <a:gd name="T39" fmla="*/ 13 h 24"/>
                  <a:gd name="T40" fmla="*/ 35 w 38"/>
                  <a:gd name="T41" fmla="*/ 12 h 24"/>
                  <a:gd name="T42" fmla="*/ 35 w 38"/>
                  <a:gd name="T43" fmla="*/ 11 h 24"/>
                  <a:gd name="T44" fmla="*/ 22 w 38"/>
                  <a:gd name="T45" fmla="*/ 4 h 24"/>
                  <a:gd name="T46" fmla="*/ 19 w 38"/>
                  <a:gd name="T4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cubicBezTo>
                      <a:pt x="18" y="24"/>
                      <a:pt x="16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9"/>
                      <a:pt x="38" y="11"/>
                      <a:pt x="38" y="12"/>
                    </a:cubicBezTo>
                    <a:cubicBezTo>
                      <a:pt x="38" y="13"/>
                      <a:pt x="38" y="14"/>
                      <a:pt x="36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2" y="23"/>
                      <a:pt x="21" y="24"/>
                      <a:pt x="19" y="24"/>
                    </a:cubicBezTo>
                    <a:close/>
                    <a:moveTo>
                      <a:pt x="19" y="3"/>
                    </a:moveTo>
                    <a:cubicBezTo>
                      <a:pt x="18" y="3"/>
                      <a:pt x="17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1"/>
                      <a:pt x="21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0" y="3"/>
                      <a:pt x="1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" name="任意多边形 1208">
                <a:extLst>
                  <a:ext uri="{FF2B5EF4-FFF2-40B4-BE49-F238E27FC236}">
                    <a16:creationId xmlns:a16="http://schemas.microsoft.com/office/drawing/2014/main" id="{57A9E16C-1E5D-436B-A654-238E95784E56}"/>
                  </a:ext>
                </a:extLst>
              </p:cNvPr>
              <p:cNvSpPr/>
              <p:nvPr/>
            </p:nvSpPr>
            <p:spPr bwMode="auto">
              <a:xfrm>
                <a:off x="8112125" y="4695826"/>
                <a:ext cx="134938" cy="79375"/>
              </a:xfrm>
              <a:custGeom>
                <a:avLst/>
                <a:gdLst>
                  <a:gd name="T0" fmla="*/ 15 w 36"/>
                  <a:gd name="T1" fmla="*/ 20 h 21"/>
                  <a:gd name="T2" fmla="*/ 2 w 36"/>
                  <a:gd name="T3" fmla="*/ 13 h 21"/>
                  <a:gd name="T4" fmla="*/ 2 w 36"/>
                  <a:gd name="T5" fmla="*/ 9 h 21"/>
                  <a:gd name="T6" fmla="*/ 14 w 36"/>
                  <a:gd name="T7" fmla="*/ 1 h 21"/>
                  <a:gd name="T8" fmla="*/ 21 w 36"/>
                  <a:gd name="T9" fmla="*/ 1 h 21"/>
                  <a:gd name="T10" fmla="*/ 35 w 36"/>
                  <a:gd name="T11" fmla="*/ 9 h 21"/>
                  <a:gd name="T12" fmla="*/ 34 w 36"/>
                  <a:gd name="T13" fmla="*/ 13 h 21"/>
                  <a:gd name="T14" fmla="*/ 22 w 36"/>
                  <a:gd name="T15" fmla="*/ 20 h 21"/>
                  <a:gd name="T16" fmla="*/ 15 w 3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15" y="2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0"/>
                      <a:pt x="2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10"/>
                      <a:pt x="36" y="12"/>
                      <a:pt x="34" y="1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7" y="21"/>
                      <a:pt x="1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" name="任意多边形 1209">
                <a:extLst>
                  <a:ext uri="{FF2B5EF4-FFF2-40B4-BE49-F238E27FC236}">
                    <a16:creationId xmlns:a16="http://schemas.microsoft.com/office/drawing/2014/main" id="{6CF7098D-72B9-4CC6-85F6-CFE77BEDFC30}"/>
                  </a:ext>
                </a:extLst>
              </p:cNvPr>
              <p:cNvSpPr/>
              <p:nvPr/>
            </p:nvSpPr>
            <p:spPr bwMode="auto">
              <a:xfrm>
                <a:off x="8107363" y="4692651"/>
                <a:ext cx="144463" cy="85725"/>
              </a:xfrm>
              <a:custGeom>
                <a:avLst/>
                <a:gdLst>
                  <a:gd name="T0" fmla="*/ 19 w 38"/>
                  <a:gd name="T1" fmla="*/ 23 h 23"/>
                  <a:gd name="T2" fmla="*/ 15 w 38"/>
                  <a:gd name="T3" fmla="*/ 23 h 23"/>
                  <a:gd name="T4" fmla="*/ 15 w 38"/>
                  <a:gd name="T5" fmla="*/ 23 h 23"/>
                  <a:gd name="T6" fmla="*/ 2 w 38"/>
                  <a:gd name="T7" fmla="*/ 15 h 23"/>
                  <a:gd name="T8" fmla="*/ 0 w 38"/>
                  <a:gd name="T9" fmla="*/ 12 h 23"/>
                  <a:gd name="T10" fmla="*/ 2 w 38"/>
                  <a:gd name="T11" fmla="*/ 8 h 23"/>
                  <a:gd name="T12" fmla="*/ 15 w 38"/>
                  <a:gd name="T13" fmla="*/ 1 h 23"/>
                  <a:gd name="T14" fmla="*/ 23 w 38"/>
                  <a:gd name="T15" fmla="*/ 1 h 23"/>
                  <a:gd name="T16" fmla="*/ 36 w 38"/>
                  <a:gd name="T17" fmla="*/ 9 h 23"/>
                  <a:gd name="T18" fmla="*/ 38 w 38"/>
                  <a:gd name="T19" fmla="*/ 12 h 23"/>
                  <a:gd name="T20" fmla="*/ 36 w 38"/>
                  <a:gd name="T21" fmla="*/ 15 h 23"/>
                  <a:gd name="T22" fmla="*/ 24 w 38"/>
                  <a:gd name="T23" fmla="*/ 22 h 23"/>
                  <a:gd name="T24" fmla="*/ 19 w 38"/>
                  <a:gd name="T25" fmla="*/ 23 h 23"/>
                  <a:gd name="T26" fmla="*/ 17 w 38"/>
                  <a:gd name="T27" fmla="*/ 20 h 23"/>
                  <a:gd name="T28" fmla="*/ 22 w 38"/>
                  <a:gd name="T29" fmla="*/ 20 h 23"/>
                  <a:gd name="T30" fmla="*/ 34 w 38"/>
                  <a:gd name="T31" fmla="*/ 13 h 23"/>
                  <a:gd name="T32" fmla="*/ 35 w 38"/>
                  <a:gd name="T33" fmla="*/ 12 h 23"/>
                  <a:gd name="T34" fmla="*/ 35 w 38"/>
                  <a:gd name="T35" fmla="*/ 11 h 23"/>
                  <a:gd name="T36" fmla="*/ 22 w 38"/>
                  <a:gd name="T37" fmla="*/ 3 h 23"/>
                  <a:gd name="T38" fmla="*/ 16 w 38"/>
                  <a:gd name="T39" fmla="*/ 4 h 23"/>
                  <a:gd name="T40" fmla="*/ 4 w 38"/>
                  <a:gd name="T41" fmla="*/ 11 h 23"/>
                  <a:gd name="T42" fmla="*/ 3 w 38"/>
                  <a:gd name="T43" fmla="*/ 12 h 23"/>
                  <a:gd name="T44" fmla="*/ 3 w 38"/>
                  <a:gd name="T45" fmla="*/ 12 h 23"/>
                  <a:gd name="T46" fmla="*/ 17 w 38"/>
                  <a:gd name="T47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3">
                    <a:moveTo>
                      <a:pt x="19" y="23"/>
                    </a:moveTo>
                    <a:cubicBezTo>
                      <a:pt x="18" y="23"/>
                      <a:pt x="16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21" y="0"/>
                      <a:pt x="23" y="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8" y="9"/>
                      <a:pt x="38" y="10"/>
                      <a:pt x="38" y="12"/>
                    </a:cubicBezTo>
                    <a:cubicBezTo>
                      <a:pt x="38" y="13"/>
                      <a:pt x="38" y="14"/>
                      <a:pt x="36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2" y="23"/>
                      <a:pt x="21" y="23"/>
                      <a:pt x="19" y="23"/>
                    </a:cubicBezTo>
                    <a:close/>
                    <a:moveTo>
                      <a:pt x="17" y="20"/>
                    </a:moveTo>
                    <a:cubicBezTo>
                      <a:pt x="18" y="21"/>
                      <a:pt x="21" y="21"/>
                      <a:pt x="22" y="20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" name="任意多边形 1210">
                <a:extLst>
                  <a:ext uri="{FF2B5EF4-FFF2-40B4-BE49-F238E27FC236}">
                    <a16:creationId xmlns:a16="http://schemas.microsoft.com/office/drawing/2014/main" id="{62F0E9E3-3F2B-4B84-BDAE-AFD748157EE5}"/>
                  </a:ext>
                </a:extLst>
              </p:cNvPr>
              <p:cNvSpPr/>
              <p:nvPr/>
            </p:nvSpPr>
            <p:spPr bwMode="auto">
              <a:xfrm>
                <a:off x="8759825" y="4468813"/>
                <a:ext cx="98425" cy="60325"/>
              </a:xfrm>
              <a:custGeom>
                <a:avLst/>
                <a:gdLst>
                  <a:gd name="T0" fmla="*/ 15 w 26"/>
                  <a:gd name="T1" fmla="*/ 15 h 16"/>
                  <a:gd name="T2" fmla="*/ 1 w 26"/>
                  <a:gd name="T3" fmla="*/ 7 h 16"/>
                  <a:gd name="T4" fmla="*/ 2 w 26"/>
                  <a:gd name="T5" fmla="*/ 3 h 16"/>
                  <a:gd name="T6" fmla="*/ 4 w 26"/>
                  <a:gd name="T7" fmla="*/ 1 h 16"/>
                  <a:gd name="T8" fmla="*/ 11 w 26"/>
                  <a:gd name="T9" fmla="*/ 1 h 16"/>
                  <a:gd name="T10" fmla="*/ 25 w 26"/>
                  <a:gd name="T11" fmla="*/ 9 h 16"/>
                  <a:gd name="T12" fmla="*/ 24 w 26"/>
                  <a:gd name="T13" fmla="*/ 13 h 16"/>
                  <a:gd name="T14" fmla="*/ 22 w 26"/>
                  <a:gd name="T15" fmla="*/ 14 h 16"/>
                  <a:gd name="T16" fmla="*/ 15 w 26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6">
                    <a:moveTo>
                      <a:pt x="15" y="15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4"/>
                      <a:pt x="2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9" y="0"/>
                      <a:pt x="11" y="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10"/>
                      <a:pt x="26" y="12"/>
                      <a:pt x="24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5"/>
                      <a:pt x="16" y="16"/>
                      <a:pt x="1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" name="任意多边形 1211">
                <a:extLst>
                  <a:ext uri="{FF2B5EF4-FFF2-40B4-BE49-F238E27FC236}">
                    <a16:creationId xmlns:a16="http://schemas.microsoft.com/office/drawing/2014/main" id="{DC6EB3EB-2726-440C-8B42-1A3125A757B1}"/>
                  </a:ext>
                </a:extLst>
              </p:cNvPr>
              <p:cNvSpPr/>
              <p:nvPr/>
            </p:nvSpPr>
            <p:spPr bwMode="auto">
              <a:xfrm>
                <a:off x="8756650" y="4465638"/>
                <a:ext cx="104775" cy="68263"/>
              </a:xfrm>
              <a:custGeom>
                <a:avLst/>
                <a:gdLst>
                  <a:gd name="T0" fmla="*/ 19 w 28"/>
                  <a:gd name="T1" fmla="*/ 18 h 18"/>
                  <a:gd name="T2" fmla="*/ 15 w 28"/>
                  <a:gd name="T3" fmla="*/ 17 h 18"/>
                  <a:gd name="T4" fmla="*/ 2 w 28"/>
                  <a:gd name="T5" fmla="*/ 9 h 18"/>
                  <a:gd name="T6" fmla="*/ 0 w 28"/>
                  <a:gd name="T7" fmla="*/ 6 h 18"/>
                  <a:gd name="T8" fmla="*/ 2 w 28"/>
                  <a:gd name="T9" fmla="*/ 3 h 18"/>
                  <a:gd name="T10" fmla="*/ 5 w 28"/>
                  <a:gd name="T11" fmla="*/ 1 h 18"/>
                  <a:gd name="T12" fmla="*/ 13 w 28"/>
                  <a:gd name="T13" fmla="*/ 1 h 18"/>
                  <a:gd name="T14" fmla="*/ 26 w 28"/>
                  <a:gd name="T15" fmla="*/ 9 h 18"/>
                  <a:gd name="T16" fmla="*/ 28 w 28"/>
                  <a:gd name="T17" fmla="*/ 12 h 18"/>
                  <a:gd name="T18" fmla="*/ 26 w 28"/>
                  <a:gd name="T19" fmla="*/ 15 h 18"/>
                  <a:gd name="T20" fmla="*/ 23 w 28"/>
                  <a:gd name="T21" fmla="*/ 17 h 18"/>
                  <a:gd name="T22" fmla="*/ 19 w 28"/>
                  <a:gd name="T23" fmla="*/ 18 h 18"/>
                  <a:gd name="T24" fmla="*/ 9 w 28"/>
                  <a:gd name="T25" fmla="*/ 3 h 18"/>
                  <a:gd name="T26" fmla="*/ 6 w 28"/>
                  <a:gd name="T27" fmla="*/ 4 h 18"/>
                  <a:gd name="T28" fmla="*/ 4 w 28"/>
                  <a:gd name="T29" fmla="*/ 5 h 18"/>
                  <a:gd name="T30" fmla="*/ 3 w 28"/>
                  <a:gd name="T31" fmla="*/ 6 h 18"/>
                  <a:gd name="T32" fmla="*/ 3 w 28"/>
                  <a:gd name="T33" fmla="*/ 7 h 18"/>
                  <a:gd name="T34" fmla="*/ 16 w 28"/>
                  <a:gd name="T35" fmla="*/ 14 h 18"/>
                  <a:gd name="T36" fmla="*/ 22 w 28"/>
                  <a:gd name="T37" fmla="*/ 14 h 18"/>
                  <a:gd name="T38" fmla="*/ 24 w 28"/>
                  <a:gd name="T39" fmla="*/ 12 h 18"/>
                  <a:gd name="T40" fmla="*/ 25 w 28"/>
                  <a:gd name="T41" fmla="*/ 12 h 18"/>
                  <a:gd name="T42" fmla="*/ 25 w 28"/>
                  <a:gd name="T43" fmla="*/ 11 h 18"/>
                  <a:gd name="T44" fmla="*/ 11 w 28"/>
                  <a:gd name="T45" fmla="*/ 3 h 18"/>
                  <a:gd name="T46" fmla="*/ 9 w 28"/>
                  <a:gd name="T4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8">
                    <a:moveTo>
                      <a:pt x="19" y="18"/>
                    </a:moveTo>
                    <a:cubicBezTo>
                      <a:pt x="17" y="18"/>
                      <a:pt x="16" y="17"/>
                      <a:pt x="15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1" y="0"/>
                      <a:pt x="13" y="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8" y="9"/>
                      <a:pt x="28" y="10"/>
                      <a:pt x="28" y="12"/>
                    </a:cubicBezTo>
                    <a:cubicBezTo>
                      <a:pt x="28" y="13"/>
                      <a:pt x="27" y="14"/>
                      <a:pt x="26" y="15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0" y="18"/>
                      <a:pt x="19" y="18"/>
                    </a:cubicBezTo>
                    <a:close/>
                    <a:moveTo>
                      <a:pt x="9" y="3"/>
                    </a:moveTo>
                    <a:cubicBezTo>
                      <a:pt x="8" y="3"/>
                      <a:pt x="7" y="3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5"/>
                      <a:pt x="20" y="15"/>
                      <a:pt x="22" y="14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3"/>
                      <a:pt x="9" y="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" name="任意多边形 1212">
                <a:extLst>
                  <a:ext uri="{FF2B5EF4-FFF2-40B4-BE49-F238E27FC236}">
                    <a16:creationId xmlns:a16="http://schemas.microsoft.com/office/drawing/2014/main" id="{8587BCD8-75DA-4993-A102-6B1C7337C6A2}"/>
                  </a:ext>
                </a:extLst>
              </p:cNvPr>
              <p:cNvSpPr/>
              <p:nvPr/>
            </p:nvSpPr>
            <p:spPr bwMode="auto">
              <a:xfrm>
                <a:off x="8902700" y="4413251"/>
                <a:ext cx="57150" cy="33338"/>
              </a:xfrm>
              <a:custGeom>
                <a:avLst/>
                <a:gdLst>
                  <a:gd name="T0" fmla="*/ 3 w 15"/>
                  <a:gd name="T1" fmla="*/ 7 h 9"/>
                  <a:gd name="T2" fmla="*/ 2 w 15"/>
                  <a:gd name="T3" fmla="*/ 7 h 9"/>
                  <a:gd name="T4" fmla="*/ 3 w 15"/>
                  <a:gd name="T5" fmla="*/ 1 h 9"/>
                  <a:gd name="T6" fmla="*/ 3 w 15"/>
                  <a:gd name="T7" fmla="*/ 1 h 9"/>
                  <a:gd name="T8" fmla="*/ 12 w 15"/>
                  <a:gd name="T9" fmla="*/ 1 h 9"/>
                  <a:gd name="T10" fmla="*/ 13 w 15"/>
                  <a:gd name="T11" fmla="*/ 2 h 9"/>
                  <a:gd name="T12" fmla="*/ 12 w 15"/>
                  <a:gd name="T13" fmla="*/ 7 h 9"/>
                  <a:gd name="T14" fmla="*/ 12 w 15"/>
                  <a:gd name="T15" fmla="*/ 7 h 9"/>
                  <a:gd name="T16" fmla="*/ 3 w 15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9">
                    <a:moveTo>
                      <a:pt x="3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5"/>
                      <a:pt x="0" y="3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9" y="0"/>
                      <a:pt x="12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3"/>
                      <a:pt x="15" y="5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9"/>
                      <a:pt x="6" y="9"/>
                      <a:pt x="3" y="7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" name="任意多边形 1213">
                <a:extLst>
                  <a:ext uri="{FF2B5EF4-FFF2-40B4-BE49-F238E27FC236}">
                    <a16:creationId xmlns:a16="http://schemas.microsoft.com/office/drawing/2014/main" id="{E614496E-DADD-4FC5-8014-15D7C67450D2}"/>
                  </a:ext>
                </a:extLst>
              </p:cNvPr>
              <p:cNvSpPr/>
              <p:nvPr/>
            </p:nvSpPr>
            <p:spPr bwMode="auto">
              <a:xfrm>
                <a:off x="8609013" y="4238626"/>
                <a:ext cx="268288" cy="158750"/>
              </a:xfrm>
              <a:custGeom>
                <a:avLst/>
                <a:gdLst>
                  <a:gd name="T0" fmla="*/ 164 w 169"/>
                  <a:gd name="T1" fmla="*/ 100 h 100"/>
                  <a:gd name="T2" fmla="*/ 0 w 169"/>
                  <a:gd name="T3" fmla="*/ 7 h 100"/>
                  <a:gd name="T4" fmla="*/ 5 w 169"/>
                  <a:gd name="T5" fmla="*/ 0 h 100"/>
                  <a:gd name="T6" fmla="*/ 169 w 169"/>
                  <a:gd name="T7" fmla="*/ 95 h 100"/>
                  <a:gd name="T8" fmla="*/ 164 w 169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00">
                    <a:moveTo>
                      <a:pt x="164" y="100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169" y="95"/>
                    </a:lnTo>
                    <a:lnTo>
                      <a:pt x="164" y="10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" name="任意多边形 1214">
                <a:extLst>
                  <a:ext uri="{FF2B5EF4-FFF2-40B4-BE49-F238E27FC236}">
                    <a16:creationId xmlns:a16="http://schemas.microsoft.com/office/drawing/2014/main" id="{D3A11C42-64D1-4381-BE96-3EC4DA7332CA}"/>
                  </a:ext>
                </a:extLst>
              </p:cNvPr>
              <p:cNvSpPr/>
              <p:nvPr/>
            </p:nvSpPr>
            <p:spPr bwMode="auto">
              <a:xfrm>
                <a:off x="8455025" y="4148138"/>
                <a:ext cx="112713" cy="71438"/>
              </a:xfrm>
              <a:custGeom>
                <a:avLst/>
                <a:gdLst>
                  <a:gd name="T0" fmla="*/ 69 w 71"/>
                  <a:gd name="T1" fmla="*/ 45 h 45"/>
                  <a:gd name="T2" fmla="*/ 0 w 71"/>
                  <a:gd name="T3" fmla="*/ 7 h 45"/>
                  <a:gd name="T4" fmla="*/ 2 w 71"/>
                  <a:gd name="T5" fmla="*/ 0 h 45"/>
                  <a:gd name="T6" fmla="*/ 71 w 71"/>
                  <a:gd name="T7" fmla="*/ 41 h 45"/>
                  <a:gd name="T8" fmla="*/ 69 w 71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5">
                    <a:moveTo>
                      <a:pt x="69" y="45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71" y="41"/>
                    </a:lnTo>
                    <a:lnTo>
                      <a:pt x="69" y="4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" name="任意多边形 1215">
                <a:extLst>
                  <a:ext uri="{FF2B5EF4-FFF2-40B4-BE49-F238E27FC236}">
                    <a16:creationId xmlns:a16="http://schemas.microsoft.com/office/drawing/2014/main" id="{3824178E-3473-4A5C-80A4-1CDDB60529A3}"/>
                  </a:ext>
                </a:extLst>
              </p:cNvPr>
              <p:cNvSpPr/>
              <p:nvPr/>
            </p:nvSpPr>
            <p:spPr bwMode="auto">
              <a:xfrm>
                <a:off x="7369175" y="3521076"/>
                <a:ext cx="131763" cy="84138"/>
              </a:xfrm>
              <a:custGeom>
                <a:avLst/>
                <a:gdLst>
                  <a:gd name="T0" fmla="*/ 79 w 83"/>
                  <a:gd name="T1" fmla="*/ 53 h 53"/>
                  <a:gd name="T2" fmla="*/ 0 w 83"/>
                  <a:gd name="T3" fmla="*/ 5 h 53"/>
                  <a:gd name="T4" fmla="*/ 3 w 83"/>
                  <a:gd name="T5" fmla="*/ 0 h 53"/>
                  <a:gd name="T6" fmla="*/ 83 w 83"/>
                  <a:gd name="T7" fmla="*/ 46 h 53"/>
                  <a:gd name="T8" fmla="*/ 79 w 83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53">
                    <a:moveTo>
                      <a:pt x="79" y="53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83" y="46"/>
                    </a:lnTo>
                    <a:lnTo>
                      <a:pt x="79" y="5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" name="任意多边形 1216">
                <a:extLst>
                  <a:ext uri="{FF2B5EF4-FFF2-40B4-BE49-F238E27FC236}">
                    <a16:creationId xmlns:a16="http://schemas.microsoft.com/office/drawing/2014/main" id="{99A7D6C1-6DCD-4419-B096-A829CEE976E1}"/>
                  </a:ext>
                </a:extLst>
              </p:cNvPr>
              <p:cNvSpPr/>
              <p:nvPr/>
            </p:nvSpPr>
            <p:spPr bwMode="auto">
              <a:xfrm>
                <a:off x="6046788" y="3959226"/>
                <a:ext cx="241300" cy="234950"/>
              </a:xfrm>
              <a:custGeom>
                <a:avLst/>
                <a:gdLst>
                  <a:gd name="T0" fmla="*/ 32 w 64"/>
                  <a:gd name="T1" fmla="*/ 62 h 62"/>
                  <a:gd name="T2" fmla="*/ 4 w 64"/>
                  <a:gd name="T3" fmla="*/ 46 h 62"/>
                  <a:gd name="T4" fmla="*/ 0 w 64"/>
                  <a:gd name="T5" fmla="*/ 40 h 62"/>
                  <a:gd name="T6" fmla="*/ 4 w 64"/>
                  <a:gd name="T7" fmla="*/ 34 h 62"/>
                  <a:gd name="T8" fmla="*/ 62 w 64"/>
                  <a:gd name="T9" fmla="*/ 0 h 62"/>
                  <a:gd name="T10" fmla="*/ 64 w 64"/>
                  <a:gd name="T11" fmla="*/ 3 h 62"/>
                  <a:gd name="T12" fmla="*/ 5 w 64"/>
                  <a:gd name="T13" fmla="*/ 36 h 62"/>
                  <a:gd name="T14" fmla="*/ 3 w 64"/>
                  <a:gd name="T15" fmla="*/ 40 h 62"/>
                  <a:gd name="T16" fmla="*/ 5 w 64"/>
                  <a:gd name="T17" fmla="*/ 43 h 62"/>
                  <a:gd name="T18" fmla="*/ 34 w 64"/>
                  <a:gd name="T19" fmla="*/ 59 h 62"/>
                  <a:gd name="T20" fmla="*/ 32 w 64"/>
                  <a:gd name="T2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62">
                    <a:moveTo>
                      <a:pt x="32" y="62"/>
                    </a:moveTo>
                    <a:cubicBezTo>
                      <a:pt x="4" y="46"/>
                      <a:pt x="4" y="46"/>
                      <a:pt x="4" y="46"/>
                    </a:cubicBezTo>
                    <a:cubicBezTo>
                      <a:pt x="1" y="44"/>
                      <a:pt x="0" y="42"/>
                      <a:pt x="0" y="40"/>
                    </a:cubicBezTo>
                    <a:cubicBezTo>
                      <a:pt x="0" y="37"/>
                      <a:pt x="1" y="35"/>
                      <a:pt x="4" y="34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4" y="37"/>
                      <a:pt x="3" y="38"/>
                      <a:pt x="3" y="40"/>
                    </a:cubicBezTo>
                    <a:cubicBezTo>
                      <a:pt x="3" y="41"/>
                      <a:pt x="4" y="42"/>
                      <a:pt x="5" y="43"/>
                    </a:cubicBezTo>
                    <a:cubicBezTo>
                      <a:pt x="34" y="59"/>
                      <a:pt x="34" y="59"/>
                      <a:pt x="34" y="59"/>
                    </a:cubicBezTo>
                    <a:lnTo>
                      <a:pt x="32" y="62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" name="任意多边形 1217">
                <a:extLst>
                  <a:ext uri="{FF2B5EF4-FFF2-40B4-BE49-F238E27FC236}">
                    <a16:creationId xmlns:a16="http://schemas.microsoft.com/office/drawing/2014/main" id="{A6075C05-B141-4B85-A35E-91EDED8C4E8C}"/>
                  </a:ext>
                </a:extLst>
              </p:cNvPr>
              <p:cNvSpPr/>
              <p:nvPr/>
            </p:nvSpPr>
            <p:spPr bwMode="auto">
              <a:xfrm>
                <a:off x="7881938" y="5021263"/>
                <a:ext cx="173038" cy="109538"/>
              </a:xfrm>
              <a:custGeom>
                <a:avLst/>
                <a:gdLst>
                  <a:gd name="T0" fmla="*/ 2 w 109"/>
                  <a:gd name="T1" fmla="*/ 69 h 69"/>
                  <a:gd name="T2" fmla="*/ 0 w 109"/>
                  <a:gd name="T3" fmla="*/ 61 h 69"/>
                  <a:gd name="T4" fmla="*/ 105 w 109"/>
                  <a:gd name="T5" fmla="*/ 0 h 69"/>
                  <a:gd name="T6" fmla="*/ 109 w 109"/>
                  <a:gd name="T7" fmla="*/ 7 h 69"/>
                  <a:gd name="T8" fmla="*/ 2 w 109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69">
                    <a:moveTo>
                      <a:pt x="2" y="69"/>
                    </a:moveTo>
                    <a:lnTo>
                      <a:pt x="0" y="61"/>
                    </a:lnTo>
                    <a:lnTo>
                      <a:pt x="105" y="0"/>
                    </a:lnTo>
                    <a:lnTo>
                      <a:pt x="109" y="7"/>
                    </a:lnTo>
                    <a:lnTo>
                      <a:pt x="2" y="6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" name="任意多边形 1218">
                <a:extLst>
                  <a:ext uri="{FF2B5EF4-FFF2-40B4-BE49-F238E27FC236}">
                    <a16:creationId xmlns:a16="http://schemas.microsoft.com/office/drawing/2014/main" id="{9EFDAEAD-D336-4C6E-A32F-EAEB4F09EE56}"/>
                  </a:ext>
                </a:extLst>
              </p:cNvPr>
              <p:cNvSpPr/>
              <p:nvPr/>
            </p:nvSpPr>
            <p:spPr bwMode="auto">
              <a:xfrm>
                <a:off x="8085138" y="4945063"/>
                <a:ext cx="101600" cy="68263"/>
              </a:xfrm>
              <a:custGeom>
                <a:avLst/>
                <a:gdLst>
                  <a:gd name="T0" fmla="*/ 3 w 64"/>
                  <a:gd name="T1" fmla="*/ 43 h 43"/>
                  <a:gd name="T2" fmla="*/ 0 w 64"/>
                  <a:gd name="T3" fmla="*/ 36 h 43"/>
                  <a:gd name="T4" fmla="*/ 62 w 64"/>
                  <a:gd name="T5" fmla="*/ 0 h 43"/>
                  <a:gd name="T6" fmla="*/ 64 w 64"/>
                  <a:gd name="T7" fmla="*/ 7 h 43"/>
                  <a:gd name="T8" fmla="*/ 3 w 64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3">
                    <a:moveTo>
                      <a:pt x="3" y="43"/>
                    </a:moveTo>
                    <a:lnTo>
                      <a:pt x="0" y="36"/>
                    </a:lnTo>
                    <a:lnTo>
                      <a:pt x="62" y="0"/>
                    </a:lnTo>
                    <a:lnTo>
                      <a:pt x="64" y="7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" name="任意多边形 1219">
                <a:extLst>
                  <a:ext uri="{FF2B5EF4-FFF2-40B4-BE49-F238E27FC236}">
                    <a16:creationId xmlns:a16="http://schemas.microsoft.com/office/drawing/2014/main" id="{DB31D697-BFB9-40A0-8AC5-4C2A1C774C19}"/>
                  </a:ext>
                </a:extLst>
              </p:cNvPr>
              <p:cNvSpPr/>
              <p:nvPr/>
            </p:nvSpPr>
            <p:spPr bwMode="auto">
              <a:xfrm>
                <a:off x="6310313" y="3903663"/>
                <a:ext cx="76200" cy="49213"/>
              </a:xfrm>
              <a:custGeom>
                <a:avLst/>
                <a:gdLst>
                  <a:gd name="T0" fmla="*/ 5 w 48"/>
                  <a:gd name="T1" fmla="*/ 31 h 31"/>
                  <a:gd name="T2" fmla="*/ 0 w 48"/>
                  <a:gd name="T3" fmla="*/ 23 h 31"/>
                  <a:gd name="T4" fmla="*/ 43 w 48"/>
                  <a:gd name="T5" fmla="*/ 0 h 31"/>
                  <a:gd name="T6" fmla="*/ 48 w 48"/>
                  <a:gd name="T7" fmla="*/ 7 h 31"/>
                  <a:gd name="T8" fmla="*/ 5 w 48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1">
                    <a:moveTo>
                      <a:pt x="5" y="31"/>
                    </a:moveTo>
                    <a:lnTo>
                      <a:pt x="0" y="23"/>
                    </a:lnTo>
                    <a:lnTo>
                      <a:pt x="43" y="0"/>
                    </a:lnTo>
                    <a:lnTo>
                      <a:pt x="48" y="7"/>
                    </a:lnTo>
                    <a:lnTo>
                      <a:pt x="5" y="3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" name="矩形 1220">
                <a:extLst>
                  <a:ext uri="{FF2B5EF4-FFF2-40B4-BE49-F238E27FC236}">
                    <a16:creationId xmlns:a16="http://schemas.microsoft.com/office/drawing/2014/main" id="{78BD3581-1B53-4670-BAB4-D4F23A8C0475}"/>
                  </a:ext>
                </a:extLst>
              </p:cNvPr>
              <p:cNvSpPr/>
              <p:nvPr/>
            </p:nvSpPr>
            <p:spPr bwMode="auto">
              <a:xfrm>
                <a:off x="6051550" y="4183063"/>
                <a:ext cx="11113" cy="44450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" name="矩形 1221">
                <a:extLst>
                  <a:ext uri="{FF2B5EF4-FFF2-40B4-BE49-F238E27FC236}">
                    <a16:creationId xmlns:a16="http://schemas.microsoft.com/office/drawing/2014/main" id="{BC56AF67-62F3-471F-84A2-0650838AEBE8}"/>
                  </a:ext>
                </a:extLst>
              </p:cNvPr>
              <p:cNvSpPr/>
              <p:nvPr/>
            </p:nvSpPr>
            <p:spPr bwMode="auto">
              <a:xfrm>
                <a:off x="6208713" y="4273551"/>
                <a:ext cx="11113" cy="44450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" name="矩形 1222">
                <a:extLst>
                  <a:ext uri="{FF2B5EF4-FFF2-40B4-BE49-F238E27FC236}">
                    <a16:creationId xmlns:a16="http://schemas.microsoft.com/office/drawing/2014/main" id="{F4D70B1B-3FFE-48E0-B937-85DC45074201}"/>
                  </a:ext>
                </a:extLst>
              </p:cNvPr>
              <p:cNvSpPr/>
              <p:nvPr/>
            </p:nvSpPr>
            <p:spPr bwMode="auto">
              <a:xfrm>
                <a:off x="7794625" y="5186363"/>
                <a:ext cx="12700" cy="46038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" name="矩形 1223">
                <a:extLst>
                  <a:ext uri="{FF2B5EF4-FFF2-40B4-BE49-F238E27FC236}">
                    <a16:creationId xmlns:a16="http://schemas.microsoft.com/office/drawing/2014/main" id="{BDC33AF1-395F-4DD9-89BC-B3711C59BEAD}"/>
                  </a:ext>
                </a:extLst>
              </p:cNvPr>
              <p:cNvSpPr/>
              <p:nvPr/>
            </p:nvSpPr>
            <p:spPr bwMode="auto">
              <a:xfrm>
                <a:off x="7705725" y="5137151"/>
                <a:ext cx="11113" cy="46038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" name="矩形 1224">
                <a:extLst>
                  <a:ext uri="{FF2B5EF4-FFF2-40B4-BE49-F238E27FC236}">
                    <a16:creationId xmlns:a16="http://schemas.microsoft.com/office/drawing/2014/main" id="{EE0D3C9D-39BF-4059-A18F-E4FD7CA12954}"/>
                  </a:ext>
                </a:extLst>
              </p:cNvPr>
              <p:cNvSpPr/>
              <p:nvPr/>
            </p:nvSpPr>
            <p:spPr bwMode="auto">
              <a:xfrm>
                <a:off x="7527925" y="5035551"/>
                <a:ext cx="11113" cy="46038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" name="任意多边形 1225">
                <a:extLst>
                  <a:ext uri="{FF2B5EF4-FFF2-40B4-BE49-F238E27FC236}">
                    <a16:creationId xmlns:a16="http://schemas.microsoft.com/office/drawing/2014/main" id="{A7E446B0-E208-4F9C-A9FE-7C0A89C97DCA}"/>
                  </a:ext>
                </a:extLst>
              </p:cNvPr>
              <p:cNvSpPr/>
              <p:nvPr/>
            </p:nvSpPr>
            <p:spPr bwMode="auto">
              <a:xfrm>
                <a:off x="9042400" y="4518026"/>
                <a:ext cx="26988" cy="71438"/>
              </a:xfrm>
              <a:custGeom>
                <a:avLst/>
                <a:gdLst>
                  <a:gd name="T0" fmla="*/ 3 w 7"/>
                  <a:gd name="T1" fmla="*/ 19 h 19"/>
                  <a:gd name="T2" fmla="*/ 0 w 7"/>
                  <a:gd name="T3" fmla="*/ 17 h 19"/>
                  <a:gd name="T4" fmla="*/ 3 w 7"/>
                  <a:gd name="T5" fmla="*/ 0 h 19"/>
                  <a:gd name="T6" fmla="*/ 6 w 7"/>
                  <a:gd name="T7" fmla="*/ 0 h 19"/>
                  <a:gd name="T8" fmla="*/ 3 w 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3" y="19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7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8"/>
                      <a:pt x="3" y="19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" name="任意多边形 1226">
                <a:extLst>
                  <a:ext uri="{FF2B5EF4-FFF2-40B4-BE49-F238E27FC236}">
                    <a16:creationId xmlns:a16="http://schemas.microsoft.com/office/drawing/2014/main" id="{BEA89731-87E9-4235-AB43-0C5FB84CDF02}"/>
                  </a:ext>
                </a:extLst>
              </p:cNvPr>
              <p:cNvSpPr/>
              <p:nvPr/>
            </p:nvSpPr>
            <p:spPr bwMode="auto">
              <a:xfrm>
                <a:off x="8951913" y="4575176"/>
                <a:ext cx="26988" cy="68263"/>
              </a:xfrm>
              <a:custGeom>
                <a:avLst/>
                <a:gdLst>
                  <a:gd name="T0" fmla="*/ 3 w 7"/>
                  <a:gd name="T1" fmla="*/ 18 h 18"/>
                  <a:gd name="T2" fmla="*/ 0 w 7"/>
                  <a:gd name="T3" fmla="*/ 17 h 18"/>
                  <a:gd name="T4" fmla="*/ 2 w 7"/>
                  <a:gd name="T5" fmla="*/ 0 h 18"/>
                  <a:gd name="T6" fmla="*/ 5 w 7"/>
                  <a:gd name="T7" fmla="*/ 0 h 18"/>
                  <a:gd name="T8" fmla="*/ 3 w 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3" y="18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3" y="8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7" y="9"/>
                      <a:pt x="3" y="18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" name="矩形 1227">
                <a:extLst>
                  <a:ext uri="{FF2B5EF4-FFF2-40B4-BE49-F238E27FC236}">
                    <a16:creationId xmlns:a16="http://schemas.microsoft.com/office/drawing/2014/main" id="{FF54A441-A2BB-41D8-927E-BF2720F4D318}"/>
                  </a:ext>
                </a:extLst>
              </p:cNvPr>
              <p:cNvSpPr/>
              <p:nvPr/>
            </p:nvSpPr>
            <p:spPr bwMode="auto">
              <a:xfrm>
                <a:off x="7889875" y="5186363"/>
                <a:ext cx="11113" cy="38100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" name="矩形 1228">
                <a:extLst>
                  <a:ext uri="{FF2B5EF4-FFF2-40B4-BE49-F238E27FC236}">
                    <a16:creationId xmlns:a16="http://schemas.microsoft.com/office/drawing/2014/main" id="{AF32A1ED-FEE8-4E23-92AD-B9A1F9A6ACB5}"/>
                  </a:ext>
                </a:extLst>
              </p:cNvPr>
              <p:cNvSpPr/>
              <p:nvPr/>
            </p:nvSpPr>
            <p:spPr bwMode="auto">
              <a:xfrm>
                <a:off x="8035925" y="5106988"/>
                <a:ext cx="12700" cy="46038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" name="任意多边形 1229">
                <a:extLst>
                  <a:ext uri="{FF2B5EF4-FFF2-40B4-BE49-F238E27FC236}">
                    <a16:creationId xmlns:a16="http://schemas.microsoft.com/office/drawing/2014/main" id="{F587F0AA-442C-4834-B81F-DED7BEAAFD01}"/>
                  </a:ext>
                </a:extLst>
              </p:cNvPr>
              <p:cNvSpPr/>
              <p:nvPr/>
            </p:nvSpPr>
            <p:spPr bwMode="auto">
              <a:xfrm>
                <a:off x="8775700" y="4654551"/>
                <a:ext cx="77788" cy="71438"/>
              </a:xfrm>
              <a:custGeom>
                <a:avLst/>
                <a:gdLst>
                  <a:gd name="T0" fmla="*/ 3 w 21"/>
                  <a:gd name="T1" fmla="*/ 19 h 19"/>
                  <a:gd name="T2" fmla="*/ 2 w 21"/>
                  <a:gd name="T3" fmla="*/ 19 h 19"/>
                  <a:gd name="T4" fmla="*/ 0 w 21"/>
                  <a:gd name="T5" fmla="*/ 15 h 19"/>
                  <a:gd name="T6" fmla="*/ 4 w 21"/>
                  <a:gd name="T7" fmla="*/ 8 h 19"/>
                  <a:gd name="T8" fmla="*/ 16 w 21"/>
                  <a:gd name="T9" fmla="*/ 1 h 19"/>
                  <a:gd name="T10" fmla="*/ 20 w 21"/>
                  <a:gd name="T11" fmla="*/ 0 h 19"/>
                  <a:gd name="T12" fmla="*/ 21 w 21"/>
                  <a:gd name="T13" fmla="*/ 4 h 19"/>
                  <a:gd name="T14" fmla="*/ 17 w 21"/>
                  <a:gd name="T15" fmla="*/ 12 h 19"/>
                  <a:gd name="T16" fmla="*/ 17 w 21"/>
                  <a:gd name="T17" fmla="*/ 12 h 19"/>
                  <a:gd name="T18" fmla="*/ 5 w 21"/>
                  <a:gd name="T19" fmla="*/ 19 h 19"/>
                  <a:gd name="T20" fmla="*/ 3 w 21"/>
                  <a:gd name="T21" fmla="*/ 19 h 19"/>
                  <a:gd name="T22" fmla="*/ 18 w 21"/>
                  <a:gd name="T23" fmla="*/ 3 h 19"/>
                  <a:gd name="T24" fmla="*/ 17 w 21"/>
                  <a:gd name="T25" fmla="*/ 3 h 19"/>
                  <a:gd name="T26" fmla="*/ 5 w 21"/>
                  <a:gd name="T27" fmla="*/ 10 h 19"/>
                  <a:gd name="T28" fmla="*/ 3 w 21"/>
                  <a:gd name="T29" fmla="*/ 15 h 19"/>
                  <a:gd name="T30" fmla="*/ 3 w 21"/>
                  <a:gd name="T31" fmla="*/ 16 h 19"/>
                  <a:gd name="T32" fmla="*/ 4 w 21"/>
                  <a:gd name="T33" fmla="*/ 16 h 19"/>
                  <a:gd name="T34" fmla="*/ 16 w 21"/>
                  <a:gd name="T35" fmla="*/ 9 h 19"/>
                  <a:gd name="T36" fmla="*/ 18 w 21"/>
                  <a:gd name="T37" fmla="*/ 4 h 19"/>
                  <a:gd name="T38" fmla="*/ 18 w 21"/>
                  <a:gd name="T39" fmla="*/ 3 h 19"/>
                  <a:gd name="T40" fmla="*/ 18 w 21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19">
                    <a:moveTo>
                      <a:pt x="3" y="19"/>
                    </a:moveTo>
                    <a:cubicBezTo>
                      <a:pt x="3" y="19"/>
                      <a:pt x="2" y="19"/>
                      <a:pt x="2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0" y="12"/>
                      <a:pt x="2" y="9"/>
                      <a:pt x="4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9" y="0"/>
                      <a:pt x="20" y="0"/>
                    </a:cubicBezTo>
                    <a:cubicBezTo>
                      <a:pt x="21" y="1"/>
                      <a:pt x="21" y="3"/>
                      <a:pt x="21" y="4"/>
                    </a:cubicBezTo>
                    <a:cubicBezTo>
                      <a:pt x="21" y="7"/>
                      <a:pt x="20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9"/>
                      <a:pt x="3" y="19"/>
                    </a:cubicBezTo>
                    <a:close/>
                    <a:moveTo>
                      <a:pt x="18" y="3"/>
                    </a:moveTo>
                    <a:cubicBezTo>
                      <a:pt x="18" y="3"/>
                      <a:pt x="18" y="3"/>
                      <a:pt x="17" y="3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3" y="13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8" y="6"/>
                      <a:pt x="18" y="4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" name="任意多边形 1230">
                <a:extLst>
                  <a:ext uri="{FF2B5EF4-FFF2-40B4-BE49-F238E27FC236}">
                    <a16:creationId xmlns:a16="http://schemas.microsoft.com/office/drawing/2014/main" id="{3538FC8D-A867-4FE3-95F0-415F19D59196}"/>
                  </a:ext>
                </a:extLst>
              </p:cNvPr>
              <p:cNvSpPr/>
              <p:nvPr/>
            </p:nvSpPr>
            <p:spPr bwMode="auto">
              <a:xfrm>
                <a:off x="8666163" y="4714876"/>
                <a:ext cx="82550" cy="76200"/>
              </a:xfrm>
              <a:custGeom>
                <a:avLst/>
                <a:gdLst>
                  <a:gd name="T0" fmla="*/ 4 w 22"/>
                  <a:gd name="T1" fmla="*/ 20 h 20"/>
                  <a:gd name="T2" fmla="*/ 2 w 22"/>
                  <a:gd name="T3" fmla="*/ 19 h 20"/>
                  <a:gd name="T4" fmla="*/ 0 w 22"/>
                  <a:gd name="T5" fmla="*/ 15 h 20"/>
                  <a:gd name="T6" fmla="*/ 4 w 22"/>
                  <a:gd name="T7" fmla="*/ 8 h 20"/>
                  <a:gd name="T8" fmla="*/ 17 w 22"/>
                  <a:gd name="T9" fmla="*/ 1 h 20"/>
                  <a:gd name="T10" fmla="*/ 20 w 22"/>
                  <a:gd name="T11" fmla="*/ 1 h 20"/>
                  <a:gd name="T12" fmla="*/ 22 w 22"/>
                  <a:gd name="T13" fmla="*/ 5 h 20"/>
                  <a:gd name="T14" fmla="*/ 18 w 22"/>
                  <a:gd name="T15" fmla="*/ 12 h 20"/>
                  <a:gd name="T16" fmla="*/ 18 w 22"/>
                  <a:gd name="T17" fmla="*/ 12 h 20"/>
                  <a:gd name="T18" fmla="*/ 6 w 22"/>
                  <a:gd name="T19" fmla="*/ 19 h 20"/>
                  <a:gd name="T20" fmla="*/ 4 w 22"/>
                  <a:gd name="T21" fmla="*/ 20 h 20"/>
                  <a:gd name="T22" fmla="*/ 19 w 22"/>
                  <a:gd name="T23" fmla="*/ 3 h 20"/>
                  <a:gd name="T24" fmla="*/ 18 w 22"/>
                  <a:gd name="T25" fmla="*/ 3 h 20"/>
                  <a:gd name="T26" fmla="*/ 6 w 22"/>
                  <a:gd name="T27" fmla="*/ 10 h 20"/>
                  <a:gd name="T28" fmla="*/ 3 w 22"/>
                  <a:gd name="T29" fmla="*/ 15 h 20"/>
                  <a:gd name="T30" fmla="*/ 4 w 22"/>
                  <a:gd name="T31" fmla="*/ 17 h 20"/>
                  <a:gd name="T32" fmla="*/ 4 w 22"/>
                  <a:gd name="T33" fmla="*/ 17 h 20"/>
                  <a:gd name="T34" fmla="*/ 17 w 22"/>
                  <a:gd name="T35" fmla="*/ 10 h 20"/>
                  <a:gd name="T36" fmla="*/ 19 w 22"/>
                  <a:gd name="T37" fmla="*/ 5 h 20"/>
                  <a:gd name="T38" fmla="*/ 19 w 22"/>
                  <a:gd name="T39" fmla="*/ 3 h 20"/>
                  <a:gd name="T40" fmla="*/ 19 w 22"/>
                  <a:gd name="T4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0">
                    <a:moveTo>
                      <a:pt x="4" y="20"/>
                    </a:moveTo>
                    <a:cubicBezTo>
                      <a:pt x="3" y="20"/>
                      <a:pt x="3" y="20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2" y="9"/>
                      <a:pt x="4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0" y="1"/>
                    </a:cubicBezTo>
                    <a:cubicBezTo>
                      <a:pt x="21" y="1"/>
                      <a:pt x="22" y="3"/>
                      <a:pt x="22" y="5"/>
                    </a:cubicBezTo>
                    <a:cubicBezTo>
                      <a:pt x="22" y="8"/>
                      <a:pt x="20" y="11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0"/>
                      <a:pt x="5" y="20"/>
                      <a:pt x="4" y="20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8" y="3"/>
                      <a:pt x="18" y="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3" y="14"/>
                      <a:pt x="3" y="15"/>
                    </a:cubicBezTo>
                    <a:cubicBezTo>
                      <a:pt x="3" y="16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9"/>
                      <a:pt x="19" y="6"/>
                      <a:pt x="19" y="5"/>
                    </a:cubicBezTo>
                    <a:cubicBezTo>
                      <a:pt x="19" y="4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" name="任意多边形 1231">
                <a:extLst>
                  <a:ext uri="{FF2B5EF4-FFF2-40B4-BE49-F238E27FC236}">
                    <a16:creationId xmlns:a16="http://schemas.microsoft.com/office/drawing/2014/main" id="{2731F12C-E341-46C6-8989-ECD7F061E292}"/>
                  </a:ext>
                </a:extLst>
              </p:cNvPr>
              <p:cNvSpPr/>
              <p:nvPr/>
            </p:nvSpPr>
            <p:spPr bwMode="auto">
              <a:xfrm>
                <a:off x="9058275" y="2822576"/>
                <a:ext cx="47625" cy="38100"/>
              </a:xfrm>
              <a:custGeom>
                <a:avLst/>
                <a:gdLst>
                  <a:gd name="T0" fmla="*/ 4 w 30"/>
                  <a:gd name="T1" fmla="*/ 24 h 24"/>
                  <a:gd name="T2" fmla="*/ 0 w 30"/>
                  <a:gd name="T3" fmla="*/ 19 h 24"/>
                  <a:gd name="T4" fmla="*/ 28 w 30"/>
                  <a:gd name="T5" fmla="*/ 0 h 24"/>
                  <a:gd name="T6" fmla="*/ 30 w 30"/>
                  <a:gd name="T7" fmla="*/ 8 h 24"/>
                  <a:gd name="T8" fmla="*/ 4 w 3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4" y="24"/>
                    </a:moveTo>
                    <a:lnTo>
                      <a:pt x="0" y="19"/>
                    </a:lnTo>
                    <a:lnTo>
                      <a:pt x="28" y="0"/>
                    </a:lnTo>
                    <a:lnTo>
                      <a:pt x="30" y="8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" name="任意多边形 1232">
                <a:extLst>
                  <a:ext uri="{FF2B5EF4-FFF2-40B4-BE49-F238E27FC236}">
                    <a16:creationId xmlns:a16="http://schemas.microsoft.com/office/drawing/2014/main" id="{1E4499C4-607F-4B7E-903C-B2A011B68D3E}"/>
                  </a:ext>
                </a:extLst>
              </p:cNvPr>
              <p:cNvSpPr/>
              <p:nvPr/>
            </p:nvSpPr>
            <p:spPr bwMode="auto">
              <a:xfrm>
                <a:off x="8839200" y="2695576"/>
                <a:ext cx="49213" cy="36513"/>
              </a:xfrm>
              <a:custGeom>
                <a:avLst/>
                <a:gdLst>
                  <a:gd name="T0" fmla="*/ 5 w 31"/>
                  <a:gd name="T1" fmla="*/ 23 h 23"/>
                  <a:gd name="T2" fmla="*/ 0 w 31"/>
                  <a:gd name="T3" fmla="*/ 16 h 23"/>
                  <a:gd name="T4" fmla="*/ 26 w 31"/>
                  <a:gd name="T5" fmla="*/ 0 h 23"/>
                  <a:gd name="T6" fmla="*/ 31 w 31"/>
                  <a:gd name="T7" fmla="*/ 4 h 23"/>
                  <a:gd name="T8" fmla="*/ 5 w 31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5" y="23"/>
                    </a:moveTo>
                    <a:lnTo>
                      <a:pt x="0" y="16"/>
                    </a:lnTo>
                    <a:lnTo>
                      <a:pt x="26" y="0"/>
                    </a:lnTo>
                    <a:lnTo>
                      <a:pt x="31" y="4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" name="任意多边形 1233">
                <a:extLst>
                  <a:ext uri="{FF2B5EF4-FFF2-40B4-BE49-F238E27FC236}">
                    <a16:creationId xmlns:a16="http://schemas.microsoft.com/office/drawing/2014/main" id="{C5C3DD59-703C-4486-81B0-9F807F05D89E}"/>
                  </a:ext>
                </a:extLst>
              </p:cNvPr>
              <p:cNvSpPr/>
              <p:nvPr/>
            </p:nvSpPr>
            <p:spPr bwMode="auto">
              <a:xfrm>
                <a:off x="7335838" y="1827213"/>
                <a:ext cx="49213" cy="36513"/>
              </a:xfrm>
              <a:custGeom>
                <a:avLst/>
                <a:gdLst>
                  <a:gd name="T0" fmla="*/ 2 w 31"/>
                  <a:gd name="T1" fmla="*/ 23 h 23"/>
                  <a:gd name="T2" fmla="*/ 0 w 31"/>
                  <a:gd name="T3" fmla="*/ 19 h 23"/>
                  <a:gd name="T4" fmla="*/ 26 w 31"/>
                  <a:gd name="T5" fmla="*/ 0 h 23"/>
                  <a:gd name="T6" fmla="*/ 31 w 31"/>
                  <a:gd name="T7" fmla="*/ 7 h 23"/>
                  <a:gd name="T8" fmla="*/ 2 w 31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2" y="23"/>
                    </a:moveTo>
                    <a:lnTo>
                      <a:pt x="0" y="19"/>
                    </a:lnTo>
                    <a:lnTo>
                      <a:pt x="26" y="0"/>
                    </a:lnTo>
                    <a:lnTo>
                      <a:pt x="31" y="7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" name="任意多边形 1234">
                <a:extLst>
                  <a:ext uri="{FF2B5EF4-FFF2-40B4-BE49-F238E27FC236}">
                    <a16:creationId xmlns:a16="http://schemas.microsoft.com/office/drawing/2014/main" id="{1E1ADE15-CC26-432D-A2B2-D3D1A7C50B72}"/>
                  </a:ext>
                </a:extLst>
              </p:cNvPr>
              <p:cNvSpPr/>
              <p:nvPr/>
            </p:nvSpPr>
            <p:spPr bwMode="auto">
              <a:xfrm>
                <a:off x="7451725" y="1893888"/>
                <a:ext cx="49213" cy="38100"/>
              </a:xfrm>
              <a:custGeom>
                <a:avLst/>
                <a:gdLst>
                  <a:gd name="T0" fmla="*/ 5 w 31"/>
                  <a:gd name="T1" fmla="*/ 24 h 24"/>
                  <a:gd name="T2" fmla="*/ 0 w 31"/>
                  <a:gd name="T3" fmla="*/ 19 h 24"/>
                  <a:gd name="T4" fmla="*/ 29 w 31"/>
                  <a:gd name="T5" fmla="*/ 0 h 24"/>
                  <a:gd name="T6" fmla="*/ 31 w 31"/>
                  <a:gd name="T7" fmla="*/ 8 h 24"/>
                  <a:gd name="T8" fmla="*/ 5 w 31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4">
                    <a:moveTo>
                      <a:pt x="5" y="24"/>
                    </a:moveTo>
                    <a:lnTo>
                      <a:pt x="0" y="19"/>
                    </a:lnTo>
                    <a:lnTo>
                      <a:pt x="29" y="0"/>
                    </a:lnTo>
                    <a:lnTo>
                      <a:pt x="31" y="8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" name="任意多边形 1235">
                <a:extLst>
                  <a:ext uri="{FF2B5EF4-FFF2-40B4-BE49-F238E27FC236}">
                    <a16:creationId xmlns:a16="http://schemas.microsoft.com/office/drawing/2014/main" id="{A0DD48D3-0470-4D60-83D0-9654F45A97CB}"/>
                  </a:ext>
                </a:extLst>
              </p:cNvPr>
              <p:cNvSpPr/>
              <p:nvPr/>
            </p:nvSpPr>
            <p:spPr bwMode="auto">
              <a:xfrm>
                <a:off x="9136063" y="2944813"/>
                <a:ext cx="42863" cy="33338"/>
              </a:xfrm>
              <a:custGeom>
                <a:avLst/>
                <a:gdLst>
                  <a:gd name="T0" fmla="*/ 3 w 27"/>
                  <a:gd name="T1" fmla="*/ 21 h 21"/>
                  <a:gd name="T2" fmla="*/ 0 w 27"/>
                  <a:gd name="T3" fmla="*/ 14 h 21"/>
                  <a:gd name="T4" fmla="*/ 22 w 27"/>
                  <a:gd name="T5" fmla="*/ 0 h 21"/>
                  <a:gd name="T6" fmla="*/ 27 w 27"/>
                  <a:gd name="T7" fmla="*/ 7 h 21"/>
                  <a:gd name="T8" fmla="*/ 3 w 2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1">
                    <a:moveTo>
                      <a:pt x="3" y="21"/>
                    </a:moveTo>
                    <a:lnTo>
                      <a:pt x="0" y="14"/>
                    </a:lnTo>
                    <a:lnTo>
                      <a:pt x="22" y="0"/>
                    </a:lnTo>
                    <a:lnTo>
                      <a:pt x="27" y="7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" name="任意多边形 1236">
                <a:extLst>
                  <a:ext uri="{FF2B5EF4-FFF2-40B4-BE49-F238E27FC236}">
                    <a16:creationId xmlns:a16="http://schemas.microsoft.com/office/drawing/2014/main" id="{E67FAD3D-6228-44F2-833D-A5762F098B51}"/>
                  </a:ext>
                </a:extLst>
              </p:cNvPr>
              <p:cNvSpPr/>
              <p:nvPr/>
            </p:nvSpPr>
            <p:spPr bwMode="auto">
              <a:xfrm>
                <a:off x="9136063" y="3317876"/>
                <a:ext cx="42863" cy="30163"/>
              </a:xfrm>
              <a:custGeom>
                <a:avLst/>
                <a:gdLst>
                  <a:gd name="T0" fmla="*/ 3 w 27"/>
                  <a:gd name="T1" fmla="*/ 19 h 19"/>
                  <a:gd name="T2" fmla="*/ 0 w 27"/>
                  <a:gd name="T3" fmla="*/ 12 h 19"/>
                  <a:gd name="T4" fmla="*/ 22 w 27"/>
                  <a:gd name="T5" fmla="*/ 0 h 19"/>
                  <a:gd name="T6" fmla="*/ 27 w 27"/>
                  <a:gd name="T7" fmla="*/ 5 h 19"/>
                  <a:gd name="T8" fmla="*/ 3 w 2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3" y="19"/>
                    </a:moveTo>
                    <a:lnTo>
                      <a:pt x="0" y="12"/>
                    </a:lnTo>
                    <a:lnTo>
                      <a:pt x="22" y="0"/>
                    </a:lnTo>
                    <a:lnTo>
                      <a:pt x="27" y="5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" name="任意多边形 1237">
                <a:extLst>
                  <a:ext uri="{FF2B5EF4-FFF2-40B4-BE49-F238E27FC236}">
                    <a16:creationId xmlns:a16="http://schemas.microsoft.com/office/drawing/2014/main" id="{6C06211B-CD07-4CAA-8931-E6B8E802D15B}"/>
                  </a:ext>
                </a:extLst>
              </p:cNvPr>
              <p:cNvSpPr/>
              <p:nvPr/>
            </p:nvSpPr>
            <p:spPr bwMode="auto">
              <a:xfrm>
                <a:off x="7275513" y="3224213"/>
                <a:ext cx="22225" cy="17463"/>
              </a:xfrm>
              <a:custGeom>
                <a:avLst/>
                <a:gdLst>
                  <a:gd name="T0" fmla="*/ 5 w 14"/>
                  <a:gd name="T1" fmla="*/ 11 h 11"/>
                  <a:gd name="T2" fmla="*/ 0 w 14"/>
                  <a:gd name="T3" fmla="*/ 4 h 11"/>
                  <a:gd name="T4" fmla="*/ 12 w 14"/>
                  <a:gd name="T5" fmla="*/ 0 h 11"/>
                  <a:gd name="T6" fmla="*/ 14 w 14"/>
                  <a:gd name="T7" fmla="*/ 4 h 11"/>
                  <a:gd name="T8" fmla="*/ 5 w 1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5" y="11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" name="任意多边形 1238">
                <a:extLst>
                  <a:ext uri="{FF2B5EF4-FFF2-40B4-BE49-F238E27FC236}">
                    <a16:creationId xmlns:a16="http://schemas.microsoft.com/office/drawing/2014/main" id="{E8A7DC52-E834-4E0A-9DB4-C7535C137470}"/>
                  </a:ext>
                </a:extLst>
              </p:cNvPr>
              <p:cNvSpPr/>
              <p:nvPr/>
            </p:nvSpPr>
            <p:spPr bwMode="auto">
              <a:xfrm>
                <a:off x="9132888" y="4273551"/>
                <a:ext cx="46038" cy="30163"/>
              </a:xfrm>
              <a:custGeom>
                <a:avLst/>
                <a:gdLst>
                  <a:gd name="T0" fmla="*/ 5 w 29"/>
                  <a:gd name="T1" fmla="*/ 19 h 19"/>
                  <a:gd name="T2" fmla="*/ 0 w 29"/>
                  <a:gd name="T3" fmla="*/ 14 h 19"/>
                  <a:gd name="T4" fmla="*/ 24 w 29"/>
                  <a:gd name="T5" fmla="*/ 0 h 19"/>
                  <a:gd name="T6" fmla="*/ 29 w 29"/>
                  <a:gd name="T7" fmla="*/ 7 h 19"/>
                  <a:gd name="T8" fmla="*/ 5 w 2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5" y="19"/>
                    </a:moveTo>
                    <a:lnTo>
                      <a:pt x="0" y="14"/>
                    </a:lnTo>
                    <a:lnTo>
                      <a:pt x="24" y="0"/>
                    </a:lnTo>
                    <a:lnTo>
                      <a:pt x="29" y="7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" name="任意多边形 1239">
                <a:extLst>
                  <a:ext uri="{FF2B5EF4-FFF2-40B4-BE49-F238E27FC236}">
                    <a16:creationId xmlns:a16="http://schemas.microsoft.com/office/drawing/2014/main" id="{F2B69B0E-2596-44AF-BEF8-FA79431D2A56}"/>
                  </a:ext>
                </a:extLst>
              </p:cNvPr>
              <p:cNvSpPr/>
              <p:nvPr/>
            </p:nvSpPr>
            <p:spPr bwMode="auto">
              <a:xfrm>
                <a:off x="9132888" y="4352926"/>
                <a:ext cx="46038" cy="30163"/>
              </a:xfrm>
              <a:custGeom>
                <a:avLst/>
                <a:gdLst>
                  <a:gd name="T0" fmla="*/ 5 w 29"/>
                  <a:gd name="T1" fmla="*/ 19 h 19"/>
                  <a:gd name="T2" fmla="*/ 0 w 29"/>
                  <a:gd name="T3" fmla="*/ 14 h 19"/>
                  <a:gd name="T4" fmla="*/ 24 w 29"/>
                  <a:gd name="T5" fmla="*/ 0 h 19"/>
                  <a:gd name="T6" fmla="*/ 29 w 29"/>
                  <a:gd name="T7" fmla="*/ 7 h 19"/>
                  <a:gd name="T8" fmla="*/ 5 w 2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5" y="19"/>
                    </a:moveTo>
                    <a:lnTo>
                      <a:pt x="0" y="14"/>
                    </a:lnTo>
                    <a:lnTo>
                      <a:pt x="24" y="0"/>
                    </a:lnTo>
                    <a:lnTo>
                      <a:pt x="29" y="7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" name="矩形 1240">
                <a:extLst>
                  <a:ext uri="{FF2B5EF4-FFF2-40B4-BE49-F238E27FC236}">
                    <a16:creationId xmlns:a16="http://schemas.microsoft.com/office/drawing/2014/main" id="{ABDEA5E2-FF6C-49F6-8F3A-0B54D0118934}"/>
                  </a:ext>
                </a:extLst>
              </p:cNvPr>
              <p:cNvSpPr/>
              <p:nvPr/>
            </p:nvSpPr>
            <p:spPr bwMode="auto">
              <a:xfrm>
                <a:off x="9166225" y="3211513"/>
                <a:ext cx="12700" cy="109538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" name="任意多边形 1241">
                <a:extLst>
                  <a:ext uri="{FF2B5EF4-FFF2-40B4-BE49-F238E27FC236}">
                    <a16:creationId xmlns:a16="http://schemas.microsoft.com/office/drawing/2014/main" id="{8D05C2D7-ECF7-420E-9442-8AB83651D78C}"/>
                  </a:ext>
                </a:extLst>
              </p:cNvPr>
              <p:cNvSpPr/>
              <p:nvPr/>
            </p:nvSpPr>
            <p:spPr bwMode="auto">
              <a:xfrm>
                <a:off x="7434263" y="2706688"/>
                <a:ext cx="1492250" cy="1063625"/>
              </a:xfrm>
              <a:custGeom>
                <a:avLst/>
                <a:gdLst>
                  <a:gd name="T0" fmla="*/ 381 w 396"/>
                  <a:gd name="T1" fmla="*/ 277 h 282"/>
                  <a:gd name="T2" fmla="*/ 15 w 396"/>
                  <a:gd name="T3" fmla="*/ 66 h 282"/>
                  <a:gd name="T4" fmla="*/ 0 w 396"/>
                  <a:gd name="T5" fmla="*/ 38 h 282"/>
                  <a:gd name="T6" fmla="*/ 0 w 396"/>
                  <a:gd name="T7" fmla="*/ 15 h 282"/>
                  <a:gd name="T8" fmla="*/ 15 w 396"/>
                  <a:gd name="T9" fmla="*/ 4 h 282"/>
                  <a:gd name="T10" fmla="*/ 381 w 396"/>
                  <a:gd name="T11" fmla="*/ 216 h 282"/>
                  <a:gd name="T12" fmla="*/ 396 w 396"/>
                  <a:gd name="T13" fmla="*/ 244 h 282"/>
                  <a:gd name="T14" fmla="*/ 396 w 396"/>
                  <a:gd name="T15" fmla="*/ 266 h 282"/>
                  <a:gd name="T16" fmla="*/ 381 w 396"/>
                  <a:gd name="T17" fmla="*/ 27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6" h="282">
                    <a:moveTo>
                      <a:pt x="381" y="277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7" y="61"/>
                      <a:pt x="0" y="49"/>
                      <a:pt x="0" y="3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4"/>
                      <a:pt x="7" y="0"/>
                      <a:pt x="15" y="4"/>
                    </a:cubicBezTo>
                    <a:cubicBezTo>
                      <a:pt x="381" y="216"/>
                      <a:pt x="381" y="216"/>
                      <a:pt x="381" y="216"/>
                    </a:cubicBezTo>
                    <a:cubicBezTo>
                      <a:pt x="389" y="220"/>
                      <a:pt x="396" y="233"/>
                      <a:pt x="396" y="244"/>
                    </a:cubicBezTo>
                    <a:cubicBezTo>
                      <a:pt x="396" y="266"/>
                      <a:pt x="396" y="266"/>
                      <a:pt x="396" y="266"/>
                    </a:cubicBezTo>
                    <a:cubicBezTo>
                      <a:pt x="396" y="277"/>
                      <a:pt x="389" y="282"/>
                      <a:pt x="381" y="277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" name="任意多边形 1242">
                <a:extLst>
                  <a:ext uri="{FF2B5EF4-FFF2-40B4-BE49-F238E27FC236}">
                    <a16:creationId xmlns:a16="http://schemas.microsoft.com/office/drawing/2014/main" id="{AAB71D33-223C-4556-9C43-0FD1F0788719}"/>
                  </a:ext>
                </a:extLst>
              </p:cNvPr>
              <p:cNvSpPr/>
              <p:nvPr/>
            </p:nvSpPr>
            <p:spPr bwMode="auto">
              <a:xfrm>
                <a:off x="7429500" y="2706688"/>
                <a:ext cx="1500188" cy="1060450"/>
              </a:xfrm>
              <a:custGeom>
                <a:avLst/>
                <a:gdLst>
                  <a:gd name="T0" fmla="*/ 388 w 398"/>
                  <a:gd name="T1" fmla="*/ 281 h 281"/>
                  <a:gd name="T2" fmla="*/ 381 w 398"/>
                  <a:gd name="T3" fmla="*/ 279 h 281"/>
                  <a:gd name="T4" fmla="*/ 15 w 398"/>
                  <a:gd name="T5" fmla="*/ 67 h 281"/>
                  <a:gd name="T6" fmla="*/ 0 w 398"/>
                  <a:gd name="T7" fmla="*/ 38 h 281"/>
                  <a:gd name="T8" fmla="*/ 0 w 398"/>
                  <a:gd name="T9" fmla="*/ 15 h 281"/>
                  <a:gd name="T10" fmla="*/ 6 w 398"/>
                  <a:gd name="T11" fmla="*/ 2 h 281"/>
                  <a:gd name="T12" fmla="*/ 17 w 398"/>
                  <a:gd name="T13" fmla="*/ 3 h 281"/>
                  <a:gd name="T14" fmla="*/ 383 w 398"/>
                  <a:gd name="T15" fmla="*/ 214 h 281"/>
                  <a:gd name="T16" fmla="*/ 398 w 398"/>
                  <a:gd name="T17" fmla="*/ 244 h 281"/>
                  <a:gd name="T18" fmla="*/ 398 w 398"/>
                  <a:gd name="T19" fmla="*/ 266 h 281"/>
                  <a:gd name="T20" fmla="*/ 392 w 398"/>
                  <a:gd name="T21" fmla="*/ 279 h 281"/>
                  <a:gd name="T22" fmla="*/ 388 w 398"/>
                  <a:gd name="T23" fmla="*/ 281 h 281"/>
                  <a:gd name="T24" fmla="*/ 10 w 398"/>
                  <a:gd name="T25" fmla="*/ 4 h 281"/>
                  <a:gd name="T26" fmla="*/ 7 w 398"/>
                  <a:gd name="T27" fmla="*/ 5 h 281"/>
                  <a:gd name="T28" fmla="*/ 3 w 398"/>
                  <a:gd name="T29" fmla="*/ 15 h 281"/>
                  <a:gd name="T30" fmla="*/ 3 w 398"/>
                  <a:gd name="T31" fmla="*/ 38 h 281"/>
                  <a:gd name="T32" fmla="*/ 17 w 398"/>
                  <a:gd name="T33" fmla="*/ 64 h 281"/>
                  <a:gd name="T34" fmla="*/ 383 w 398"/>
                  <a:gd name="T35" fmla="*/ 276 h 281"/>
                  <a:gd name="T36" fmla="*/ 391 w 398"/>
                  <a:gd name="T37" fmla="*/ 277 h 281"/>
                  <a:gd name="T38" fmla="*/ 395 w 398"/>
                  <a:gd name="T39" fmla="*/ 266 h 281"/>
                  <a:gd name="T40" fmla="*/ 395 w 398"/>
                  <a:gd name="T41" fmla="*/ 244 h 281"/>
                  <a:gd name="T42" fmla="*/ 381 w 398"/>
                  <a:gd name="T43" fmla="*/ 217 h 281"/>
                  <a:gd name="T44" fmla="*/ 15 w 398"/>
                  <a:gd name="T45" fmla="*/ 5 h 281"/>
                  <a:gd name="T46" fmla="*/ 10 w 398"/>
                  <a:gd name="T47" fmla="*/ 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8" h="281">
                    <a:moveTo>
                      <a:pt x="388" y="281"/>
                    </a:moveTo>
                    <a:cubicBezTo>
                      <a:pt x="386" y="281"/>
                      <a:pt x="384" y="280"/>
                      <a:pt x="381" y="279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7" y="62"/>
                      <a:pt x="0" y="49"/>
                      <a:pt x="0" y="3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9"/>
                      <a:pt x="2" y="4"/>
                      <a:pt x="6" y="2"/>
                    </a:cubicBezTo>
                    <a:cubicBezTo>
                      <a:pt x="9" y="0"/>
                      <a:pt x="13" y="1"/>
                      <a:pt x="17" y="3"/>
                    </a:cubicBezTo>
                    <a:cubicBezTo>
                      <a:pt x="383" y="214"/>
                      <a:pt x="383" y="214"/>
                      <a:pt x="383" y="214"/>
                    </a:cubicBezTo>
                    <a:cubicBezTo>
                      <a:pt x="391" y="219"/>
                      <a:pt x="398" y="232"/>
                      <a:pt x="398" y="244"/>
                    </a:cubicBezTo>
                    <a:cubicBezTo>
                      <a:pt x="398" y="266"/>
                      <a:pt x="398" y="266"/>
                      <a:pt x="398" y="266"/>
                    </a:cubicBezTo>
                    <a:cubicBezTo>
                      <a:pt x="398" y="272"/>
                      <a:pt x="396" y="277"/>
                      <a:pt x="392" y="279"/>
                    </a:cubicBezTo>
                    <a:cubicBezTo>
                      <a:pt x="391" y="280"/>
                      <a:pt x="390" y="281"/>
                      <a:pt x="388" y="281"/>
                    </a:cubicBezTo>
                    <a:close/>
                    <a:moveTo>
                      <a:pt x="10" y="4"/>
                    </a:moveTo>
                    <a:cubicBezTo>
                      <a:pt x="9" y="4"/>
                      <a:pt x="8" y="4"/>
                      <a:pt x="7" y="5"/>
                    </a:cubicBezTo>
                    <a:cubicBezTo>
                      <a:pt x="4" y="6"/>
                      <a:pt x="3" y="10"/>
                      <a:pt x="3" y="15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48"/>
                      <a:pt x="9" y="60"/>
                      <a:pt x="17" y="64"/>
                    </a:cubicBezTo>
                    <a:cubicBezTo>
                      <a:pt x="383" y="276"/>
                      <a:pt x="383" y="276"/>
                      <a:pt x="383" y="276"/>
                    </a:cubicBezTo>
                    <a:cubicBezTo>
                      <a:pt x="386" y="278"/>
                      <a:pt x="389" y="278"/>
                      <a:pt x="391" y="277"/>
                    </a:cubicBezTo>
                    <a:cubicBezTo>
                      <a:pt x="394" y="275"/>
                      <a:pt x="395" y="271"/>
                      <a:pt x="395" y="266"/>
                    </a:cubicBezTo>
                    <a:cubicBezTo>
                      <a:pt x="395" y="244"/>
                      <a:pt x="395" y="244"/>
                      <a:pt x="395" y="244"/>
                    </a:cubicBezTo>
                    <a:cubicBezTo>
                      <a:pt x="395" y="233"/>
                      <a:pt x="389" y="221"/>
                      <a:pt x="381" y="217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4"/>
                      <a:pt x="12" y="4"/>
                      <a:pt x="10" y="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" name="任意多边形 1243">
                <a:extLst>
                  <a:ext uri="{FF2B5EF4-FFF2-40B4-BE49-F238E27FC236}">
                    <a16:creationId xmlns:a16="http://schemas.microsoft.com/office/drawing/2014/main" id="{9CFBD36A-7729-4E87-8BD6-091C4F296838}"/>
                  </a:ext>
                </a:extLst>
              </p:cNvPr>
              <p:cNvSpPr/>
              <p:nvPr/>
            </p:nvSpPr>
            <p:spPr bwMode="auto">
              <a:xfrm>
                <a:off x="7470775" y="2759076"/>
                <a:ext cx="1135063" cy="792163"/>
              </a:xfrm>
              <a:custGeom>
                <a:avLst/>
                <a:gdLst>
                  <a:gd name="T0" fmla="*/ 296 w 301"/>
                  <a:gd name="T1" fmla="*/ 208 h 210"/>
                  <a:gd name="T2" fmla="*/ 5 w 301"/>
                  <a:gd name="T3" fmla="*/ 40 h 210"/>
                  <a:gd name="T4" fmla="*/ 0 w 301"/>
                  <a:gd name="T5" fmla="*/ 31 h 210"/>
                  <a:gd name="T6" fmla="*/ 0 w 301"/>
                  <a:gd name="T7" fmla="*/ 5 h 210"/>
                  <a:gd name="T8" fmla="*/ 5 w 301"/>
                  <a:gd name="T9" fmla="*/ 2 h 210"/>
                  <a:gd name="T10" fmla="*/ 296 w 301"/>
                  <a:gd name="T11" fmla="*/ 170 h 210"/>
                  <a:gd name="T12" fmla="*/ 301 w 301"/>
                  <a:gd name="T13" fmla="*/ 179 h 210"/>
                  <a:gd name="T14" fmla="*/ 301 w 301"/>
                  <a:gd name="T15" fmla="*/ 205 h 210"/>
                  <a:gd name="T16" fmla="*/ 296 w 301"/>
                  <a:gd name="T17" fmla="*/ 20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1" h="210">
                    <a:moveTo>
                      <a:pt x="296" y="208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2" y="38"/>
                      <a:pt x="0" y="34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2"/>
                    </a:cubicBezTo>
                    <a:cubicBezTo>
                      <a:pt x="296" y="170"/>
                      <a:pt x="296" y="170"/>
                      <a:pt x="296" y="170"/>
                    </a:cubicBezTo>
                    <a:cubicBezTo>
                      <a:pt x="299" y="172"/>
                      <a:pt x="301" y="176"/>
                      <a:pt x="301" y="179"/>
                    </a:cubicBezTo>
                    <a:cubicBezTo>
                      <a:pt x="301" y="205"/>
                      <a:pt x="301" y="205"/>
                      <a:pt x="301" y="205"/>
                    </a:cubicBezTo>
                    <a:cubicBezTo>
                      <a:pt x="301" y="208"/>
                      <a:pt x="299" y="210"/>
                      <a:pt x="296" y="2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" name="任意多边形 1244">
                <a:extLst>
                  <a:ext uri="{FF2B5EF4-FFF2-40B4-BE49-F238E27FC236}">
                    <a16:creationId xmlns:a16="http://schemas.microsoft.com/office/drawing/2014/main" id="{BD3C1811-2336-4B4A-BE5C-73A4C95B668C}"/>
                  </a:ext>
                </a:extLst>
              </p:cNvPr>
              <p:cNvSpPr/>
              <p:nvPr/>
            </p:nvSpPr>
            <p:spPr bwMode="auto">
              <a:xfrm>
                <a:off x="7467600" y="2759076"/>
                <a:ext cx="1146175" cy="792163"/>
              </a:xfrm>
              <a:custGeom>
                <a:avLst/>
                <a:gdLst>
                  <a:gd name="T0" fmla="*/ 299 w 304"/>
                  <a:gd name="T1" fmla="*/ 210 h 210"/>
                  <a:gd name="T2" fmla="*/ 297 w 304"/>
                  <a:gd name="T3" fmla="*/ 210 h 210"/>
                  <a:gd name="T4" fmla="*/ 5 w 304"/>
                  <a:gd name="T5" fmla="*/ 41 h 210"/>
                  <a:gd name="T6" fmla="*/ 0 w 304"/>
                  <a:gd name="T7" fmla="*/ 31 h 210"/>
                  <a:gd name="T8" fmla="*/ 0 w 304"/>
                  <a:gd name="T9" fmla="*/ 5 h 210"/>
                  <a:gd name="T10" fmla="*/ 2 w 304"/>
                  <a:gd name="T11" fmla="*/ 0 h 210"/>
                  <a:gd name="T12" fmla="*/ 7 w 304"/>
                  <a:gd name="T13" fmla="*/ 1 h 210"/>
                  <a:gd name="T14" fmla="*/ 298 w 304"/>
                  <a:gd name="T15" fmla="*/ 169 h 210"/>
                  <a:gd name="T16" fmla="*/ 304 w 304"/>
                  <a:gd name="T17" fmla="*/ 179 h 210"/>
                  <a:gd name="T18" fmla="*/ 304 w 304"/>
                  <a:gd name="T19" fmla="*/ 205 h 210"/>
                  <a:gd name="T20" fmla="*/ 301 w 304"/>
                  <a:gd name="T21" fmla="*/ 210 h 210"/>
                  <a:gd name="T22" fmla="*/ 299 w 304"/>
                  <a:gd name="T23" fmla="*/ 210 h 210"/>
                  <a:gd name="T24" fmla="*/ 298 w 304"/>
                  <a:gd name="T25" fmla="*/ 207 h 210"/>
                  <a:gd name="T26" fmla="*/ 300 w 304"/>
                  <a:gd name="T27" fmla="*/ 207 h 210"/>
                  <a:gd name="T28" fmla="*/ 301 w 304"/>
                  <a:gd name="T29" fmla="*/ 205 h 210"/>
                  <a:gd name="T30" fmla="*/ 301 w 304"/>
                  <a:gd name="T31" fmla="*/ 179 h 210"/>
                  <a:gd name="T32" fmla="*/ 297 w 304"/>
                  <a:gd name="T33" fmla="*/ 172 h 210"/>
                  <a:gd name="T34" fmla="*/ 5 w 304"/>
                  <a:gd name="T35" fmla="*/ 3 h 210"/>
                  <a:gd name="T36" fmla="*/ 4 w 304"/>
                  <a:gd name="T37" fmla="*/ 3 h 210"/>
                  <a:gd name="T38" fmla="*/ 3 w 304"/>
                  <a:gd name="T39" fmla="*/ 5 h 210"/>
                  <a:gd name="T40" fmla="*/ 3 w 304"/>
                  <a:gd name="T41" fmla="*/ 31 h 210"/>
                  <a:gd name="T42" fmla="*/ 7 w 304"/>
                  <a:gd name="T43" fmla="*/ 39 h 210"/>
                  <a:gd name="T44" fmla="*/ 298 w 304"/>
                  <a:gd name="T45" fmla="*/ 20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4" h="210">
                    <a:moveTo>
                      <a:pt x="299" y="210"/>
                    </a:moveTo>
                    <a:cubicBezTo>
                      <a:pt x="298" y="210"/>
                      <a:pt x="298" y="210"/>
                      <a:pt x="297" y="21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39"/>
                      <a:pt x="0" y="35"/>
                      <a:pt x="0" y="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98" y="169"/>
                      <a:pt x="298" y="169"/>
                      <a:pt x="298" y="169"/>
                    </a:cubicBezTo>
                    <a:cubicBezTo>
                      <a:pt x="301" y="171"/>
                      <a:pt x="304" y="175"/>
                      <a:pt x="304" y="179"/>
                    </a:cubicBezTo>
                    <a:cubicBezTo>
                      <a:pt x="304" y="205"/>
                      <a:pt x="304" y="205"/>
                      <a:pt x="304" y="205"/>
                    </a:cubicBezTo>
                    <a:cubicBezTo>
                      <a:pt x="304" y="207"/>
                      <a:pt x="303" y="209"/>
                      <a:pt x="301" y="210"/>
                    </a:cubicBezTo>
                    <a:cubicBezTo>
                      <a:pt x="301" y="210"/>
                      <a:pt x="300" y="210"/>
                      <a:pt x="299" y="210"/>
                    </a:cubicBezTo>
                    <a:close/>
                    <a:moveTo>
                      <a:pt x="298" y="207"/>
                    </a:moveTo>
                    <a:cubicBezTo>
                      <a:pt x="298" y="207"/>
                      <a:pt x="299" y="208"/>
                      <a:pt x="300" y="207"/>
                    </a:cubicBezTo>
                    <a:cubicBezTo>
                      <a:pt x="300" y="207"/>
                      <a:pt x="301" y="206"/>
                      <a:pt x="301" y="205"/>
                    </a:cubicBezTo>
                    <a:cubicBezTo>
                      <a:pt x="301" y="179"/>
                      <a:pt x="301" y="179"/>
                      <a:pt x="301" y="179"/>
                    </a:cubicBezTo>
                    <a:cubicBezTo>
                      <a:pt x="301" y="176"/>
                      <a:pt x="299" y="173"/>
                      <a:pt x="297" y="17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4" y="37"/>
                      <a:pt x="7" y="39"/>
                    </a:cubicBezTo>
                    <a:lnTo>
                      <a:pt x="298" y="20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" name="任意多边形 1245">
                <a:extLst>
                  <a:ext uri="{FF2B5EF4-FFF2-40B4-BE49-F238E27FC236}">
                    <a16:creationId xmlns:a16="http://schemas.microsoft.com/office/drawing/2014/main" id="{0B9FE3DA-67A8-4516-A54E-00EF64C382BA}"/>
                  </a:ext>
                </a:extLst>
              </p:cNvPr>
              <p:cNvSpPr/>
              <p:nvPr/>
            </p:nvSpPr>
            <p:spPr bwMode="auto">
              <a:xfrm>
                <a:off x="8348663" y="2317751"/>
                <a:ext cx="1149350" cy="1016000"/>
              </a:xfrm>
              <a:custGeom>
                <a:avLst/>
                <a:gdLst>
                  <a:gd name="T0" fmla="*/ 236 w 305"/>
                  <a:gd name="T1" fmla="*/ 261 h 269"/>
                  <a:gd name="T2" fmla="*/ 221 w 305"/>
                  <a:gd name="T3" fmla="*/ 269 h 269"/>
                  <a:gd name="T4" fmla="*/ 221 w 305"/>
                  <a:gd name="T5" fmla="*/ 232 h 269"/>
                  <a:gd name="T6" fmla="*/ 270 w 305"/>
                  <a:gd name="T7" fmla="*/ 135 h 269"/>
                  <a:gd name="T8" fmla="*/ 170 w 305"/>
                  <a:gd name="T9" fmla="*/ 35 h 269"/>
                  <a:gd name="T10" fmla="*/ 81 w 305"/>
                  <a:gd name="T11" fmla="*/ 72 h 269"/>
                  <a:gd name="T12" fmla="*/ 24 w 305"/>
                  <a:gd name="T13" fmla="*/ 139 h 269"/>
                  <a:gd name="T14" fmla="*/ 0 w 305"/>
                  <a:gd name="T15" fmla="*/ 118 h 269"/>
                  <a:gd name="T16" fmla="*/ 57 w 305"/>
                  <a:gd name="T17" fmla="*/ 51 h 269"/>
                  <a:gd name="T18" fmla="*/ 172 w 305"/>
                  <a:gd name="T19" fmla="*/ 3 h 269"/>
                  <a:gd name="T20" fmla="*/ 302 w 305"/>
                  <a:gd name="T21" fmla="*/ 133 h 269"/>
                  <a:gd name="T22" fmla="*/ 236 w 305"/>
                  <a:gd name="T23" fmla="*/ 261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5" h="269">
                    <a:moveTo>
                      <a:pt x="236" y="261"/>
                    </a:moveTo>
                    <a:cubicBezTo>
                      <a:pt x="221" y="269"/>
                      <a:pt x="221" y="269"/>
                      <a:pt x="221" y="269"/>
                    </a:cubicBezTo>
                    <a:cubicBezTo>
                      <a:pt x="221" y="232"/>
                      <a:pt x="221" y="232"/>
                      <a:pt x="221" y="232"/>
                    </a:cubicBezTo>
                    <a:cubicBezTo>
                      <a:pt x="255" y="211"/>
                      <a:pt x="272" y="175"/>
                      <a:pt x="270" y="135"/>
                    </a:cubicBezTo>
                    <a:cubicBezTo>
                      <a:pt x="266" y="82"/>
                      <a:pt x="223" y="39"/>
                      <a:pt x="170" y="35"/>
                    </a:cubicBezTo>
                    <a:cubicBezTo>
                      <a:pt x="136" y="33"/>
                      <a:pt x="103" y="47"/>
                      <a:pt x="81" y="72"/>
                    </a:cubicBezTo>
                    <a:cubicBezTo>
                      <a:pt x="24" y="139"/>
                      <a:pt x="24" y="139"/>
                      <a:pt x="24" y="139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85" y="18"/>
                      <a:pt x="128" y="0"/>
                      <a:pt x="172" y="3"/>
                    </a:cubicBezTo>
                    <a:cubicBezTo>
                      <a:pt x="241" y="8"/>
                      <a:pt x="297" y="64"/>
                      <a:pt x="302" y="133"/>
                    </a:cubicBezTo>
                    <a:cubicBezTo>
                      <a:pt x="305" y="185"/>
                      <a:pt x="280" y="234"/>
                      <a:pt x="236" y="261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" name="任意多边形 1246">
                <a:extLst>
                  <a:ext uri="{FF2B5EF4-FFF2-40B4-BE49-F238E27FC236}">
                    <a16:creationId xmlns:a16="http://schemas.microsoft.com/office/drawing/2014/main" id="{74EB180A-44EF-45DD-A434-47AC955A487B}"/>
                  </a:ext>
                </a:extLst>
              </p:cNvPr>
              <p:cNvSpPr/>
              <p:nvPr/>
            </p:nvSpPr>
            <p:spPr bwMode="auto">
              <a:xfrm>
                <a:off x="7999413" y="2668588"/>
                <a:ext cx="554038" cy="520700"/>
              </a:xfrm>
              <a:custGeom>
                <a:avLst/>
                <a:gdLst>
                  <a:gd name="T0" fmla="*/ 114 w 147"/>
                  <a:gd name="T1" fmla="*/ 133 h 138"/>
                  <a:gd name="T2" fmla="*/ 113 w 147"/>
                  <a:gd name="T3" fmla="*/ 132 h 138"/>
                  <a:gd name="T4" fmla="*/ 106 w 147"/>
                  <a:gd name="T5" fmla="*/ 113 h 138"/>
                  <a:gd name="T6" fmla="*/ 88 w 147"/>
                  <a:gd name="T7" fmla="*/ 54 h 138"/>
                  <a:gd name="T8" fmla="*/ 28 w 147"/>
                  <a:gd name="T9" fmla="*/ 55 h 138"/>
                  <a:gd name="T10" fmla="*/ 8 w 147"/>
                  <a:gd name="T11" fmla="*/ 54 h 138"/>
                  <a:gd name="T12" fmla="*/ 7 w 147"/>
                  <a:gd name="T13" fmla="*/ 54 h 138"/>
                  <a:gd name="T14" fmla="*/ 8 w 147"/>
                  <a:gd name="T15" fmla="*/ 30 h 138"/>
                  <a:gd name="T16" fmla="*/ 106 w 147"/>
                  <a:gd name="T17" fmla="*/ 27 h 138"/>
                  <a:gd name="T18" fmla="*/ 136 w 147"/>
                  <a:gd name="T19" fmla="*/ 124 h 138"/>
                  <a:gd name="T20" fmla="*/ 114 w 147"/>
                  <a:gd name="T21" fmla="*/ 13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38">
                    <a:moveTo>
                      <a:pt x="114" y="133"/>
                    </a:move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06" y="128"/>
                      <a:pt x="104" y="121"/>
                      <a:pt x="106" y="113"/>
                    </a:cubicBezTo>
                    <a:cubicBezTo>
                      <a:pt x="111" y="98"/>
                      <a:pt x="115" y="72"/>
                      <a:pt x="88" y="54"/>
                    </a:cubicBezTo>
                    <a:cubicBezTo>
                      <a:pt x="61" y="35"/>
                      <a:pt x="39" y="46"/>
                      <a:pt x="28" y="55"/>
                    </a:cubicBezTo>
                    <a:cubicBezTo>
                      <a:pt x="22" y="59"/>
                      <a:pt x="14" y="59"/>
                      <a:pt x="8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0" y="48"/>
                      <a:pt x="0" y="36"/>
                      <a:pt x="8" y="30"/>
                    </a:cubicBezTo>
                    <a:cubicBezTo>
                      <a:pt x="29" y="13"/>
                      <a:pt x="66" y="0"/>
                      <a:pt x="106" y="27"/>
                    </a:cubicBezTo>
                    <a:cubicBezTo>
                      <a:pt x="147" y="55"/>
                      <a:pt x="146" y="96"/>
                      <a:pt x="136" y="124"/>
                    </a:cubicBezTo>
                    <a:cubicBezTo>
                      <a:pt x="133" y="133"/>
                      <a:pt x="122" y="138"/>
                      <a:pt x="114" y="133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" name="任意多边形 1247">
                <a:extLst>
                  <a:ext uri="{FF2B5EF4-FFF2-40B4-BE49-F238E27FC236}">
                    <a16:creationId xmlns:a16="http://schemas.microsoft.com/office/drawing/2014/main" id="{76B64B88-22E2-4DE7-BB52-ABA9D3CAD437}"/>
                  </a:ext>
                </a:extLst>
              </p:cNvPr>
              <p:cNvSpPr/>
              <p:nvPr/>
            </p:nvSpPr>
            <p:spPr bwMode="auto">
              <a:xfrm>
                <a:off x="8767762" y="2325687"/>
                <a:ext cx="406400" cy="134938"/>
              </a:xfrm>
              <a:custGeom>
                <a:avLst/>
                <a:gdLst>
                  <a:gd name="connsiteX0" fmla="*/ 323215 w 406400"/>
                  <a:gd name="connsiteY0" fmla="*/ 93663 h 134938"/>
                  <a:gd name="connsiteX1" fmla="*/ 346075 w 406400"/>
                  <a:gd name="connsiteY1" fmla="*/ 108672 h 134938"/>
                  <a:gd name="connsiteX2" fmla="*/ 330835 w 406400"/>
                  <a:gd name="connsiteY2" fmla="*/ 134938 h 134938"/>
                  <a:gd name="connsiteX3" fmla="*/ 307975 w 406400"/>
                  <a:gd name="connsiteY3" fmla="*/ 116177 h 134938"/>
                  <a:gd name="connsiteX4" fmla="*/ 323215 w 406400"/>
                  <a:gd name="connsiteY4" fmla="*/ 93663 h 134938"/>
                  <a:gd name="connsiteX5" fmla="*/ 380134 w 406400"/>
                  <a:gd name="connsiteY5" fmla="*/ 82550 h 134938"/>
                  <a:gd name="connsiteX6" fmla="*/ 383886 w 406400"/>
                  <a:gd name="connsiteY6" fmla="*/ 82550 h 134938"/>
                  <a:gd name="connsiteX7" fmla="*/ 406400 w 406400"/>
                  <a:gd name="connsiteY7" fmla="*/ 101311 h 134938"/>
                  <a:gd name="connsiteX8" fmla="*/ 387639 w 406400"/>
                  <a:gd name="connsiteY8" fmla="*/ 123825 h 134938"/>
                  <a:gd name="connsiteX9" fmla="*/ 365125 w 406400"/>
                  <a:gd name="connsiteY9" fmla="*/ 108816 h 134938"/>
                  <a:gd name="connsiteX10" fmla="*/ 380134 w 406400"/>
                  <a:gd name="connsiteY10" fmla="*/ 82550 h 134938"/>
                  <a:gd name="connsiteX11" fmla="*/ 138834 w 406400"/>
                  <a:gd name="connsiteY11" fmla="*/ 66675 h 134938"/>
                  <a:gd name="connsiteX12" fmla="*/ 165100 w 406400"/>
                  <a:gd name="connsiteY12" fmla="*/ 82261 h 134938"/>
                  <a:gd name="connsiteX13" fmla="*/ 146339 w 406400"/>
                  <a:gd name="connsiteY13" fmla="*/ 109538 h 134938"/>
                  <a:gd name="connsiteX14" fmla="*/ 123825 w 406400"/>
                  <a:gd name="connsiteY14" fmla="*/ 90055 h 134938"/>
                  <a:gd name="connsiteX15" fmla="*/ 138834 w 406400"/>
                  <a:gd name="connsiteY15" fmla="*/ 66675 h 134938"/>
                  <a:gd name="connsiteX16" fmla="*/ 199736 w 406400"/>
                  <a:gd name="connsiteY16" fmla="*/ 55563 h 134938"/>
                  <a:gd name="connsiteX17" fmla="*/ 222250 w 406400"/>
                  <a:gd name="connsiteY17" fmla="*/ 70572 h 134938"/>
                  <a:gd name="connsiteX18" fmla="*/ 222250 w 406400"/>
                  <a:gd name="connsiteY18" fmla="*/ 74324 h 134938"/>
                  <a:gd name="connsiteX19" fmla="*/ 207241 w 406400"/>
                  <a:gd name="connsiteY19" fmla="*/ 96838 h 134938"/>
                  <a:gd name="connsiteX20" fmla="*/ 180975 w 406400"/>
                  <a:gd name="connsiteY20" fmla="*/ 78077 h 134938"/>
                  <a:gd name="connsiteX21" fmla="*/ 199736 w 406400"/>
                  <a:gd name="connsiteY21" fmla="*/ 55563 h 134938"/>
                  <a:gd name="connsiteX22" fmla="*/ 255905 w 406400"/>
                  <a:gd name="connsiteY22" fmla="*/ 44450 h 134938"/>
                  <a:gd name="connsiteX23" fmla="*/ 277813 w 406400"/>
                  <a:gd name="connsiteY23" fmla="*/ 63211 h 134938"/>
                  <a:gd name="connsiteX24" fmla="*/ 263208 w 406400"/>
                  <a:gd name="connsiteY24" fmla="*/ 85725 h 134938"/>
                  <a:gd name="connsiteX25" fmla="*/ 241300 w 406400"/>
                  <a:gd name="connsiteY25" fmla="*/ 70716 h 134938"/>
                  <a:gd name="connsiteX26" fmla="*/ 255905 w 406400"/>
                  <a:gd name="connsiteY26" fmla="*/ 44450 h 134938"/>
                  <a:gd name="connsiteX27" fmla="*/ 311871 w 406400"/>
                  <a:gd name="connsiteY27" fmla="*/ 36513 h 134938"/>
                  <a:gd name="connsiteX28" fmla="*/ 315623 w 406400"/>
                  <a:gd name="connsiteY28" fmla="*/ 36513 h 134938"/>
                  <a:gd name="connsiteX29" fmla="*/ 338137 w 406400"/>
                  <a:gd name="connsiteY29" fmla="*/ 51753 h 134938"/>
                  <a:gd name="connsiteX30" fmla="*/ 319376 w 406400"/>
                  <a:gd name="connsiteY30" fmla="*/ 74613 h 134938"/>
                  <a:gd name="connsiteX31" fmla="*/ 296862 w 406400"/>
                  <a:gd name="connsiteY31" fmla="*/ 59373 h 134938"/>
                  <a:gd name="connsiteX32" fmla="*/ 311871 w 406400"/>
                  <a:gd name="connsiteY32" fmla="*/ 36513 h 134938"/>
                  <a:gd name="connsiteX33" fmla="*/ 15240 w 406400"/>
                  <a:gd name="connsiteY33" fmla="*/ 30163 h 134938"/>
                  <a:gd name="connsiteX34" fmla="*/ 38100 w 406400"/>
                  <a:gd name="connsiteY34" fmla="*/ 45172 h 134938"/>
                  <a:gd name="connsiteX35" fmla="*/ 22860 w 406400"/>
                  <a:gd name="connsiteY35" fmla="*/ 71438 h 134938"/>
                  <a:gd name="connsiteX36" fmla="*/ 0 w 406400"/>
                  <a:gd name="connsiteY36" fmla="*/ 52677 h 134938"/>
                  <a:gd name="connsiteX37" fmla="*/ 15240 w 406400"/>
                  <a:gd name="connsiteY37" fmla="*/ 30163 h 134938"/>
                  <a:gd name="connsiteX38" fmla="*/ 71149 w 406400"/>
                  <a:gd name="connsiteY38" fmla="*/ 17463 h 134938"/>
                  <a:gd name="connsiteX39" fmla="*/ 98425 w 406400"/>
                  <a:gd name="connsiteY39" fmla="*/ 36946 h 134938"/>
                  <a:gd name="connsiteX40" fmla="*/ 78942 w 406400"/>
                  <a:gd name="connsiteY40" fmla="*/ 60326 h 134938"/>
                  <a:gd name="connsiteX41" fmla="*/ 55562 w 406400"/>
                  <a:gd name="connsiteY41" fmla="*/ 44739 h 134938"/>
                  <a:gd name="connsiteX42" fmla="*/ 55562 w 406400"/>
                  <a:gd name="connsiteY42" fmla="*/ 40843 h 134938"/>
                  <a:gd name="connsiteX43" fmla="*/ 71149 w 406400"/>
                  <a:gd name="connsiteY43" fmla="*/ 17463 h 134938"/>
                  <a:gd name="connsiteX44" fmla="*/ 131473 w 406400"/>
                  <a:gd name="connsiteY44" fmla="*/ 11113 h 134938"/>
                  <a:gd name="connsiteX45" fmla="*/ 153987 w 406400"/>
                  <a:gd name="connsiteY45" fmla="*/ 25718 h 134938"/>
                  <a:gd name="connsiteX46" fmla="*/ 138978 w 406400"/>
                  <a:gd name="connsiteY46" fmla="*/ 47626 h 134938"/>
                  <a:gd name="connsiteX47" fmla="*/ 112712 w 406400"/>
                  <a:gd name="connsiteY47" fmla="*/ 33021 h 134938"/>
                  <a:gd name="connsiteX48" fmla="*/ 131473 w 406400"/>
                  <a:gd name="connsiteY48" fmla="*/ 11113 h 134938"/>
                  <a:gd name="connsiteX49" fmla="*/ 188277 w 406400"/>
                  <a:gd name="connsiteY49" fmla="*/ 0 h 134938"/>
                  <a:gd name="connsiteX50" fmla="*/ 211137 w 406400"/>
                  <a:gd name="connsiteY50" fmla="*/ 15009 h 134938"/>
                  <a:gd name="connsiteX51" fmla="*/ 195897 w 406400"/>
                  <a:gd name="connsiteY51" fmla="*/ 41275 h 134938"/>
                  <a:gd name="connsiteX52" fmla="*/ 173037 w 406400"/>
                  <a:gd name="connsiteY52" fmla="*/ 22514 h 134938"/>
                  <a:gd name="connsiteX53" fmla="*/ 188277 w 406400"/>
                  <a:gd name="connsiteY53" fmla="*/ 0 h 13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06400" h="134938">
                    <a:moveTo>
                      <a:pt x="323215" y="93663"/>
                    </a:moveTo>
                    <a:cubicBezTo>
                      <a:pt x="327025" y="97415"/>
                      <a:pt x="334645" y="108672"/>
                      <a:pt x="346075" y="108672"/>
                    </a:cubicBezTo>
                    <a:cubicBezTo>
                      <a:pt x="334645" y="116177"/>
                      <a:pt x="330835" y="131186"/>
                      <a:pt x="330835" y="134938"/>
                    </a:cubicBezTo>
                    <a:cubicBezTo>
                      <a:pt x="330835" y="131186"/>
                      <a:pt x="319405" y="116177"/>
                      <a:pt x="307975" y="116177"/>
                    </a:cubicBezTo>
                    <a:cubicBezTo>
                      <a:pt x="319405" y="112424"/>
                      <a:pt x="323215" y="97415"/>
                      <a:pt x="323215" y="93663"/>
                    </a:cubicBezTo>
                    <a:close/>
                    <a:moveTo>
                      <a:pt x="380134" y="82550"/>
                    </a:moveTo>
                    <a:cubicBezTo>
                      <a:pt x="380134" y="82550"/>
                      <a:pt x="383886" y="82550"/>
                      <a:pt x="383886" y="82550"/>
                    </a:cubicBezTo>
                    <a:cubicBezTo>
                      <a:pt x="383886" y="86302"/>
                      <a:pt x="391391" y="101311"/>
                      <a:pt x="406400" y="101311"/>
                    </a:cubicBezTo>
                    <a:cubicBezTo>
                      <a:pt x="391391" y="105064"/>
                      <a:pt x="391391" y="120073"/>
                      <a:pt x="387639" y="123825"/>
                    </a:cubicBezTo>
                    <a:cubicBezTo>
                      <a:pt x="387639" y="120073"/>
                      <a:pt x="380134" y="108816"/>
                      <a:pt x="365125" y="108816"/>
                    </a:cubicBezTo>
                    <a:cubicBezTo>
                      <a:pt x="376382" y="101311"/>
                      <a:pt x="380134" y="86302"/>
                      <a:pt x="380134" y="82550"/>
                    </a:cubicBezTo>
                    <a:close/>
                    <a:moveTo>
                      <a:pt x="138834" y="66675"/>
                    </a:moveTo>
                    <a:cubicBezTo>
                      <a:pt x="142586" y="70572"/>
                      <a:pt x="150091" y="82261"/>
                      <a:pt x="165100" y="82261"/>
                    </a:cubicBezTo>
                    <a:cubicBezTo>
                      <a:pt x="150091" y="86158"/>
                      <a:pt x="150091" y="105641"/>
                      <a:pt x="146339" y="109538"/>
                    </a:cubicBezTo>
                    <a:cubicBezTo>
                      <a:pt x="146339" y="105641"/>
                      <a:pt x="138834" y="90055"/>
                      <a:pt x="123825" y="90055"/>
                    </a:cubicBezTo>
                    <a:cubicBezTo>
                      <a:pt x="135082" y="86158"/>
                      <a:pt x="138834" y="70572"/>
                      <a:pt x="138834" y="66675"/>
                    </a:cubicBezTo>
                    <a:close/>
                    <a:moveTo>
                      <a:pt x="199736" y="55563"/>
                    </a:moveTo>
                    <a:cubicBezTo>
                      <a:pt x="199736" y="59315"/>
                      <a:pt x="210993" y="74324"/>
                      <a:pt x="222250" y="70572"/>
                    </a:cubicBezTo>
                    <a:cubicBezTo>
                      <a:pt x="222250" y="70572"/>
                      <a:pt x="222250" y="74324"/>
                      <a:pt x="222250" y="74324"/>
                    </a:cubicBezTo>
                    <a:cubicBezTo>
                      <a:pt x="210993" y="78077"/>
                      <a:pt x="207241" y="93086"/>
                      <a:pt x="207241" y="96838"/>
                    </a:cubicBezTo>
                    <a:cubicBezTo>
                      <a:pt x="203489" y="93086"/>
                      <a:pt x="195984" y="78077"/>
                      <a:pt x="180975" y="78077"/>
                    </a:cubicBezTo>
                    <a:cubicBezTo>
                      <a:pt x="195984" y="74324"/>
                      <a:pt x="199736" y="59315"/>
                      <a:pt x="199736" y="55563"/>
                    </a:cubicBezTo>
                    <a:close/>
                    <a:moveTo>
                      <a:pt x="255905" y="44450"/>
                    </a:moveTo>
                    <a:cubicBezTo>
                      <a:pt x="259557" y="48202"/>
                      <a:pt x="266859" y="63211"/>
                      <a:pt x="277813" y="63211"/>
                    </a:cubicBezTo>
                    <a:cubicBezTo>
                      <a:pt x="266859" y="66964"/>
                      <a:pt x="263208" y="81973"/>
                      <a:pt x="263208" y="85725"/>
                    </a:cubicBezTo>
                    <a:cubicBezTo>
                      <a:pt x="263208" y="81973"/>
                      <a:pt x="252254" y="70716"/>
                      <a:pt x="241300" y="70716"/>
                    </a:cubicBezTo>
                    <a:cubicBezTo>
                      <a:pt x="252254" y="63211"/>
                      <a:pt x="255905" y="48202"/>
                      <a:pt x="255905" y="44450"/>
                    </a:cubicBezTo>
                    <a:close/>
                    <a:moveTo>
                      <a:pt x="311871" y="36513"/>
                    </a:moveTo>
                    <a:cubicBezTo>
                      <a:pt x="311871" y="36513"/>
                      <a:pt x="311871" y="36513"/>
                      <a:pt x="315623" y="36513"/>
                    </a:cubicBezTo>
                    <a:cubicBezTo>
                      <a:pt x="315623" y="36513"/>
                      <a:pt x="323128" y="51753"/>
                      <a:pt x="338137" y="51753"/>
                    </a:cubicBezTo>
                    <a:cubicBezTo>
                      <a:pt x="323128" y="55563"/>
                      <a:pt x="323128" y="74613"/>
                      <a:pt x="319376" y="74613"/>
                    </a:cubicBezTo>
                    <a:cubicBezTo>
                      <a:pt x="319376" y="74613"/>
                      <a:pt x="311871" y="59373"/>
                      <a:pt x="296862" y="59373"/>
                    </a:cubicBezTo>
                    <a:cubicBezTo>
                      <a:pt x="308119" y="55563"/>
                      <a:pt x="311871" y="40323"/>
                      <a:pt x="311871" y="36513"/>
                    </a:cubicBezTo>
                    <a:close/>
                    <a:moveTo>
                      <a:pt x="15240" y="30163"/>
                    </a:moveTo>
                    <a:cubicBezTo>
                      <a:pt x="19050" y="33915"/>
                      <a:pt x="26670" y="45172"/>
                      <a:pt x="38100" y="45172"/>
                    </a:cubicBezTo>
                    <a:cubicBezTo>
                      <a:pt x="26670" y="52677"/>
                      <a:pt x="22860" y="67686"/>
                      <a:pt x="22860" y="71438"/>
                    </a:cubicBezTo>
                    <a:cubicBezTo>
                      <a:pt x="22860" y="67686"/>
                      <a:pt x="11430" y="52677"/>
                      <a:pt x="0" y="52677"/>
                    </a:cubicBezTo>
                    <a:cubicBezTo>
                      <a:pt x="11430" y="48924"/>
                      <a:pt x="15240" y="33915"/>
                      <a:pt x="15240" y="30163"/>
                    </a:cubicBezTo>
                    <a:close/>
                    <a:moveTo>
                      <a:pt x="71149" y="17463"/>
                    </a:moveTo>
                    <a:cubicBezTo>
                      <a:pt x="75045" y="21360"/>
                      <a:pt x="82838" y="36946"/>
                      <a:pt x="98425" y="36946"/>
                    </a:cubicBezTo>
                    <a:cubicBezTo>
                      <a:pt x="82838" y="40843"/>
                      <a:pt x="78942" y="56429"/>
                      <a:pt x="78942" y="60326"/>
                    </a:cubicBezTo>
                    <a:cubicBezTo>
                      <a:pt x="78942" y="56429"/>
                      <a:pt x="71149" y="44739"/>
                      <a:pt x="55562" y="44739"/>
                    </a:cubicBezTo>
                    <a:cubicBezTo>
                      <a:pt x="55562" y="44739"/>
                      <a:pt x="55562" y="44739"/>
                      <a:pt x="55562" y="40843"/>
                    </a:cubicBezTo>
                    <a:cubicBezTo>
                      <a:pt x="67252" y="36946"/>
                      <a:pt x="71149" y="21360"/>
                      <a:pt x="71149" y="17463"/>
                    </a:cubicBezTo>
                    <a:close/>
                    <a:moveTo>
                      <a:pt x="131473" y="11113"/>
                    </a:moveTo>
                    <a:cubicBezTo>
                      <a:pt x="131473" y="11113"/>
                      <a:pt x="142730" y="25718"/>
                      <a:pt x="153987" y="25718"/>
                    </a:cubicBezTo>
                    <a:cubicBezTo>
                      <a:pt x="142730" y="29369"/>
                      <a:pt x="138978" y="43975"/>
                      <a:pt x="138978" y="47626"/>
                    </a:cubicBezTo>
                    <a:cubicBezTo>
                      <a:pt x="135226" y="47626"/>
                      <a:pt x="127721" y="33021"/>
                      <a:pt x="112712" y="33021"/>
                    </a:cubicBezTo>
                    <a:cubicBezTo>
                      <a:pt x="127721" y="29369"/>
                      <a:pt x="131473" y="11113"/>
                      <a:pt x="131473" y="11113"/>
                    </a:cubicBezTo>
                    <a:close/>
                    <a:moveTo>
                      <a:pt x="188277" y="0"/>
                    </a:moveTo>
                    <a:cubicBezTo>
                      <a:pt x="192087" y="3752"/>
                      <a:pt x="199707" y="15009"/>
                      <a:pt x="211137" y="15009"/>
                    </a:cubicBezTo>
                    <a:cubicBezTo>
                      <a:pt x="199707" y="18761"/>
                      <a:pt x="195897" y="37523"/>
                      <a:pt x="195897" y="41275"/>
                    </a:cubicBezTo>
                    <a:cubicBezTo>
                      <a:pt x="195897" y="37523"/>
                      <a:pt x="184467" y="22514"/>
                      <a:pt x="173037" y="22514"/>
                    </a:cubicBezTo>
                    <a:cubicBezTo>
                      <a:pt x="184467" y="18761"/>
                      <a:pt x="188277" y="3752"/>
                      <a:pt x="188277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49" name="任意多边形 1248">
                <a:extLst>
                  <a:ext uri="{FF2B5EF4-FFF2-40B4-BE49-F238E27FC236}">
                    <a16:creationId xmlns:a16="http://schemas.microsoft.com/office/drawing/2014/main" id="{9D3A1D2D-05EB-4523-8357-D64847A47046}"/>
                  </a:ext>
                </a:extLst>
              </p:cNvPr>
              <p:cNvSpPr/>
              <p:nvPr/>
            </p:nvSpPr>
            <p:spPr bwMode="auto">
              <a:xfrm>
                <a:off x="2844800" y="2695576"/>
                <a:ext cx="4140200" cy="1731963"/>
              </a:xfrm>
              <a:custGeom>
                <a:avLst/>
                <a:gdLst>
                  <a:gd name="T0" fmla="*/ 217 w 1099"/>
                  <a:gd name="T1" fmla="*/ 459 h 459"/>
                  <a:gd name="T2" fmla="*/ 101 w 1099"/>
                  <a:gd name="T3" fmla="*/ 427 h 459"/>
                  <a:gd name="T4" fmla="*/ 4 w 1099"/>
                  <a:gd name="T5" fmla="*/ 242 h 459"/>
                  <a:gd name="T6" fmla="*/ 5 w 1099"/>
                  <a:gd name="T7" fmla="*/ 206 h 459"/>
                  <a:gd name="T8" fmla="*/ 147 w 1099"/>
                  <a:gd name="T9" fmla="*/ 22 h 459"/>
                  <a:gd name="T10" fmla="*/ 209 w 1099"/>
                  <a:gd name="T11" fmla="*/ 3 h 459"/>
                  <a:gd name="T12" fmla="*/ 229 w 1099"/>
                  <a:gd name="T13" fmla="*/ 14 h 459"/>
                  <a:gd name="T14" fmla="*/ 229 w 1099"/>
                  <a:gd name="T15" fmla="*/ 14 h 459"/>
                  <a:gd name="T16" fmla="*/ 218 w 1099"/>
                  <a:gd name="T17" fmla="*/ 34 h 459"/>
                  <a:gd name="T18" fmla="*/ 156 w 1099"/>
                  <a:gd name="T19" fmla="*/ 53 h 459"/>
                  <a:gd name="T20" fmla="*/ 37 w 1099"/>
                  <a:gd name="T21" fmla="*/ 207 h 459"/>
                  <a:gd name="T22" fmla="*/ 36 w 1099"/>
                  <a:gd name="T23" fmla="*/ 247 h 459"/>
                  <a:gd name="T24" fmla="*/ 117 w 1099"/>
                  <a:gd name="T25" fmla="*/ 399 h 459"/>
                  <a:gd name="T26" fmla="*/ 307 w 1099"/>
                  <a:gd name="T27" fmla="*/ 404 h 459"/>
                  <a:gd name="T28" fmla="*/ 534 w 1099"/>
                  <a:gd name="T29" fmla="*/ 285 h 459"/>
                  <a:gd name="T30" fmla="*/ 700 w 1099"/>
                  <a:gd name="T31" fmla="*/ 259 h 459"/>
                  <a:gd name="T32" fmla="*/ 855 w 1099"/>
                  <a:gd name="T33" fmla="*/ 201 h 459"/>
                  <a:gd name="T34" fmla="*/ 859 w 1099"/>
                  <a:gd name="T35" fmla="*/ 196 h 459"/>
                  <a:gd name="T36" fmla="*/ 968 w 1099"/>
                  <a:gd name="T37" fmla="*/ 146 h 459"/>
                  <a:gd name="T38" fmla="*/ 1085 w 1099"/>
                  <a:gd name="T39" fmla="*/ 243 h 459"/>
                  <a:gd name="T40" fmla="*/ 1099 w 1099"/>
                  <a:gd name="T41" fmla="*/ 301 h 459"/>
                  <a:gd name="T42" fmla="*/ 1068 w 1099"/>
                  <a:gd name="T43" fmla="*/ 308 h 459"/>
                  <a:gd name="T44" fmla="*/ 1054 w 1099"/>
                  <a:gd name="T45" fmla="*/ 253 h 459"/>
                  <a:gd name="T46" fmla="*/ 989 w 1099"/>
                  <a:gd name="T47" fmla="*/ 182 h 459"/>
                  <a:gd name="T48" fmla="*/ 886 w 1099"/>
                  <a:gd name="T49" fmla="*/ 214 h 459"/>
                  <a:gd name="T50" fmla="*/ 880 w 1099"/>
                  <a:gd name="T51" fmla="*/ 221 h 459"/>
                  <a:gd name="T52" fmla="*/ 694 w 1099"/>
                  <a:gd name="T53" fmla="*/ 291 h 459"/>
                  <a:gd name="T54" fmla="*/ 549 w 1099"/>
                  <a:gd name="T55" fmla="*/ 313 h 459"/>
                  <a:gd name="T56" fmla="*/ 322 w 1099"/>
                  <a:gd name="T57" fmla="*/ 433 h 459"/>
                  <a:gd name="T58" fmla="*/ 217 w 1099"/>
                  <a:gd name="T59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9" h="459">
                    <a:moveTo>
                      <a:pt x="217" y="459"/>
                    </a:moveTo>
                    <a:cubicBezTo>
                      <a:pt x="176" y="459"/>
                      <a:pt x="136" y="448"/>
                      <a:pt x="101" y="427"/>
                    </a:cubicBezTo>
                    <a:cubicBezTo>
                      <a:pt x="37" y="388"/>
                      <a:pt x="0" y="317"/>
                      <a:pt x="4" y="242"/>
                    </a:cubicBezTo>
                    <a:cubicBezTo>
                      <a:pt x="5" y="206"/>
                      <a:pt x="5" y="206"/>
                      <a:pt x="5" y="206"/>
                    </a:cubicBezTo>
                    <a:cubicBezTo>
                      <a:pt x="9" y="122"/>
                      <a:pt x="66" y="48"/>
                      <a:pt x="147" y="22"/>
                    </a:cubicBezTo>
                    <a:cubicBezTo>
                      <a:pt x="209" y="3"/>
                      <a:pt x="209" y="3"/>
                      <a:pt x="209" y="3"/>
                    </a:cubicBezTo>
                    <a:cubicBezTo>
                      <a:pt x="217" y="0"/>
                      <a:pt x="226" y="5"/>
                      <a:pt x="229" y="14"/>
                    </a:cubicBezTo>
                    <a:cubicBezTo>
                      <a:pt x="229" y="14"/>
                      <a:pt x="229" y="14"/>
                      <a:pt x="229" y="14"/>
                    </a:cubicBezTo>
                    <a:cubicBezTo>
                      <a:pt x="231" y="22"/>
                      <a:pt x="227" y="31"/>
                      <a:pt x="218" y="34"/>
                    </a:cubicBezTo>
                    <a:cubicBezTo>
                      <a:pt x="156" y="53"/>
                      <a:pt x="156" y="53"/>
                      <a:pt x="156" y="53"/>
                    </a:cubicBezTo>
                    <a:cubicBezTo>
                      <a:pt x="89" y="74"/>
                      <a:pt x="41" y="136"/>
                      <a:pt x="37" y="207"/>
                    </a:cubicBezTo>
                    <a:cubicBezTo>
                      <a:pt x="36" y="247"/>
                      <a:pt x="36" y="247"/>
                      <a:pt x="36" y="247"/>
                    </a:cubicBezTo>
                    <a:cubicBezTo>
                      <a:pt x="33" y="309"/>
                      <a:pt x="64" y="367"/>
                      <a:pt x="117" y="399"/>
                    </a:cubicBezTo>
                    <a:cubicBezTo>
                      <a:pt x="175" y="434"/>
                      <a:pt x="248" y="436"/>
                      <a:pt x="307" y="404"/>
                    </a:cubicBezTo>
                    <a:cubicBezTo>
                      <a:pt x="534" y="285"/>
                      <a:pt x="534" y="285"/>
                      <a:pt x="534" y="285"/>
                    </a:cubicBezTo>
                    <a:cubicBezTo>
                      <a:pt x="585" y="258"/>
                      <a:pt x="644" y="249"/>
                      <a:pt x="700" y="259"/>
                    </a:cubicBezTo>
                    <a:cubicBezTo>
                      <a:pt x="759" y="270"/>
                      <a:pt x="818" y="248"/>
                      <a:pt x="855" y="201"/>
                    </a:cubicBezTo>
                    <a:cubicBezTo>
                      <a:pt x="859" y="196"/>
                      <a:pt x="859" y="196"/>
                      <a:pt x="859" y="196"/>
                    </a:cubicBezTo>
                    <a:cubicBezTo>
                      <a:pt x="885" y="163"/>
                      <a:pt x="926" y="143"/>
                      <a:pt x="968" y="146"/>
                    </a:cubicBezTo>
                    <a:cubicBezTo>
                      <a:pt x="1025" y="149"/>
                      <a:pt x="1072" y="189"/>
                      <a:pt x="1085" y="243"/>
                    </a:cubicBezTo>
                    <a:cubicBezTo>
                      <a:pt x="1099" y="301"/>
                      <a:pt x="1099" y="301"/>
                      <a:pt x="1099" y="301"/>
                    </a:cubicBezTo>
                    <a:cubicBezTo>
                      <a:pt x="1068" y="308"/>
                      <a:pt x="1068" y="308"/>
                      <a:pt x="1068" y="308"/>
                    </a:cubicBezTo>
                    <a:cubicBezTo>
                      <a:pt x="1054" y="253"/>
                      <a:pt x="1054" y="253"/>
                      <a:pt x="1054" y="253"/>
                    </a:cubicBezTo>
                    <a:cubicBezTo>
                      <a:pt x="1046" y="219"/>
                      <a:pt x="1022" y="192"/>
                      <a:pt x="989" y="182"/>
                    </a:cubicBezTo>
                    <a:cubicBezTo>
                      <a:pt x="951" y="170"/>
                      <a:pt x="910" y="183"/>
                      <a:pt x="886" y="214"/>
                    </a:cubicBezTo>
                    <a:cubicBezTo>
                      <a:pt x="880" y="221"/>
                      <a:pt x="880" y="221"/>
                      <a:pt x="880" y="221"/>
                    </a:cubicBezTo>
                    <a:cubicBezTo>
                      <a:pt x="836" y="277"/>
                      <a:pt x="765" y="304"/>
                      <a:pt x="694" y="291"/>
                    </a:cubicBezTo>
                    <a:cubicBezTo>
                      <a:pt x="645" y="282"/>
                      <a:pt x="593" y="290"/>
                      <a:pt x="549" y="313"/>
                    </a:cubicBezTo>
                    <a:cubicBezTo>
                      <a:pt x="322" y="433"/>
                      <a:pt x="322" y="433"/>
                      <a:pt x="322" y="433"/>
                    </a:cubicBezTo>
                    <a:cubicBezTo>
                      <a:pt x="289" y="450"/>
                      <a:pt x="253" y="459"/>
                      <a:pt x="217" y="459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" name="任意多边形 1249">
                <a:extLst>
                  <a:ext uri="{FF2B5EF4-FFF2-40B4-BE49-F238E27FC236}">
                    <a16:creationId xmlns:a16="http://schemas.microsoft.com/office/drawing/2014/main" id="{43B769EB-1B2B-449F-921C-CAD870D35A55}"/>
                  </a:ext>
                </a:extLst>
              </p:cNvPr>
              <p:cNvSpPr/>
              <p:nvPr/>
            </p:nvSpPr>
            <p:spPr bwMode="auto">
              <a:xfrm>
                <a:off x="6680200" y="3736976"/>
                <a:ext cx="603250" cy="403225"/>
              </a:xfrm>
              <a:custGeom>
                <a:avLst/>
                <a:gdLst>
                  <a:gd name="T0" fmla="*/ 19 w 160"/>
                  <a:gd name="T1" fmla="*/ 105 h 107"/>
                  <a:gd name="T2" fmla="*/ 1 w 160"/>
                  <a:gd name="T3" fmla="*/ 89 h 107"/>
                  <a:gd name="T4" fmla="*/ 62 w 160"/>
                  <a:gd name="T5" fmla="*/ 12 h 107"/>
                  <a:gd name="T6" fmla="*/ 155 w 160"/>
                  <a:gd name="T7" fmla="*/ 51 h 107"/>
                  <a:gd name="T8" fmla="*/ 147 w 160"/>
                  <a:gd name="T9" fmla="*/ 75 h 107"/>
                  <a:gd name="T10" fmla="*/ 147 w 160"/>
                  <a:gd name="T11" fmla="*/ 75 h 107"/>
                  <a:gd name="T12" fmla="*/ 128 w 160"/>
                  <a:gd name="T13" fmla="*/ 68 h 107"/>
                  <a:gd name="T14" fmla="*/ 70 w 160"/>
                  <a:gd name="T15" fmla="*/ 43 h 107"/>
                  <a:gd name="T16" fmla="*/ 33 w 160"/>
                  <a:gd name="T17" fmla="*/ 90 h 107"/>
                  <a:gd name="T18" fmla="*/ 19 w 160"/>
                  <a:gd name="T19" fmla="*/ 10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107">
                    <a:moveTo>
                      <a:pt x="19" y="105"/>
                    </a:moveTo>
                    <a:cubicBezTo>
                      <a:pt x="9" y="107"/>
                      <a:pt x="0" y="99"/>
                      <a:pt x="1" y="89"/>
                    </a:cubicBezTo>
                    <a:cubicBezTo>
                      <a:pt x="2" y="61"/>
                      <a:pt x="16" y="25"/>
                      <a:pt x="62" y="12"/>
                    </a:cubicBezTo>
                    <a:cubicBezTo>
                      <a:pt x="109" y="0"/>
                      <a:pt x="140" y="26"/>
                      <a:pt x="155" y="51"/>
                    </a:cubicBezTo>
                    <a:cubicBezTo>
                      <a:pt x="160" y="60"/>
                      <a:pt x="156" y="71"/>
                      <a:pt x="147" y="75"/>
                    </a:cubicBezTo>
                    <a:cubicBezTo>
                      <a:pt x="147" y="75"/>
                      <a:pt x="147" y="75"/>
                      <a:pt x="147" y="75"/>
                    </a:cubicBezTo>
                    <a:cubicBezTo>
                      <a:pt x="140" y="77"/>
                      <a:pt x="132" y="74"/>
                      <a:pt x="128" y="68"/>
                    </a:cubicBezTo>
                    <a:cubicBezTo>
                      <a:pt x="119" y="54"/>
                      <a:pt x="102" y="35"/>
                      <a:pt x="70" y="43"/>
                    </a:cubicBezTo>
                    <a:cubicBezTo>
                      <a:pt x="39" y="52"/>
                      <a:pt x="33" y="75"/>
                      <a:pt x="33" y="90"/>
                    </a:cubicBezTo>
                    <a:cubicBezTo>
                      <a:pt x="32" y="98"/>
                      <a:pt x="27" y="104"/>
                      <a:pt x="19" y="105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" name="任意多边形 1250">
                <a:extLst>
                  <a:ext uri="{FF2B5EF4-FFF2-40B4-BE49-F238E27FC236}">
                    <a16:creationId xmlns:a16="http://schemas.microsoft.com/office/drawing/2014/main" id="{52006B2C-D412-46D8-995A-1F7AAE410C90}"/>
                  </a:ext>
                </a:extLst>
              </p:cNvPr>
              <p:cNvSpPr/>
              <p:nvPr/>
            </p:nvSpPr>
            <p:spPr bwMode="auto">
              <a:xfrm>
                <a:off x="2949574" y="3008312"/>
                <a:ext cx="101600" cy="336550"/>
              </a:xfrm>
              <a:custGeom>
                <a:avLst/>
                <a:gdLst>
                  <a:gd name="connsiteX0" fmla="*/ 79086 w 101600"/>
                  <a:gd name="connsiteY0" fmla="*/ 295275 h 336550"/>
                  <a:gd name="connsiteX1" fmla="*/ 101600 w 101600"/>
                  <a:gd name="connsiteY1" fmla="*/ 317789 h 336550"/>
                  <a:gd name="connsiteX2" fmla="*/ 79086 w 101600"/>
                  <a:gd name="connsiteY2" fmla="*/ 336550 h 336550"/>
                  <a:gd name="connsiteX3" fmla="*/ 60325 w 101600"/>
                  <a:gd name="connsiteY3" fmla="*/ 317789 h 336550"/>
                  <a:gd name="connsiteX4" fmla="*/ 79086 w 101600"/>
                  <a:gd name="connsiteY4" fmla="*/ 295275 h 336550"/>
                  <a:gd name="connsiteX5" fmla="*/ 79086 w 101600"/>
                  <a:gd name="connsiteY5" fmla="*/ 238125 h 336550"/>
                  <a:gd name="connsiteX6" fmla="*/ 101600 w 101600"/>
                  <a:gd name="connsiteY6" fmla="*/ 256886 h 336550"/>
                  <a:gd name="connsiteX7" fmla="*/ 79086 w 101600"/>
                  <a:gd name="connsiteY7" fmla="*/ 279400 h 336550"/>
                  <a:gd name="connsiteX8" fmla="*/ 60325 w 101600"/>
                  <a:gd name="connsiteY8" fmla="*/ 256886 h 336550"/>
                  <a:gd name="connsiteX9" fmla="*/ 79086 w 101600"/>
                  <a:gd name="connsiteY9" fmla="*/ 238125 h 336550"/>
                  <a:gd name="connsiteX10" fmla="*/ 22514 w 101600"/>
                  <a:gd name="connsiteY10" fmla="*/ 238125 h 336550"/>
                  <a:gd name="connsiteX11" fmla="*/ 41275 w 101600"/>
                  <a:gd name="connsiteY11" fmla="*/ 256886 h 336550"/>
                  <a:gd name="connsiteX12" fmla="*/ 22514 w 101600"/>
                  <a:gd name="connsiteY12" fmla="*/ 279400 h 336550"/>
                  <a:gd name="connsiteX13" fmla="*/ 0 w 101600"/>
                  <a:gd name="connsiteY13" fmla="*/ 256886 h 336550"/>
                  <a:gd name="connsiteX14" fmla="*/ 22514 w 101600"/>
                  <a:gd name="connsiteY14" fmla="*/ 238125 h 336550"/>
                  <a:gd name="connsiteX15" fmla="*/ 79086 w 101600"/>
                  <a:gd name="connsiteY15" fmla="*/ 177800 h 336550"/>
                  <a:gd name="connsiteX16" fmla="*/ 101600 w 101600"/>
                  <a:gd name="connsiteY16" fmla="*/ 200314 h 336550"/>
                  <a:gd name="connsiteX17" fmla="*/ 79086 w 101600"/>
                  <a:gd name="connsiteY17" fmla="*/ 219075 h 336550"/>
                  <a:gd name="connsiteX18" fmla="*/ 60325 w 101600"/>
                  <a:gd name="connsiteY18" fmla="*/ 200314 h 336550"/>
                  <a:gd name="connsiteX19" fmla="*/ 79086 w 101600"/>
                  <a:gd name="connsiteY19" fmla="*/ 177800 h 336550"/>
                  <a:gd name="connsiteX20" fmla="*/ 22514 w 101600"/>
                  <a:gd name="connsiteY20" fmla="*/ 177800 h 336550"/>
                  <a:gd name="connsiteX21" fmla="*/ 41275 w 101600"/>
                  <a:gd name="connsiteY21" fmla="*/ 200314 h 336550"/>
                  <a:gd name="connsiteX22" fmla="*/ 22514 w 101600"/>
                  <a:gd name="connsiteY22" fmla="*/ 219075 h 336550"/>
                  <a:gd name="connsiteX23" fmla="*/ 0 w 101600"/>
                  <a:gd name="connsiteY23" fmla="*/ 200314 h 336550"/>
                  <a:gd name="connsiteX24" fmla="*/ 22514 w 101600"/>
                  <a:gd name="connsiteY24" fmla="*/ 177800 h 336550"/>
                  <a:gd name="connsiteX25" fmla="*/ 79086 w 101600"/>
                  <a:gd name="connsiteY25" fmla="*/ 120650 h 336550"/>
                  <a:gd name="connsiteX26" fmla="*/ 101600 w 101600"/>
                  <a:gd name="connsiteY26" fmla="*/ 139700 h 336550"/>
                  <a:gd name="connsiteX27" fmla="*/ 79086 w 101600"/>
                  <a:gd name="connsiteY27" fmla="*/ 158750 h 336550"/>
                  <a:gd name="connsiteX28" fmla="*/ 60325 w 101600"/>
                  <a:gd name="connsiteY28" fmla="*/ 139700 h 336550"/>
                  <a:gd name="connsiteX29" fmla="*/ 79086 w 101600"/>
                  <a:gd name="connsiteY29" fmla="*/ 120650 h 336550"/>
                  <a:gd name="connsiteX30" fmla="*/ 22514 w 101600"/>
                  <a:gd name="connsiteY30" fmla="*/ 120650 h 336550"/>
                  <a:gd name="connsiteX31" fmla="*/ 41275 w 101600"/>
                  <a:gd name="connsiteY31" fmla="*/ 139700 h 336550"/>
                  <a:gd name="connsiteX32" fmla="*/ 22514 w 101600"/>
                  <a:gd name="connsiteY32" fmla="*/ 158750 h 336550"/>
                  <a:gd name="connsiteX33" fmla="*/ 0 w 101600"/>
                  <a:gd name="connsiteY33" fmla="*/ 139700 h 336550"/>
                  <a:gd name="connsiteX34" fmla="*/ 22514 w 101600"/>
                  <a:gd name="connsiteY34" fmla="*/ 120650 h 336550"/>
                  <a:gd name="connsiteX35" fmla="*/ 79086 w 101600"/>
                  <a:gd name="connsiteY35" fmla="*/ 60325 h 336550"/>
                  <a:gd name="connsiteX36" fmla="*/ 101600 w 101600"/>
                  <a:gd name="connsiteY36" fmla="*/ 79086 h 336550"/>
                  <a:gd name="connsiteX37" fmla="*/ 79086 w 101600"/>
                  <a:gd name="connsiteY37" fmla="*/ 101600 h 336550"/>
                  <a:gd name="connsiteX38" fmla="*/ 60325 w 101600"/>
                  <a:gd name="connsiteY38" fmla="*/ 79086 h 336550"/>
                  <a:gd name="connsiteX39" fmla="*/ 79086 w 101600"/>
                  <a:gd name="connsiteY39" fmla="*/ 60325 h 336550"/>
                  <a:gd name="connsiteX40" fmla="*/ 22514 w 101600"/>
                  <a:gd name="connsiteY40" fmla="*/ 60325 h 336550"/>
                  <a:gd name="connsiteX41" fmla="*/ 41275 w 101600"/>
                  <a:gd name="connsiteY41" fmla="*/ 79086 h 336550"/>
                  <a:gd name="connsiteX42" fmla="*/ 22514 w 101600"/>
                  <a:gd name="connsiteY42" fmla="*/ 101600 h 336550"/>
                  <a:gd name="connsiteX43" fmla="*/ 0 w 101600"/>
                  <a:gd name="connsiteY43" fmla="*/ 79086 h 336550"/>
                  <a:gd name="connsiteX44" fmla="*/ 22514 w 101600"/>
                  <a:gd name="connsiteY44" fmla="*/ 60325 h 336550"/>
                  <a:gd name="connsiteX45" fmla="*/ 79086 w 101600"/>
                  <a:gd name="connsiteY45" fmla="*/ 0 h 336550"/>
                  <a:gd name="connsiteX46" fmla="*/ 101600 w 101600"/>
                  <a:gd name="connsiteY46" fmla="*/ 22514 h 336550"/>
                  <a:gd name="connsiteX47" fmla="*/ 79086 w 101600"/>
                  <a:gd name="connsiteY47" fmla="*/ 41275 h 336550"/>
                  <a:gd name="connsiteX48" fmla="*/ 60325 w 101600"/>
                  <a:gd name="connsiteY48" fmla="*/ 22514 h 336550"/>
                  <a:gd name="connsiteX49" fmla="*/ 79086 w 101600"/>
                  <a:gd name="connsiteY4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1600" h="336550">
                    <a:moveTo>
                      <a:pt x="79086" y="295275"/>
                    </a:moveTo>
                    <a:cubicBezTo>
                      <a:pt x="82839" y="310284"/>
                      <a:pt x="97848" y="317789"/>
                      <a:pt x="101600" y="317789"/>
                    </a:cubicBezTo>
                    <a:cubicBezTo>
                      <a:pt x="97848" y="317789"/>
                      <a:pt x="82839" y="325293"/>
                      <a:pt x="79086" y="336550"/>
                    </a:cubicBezTo>
                    <a:cubicBezTo>
                      <a:pt x="79086" y="325293"/>
                      <a:pt x="60325" y="317789"/>
                      <a:pt x="60325" y="317789"/>
                    </a:cubicBezTo>
                    <a:cubicBezTo>
                      <a:pt x="60325" y="317789"/>
                      <a:pt x="79086" y="310284"/>
                      <a:pt x="79086" y="295275"/>
                    </a:cubicBezTo>
                    <a:close/>
                    <a:moveTo>
                      <a:pt x="79086" y="238125"/>
                    </a:moveTo>
                    <a:cubicBezTo>
                      <a:pt x="82839" y="249382"/>
                      <a:pt x="97848" y="256886"/>
                      <a:pt x="101600" y="256886"/>
                    </a:cubicBezTo>
                    <a:cubicBezTo>
                      <a:pt x="97848" y="256886"/>
                      <a:pt x="82839" y="264391"/>
                      <a:pt x="79086" y="279400"/>
                    </a:cubicBezTo>
                    <a:cubicBezTo>
                      <a:pt x="79086" y="264391"/>
                      <a:pt x="60325" y="256886"/>
                      <a:pt x="60325" y="256886"/>
                    </a:cubicBezTo>
                    <a:cubicBezTo>
                      <a:pt x="60325" y="256886"/>
                      <a:pt x="79086" y="249382"/>
                      <a:pt x="79086" y="238125"/>
                    </a:cubicBezTo>
                    <a:close/>
                    <a:moveTo>
                      <a:pt x="22514" y="238125"/>
                    </a:moveTo>
                    <a:cubicBezTo>
                      <a:pt x="22514" y="249382"/>
                      <a:pt x="37523" y="256886"/>
                      <a:pt x="41275" y="256886"/>
                    </a:cubicBezTo>
                    <a:cubicBezTo>
                      <a:pt x="37523" y="256886"/>
                      <a:pt x="22514" y="264391"/>
                      <a:pt x="22514" y="279400"/>
                    </a:cubicBezTo>
                    <a:cubicBezTo>
                      <a:pt x="18761" y="264391"/>
                      <a:pt x="3752" y="256886"/>
                      <a:pt x="0" y="256886"/>
                    </a:cubicBezTo>
                    <a:cubicBezTo>
                      <a:pt x="3752" y="256886"/>
                      <a:pt x="18761" y="249382"/>
                      <a:pt x="22514" y="238125"/>
                    </a:cubicBezTo>
                    <a:close/>
                    <a:moveTo>
                      <a:pt x="79086" y="177800"/>
                    </a:moveTo>
                    <a:cubicBezTo>
                      <a:pt x="82839" y="192809"/>
                      <a:pt x="97848" y="196561"/>
                      <a:pt x="101600" y="200314"/>
                    </a:cubicBezTo>
                    <a:cubicBezTo>
                      <a:pt x="97848" y="200314"/>
                      <a:pt x="82839" y="207818"/>
                      <a:pt x="79086" y="219075"/>
                    </a:cubicBezTo>
                    <a:cubicBezTo>
                      <a:pt x="79086" y="207818"/>
                      <a:pt x="60325" y="200314"/>
                      <a:pt x="60325" y="200314"/>
                    </a:cubicBezTo>
                    <a:cubicBezTo>
                      <a:pt x="60325" y="196561"/>
                      <a:pt x="79086" y="192809"/>
                      <a:pt x="79086" y="177800"/>
                    </a:cubicBezTo>
                    <a:close/>
                    <a:moveTo>
                      <a:pt x="22514" y="177800"/>
                    </a:moveTo>
                    <a:cubicBezTo>
                      <a:pt x="22514" y="192809"/>
                      <a:pt x="37523" y="196561"/>
                      <a:pt x="41275" y="200314"/>
                    </a:cubicBezTo>
                    <a:cubicBezTo>
                      <a:pt x="37523" y="200314"/>
                      <a:pt x="22514" y="207818"/>
                      <a:pt x="22514" y="219075"/>
                    </a:cubicBezTo>
                    <a:cubicBezTo>
                      <a:pt x="18761" y="207818"/>
                      <a:pt x="3752" y="200314"/>
                      <a:pt x="0" y="200314"/>
                    </a:cubicBezTo>
                    <a:cubicBezTo>
                      <a:pt x="3752" y="196561"/>
                      <a:pt x="18761" y="192809"/>
                      <a:pt x="22514" y="177800"/>
                    </a:cubicBezTo>
                    <a:close/>
                    <a:moveTo>
                      <a:pt x="79086" y="120650"/>
                    </a:moveTo>
                    <a:cubicBezTo>
                      <a:pt x="82839" y="132080"/>
                      <a:pt x="97848" y="139700"/>
                      <a:pt x="101600" y="139700"/>
                    </a:cubicBezTo>
                    <a:cubicBezTo>
                      <a:pt x="97848" y="139700"/>
                      <a:pt x="82839" y="147320"/>
                      <a:pt x="79086" y="158750"/>
                    </a:cubicBezTo>
                    <a:cubicBezTo>
                      <a:pt x="79086" y="147320"/>
                      <a:pt x="60325" y="139700"/>
                      <a:pt x="60325" y="139700"/>
                    </a:cubicBezTo>
                    <a:cubicBezTo>
                      <a:pt x="60325" y="139700"/>
                      <a:pt x="79086" y="132080"/>
                      <a:pt x="79086" y="120650"/>
                    </a:cubicBezTo>
                    <a:close/>
                    <a:moveTo>
                      <a:pt x="22514" y="120650"/>
                    </a:moveTo>
                    <a:cubicBezTo>
                      <a:pt x="22514" y="132080"/>
                      <a:pt x="37523" y="139700"/>
                      <a:pt x="41275" y="139700"/>
                    </a:cubicBezTo>
                    <a:cubicBezTo>
                      <a:pt x="37523" y="139700"/>
                      <a:pt x="22514" y="147320"/>
                      <a:pt x="22514" y="158750"/>
                    </a:cubicBezTo>
                    <a:cubicBezTo>
                      <a:pt x="18761" y="147320"/>
                      <a:pt x="3752" y="139700"/>
                      <a:pt x="0" y="139700"/>
                    </a:cubicBezTo>
                    <a:cubicBezTo>
                      <a:pt x="3752" y="139700"/>
                      <a:pt x="18761" y="132080"/>
                      <a:pt x="22514" y="120650"/>
                    </a:cubicBezTo>
                    <a:close/>
                    <a:moveTo>
                      <a:pt x="79086" y="60325"/>
                    </a:moveTo>
                    <a:cubicBezTo>
                      <a:pt x="82839" y="71582"/>
                      <a:pt x="97848" y="79086"/>
                      <a:pt x="101600" y="79086"/>
                    </a:cubicBezTo>
                    <a:cubicBezTo>
                      <a:pt x="97848" y="82839"/>
                      <a:pt x="82839" y="86591"/>
                      <a:pt x="79086" y="101600"/>
                    </a:cubicBezTo>
                    <a:cubicBezTo>
                      <a:pt x="79086" y="86591"/>
                      <a:pt x="60325" y="82839"/>
                      <a:pt x="60325" y="79086"/>
                    </a:cubicBezTo>
                    <a:cubicBezTo>
                      <a:pt x="60325" y="79086"/>
                      <a:pt x="79086" y="71582"/>
                      <a:pt x="79086" y="60325"/>
                    </a:cubicBezTo>
                    <a:close/>
                    <a:moveTo>
                      <a:pt x="22514" y="60325"/>
                    </a:moveTo>
                    <a:cubicBezTo>
                      <a:pt x="22514" y="71582"/>
                      <a:pt x="37523" y="79086"/>
                      <a:pt x="41275" y="79086"/>
                    </a:cubicBezTo>
                    <a:cubicBezTo>
                      <a:pt x="37523" y="82839"/>
                      <a:pt x="22514" y="86591"/>
                      <a:pt x="22514" y="101600"/>
                    </a:cubicBezTo>
                    <a:cubicBezTo>
                      <a:pt x="18761" y="86591"/>
                      <a:pt x="3752" y="82839"/>
                      <a:pt x="0" y="79086"/>
                    </a:cubicBezTo>
                    <a:cubicBezTo>
                      <a:pt x="3752" y="79086"/>
                      <a:pt x="18761" y="71582"/>
                      <a:pt x="22514" y="60325"/>
                    </a:cubicBezTo>
                    <a:close/>
                    <a:moveTo>
                      <a:pt x="79086" y="0"/>
                    </a:moveTo>
                    <a:cubicBezTo>
                      <a:pt x="82839" y="15009"/>
                      <a:pt x="97848" y="22514"/>
                      <a:pt x="101600" y="22514"/>
                    </a:cubicBezTo>
                    <a:cubicBezTo>
                      <a:pt x="97848" y="22514"/>
                      <a:pt x="82839" y="30018"/>
                      <a:pt x="79086" y="41275"/>
                    </a:cubicBezTo>
                    <a:cubicBezTo>
                      <a:pt x="79086" y="30018"/>
                      <a:pt x="60325" y="22514"/>
                      <a:pt x="60325" y="22514"/>
                    </a:cubicBezTo>
                    <a:cubicBezTo>
                      <a:pt x="60325" y="22514"/>
                      <a:pt x="79086" y="15009"/>
                      <a:pt x="79086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52" name="任意多边形 1251">
                <a:extLst>
                  <a:ext uri="{FF2B5EF4-FFF2-40B4-BE49-F238E27FC236}">
                    <a16:creationId xmlns:a16="http://schemas.microsoft.com/office/drawing/2014/main" id="{9215807D-5EBE-4A95-B89E-F3C7CAF77327}"/>
                  </a:ext>
                </a:extLst>
              </p:cNvPr>
              <p:cNvSpPr/>
              <p:nvPr/>
            </p:nvSpPr>
            <p:spPr bwMode="auto">
              <a:xfrm>
                <a:off x="4679950" y="3778250"/>
                <a:ext cx="296863" cy="192088"/>
              </a:xfrm>
              <a:custGeom>
                <a:avLst/>
                <a:gdLst>
                  <a:gd name="connsiteX0" fmla="*/ 7408 w 296863"/>
                  <a:gd name="connsiteY0" fmla="*/ 159226 h 192088"/>
                  <a:gd name="connsiteX1" fmla="*/ 33338 w 296863"/>
                  <a:gd name="connsiteY1" fmla="*/ 166529 h 192088"/>
                  <a:gd name="connsiteX2" fmla="*/ 25929 w 296863"/>
                  <a:gd name="connsiteY2" fmla="*/ 192088 h 192088"/>
                  <a:gd name="connsiteX3" fmla="*/ 0 w 296863"/>
                  <a:gd name="connsiteY3" fmla="*/ 184786 h 192088"/>
                  <a:gd name="connsiteX4" fmla="*/ 7408 w 296863"/>
                  <a:gd name="connsiteY4" fmla="*/ 159226 h 192088"/>
                  <a:gd name="connsiteX5" fmla="*/ 59796 w 296863"/>
                  <a:gd name="connsiteY5" fmla="*/ 128588 h 192088"/>
                  <a:gd name="connsiteX6" fmla="*/ 85726 w 296863"/>
                  <a:gd name="connsiteY6" fmla="*/ 140018 h 192088"/>
                  <a:gd name="connsiteX7" fmla="*/ 78317 w 296863"/>
                  <a:gd name="connsiteY7" fmla="*/ 166688 h 192088"/>
                  <a:gd name="connsiteX8" fmla="*/ 52388 w 296863"/>
                  <a:gd name="connsiteY8" fmla="*/ 159068 h 192088"/>
                  <a:gd name="connsiteX9" fmla="*/ 59796 w 296863"/>
                  <a:gd name="connsiteY9" fmla="*/ 132398 h 192088"/>
                  <a:gd name="connsiteX10" fmla="*/ 59796 w 296863"/>
                  <a:gd name="connsiteY10" fmla="*/ 128588 h 192088"/>
                  <a:gd name="connsiteX11" fmla="*/ 112183 w 296863"/>
                  <a:gd name="connsiteY11" fmla="*/ 106363 h 192088"/>
                  <a:gd name="connsiteX12" fmla="*/ 138113 w 296863"/>
                  <a:gd name="connsiteY12" fmla="*/ 113772 h 192088"/>
                  <a:gd name="connsiteX13" fmla="*/ 130704 w 296863"/>
                  <a:gd name="connsiteY13" fmla="*/ 139701 h 192088"/>
                  <a:gd name="connsiteX14" fmla="*/ 104775 w 296863"/>
                  <a:gd name="connsiteY14" fmla="*/ 132293 h 192088"/>
                  <a:gd name="connsiteX15" fmla="*/ 112183 w 296863"/>
                  <a:gd name="connsiteY15" fmla="*/ 106363 h 192088"/>
                  <a:gd name="connsiteX16" fmla="*/ 165418 w 296863"/>
                  <a:gd name="connsiteY16" fmla="*/ 79375 h 192088"/>
                  <a:gd name="connsiteX17" fmla="*/ 192088 w 296863"/>
                  <a:gd name="connsiteY17" fmla="*/ 87136 h 192088"/>
                  <a:gd name="connsiteX18" fmla="*/ 184468 w 296863"/>
                  <a:gd name="connsiteY18" fmla="*/ 114300 h 192088"/>
                  <a:gd name="connsiteX19" fmla="*/ 157798 w 296863"/>
                  <a:gd name="connsiteY19" fmla="*/ 106539 h 192088"/>
                  <a:gd name="connsiteX20" fmla="*/ 165418 w 296863"/>
                  <a:gd name="connsiteY20" fmla="*/ 79375 h 192088"/>
                  <a:gd name="connsiteX21" fmla="*/ 33161 w 296863"/>
                  <a:gd name="connsiteY21" fmla="*/ 79375 h 192088"/>
                  <a:gd name="connsiteX22" fmla="*/ 60325 w 296863"/>
                  <a:gd name="connsiteY22" fmla="*/ 87136 h 192088"/>
                  <a:gd name="connsiteX23" fmla="*/ 52564 w 296863"/>
                  <a:gd name="connsiteY23" fmla="*/ 114300 h 192088"/>
                  <a:gd name="connsiteX24" fmla="*/ 25400 w 296863"/>
                  <a:gd name="connsiteY24" fmla="*/ 106539 h 192088"/>
                  <a:gd name="connsiteX25" fmla="*/ 33161 w 296863"/>
                  <a:gd name="connsiteY25" fmla="*/ 79375 h 192088"/>
                  <a:gd name="connsiteX26" fmla="*/ 217805 w 296863"/>
                  <a:gd name="connsiteY26" fmla="*/ 52388 h 192088"/>
                  <a:gd name="connsiteX27" fmla="*/ 244475 w 296863"/>
                  <a:gd name="connsiteY27" fmla="*/ 60149 h 192088"/>
                  <a:gd name="connsiteX28" fmla="*/ 236855 w 296863"/>
                  <a:gd name="connsiteY28" fmla="*/ 87313 h 192088"/>
                  <a:gd name="connsiteX29" fmla="*/ 210185 w 296863"/>
                  <a:gd name="connsiteY29" fmla="*/ 79552 h 192088"/>
                  <a:gd name="connsiteX30" fmla="*/ 206375 w 296863"/>
                  <a:gd name="connsiteY30" fmla="*/ 79552 h 192088"/>
                  <a:gd name="connsiteX31" fmla="*/ 217805 w 296863"/>
                  <a:gd name="connsiteY31" fmla="*/ 52388 h 192088"/>
                  <a:gd name="connsiteX32" fmla="*/ 85549 w 296863"/>
                  <a:gd name="connsiteY32" fmla="*/ 52388 h 192088"/>
                  <a:gd name="connsiteX33" fmla="*/ 112713 w 296863"/>
                  <a:gd name="connsiteY33" fmla="*/ 60149 h 192088"/>
                  <a:gd name="connsiteX34" fmla="*/ 104952 w 296863"/>
                  <a:gd name="connsiteY34" fmla="*/ 87313 h 192088"/>
                  <a:gd name="connsiteX35" fmla="*/ 77788 w 296863"/>
                  <a:gd name="connsiteY35" fmla="*/ 79552 h 192088"/>
                  <a:gd name="connsiteX36" fmla="*/ 85549 w 296863"/>
                  <a:gd name="connsiteY36" fmla="*/ 52388 h 192088"/>
                  <a:gd name="connsiteX37" fmla="*/ 270193 w 296863"/>
                  <a:gd name="connsiteY37" fmla="*/ 26988 h 192088"/>
                  <a:gd name="connsiteX38" fmla="*/ 296863 w 296863"/>
                  <a:gd name="connsiteY38" fmla="*/ 34397 h 192088"/>
                  <a:gd name="connsiteX39" fmla="*/ 289243 w 296863"/>
                  <a:gd name="connsiteY39" fmla="*/ 60326 h 192088"/>
                  <a:gd name="connsiteX40" fmla="*/ 258763 w 296863"/>
                  <a:gd name="connsiteY40" fmla="*/ 52918 h 192088"/>
                  <a:gd name="connsiteX41" fmla="*/ 270193 w 296863"/>
                  <a:gd name="connsiteY41" fmla="*/ 26988 h 192088"/>
                  <a:gd name="connsiteX42" fmla="*/ 139171 w 296863"/>
                  <a:gd name="connsiteY42" fmla="*/ 26988 h 192088"/>
                  <a:gd name="connsiteX43" fmla="*/ 165101 w 296863"/>
                  <a:gd name="connsiteY43" fmla="*/ 34397 h 192088"/>
                  <a:gd name="connsiteX44" fmla="*/ 157692 w 296863"/>
                  <a:gd name="connsiteY44" fmla="*/ 60326 h 192088"/>
                  <a:gd name="connsiteX45" fmla="*/ 131763 w 296863"/>
                  <a:gd name="connsiteY45" fmla="*/ 52918 h 192088"/>
                  <a:gd name="connsiteX46" fmla="*/ 139171 w 296863"/>
                  <a:gd name="connsiteY46" fmla="*/ 26988 h 192088"/>
                  <a:gd name="connsiteX47" fmla="*/ 191929 w 296863"/>
                  <a:gd name="connsiteY47" fmla="*/ 0 h 192088"/>
                  <a:gd name="connsiteX48" fmla="*/ 217488 w 296863"/>
                  <a:gd name="connsiteY48" fmla="*/ 7761 h 192088"/>
                  <a:gd name="connsiteX49" fmla="*/ 210185 w 296863"/>
                  <a:gd name="connsiteY49" fmla="*/ 34925 h 192088"/>
                  <a:gd name="connsiteX50" fmla="*/ 184626 w 296863"/>
                  <a:gd name="connsiteY50" fmla="*/ 27164 h 192088"/>
                  <a:gd name="connsiteX51" fmla="*/ 191929 w 296863"/>
                  <a:gd name="connsiteY51" fmla="*/ 0 h 192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96863" h="192088">
                    <a:moveTo>
                      <a:pt x="7408" y="159226"/>
                    </a:moveTo>
                    <a:cubicBezTo>
                      <a:pt x="11112" y="159226"/>
                      <a:pt x="22225" y="170180"/>
                      <a:pt x="33338" y="166529"/>
                    </a:cubicBezTo>
                    <a:cubicBezTo>
                      <a:pt x="22225" y="173832"/>
                      <a:pt x="25929" y="188437"/>
                      <a:pt x="25929" y="192088"/>
                    </a:cubicBezTo>
                    <a:cubicBezTo>
                      <a:pt x="22225" y="192088"/>
                      <a:pt x="11112" y="181134"/>
                      <a:pt x="0" y="184786"/>
                    </a:cubicBezTo>
                    <a:cubicBezTo>
                      <a:pt x="7408" y="177483"/>
                      <a:pt x="7408" y="159226"/>
                      <a:pt x="7408" y="159226"/>
                    </a:cubicBezTo>
                    <a:close/>
                    <a:moveTo>
                      <a:pt x="59796" y="128588"/>
                    </a:moveTo>
                    <a:cubicBezTo>
                      <a:pt x="63500" y="132398"/>
                      <a:pt x="74613" y="143828"/>
                      <a:pt x="85726" y="140018"/>
                    </a:cubicBezTo>
                    <a:cubicBezTo>
                      <a:pt x="78317" y="147638"/>
                      <a:pt x="78317" y="162878"/>
                      <a:pt x="78317" y="166688"/>
                    </a:cubicBezTo>
                    <a:cubicBezTo>
                      <a:pt x="74613" y="166688"/>
                      <a:pt x="63500" y="155258"/>
                      <a:pt x="52388" y="159068"/>
                    </a:cubicBezTo>
                    <a:cubicBezTo>
                      <a:pt x="59796" y="151448"/>
                      <a:pt x="59796" y="132398"/>
                      <a:pt x="59796" y="132398"/>
                    </a:cubicBezTo>
                    <a:cubicBezTo>
                      <a:pt x="59796" y="128588"/>
                      <a:pt x="59796" y="128588"/>
                      <a:pt x="59796" y="128588"/>
                    </a:cubicBezTo>
                    <a:close/>
                    <a:moveTo>
                      <a:pt x="112183" y="106363"/>
                    </a:moveTo>
                    <a:cubicBezTo>
                      <a:pt x="115887" y="106363"/>
                      <a:pt x="127000" y="117476"/>
                      <a:pt x="138113" y="113772"/>
                    </a:cubicBezTo>
                    <a:cubicBezTo>
                      <a:pt x="127000" y="121180"/>
                      <a:pt x="130704" y="135997"/>
                      <a:pt x="130704" y="139701"/>
                    </a:cubicBezTo>
                    <a:cubicBezTo>
                      <a:pt x="127000" y="139701"/>
                      <a:pt x="115887" y="128588"/>
                      <a:pt x="104775" y="132293"/>
                    </a:cubicBezTo>
                    <a:cubicBezTo>
                      <a:pt x="112183" y="124884"/>
                      <a:pt x="112183" y="106363"/>
                      <a:pt x="112183" y="106363"/>
                    </a:cubicBezTo>
                    <a:close/>
                    <a:moveTo>
                      <a:pt x="165418" y="79375"/>
                    </a:moveTo>
                    <a:cubicBezTo>
                      <a:pt x="169228" y="79375"/>
                      <a:pt x="180658" y="91017"/>
                      <a:pt x="192088" y="87136"/>
                    </a:cubicBezTo>
                    <a:cubicBezTo>
                      <a:pt x="180658" y="94897"/>
                      <a:pt x="184468" y="110420"/>
                      <a:pt x="184468" y="114300"/>
                    </a:cubicBezTo>
                    <a:cubicBezTo>
                      <a:pt x="180658" y="114300"/>
                      <a:pt x="169228" y="102658"/>
                      <a:pt x="157798" y="106539"/>
                    </a:cubicBezTo>
                    <a:cubicBezTo>
                      <a:pt x="165418" y="98778"/>
                      <a:pt x="165418" y="79375"/>
                      <a:pt x="165418" y="79375"/>
                    </a:cubicBezTo>
                    <a:close/>
                    <a:moveTo>
                      <a:pt x="33161" y="79375"/>
                    </a:moveTo>
                    <a:cubicBezTo>
                      <a:pt x="37041" y="79375"/>
                      <a:pt x="48683" y="91017"/>
                      <a:pt x="60325" y="87136"/>
                    </a:cubicBezTo>
                    <a:cubicBezTo>
                      <a:pt x="52564" y="94897"/>
                      <a:pt x="52564" y="114300"/>
                      <a:pt x="52564" y="114300"/>
                    </a:cubicBezTo>
                    <a:cubicBezTo>
                      <a:pt x="48683" y="114300"/>
                      <a:pt x="37041" y="102658"/>
                      <a:pt x="25400" y="106539"/>
                    </a:cubicBezTo>
                    <a:cubicBezTo>
                      <a:pt x="37041" y="98778"/>
                      <a:pt x="33161" y="79375"/>
                      <a:pt x="33161" y="79375"/>
                    </a:cubicBezTo>
                    <a:close/>
                    <a:moveTo>
                      <a:pt x="217805" y="52388"/>
                    </a:moveTo>
                    <a:cubicBezTo>
                      <a:pt x="221615" y="52388"/>
                      <a:pt x="233045" y="64030"/>
                      <a:pt x="244475" y="60149"/>
                    </a:cubicBezTo>
                    <a:cubicBezTo>
                      <a:pt x="233045" y="67910"/>
                      <a:pt x="236855" y="87313"/>
                      <a:pt x="236855" y="87313"/>
                    </a:cubicBezTo>
                    <a:cubicBezTo>
                      <a:pt x="233045" y="87313"/>
                      <a:pt x="221615" y="75671"/>
                      <a:pt x="210185" y="79552"/>
                    </a:cubicBezTo>
                    <a:cubicBezTo>
                      <a:pt x="206375" y="79552"/>
                      <a:pt x="206375" y="79552"/>
                      <a:pt x="206375" y="79552"/>
                    </a:cubicBezTo>
                    <a:cubicBezTo>
                      <a:pt x="217805" y="71791"/>
                      <a:pt x="217805" y="52388"/>
                      <a:pt x="217805" y="52388"/>
                    </a:cubicBezTo>
                    <a:close/>
                    <a:moveTo>
                      <a:pt x="85549" y="52388"/>
                    </a:moveTo>
                    <a:cubicBezTo>
                      <a:pt x="89429" y="52388"/>
                      <a:pt x="101071" y="64030"/>
                      <a:pt x="112713" y="60149"/>
                    </a:cubicBezTo>
                    <a:cubicBezTo>
                      <a:pt x="104952" y="67910"/>
                      <a:pt x="104952" y="87313"/>
                      <a:pt x="104952" y="87313"/>
                    </a:cubicBezTo>
                    <a:cubicBezTo>
                      <a:pt x="101071" y="87313"/>
                      <a:pt x="89429" y="75671"/>
                      <a:pt x="77788" y="79552"/>
                    </a:cubicBezTo>
                    <a:cubicBezTo>
                      <a:pt x="85549" y="71791"/>
                      <a:pt x="85549" y="52388"/>
                      <a:pt x="85549" y="52388"/>
                    </a:cubicBezTo>
                    <a:close/>
                    <a:moveTo>
                      <a:pt x="270193" y="26988"/>
                    </a:moveTo>
                    <a:cubicBezTo>
                      <a:pt x="270193" y="26988"/>
                      <a:pt x="285433" y="38101"/>
                      <a:pt x="296863" y="34397"/>
                    </a:cubicBezTo>
                    <a:cubicBezTo>
                      <a:pt x="285433" y="41805"/>
                      <a:pt x="289243" y="60326"/>
                      <a:pt x="289243" y="60326"/>
                    </a:cubicBezTo>
                    <a:cubicBezTo>
                      <a:pt x="285433" y="60326"/>
                      <a:pt x="274003" y="49213"/>
                      <a:pt x="258763" y="52918"/>
                    </a:cubicBezTo>
                    <a:cubicBezTo>
                      <a:pt x="270193" y="45509"/>
                      <a:pt x="270193" y="26988"/>
                      <a:pt x="270193" y="26988"/>
                    </a:cubicBezTo>
                    <a:close/>
                    <a:moveTo>
                      <a:pt x="139171" y="26988"/>
                    </a:moveTo>
                    <a:cubicBezTo>
                      <a:pt x="142875" y="26988"/>
                      <a:pt x="153988" y="38101"/>
                      <a:pt x="165101" y="34397"/>
                    </a:cubicBezTo>
                    <a:cubicBezTo>
                      <a:pt x="157692" y="41805"/>
                      <a:pt x="157692" y="60326"/>
                      <a:pt x="157692" y="60326"/>
                    </a:cubicBezTo>
                    <a:cubicBezTo>
                      <a:pt x="153988" y="60326"/>
                      <a:pt x="142875" y="49213"/>
                      <a:pt x="131763" y="52918"/>
                    </a:cubicBezTo>
                    <a:cubicBezTo>
                      <a:pt x="139171" y="45509"/>
                      <a:pt x="139171" y="26988"/>
                      <a:pt x="139171" y="26988"/>
                    </a:cubicBezTo>
                    <a:close/>
                    <a:moveTo>
                      <a:pt x="191929" y="0"/>
                    </a:moveTo>
                    <a:cubicBezTo>
                      <a:pt x="195580" y="0"/>
                      <a:pt x="206534" y="11642"/>
                      <a:pt x="217488" y="7761"/>
                    </a:cubicBezTo>
                    <a:cubicBezTo>
                      <a:pt x="206534" y="15522"/>
                      <a:pt x="210185" y="34925"/>
                      <a:pt x="210185" y="34925"/>
                    </a:cubicBezTo>
                    <a:cubicBezTo>
                      <a:pt x="206534" y="34925"/>
                      <a:pt x="195580" y="23283"/>
                      <a:pt x="184626" y="27164"/>
                    </a:cubicBezTo>
                    <a:cubicBezTo>
                      <a:pt x="191929" y="19403"/>
                      <a:pt x="191929" y="3880"/>
                      <a:pt x="191929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53" name="任意多边形 1252">
                <a:extLst>
                  <a:ext uri="{FF2B5EF4-FFF2-40B4-BE49-F238E27FC236}">
                    <a16:creationId xmlns:a16="http://schemas.microsoft.com/office/drawing/2014/main" id="{81219A54-5BD8-41BA-B318-7B5A1F314D00}"/>
                  </a:ext>
                </a:extLst>
              </p:cNvPr>
              <p:cNvSpPr/>
              <p:nvPr/>
            </p:nvSpPr>
            <p:spPr bwMode="auto">
              <a:xfrm>
                <a:off x="5353050" y="3654425"/>
                <a:ext cx="155575" cy="30163"/>
              </a:xfrm>
              <a:custGeom>
                <a:avLst/>
                <a:gdLst>
                  <a:gd name="T0" fmla="*/ 40 w 41"/>
                  <a:gd name="T1" fmla="*/ 8 h 8"/>
                  <a:gd name="T2" fmla="*/ 0 w 41"/>
                  <a:gd name="T3" fmla="*/ 3 h 8"/>
                  <a:gd name="T4" fmla="*/ 0 w 41"/>
                  <a:gd name="T5" fmla="*/ 0 h 8"/>
                  <a:gd name="T6" fmla="*/ 41 w 41"/>
                  <a:gd name="T7" fmla="*/ 5 h 8"/>
                  <a:gd name="T8" fmla="*/ 40 w 4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">
                    <a:moveTo>
                      <a:pt x="40" y="8"/>
                    </a:moveTo>
                    <a:cubicBezTo>
                      <a:pt x="26" y="4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6" y="1"/>
                      <a:pt x="41" y="5"/>
                    </a:cubicBez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" name="任意多边形 1253">
                <a:extLst>
                  <a:ext uri="{FF2B5EF4-FFF2-40B4-BE49-F238E27FC236}">
                    <a16:creationId xmlns:a16="http://schemas.microsoft.com/office/drawing/2014/main" id="{8652FF7C-C041-4E01-981F-B49167D484C9}"/>
                  </a:ext>
                </a:extLst>
              </p:cNvPr>
              <p:cNvSpPr/>
              <p:nvPr/>
            </p:nvSpPr>
            <p:spPr bwMode="auto">
              <a:xfrm>
                <a:off x="5459413" y="3786188"/>
                <a:ext cx="115888" cy="22225"/>
              </a:xfrm>
              <a:custGeom>
                <a:avLst/>
                <a:gdLst>
                  <a:gd name="T0" fmla="*/ 30 w 31"/>
                  <a:gd name="T1" fmla="*/ 6 h 6"/>
                  <a:gd name="T2" fmla="*/ 0 w 31"/>
                  <a:gd name="T3" fmla="*/ 3 h 6"/>
                  <a:gd name="T4" fmla="*/ 1 w 31"/>
                  <a:gd name="T5" fmla="*/ 0 h 6"/>
                  <a:gd name="T6" fmla="*/ 31 w 31"/>
                  <a:gd name="T7" fmla="*/ 3 h 6"/>
                  <a:gd name="T8" fmla="*/ 31 w 31"/>
                  <a:gd name="T9" fmla="*/ 6 h 6"/>
                  <a:gd name="T10" fmla="*/ 30 w 31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6">
                    <a:moveTo>
                      <a:pt x="30" y="6"/>
                    </a:moveTo>
                    <a:cubicBezTo>
                      <a:pt x="13" y="6"/>
                      <a:pt x="1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3" y="3"/>
                      <a:pt x="31" y="3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0" y="6"/>
                      <a:pt x="30" y="6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" name="任意多边形 1254">
                <a:extLst>
                  <a:ext uri="{FF2B5EF4-FFF2-40B4-BE49-F238E27FC236}">
                    <a16:creationId xmlns:a16="http://schemas.microsoft.com/office/drawing/2014/main" id="{02EB8875-C784-48EA-87BE-9F3C00F9EAC3}"/>
                  </a:ext>
                </a:extLst>
              </p:cNvPr>
              <p:cNvSpPr/>
              <p:nvPr/>
            </p:nvSpPr>
            <p:spPr bwMode="auto">
              <a:xfrm>
                <a:off x="2581275" y="3544888"/>
                <a:ext cx="817563" cy="531813"/>
              </a:xfrm>
              <a:custGeom>
                <a:avLst/>
                <a:gdLst>
                  <a:gd name="T0" fmla="*/ 23 w 217"/>
                  <a:gd name="T1" fmla="*/ 34 h 141"/>
                  <a:gd name="T2" fmla="*/ 24 w 217"/>
                  <a:gd name="T3" fmla="*/ 35 h 141"/>
                  <a:gd name="T4" fmla="*/ 46 w 217"/>
                  <a:gd name="T5" fmla="*/ 74 h 141"/>
                  <a:gd name="T6" fmla="*/ 86 w 217"/>
                  <a:gd name="T7" fmla="*/ 97 h 141"/>
                  <a:gd name="T8" fmla="*/ 154 w 217"/>
                  <a:gd name="T9" fmla="*/ 97 h 141"/>
                  <a:gd name="T10" fmla="*/ 157 w 217"/>
                  <a:gd name="T11" fmla="*/ 98 h 141"/>
                  <a:gd name="T12" fmla="*/ 177 w 217"/>
                  <a:gd name="T13" fmla="*/ 140 h 141"/>
                  <a:gd name="T14" fmla="*/ 193 w 217"/>
                  <a:gd name="T15" fmla="*/ 112 h 141"/>
                  <a:gd name="T16" fmla="*/ 194 w 217"/>
                  <a:gd name="T17" fmla="*/ 112 h 141"/>
                  <a:gd name="T18" fmla="*/ 200 w 217"/>
                  <a:gd name="T19" fmla="*/ 116 h 141"/>
                  <a:gd name="T20" fmla="*/ 201 w 217"/>
                  <a:gd name="T21" fmla="*/ 116 h 141"/>
                  <a:gd name="T22" fmla="*/ 214 w 217"/>
                  <a:gd name="T23" fmla="*/ 91 h 141"/>
                  <a:gd name="T24" fmla="*/ 216 w 217"/>
                  <a:gd name="T25" fmla="*/ 88 h 141"/>
                  <a:gd name="T26" fmla="*/ 214 w 217"/>
                  <a:gd name="T27" fmla="*/ 74 h 141"/>
                  <a:gd name="T28" fmla="*/ 184 w 217"/>
                  <a:gd name="T29" fmla="*/ 23 h 141"/>
                  <a:gd name="T30" fmla="*/ 145 w 217"/>
                  <a:gd name="T31" fmla="*/ 0 h 141"/>
                  <a:gd name="T32" fmla="*/ 30 w 217"/>
                  <a:gd name="T33" fmla="*/ 0 h 141"/>
                  <a:gd name="T34" fmla="*/ 16 w 217"/>
                  <a:gd name="T35" fmla="*/ 5 h 141"/>
                  <a:gd name="T36" fmla="*/ 16 w 217"/>
                  <a:gd name="T37" fmla="*/ 6 h 141"/>
                  <a:gd name="T38" fmla="*/ 15 w 217"/>
                  <a:gd name="T39" fmla="*/ 8 h 141"/>
                  <a:gd name="T40" fmla="*/ 0 w 217"/>
                  <a:gd name="T41" fmla="*/ 33 h 141"/>
                  <a:gd name="T42" fmla="*/ 1 w 217"/>
                  <a:gd name="T43" fmla="*/ 34 h 141"/>
                  <a:gd name="T44" fmla="*/ 23 w 217"/>
                  <a:gd name="T45" fmla="*/ 3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7" h="141">
                    <a:moveTo>
                      <a:pt x="23" y="34"/>
                    </a:moveTo>
                    <a:cubicBezTo>
                      <a:pt x="23" y="34"/>
                      <a:pt x="24" y="34"/>
                      <a:pt x="24" y="3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54" y="86"/>
                      <a:pt x="71" y="97"/>
                      <a:pt x="86" y="97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97"/>
                      <a:pt x="156" y="97"/>
                      <a:pt x="157" y="98"/>
                    </a:cubicBezTo>
                    <a:cubicBezTo>
                      <a:pt x="177" y="140"/>
                      <a:pt x="177" y="140"/>
                      <a:pt x="177" y="140"/>
                    </a:cubicBezTo>
                    <a:cubicBezTo>
                      <a:pt x="180" y="141"/>
                      <a:pt x="192" y="113"/>
                      <a:pt x="193" y="112"/>
                    </a:cubicBezTo>
                    <a:cubicBezTo>
                      <a:pt x="193" y="112"/>
                      <a:pt x="194" y="112"/>
                      <a:pt x="194" y="112"/>
                    </a:cubicBezTo>
                    <a:cubicBezTo>
                      <a:pt x="196" y="114"/>
                      <a:pt x="199" y="115"/>
                      <a:pt x="200" y="116"/>
                    </a:cubicBezTo>
                    <a:cubicBezTo>
                      <a:pt x="200" y="116"/>
                      <a:pt x="201" y="116"/>
                      <a:pt x="201" y="116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5" y="90"/>
                      <a:pt x="216" y="88"/>
                      <a:pt x="216" y="88"/>
                    </a:cubicBezTo>
                    <a:cubicBezTo>
                      <a:pt x="217" y="84"/>
                      <a:pt x="217" y="79"/>
                      <a:pt x="214" y="74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77" y="10"/>
                      <a:pt x="159" y="0"/>
                      <a:pt x="14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3" y="0"/>
                      <a:pt x="19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7"/>
                      <a:pt x="15" y="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1" y="34"/>
                      <a:pt x="1" y="34"/>
                    </a:cubicBez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" name="任意多边形 1255">
                <a:extLst>
                  <a:ext uri="{FF2B5EF4-FFF2-40B4-BE49-F238E27FC236}">
                    <a16:creationId xmlns:a16="http://schemas.microsoft.com/office/drawing/2014/main" id="{274F7F8E-6E47-486D-AE7A-9BDFD2F9F263}"/>
                  </a:ext>
                </a:extLst>
              </p:cNvPr>
              <p:cNvSpPr/>
              <p:nvPr/>
            </p:nvSpPr>
            <p:spPr bwMode="auto">
              <a:xfrm>
                <a:off x="2573338" y="3536950"/>
                <a:ext cx="836613" cy="542925"/>
              </a:xfrm>
              <a:custGeom>
                <a:avLst/>
                <a:gdLst>
                  <a:gd name="T0" fmla="*/ 180 w 222"/>
                  <a:gd name="T1" fmla="*/ 144 h 144"/>
                  <a:gd name="T2" fmla="*/ 179 w 222"/>
                  <a:gd name="T3" fmla="*/ 143 h 144"/>
                  <a:gd name="T4" fmla="*/ 178 w 222"/>
                  <a:gd name="T5" fmla="*/ 143 h 144"/>
                  <a:gd name="T6" fmla="*/ 158 w 222"/>
                  <a:gd name="T7" fmla="*/ 101 h 144"/>
                  <a:gd name="T8" fmla="*/ 156 w 222"/>
                  <a:gd name="T9" fmla="*/ 101 h 144"/>
                  <a:gd name="T10" fmla="*/ 88 w 222"/>
                  <a:gd name="T11" fmla="*/ 101 h 144"/>
                  <a:gd name="T12" fmla="*/ 47 w 222"/>
                  <a:gd name="T13" fmla="*/ 77 h 144"/>
                  <a:gd name="T14" fmla="*/ 24 w 222"/>
                  <a:gd name="T15" fmla="*/ 38 h 144"/>
                  <a:gd name="T16" fmla="*/ 3 w 222"/>
                  <a:gd name="T17" fmla="*/ 38 h 144"/>
                  <a:gd name="T18" fmla="*/ 1 w 222"/>
                  <a:gd name="T19" fmla="*/ 36 h 144"/>
                  <a:gd name="T20" fmla="*/ 1 w 222"/>
                  <a:gd name="T21" fmla="*/ 34 h 144"/>
                  <a:gd name="T22" fmla="*/ 15 w 222"/>
                  <a:gd name="T23" fmla="*/ 9 h 144"/>
                  <a:gd name="T24" fmla="*/ 16 w 222"/>
                  <a:gd name="T25" fmla="*/ 7 h 144"/>
                  <a:gd name="T26" fmla="*/ 17 w 222"/>
                  <a:gd name="T27" fmla="*/ 6 h 144"/>
                  <a:gd name="T28" fmla="*/ 32 w 222"/>
                  <a:gd name="T29" fmla="*/ 0 h 144"/>
                  <a:gd name="T30" fmla="*/ 147 w 222"/>
                  <a:gd name="T31" fmla="*/ 0 h 144"/>
                  <a:gd name="T32" fmla="*/ 188 w 222"/>
                  <a:gd name="T33" fmla="*/ 24 h 144"/>
                  <a:gd name="T34" fmla="*/ 217 w 222"/>
                  <a:gd name="T35" fmla="*/ 75 h 144"/>
                  <a:gd name="T36" fmla="*/ 220 w 222"/>
                  <a:gd name="T37" fmla="*/ 91 h 144"/>
                  <a:gd name="T38" fmla="*/ 218 w 222"/>
                  <a:gd name="T39" fmla="*/ 94 h 144"/>
                  <a:gd name="T40" fmla="*/ 204 w 222"/>
                  <a:gd name="T41" fmla="*/ 119 h 144"/>
                  <a:gd name="T42" fmla="*/ 203 w 222"/>
                  <a:gd name="T43" fmla="*/ 120 h 144"/>
                  <a:gd name="T44" fmla="*/ 201 w 222"/>
                  <a:gd name="T45" fmla="*/ 120 h 144"/>
                  <a:gd name="T46" fmla="*/ 196 w 222"/>
                  <a:gd name="T47" fmla="*/ 117 h 144"/>
                  <a:gd name="T48" fmla="*/ 194 w 222"/>
                  <a:gd name="T49" fmla="*/ 121 h 144"/>
                  <a:gd name="T50" fmla="*/ 182 w 222"/>
                  <a:gd name="T51" fmla="*/ 143 h 144"/>
                  <a:gd name="T52" fmla="*/ 180 w 222"/>
                  <a:gd name="T53" fmla="*/ 144 h 144"/>
                  <a:gd name="T54" fmla="*/ 197 w 222"/>
                  <a:gd name="T55" fmla="*/ 112 h 144"/>
                  <a:gd name="T56" fmla="*/ 202 w 222"/>
                  <a:gd name="T57" fmla="*/ 116 h 144"/>
                  <a:gd name="T58" fmla="*/ 215 w 222"/>
                  <a:gd name="T59" fmla="*/ 92 h 144"/>
                  <a:gd name="T60" fmla="*/ 216 w 222"/>
                  <a:gd name="T61" fmla="*/ 90 h 144"/>
                  <a:gd name="T62" fmla="*/ 214 w 222"/>
                  <a:gd name="T63" fmla="*/ 77 h 144"/>
                  <a:gd name="T64" fmla="*/ 184 w 222"/>
                  <a:gd name="T65" fmla="*/ 26 h 144"/>
                  <a:gd name="T66" fmla="*/ 147 w 222"/>
                  <a:gd name="T67" fmla="*/ 4 h 144"/>
                  <a:gd name="T68" fmla="*/ 32 w 222"/>
                  <a:gd name="T69" fmla="*/ 4 h 144"/>
                  <a:gd name="T70" fmla="*/ 20 w 222"/>
                  <a:gd name="T71" fmla="*/ 8 h 144"/>
                  <a:gd name="T72" fmla="*/ 19 w 222"/>
                  <a:gd name="T73" fmla="*/ 9 h 144"/>
                  <a:gd name="T74" fmla="*/ 18 w 222"/>
                  <a:gd name="T75" fmla="*/ 11 h 144"/>
                  <a:gd name="T76" fmla="*/ 5 w 222"/>
                  <a:gd name="T77" fmla="*/ 34 h 144"/>
                  <a:gd name="T78" fmla="*/ 25 w 222"/>
                  <a:gd name="T79" fmla="*/ 34 h 144"/>
                  <a:gd name="T80" fmla="*/ 27 w 222"/>
                  <a:gd name="T81" fmla="*/ 36 h 144"/>
                  <a:gd name="T82" fmla="*/ 50 w 222"/>
                  <a:gd name="T83" fmla="*/ 75 h 144"/>
                  <a:gd name="T84" fmla="*/ 88 w 222"/>
                  <a:gd name="T85" fmla="*/ 97 h 144"/>
                  <a:gd name="T86" fmla="*/ 156 w 222"/>
                  <a:gd name="T87" fmla="*/ 97 h 144"/>
                  <a:gd name="T88" fmla="*/ 160 w 222"/>
                  <a:gd name="T89" fmla="*/ 98 h 144"/>
                  <a:gd name="T90" fmla="*/ 161 w 222"/>
                  <a:gd name="T91" fmla="*/ 98 h 144"/>
                  <a:gd name="T92" fmla="*/ 180 w 222"/>
                  <a:gd name="T93" fmla="*/ 139 h 144"/>
                  <a:gd name="T94" fmla="*/ 191 w 222"/>
                  <a:gd name="T95" fmla="*/ 119 h 144"/>
                  <a:gd name="T96" fmla="*/ 194 w 222"/>
                  <a:gd name="T97" fmla="*/ 113 h 144"/>
                  <a:gd name="T98" fmla="*/ 194 w 222"/>
                  <a:gd name="T99" fmla="*/ 113 h 144"/>
                  <a:gd name="T100" fmla="*/ 197 w 222"/>
                  <a:gd name="T101" fmla="*/ 11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2" h="144">
                    <a:moveTo>
                      <a:pt x="180" y="144"/>
                    </a:moveTo>
                    <a:cubicBezTo>
                      <a:pt x="180" y="144"/>
                      <a:pt x="179" y="144"/>
                      <a:pt x="179" y="143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58" y="101"/>
                      <a:pt x="158" y="101"/>
                      <a:pt x="158" y="101"/>
                    </a:cubicBezTo>
                    <a:cubicBezTo>
                      <a:pt x="157" y="101"/>
                      <a:pt x="156" y="101"/>
                      <a:pt x="156" y="10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73" y="101"/>
                      <a:pt x="54" y="90"/>
                      <a:pt x="47" y="77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1" y="37"/>
                      <a:pt x="1" y="36"/>
                    </a:cubicBezTo>
                    <a:cubicBezTo>
                      <a:pt x="0" y="36"/>
                      <a:pt x="0" y="35"/>
                      <a:pt x="1" y="3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6" y="7"/>
                      <a:pt x="16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20" y="2"/>
                      <a:pt x="24" y="0"/>
                      <a:pt x="32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62" y="0"/>
                      <a:pt x="180" y="11"/>
                      <a:pt x="188" y="24"/>
                    </a:cubicBezTo>
                    <a:cubicBezTo>
                      <a:pt x="217" y="75"/>
                      <a:pt x="217" y="75"/>
                      <a:pt x="217" y="75"/>
                    </a:cubicBezTo>
                    <a:cubicBezTo>
                      <a:pt x="221" y="81"/>
                      <a:pt x="222" y="86"/>
                      <a:pt x="220" y="91"/>
                    </a:cubicBezTo>
                    <a:cubicBezTo>
                      <a:pt x="220" y="91"/>
                      <a:pt x="219" y="93"/>
                      <a:pt x="218" y="94"/>
                    </a:cubicBezTo>
                    <a:cubicBezTo>
                      <a:pt x="204" y="119"/>
                      <a:pt x="204" y="119"/>
                      <a:pt x="204" y="119"/>
                    </a:cubicBezTo>
                    <a:cubicBezTo>
                      <a:pt x="204" y="119"/>
                      <a:pt x="203" y="120"/>
                      <a:pt x="203" y="120"/>
                    </a:cubicBezTo>
                    <a:cubicBezTo>
                      <a:pt x="202" y="120"/>
                      <a:pt x="201" y="120"/>
                      <a:pt x="201" y="120"/>
                    </a:cubicBezTo>
                    <a:cubicBezTo>
                      <a:pt x="200" y="119"/>
                      <a:pt x="198" y="118"/>
                      <a:pt x="196" y="117"/>
                    </a:cubicBezTo>
                    <a:cubicBezTo>
                      <a:pt x="196" y="118"/>
                      <a:pt x="195" y="119"/>
                      <a:pt x="194" y="121"/>
                    </a:cubicBezTo>
                    <a:cubicBezTo>
                      <a:pt x="188" y="134"/>
                      <a:pt x="184" y="140"/>
                      <a:pt x="182" y="143"/>
                    </a:cubicBezTo>
                    <a:cubicBezTo>
                      <a:pt x="181" y="143"/>
                      <a:pt x="181" y="143"/>
                      <a:pt x="180" y="144"/>
                    </a:cubicBezTo>
                    <a:close/>
                    <a:moveTo>
                      <a:pt x="197" y="112"/>
                    </a:moveTo>
                    <a:cubicBezTo>
                      <a:pt x="199" y="114"/>
                      <a:pt x="201" y="115"/>
                      <a:pt x="202" y="116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5" y="91"/>
                      <a:pt x="216" y="90"/>
                      <a:pt x="216" y="90"/>
                    </a:cubicBezTo>
                    <a:cubicBezTo>
                      <a:pt x="217" y="86"/>
                      <a:pt x="217" y="82"/>
                      <a:pt x="214" y="77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77" y="14"/>
                      <a:pt x="160" y="4"/>
                      <a:pt x="147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6" y="4"/>
                      <a:pt x="22" y="5"/>
                      <a:pt x="20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8" y="1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6" y="34"/>
                      <a:pt x="27" y="35"/>
                      <a:pt x="27" y="3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7" y="87"/>
                      <a:pt x="74" y="97"/>
                      <a:pt x="88" y="97"/>
                    </a:cubicBezTo>
                    <a:cubicBezTo>
                      <a:pt x="156" y="97"/>
                      <a:pt x="156" y="97"/>
                      <a:pt x="156" y="97"/>
                    </a:cubicBezTo>
                    <a:cubicBezTo>
                      <a:pt x="157" y="97"/>
                      <a:pt x="159" y="97"/>
                      <a:pt x="160" y="98"/>
                    </a:cubicBezTo>
                    <a:cubicBezTo>
                      <a:pt x="161" y="98"/>
                      <a:pt x="161" y="98"/>
                      <a:pt x="161" y="98"/>
                    </a:cubicBezTo>
                    <a:cubicBezTo>
                      <a:pt x="180" y="139"/>
                      <a:pt x="180" y="139"/>
                      <a:pt x="180" y="139"/>
                    </a:cubicBezTo>
                    <a:cubicBezTo>
                      <a:pt x="183" y="135"/>
                      <a:pt x="188" y="124"/>
                      <a:pt x="191" y="119"/>
                    </a:cubicBezTo>
                    <a:cubicBezTo>
                      <a:pt x="193" y="114"/>
                      <a:pt x="193" y="113"/>
                      <a:pt x="194" y="113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5" y="112"/>
                      <a:pt x="196" y="112"/>
                      <a:pt x="197" y="112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" name="任意多边形 1256">
                <a:extLst>
                  <a:ext uri="{FF2B5EF4-FFF2-40B4-BE49-F238E27FC236}">
                    <a16:creationId xmlns:a16="http://schemas.microsoft.com/office/drawing/2014/main" id="{BBE15EA1-9141-4943-AC74-7A788EAE8C2C}"/>
                  </a:ext>
                </a:extLst>
              </p:cNvPr>
              <p:cNvSpPr/>
              <p:nvPr/>
            </p:nvSpPr>
            <p:spPr bwMode="auto">
              <a:xfrm>
                <a:off x="2557463" y="3646488"/>
                <a:ext cx="800100" cy="430213"/>
              </a:xfrm>
              <a:custGeom>
                <a:avLst/>
                <a:gdLst>
                  <a:gd name="T0" fmla="*/ 21 w 212"/>
                  <a:gd name="T1" fmla="*/ 0 h 114"/>
                  <a:gd name="T2" fmla="*/ 136 w 212"/>
                  <a:gd name="T3" fmla="*/ 0 h 114"/>
                  <a:gd name="T4" fmla="*/ 175 w 212"/>
                  <a:gd name="T5" fmla="*/ 22 h 114"/>
                  <a:gd name="T6" fmla="*/ 205 w 212"/>
                  <a:gd name="T7" fmla="*/ 74 h 114"/>
                  <a:gd name="T8" fmla="*/ 192 w 212"/>
                  <a:gd name="T9" fmla="*/ 96 h 114"/>
                  <a:gd name="T10" fmla="*/ 182 w 212"/>
                  <a:gd name="T11" fmla="*/ 96 h 114"/>
                  <a:gd name="T12" fmla="*/ 179 w 212"/>
                  <a:gd name="T13" fmla="*/ 101 h 114"/>
                  <a:gd name="T14" fmla="*/ 184 w 212"/>
                  <a:gd name="T15" fmla="*/ 109 h 114"/>
                  <a:gd name="T16" fmla="*/ 178 w 212"/>
                  <a:gd name="T17" fmla="*/ 112 h 114"/>
                  <a:gd name="T18" fmla="*/ 148 w 212"/>
                  <a:gd name="T19" fmla="*/ 97 h 114"/>
                  <a:gd name="T20" fmla="*/ 145 w 212"/>
                  <a:gd name="T21" fmla="*/ 96 h 114"/>
                  <a:gd name="T22" fmla="*/ 76 w 212"/>
                  <a:gd name="T23" fmla="*/ 96 h 114"/>
                  <a:gd name="T24" fmla="*/ 37 w 212"/>
                  <a:gd name="T25" fmla="*/ 74 h 114"/>
                  <a:gd name="T26" fmla="*/ 8 w 212"/>
                  <a:gd name="T27" fmla="*/ 22 h 114"/>
                  <a:gd name="T28" fmla="*/ 21 w 212"/>
                  <a:gd name="T2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2" h="114">
                    <a:moveTo>
                      <a:pt x="21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150" y="0"/>
                      <a:pt x="168" y="10"/>
                      <a:pt x="175" y="22"/>
                    </a:cubicBezTo>
                    <a:cubicBezTo>
                      <a:pt x="205" y="74"/>
                      <a:pt x="205" y="74"/>
                      <a:pt x="205" y="74"/>
                    </a:cubicBezTo>
                    <a:cubicBezTo>
                      <a:pt x="212" y="86"/>
                      <a:pt x="206" y="96"/>
                      <a:pt x="192" y="96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79" y="96"/>
                      <a:pt x="178" y="98"/>
                      <a:pt x="179" y="101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6" y="112"/>
                      <a:pt x="182" y="114"/>
                      <a:pt x="178" y="112"/>
                    </a:cubicBezTo>
                    <a:cubicBezTo>
                      <a:pt x="148" y="97"/>
                      <a:pt x="148" y="97"/>
                      <a:pt x="148" y="97"/>
                    </a:cubicBezTo>
                    <a:cubicBezTo>
                      <a:pt x="147" y="97"/>
                      <a:pt x="146" y="96"/>
                      <a:pt x="145" y="96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62" y="96"/>
                      <a:pt x="45" y="86"/>
                      <a:pt x="37" y="7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0" y="10"/>
                      <a:pt x="6" y="0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" name="任意多边形 1257">
                <a:extLst>
                  <a:ext uri="{FF2B5EF4-FFF2-40B4-BE49-F238E27FC236}">
                    <a16:creationId xmlns:a16="http://schemas.microsoft.com/office/drawing/2014/main" id="{85AF102B-18F1-48FF-96B7-A9C9E9595782}"/>
                  </a:ext>
                </a:extLst>
              </p:cNvPr>
              <p:cNvSpPr/>
              <p:nvPr/>
            </p:nvSpPr>
            <p:spPr bwMode="auto">
              <a:xfrm>
                <a:off x="2565400" y="3638550"/>
                <a:ext cx="787400" cy="446088"/>
              </a:xfrm>
              <a:custGeom>
                <a:avLst/>
                <a:gdLst>
                  <a:gd name="T0" fmla="*/ 175 w 209"/>
                  <a:gd name="T1" fmla="*/ 116 h 118"/>
                  <a:gd name="T2" fmla="*/ 145 w 209"/>
                  <a:gd name="T3" fmla="*/ 101 h 118"/>
                  <a:gd name="T4" fmla="*/ 143 w 209"/>
                  <a:gd name="T5" fmla="*/ 100 h 118"/>
                  <a:gd name="T6" fmla="*/ 74 w 209"/>
                  <a:gd name="T7" fmla="*/ 100 h 118"/>
                  <a:gd name="T8" fmla="*/ 34 w 209"/>
                  <a:gd name="T9" fmla="*/ 77 h 118"/>
                  <a:gd name="T10" fmla="*/ 4 w 209"/>
                  <a:gd name="T11" fmla="*/ 25 h 118"/>
                  <a:gd name="T12" fmla="*/ 2 w 209"/>
                  <a:gd name="T13" fmla="*/ 8 h 118"/>
                  <a:gd name="T14" fmla="*/ 19 w 209"/>
                  <a:gd name="T15" fmla="*/ 0 h 118"/>
                  <a:gd name="T16" fmla="*/ 134 w 209"/>
                  <a:gd name="T17" fmla="*/ 0 h 118"/>
                  <a:gd name="T18" fmla="*/ 174 w 209"/>
                  <a:gd name="T19" fmla="*/ 23 h 118"/>
                  <a:gd name="T20" fmla="*/ 204 w 209"/>
                  <a:gd name="T21" fmla="*/ 75 h 118"/>
                  <a:gd name="T22" fmla="*/ 206 w 209"/>
                  <a:gd name="T23" fmla="*/ 93 h 118"/>
                  <a:gd name="T24" fmla="*/ 190 w 209"/>
                  <a:gd name="T25" fmla="*/ 100 h 118"/>
                  <a:gd name="T26" fmla="*/ 180 w 209"/>
                  <a:gd name="T27" fmla="*/ 100 h 118"/>
                  <a:gd name="T28" fmla="*/ 179 w 209"/>
                  <a:gd name="T29" fmla="*/ 101 h 118"/>
                  <a:gd name="T30" fmla="*/ 179 w 209"/>
                  <a:gd name="T31" fmla="*/ 102 h 118"/>
                  <a:gd name="T32" fmla="*/ 184 w 209"/>
                  <a:gd name="T33" fmla="*/ 110 h 118"/>
                  <a:gd name="T34" fmla="*/ 184 w 209"/>
                  <a:gd name="T35" fmla="*/ 116 h 118"/>
                  <a:gd name="T36" fmla="*/ 183 w 209"/>
                  <a:gd name="T37" fmla="*/ 116 h 118"/>
                  <a:gd name="T38" fmla="*/ 175 w 209"/>
                  <a:gd name="T39" fmla="*/ 116 h 118"/>
                  <a:gd name="T40" fmla="*/ 180 w 209"/>
                  <a:gd name="T41" fmla="*/ 96 h 118"/>
                  <a:gd name="T42" fmla="*/ 190 w 209"/>
                  <a:gd name="T43" fmla="*/ 96 h 118"/>
                  <a:gd name="T44" fmla="*/ 203 w 209"/>
                  <a:gd name="T45" fmla="*/ 91 h 118"/>
                  <a:gd name="T46" fmla="*/ 201 w 209"/>
                  <a:gd name="T47" fmla="*/ 77 h 118"/>
                  <a:gd name="T48" fmla="*/ 171 w 209"/>
                  <a:gd name="T49" fmla="*/ 25 h 118"/>
                  <a:gd name="T50" fmla="*/ 134 w 209"/>
                  <a:gd name="T51" fmla="*/ 4 h 118"/>
                  <a:gd name="T52" fmla="*/ 19 w 209"/>
                  <a:gd name="T53" fmla="*/ 4 h 118"/>
                  <a:gd name="T54" fmla="*/ 6 w 209"/>
                  <a:gd name="T55" fmla="*/ 10 h 118"/>
                  <a:gd name="T56" fmla="*/ 7 w 209"/>
                  <a:gd name="T57" fmla="*/ 23 h 118"/>
                  <a:gd name="T58" fmla="*/ 37 w 209"/>
                  <a:gd name="T59" fmla="*/ 75 h 118"/>
                  <a:gd name="T60" fmla="*/ 74 w 209"/>
                  <a:gd name="T61" fmla="*/ 97 h 118"/>
                  <a:gd name="T62" fmla="*/ 143 w 209"/>
                  <a:gd name="T63" fmla="*/ 96 h 118"/>
                  <a:gd name="T64" fmla="*/ 147 w 209"/>
                  <a:gd name="T65" fmla="*/ 98 h 118"/>
                  <a:gd name="T66" fmla="*/ 177 w 209"/>
                  <a:gd name="T67" fmla="*/ 112 h 118"/>
                  <a:gd name="T68" fmla="*/ 181 w 209"/>
                  <a:gd name="T69" fmla="*/ 113 h 118"/>
                  <a:gd name="T70" fmla="*/ 180 w 209"/>
                  <a:gd name="T71" fmla="*/ 112 h 118"/>
                  <a:gd name="T72" fmla="*/ 176 w 209"/>
                  <a:gd name="T73" fmla="*/ 104 h 118"/>
                  <a:gd name="T74" fmla="*/ 175 w 209"/>
                  <a:gd name="T75" fmla="*/ 99 h 118"/>
                  <a:gd name="T76" fmla="*/ 176 w 209"/>
                  <a:gd name="T77" fmla="*/ 98 h 118"/>
                  <a:gd name="T78" fmla="*/ 180 w 209"/>
                  <a:gd name="T79" fmla="*/ 9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9" h="118">
                    <a:moveTo>
                      <a:pt x="175" y="116"/>
                    </a:move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4" y="101"/>
                      <a:pt x="143" y="100"/>
                      <a:pt x="143" y="100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59" y="100"/>
                      <a:pt x="41" y="90"/>
                      <a:pt x="34" y="7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0" y="19"/>
                      <a:pt x="0" y="13"/>
                      <a:pt x="2" y="8"/>
                    </a:cubicBezTo>
                    <a:cubicBezTo>
                      <a:pt x="5" y="3"/>
                      <a:pt x="11" y="0"/>
                      <a:pt x="19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49" y="0"/>
                      <a:pt x="167" y="10"/>
                      <a:pt x="174" y="23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8" y="82"/>
                      <a:pt x="209" y="88"/>
                      <a:pt x="206" y="93"/>
                    </a:cubicBezTo>
                    <a:cubicBezTo>
                      <a:pt x="203" y="98"/>
                      <a:pt x="197" y="100"/>
                      <a:pt x="190" y="100"/>
                    </a:cubicBezTo>
                    <a:cubicBezTo>
                      <a:pt x="180" y="100"/>
                      <a:pt x="180" y="100"/>
                      <a:pt x="180" y="100"/>
                    </a:cubicBezTo>
                    <a:cubicBezTo>
                      <a:pt x="179" y="100"/>
                      <a:pt x="179" y="101"/>
                      <a:pt x="179" y="101"/>
                    </a:cubicBezTo>
                    <a:cubicBezTo>
                      <a:pt x="179" y="101"/>
                      <a:pt x="179" y="101"/>
                      <a:pt x="179" y="102"/>
                    </a:cubicBezTo>
                    <a:cubicBezTo>
                      <a:pt x="184" y="110"/>
                      <a:pt x="184" y="110"/>
                      <a:pt x="184" y="110"/>
                    </a:cubicBezTo>
                    <a:cubicBezTo>
                      <a:pt x="185" y="112"/>
                      <a:pt x="185" y="114"/>
                      <a:pt x="184" y="116"/>
                    </a:cubicBezTo>
                    <a:cubicBezTo>
                      <a:pt x="184" y="116"/>
                      <a:pt x="183" y="116"/>
                      <a:pt x="183" y="116"/>
                    </a:cubicBezTo>
                    <a:cubicBezTo>
                      <a:pt x="182" y="117"/>
                      <a:pt x="178" y="118"/>
                      <a:pt x="175" y="116"/>
                    </a:cubicBezTo>
                    <a:close/>
                    <a:moveTo>
                      <a:pt x="180" y="96"/>
                    </a:moveTo>
                    <a:cubicBezTo>
                      <a:pt x="190" y="96"/>
                      <a:pt x="190" y="96"/>
                      <a:pt x="190" y="96"/>
                    </a:cubicBezTo>
                    <a:cubicBezTo>
                      <a:pt x="196" y="96"/>
                      <a:pt x="200" y="94"/>
                      <a:pt x="203" y="91"/>
                    </a:cubicBezTo>
                    <a:cubicBezTo>
                      <a:pt x="205" y="87"/>
                      <a:pt x="204" y="82"/>
                      <a:pt x="201" y="77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64" y="13"/>
                      <a:pt x="148" y="4"/>
                      <a:pt x="134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2" y="4"/>
                      <a:pt x="8" y="6"/>
                      <a:pt x="6" y="10"/>
                    </a:cubicBezTo>
                    <a:cubicBezTo>
                      <a:pt x="4" y="13"/>
                      <a:pt x="4" y="18"/>
                      <a:pt x="7" y="23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44" y="87"/>
                      <a:pt x="61" y="97"/>
                      <a:pt x="74" y="97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4" y="96"/>
                      <a:pt x="146" y="97"/>
                      <a:pt x="147" y="98"/>
                    </a:cubicBezTo>
                    <a:cubicBezTo>
                      <a:pt x="177" y="112"/>
                      <a:pt x="177" y="112"/>
                      <a:pt x="177" y="112"/>
                    </a:cubicBezTo>
                    <a:cubicBezTo>
                      <a:pt x="179" y="113"/>
                      <a:pt x="180" y="113"/>
                      <a:pt x="181" y="113"/>
                    </a:cubicBezTo>
                    <a:cubicBezTo>
                      <a:pt x="181" y="113"/>
                      <a:pt x="181" y="112"/>
                      <a:pt x="180" y="112"/>
                    </a:cubicBezTo>
                    <a:cubicBezTo>
                      <a:pt x="176" y="104"/>
                      <a:pt x="176" y="104"/>
                      <a:pt x="176" y="104"/>
                    </a:cubicBezTo>
                    <a:cubicBezTo>
                      <a:pt x="175" y="102"/>
                      <a:pt x="175" y="100"/>
                      <a:pt x="175" y="99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177" y="97"/>
                      <a:pt x="178" y="96"/>
                      <a:pt x="180" y="9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" name="任意多边形 1258">
                <a:extLst>
                  <a:ext uri="{FF2B5EF4-FFF2-40B4-BE49-F238E27FC236}">
                    <a16:creationId xmlns:a16="http://schemas.microsoft.com/office/drawing/2014/main" id="{862075EC-81CA-4544-B8AE-0B5263BA0469}"/>
                  </a:ext>
                </a:extLst>
              </p:cNvPr>
              <p:cNvSpPr/>
              <p:nvPr/>
            </p:nvSpPr>
            <p:spPr bwMode="auto">
              <a:xfrm>
                <a:off x="2663825" y="3717925"/>
                <a:ext cx="590550" cy="219075"/>
              </a:xfrm>
              <a:custGeom>
                <a:avLst/>
                <a:gdLst>
                  <a:gd name="T0" fmla="*/ 156 w 157"/>
                  <a:gd name="T1" fmla="*/ 58 h 58"/>
                  <a:gd name="T2" fmla="*/ 48 w 157"/>
                  <a:gd name="T3" fmla="*/ 58 h 58"/>
                  <a:gd name="T4" fmla="*/ 47 w 157"/>
                  <a:gd name="T5" fmla="*/ 58 h 58"/>
                  <a:gd name="T6" fmla="*/ 0 w 157"/>
                  <a:gd name="T7" fmla="*/ 1 h 58"/>
                  <a:gd name="T8" fmla="*/ 1 w 157"/>
                  <a:gd name="T9" fmla="*/ 0 h 58"/>
                  <a:gd name="T10" fmla="*/ 3 w 157"/>
                  <a:gd name="T11" fmla="*/ 0 h 58"/>
                  <a:gd name="T12" fmla="*/ 32 w 157"/>
                  <a:gd name="T13" fmla="*/ 6 h 58"/>
                  <a:gd name="T14" fmla="*/ 70 w 157"/>
                  <a:gd name="T15" fmla="*/ 25 h 58"/>
                  <a:gd name="T16" fmla="*/ 156 w 157"/>
                  <a:gd name="T17" fmla="*/ 57 h 58"/>
                  <a:gd name="T18" fmla="*/ 156 w 157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58">
                    <a:moveTo>
                      <a:pt x="156" y="58"/>
                    </a:moveTo>
                    <a:cubicBezTo>
                      <a:pt x="48" y="58"/>
                      <a:pt x="48" y="58"/>
                      <a:pt x="48" y="58"/>
                    </a:cubicBezTo>
                    <a:cubicBezTo>
                      <a:pt x="48" y="58"/>
                      <a:pt x="47" y="58"/>
                      <a:pt x="47" y="5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2" y="0"/>
                      <a:pt x="22" y="2"/>
                      <a:pt x="32" y="6"/>
                    </a:cubicBezTo>
                    <a:cubicBezTo>
                      <a:pt x="42" y="9"/>
                      <a:pt x="55" y="15"/>
                      <a:pt x="70" y="25"/>
                    </a:cubicBezTo>
                    <a:cubicBezTo>
                      <a:pt x="103" y="46"/>
                      <a:pt x="112" y="21"/>
                      <a:pt x="156" y="57"/>
                    </a:cubicBezTo>
                    <a:cubicBezTo>
                      <a:pt x="157" y="57"/>
                      <a:pt x="157" y="58"/>
                      <a:pt x="156" y="58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" name="任意多边形 1259">
                <a:extLst>
                  <a:ext uri="{FF2B5EF4-FFF2-40B4-BE49-F238E27FC236}">
                    <a16:creationId xmlns:a16="http://schemas.microsoft.com/office/drawing/2014/main" id="{B7D9F44A-9725-4A6C-BA2C-4436084632CF}"/>
                  </a:ext>
                </a:extLst>
              </p:cNvPr>
              <p:cNvSpPr/>
              <p:nvPr/>
            </p:nvSpPr>
            <p:spPr bwMode="auto">
              <a:xfrm>
                <a:off x="2655888" y="3709988"/>
                <a:ext cx="606425" cy="234950"/>
              </a:xfrm>
              <a:custGeom>
                <a:avLst/>
                <a:gdLst>
                  <a:gd name="T0" fmla="*/ 158 w 161"/>
                  <a:gd name="T1" fmla="*/ 62 h 62"/>
                  <a:gd name="T2" fmla="*/ 50 w 161"/>
                  <a:gd name="T3" fmla="*/ 62 h 62"/>
                  <a:gd name="T4" fmla="*/ 47 w 161"/>
                  <a:gd name="T5" fmla="*/ 61 h 62"/>
                  <a:gd name="T6" fmla="*/ 1 w 161"/>
                  <a:gd name="T7" fmla="*/ 5 h 62"/>
                  <a:gd name="T8" fmla="*/ 0 w 161"/>
                  <a:gd name="T9" fmla="*/ 1 h 62"/>
                  <a:gd name="T10" fmla="*/ 3 w 161"/>
                  <a:gd name="T11" fmla="*/ 0 h 62"/>
                  <a:gd name="T12" fmla="*/ 5 w 161"/>
                  <a:gd name="T13" fmla="*/ 0 h 62"/>
                  <a:gd name="T14" fmla="*/ 35 w 161"/>
                  <a:gd name="T15" fmla="*/ 6 h 62"/>
                  <a:gd name="T16" fmla="*/ 73 w 161"/>
                  <a:gd name="T17" fmla="*/ 25 h 62"/>
                  <a:gd name="T18" fmla="*/ 106 w 161"/>
                  <a:gd name="T19" fmla="*/ 35 h 62"/>
                  <a:gd name="T20" fmla="*/ 159 w 161"/>
                  <a:gd name="T21" fmla="*/ 57 h 62"/>
                  <a:gd name="T22" fmla="*/ 160 w 161"/>
                  <a:gd name="T23" fmla="*/ 61 h 62"/>
                  <a:gd name="T24" fmla="*/ 160 w 161"/>
                  <a:gd name="T25" fmla="*/ 62 h 62"/>
                  <a:gd name="T26" fmla="*/ 158 w 161"/>
                  <a:gd name="T27" fmla="*/ 62 h 62"/>
                  <a:gd name="T28" fmla="*/ 50 w 161"/>
                  <a:gd name="T29" fmla="*/ 59 h 62"/>
                  <a:gd name="T30" fmla="*/ 154 w 161"/>
                  <a:gd name="T31" fmla="*/ 58 h 62"/>
                  <a:gd name="T32" fmla="*/ 106 w 161"/>
                  <a:gd name="T33" fmla="*/ 39 h 62"/>
                  <a:gd name="T34" fmla="*/ 71 w 161"/>
                  <a:gd name="T35" fmla="*/ 28 h 62"/>
                  <a:gd name="T36" fmla="*/ 34 w 161"/>
                  <a:gd name="T37" fmla="*/ 9 h 62"/>
                  <a:gd name="T38" fmla="*/ 6 w 161"/>
                  <a:gd name="T39" fmla="*/ 4 h 62"/>
                  <a:gd name="T40" fmla="*/ 5 w 161"/>
                  <a:gd name="T41" fmla="*/ 4 h 62"/>
                  <a:gd name="T42" fmla="*/ 50 w 161"/>
                  <a:gd name="T4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62">
                    <a:moveTo>
                      <a:pt x="158" y="62"/>
                    </a:move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8" y="62"/>
                      <a:pt x="47" y="6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5" y="0"/>
                      <a:pt x="25" y="2"/>
                      <a:pt x="35" y="6"/>
                    </a:cubicBezTo>
                    <a:cubicBezTo>
                      <a:pt x="48" y="11"/>
                      <a:pt x="61" y="17"/>
                      <a:pt x="73" y="25"/>
                    </a:cubicBezTo>
                    <a:cubicBezTo>
                      <a:pt x="87" y="34"/>
                      <a:pt x="96" y="34"/>
                      <a:pt x="106" y="35"/>
                    </a:cubicBezTo>
                    <a:cubicBezTo>
                      <a:pt x="120" y="36"/>
                      <a:pt x="134" y="36"/>
                      <a:pt x="159" y="57"/>
                    </a:cubicBezTo>
                    <a:cubicBezTo>
                      <a:pt x="160" y="58"/>
                      <a:pt x="161" y="59"/>
                      <a:pt x="160" y="61"/>
                    </a:cubicBezTo>
                    <a:cubicBezTo>
                      <a:pt x="160" y="61"/>
                      <a:pt x="160" y="61"/>
                      <a:pt x="160" y="62"/>
                    </a:cubicBezTo>
                    <a:cubicBezTo>
                      <a:pt x="159" y="62"/>
                      <a:pt x="159" y="62"/>
                      <a:pt x="158" y="62"/>
                    </a:cubicBezTo>
                    <a:close/>
                    <a:moveTo>
                      <a:pt x="50" y="59"/>
                    </a:moveTo>
                    <a:cubicBezTo>
                      <a:pt x="154" y="58"/>
                      <a:pt x="154" y="58"/>
                      <a:pt x="154" y="58"/>
                    </a:cubicBezTo>
                    <a:cubicBezTo>
                      <a:pt x="132" y="40"/>
                      <a:pt x="119" y="39"/>
                      <a:pt x="106" y="39"/>
                    </a:cubicBezTo>
                    <a:cubicBezTo>
                      <a:pt x="96" y="38"/>
                      <a:pt x="86" y="38"/>
                      <a:pt x="71" y="28"/>
                    </a:cubicBezTo>
                    <a:cubicBezTo>
                      <a:pt x="59" y="20"/>
                      <a:pt x="46" y="14"/>
                      <a:pt x="34" y="9"/>
                    </a:cubicBezTo>
                    <a:cubicBezTo>
                      <a:pt x="24" y="6"/>
                      <a:pt x="14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0" y="5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" name="任意多边形 1260">
                <a:extLst>
                  <a:ext uri="{FF2B5EF4-FFF2-40B4-BE49-F238E27FC236}">
                    <a16:creationId xmlns:a16="http://schemas.microsoft.com/office/drawing/2014/main" id="{7D4B3A25-F356-4C67-8A00-F951C5A37C21}"/>
                  </a:ext>
                </a:extLst>
              </p:cNvPr>
              <p:cNvSpPr/>
              <p:nvPr/>
            </p:nvSpPr>
            <p:spPr bwMode="auto">
              <a:xfrm>
                <a:off x="2663825" y="3717925"/>
                <a:ext cx="534988" cy="222250"/>
              </a:xfrm>
              <a:custGeom>
                <a:avLst/>
                <a:gdLst>
                  <a:gd name="T0" fmla="*/ 141 w 142"/>
                  <a:gd name="T1" fmla="*/ 58 h 59"/>
                  <a:gd name="T2" fmla="*/ 34 w 142"/>
                  <a:gd name="T3" fmla="*/ 59 h 59"/>
                  <a:gd name="T4" fmla="*/ 32 w 142"/>
                  <a:gd name="T5" fmla="*/ 57 h 59"/>
                  <a:gd name="T6" fmla="*/ 0 w 142"/>
                  <a:gd name="T7" fmla="*/ 1 h 59"/>
                  <a:gd name="T8" fmla="*/ 1 w 142"/>
                  <a:gd name="T9" fmla="*/ 0 h 59"/>
                  <a:gd name="T10" fmla="*/ 55 w 142"/>
                  <a:gd name="T11" fmla="*/ 25 h 59"/>
                  <a:gd name="T12" fmla="*/ 142 w 142"/>
                  <a:gd name="T13" fmla="*/ 57 h 59"/>
                  <a:gd name="T14" fmla="*/ 141 w 142"/>
                  <a:gd name="T15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59">
                    <a:moveTo>
                      <a:pt x="141" y="58"/>
                    </a:move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3" y="58"/>
                      <a:pt x="32" y="5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7" y="2"/>
                      <a:pt x="29" y="8"/>
                      <a:pt x="55" y="25"/>
                    </a:cubicBezTo>
                    <a:cubicBezTo>
                      <a:pt x="89" y="46"/>
                      <a:pt x="98" y="21"/>
                      <a:pt x="142" y="57"/>
                    </a:cubicBezTo>
                    <a:cubicBezTo>
                      <a:pt x="142" y="57"/>
                      <a:pt x="142" y="58"/>
                      <a:pt x="141" y="58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" name="任意多边形 1261">
                <a:extLst>
                  <a:ext uri="{FF2B5EF4-FFF2-40B4-BE49-F238E27FC236}">
                    <a16:creationId xmlns:a16="http://schemas.microsoft.com/office/drawing/2014/main" id="{DA6DD745-AAD9-4FB4-996E-A1323BEA5ACA}"/>
                  </a:ext>
                </a:extLst>
              </p:cNvPr>
              <p:cNvSpPr/>
              <p:nvPr/>
            </p:nvSpPr>
            <p:spPr bwMode="auto">
              <a:xfrm>
                <a:off x="2655888" y="3709988"/>
                <a:ext cx="550863" cy="234950"/>
              </a:xfrm>
              <a:custGeom>
                <a:avLst/>
                <a:gdLst>
                  <a:gd name="T0" fmla="*/ 144 w 146"/>
                  <a:gd name="T1" fmla="*/ 62 h 62"/>
                  <a:gd name="T2" fmla="*/ 36 w 146"/>
                  <a:gd name="T3" fmla="*/ 62 h 62"/>
                  <a:gd name="T4" fmla="*/ 33 w 146"/>
                  <a:gd name="T5" fmla="*/ 60 h 62"/>
                  <a:gd name="T6" fmla="*/ 0 w 146"/>
                  <a:gd name="T7" fmla="*/ 4 h 62"/>
                  <a:gd name="T8" fmla="*/ 0 w 146"/>
                  <a:gd name="T9" fmla="*/ 1 h 62"/>
                  <a:gd name="T10" fmla="*/ 3 w 146"/>
                  <a:gd name="T11" fmla="*/ 0 h 62"/>
                  <a:gd name="T12" fmla="*/ 59 w 146"/>
                  <a:gd name="T13" fmla="*/ 25 h 62"/>
                  <a:gd name="T14" fmla="*/ 92 w 146"/>
                  <a:gd name="T15" fmla="*/ 35 h 62"/>
                  <a:gd name="T16" fmla="*/ 145 w 146"/>
                  <a:gd name="T17" fmla="*/ 57 h 62"/>
                  <a:gd name="T18" fmla="*/ 146 w 146"/>
                  <a:gd name="T19" fmla="*/ 61 h 62"/>
                  <a:gd name="T20" fmla="*/ 145 w 146"/>
                  <a:gd name="T21" fmla="*/ 62 h 62"/>
                  <a:gd name="T22" fmla="*/ 144 w 146"/>
                  <a:gd name="T23" fmla="*/ 62 h 62"/>
                  <a:gd name="T24" fmla="*/ 36 w 146"/>
                  <a:gd name="T25" fmla="*/ 59 h 62"/>
                  <a:gd name="T26" fmla="*/ 140 w 146"/>
                  <a:gd name="T27" fmla="*/ 58 h 62"/>
                  <a:gd name="T28" fmla="*/ 92 w 146"/>
                  <a:gd name="T29" fmla="*/ 39 h 62"/>
                  <a:gd name="T30" fmla="*/ 56 w 146"/>
                  <a:gd name="T31" fmla="*/ 28 h 62"/>
                  <a:gd name="T32" fmla="*/ 5 w 146"/>
                  <a:gd name="T33" fmla="*/ 5 h 62"/>
                  <a:gd name="T34" fmla="*/ 36 w 146"/>
                  <a:gd name="T35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62">
                    <a:moveTo>
                      <a:pt x="144" y="62"/>
                    </a:moveTo>
                    <a:cubicBezTo>
                      <a:pt x="36" y="62"/>
                      <a:pt x="36" y="62"/>
                      <a:pt x="36" y="62"/>
                    </a:cubicBezTo>
                    <a:cubicBezTo>
                      <a:pt x="35" y="62"/>
                      <a:pt x="33" y="62"/>
                      <a:pt x="33" y="6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10" y="2"/>
                      <a:pt x="32" y="8"/>
                      <a:pt x="59" y="25"/>
                    </a:cubicBezTo>
                    <a:cubicBezTo>
                      <a:pt x="72" y="34"/>
                      <a:pt x="82" y="34"/>
                      <a:pt x="92" y="35"/>
                    </a:cubicBezTo>
                    <a:cubicBezTo>
                      <a:pt x="105" y="36"/>
                      <a:pt x="119" y="36"/>
                      <a:pt x="145" y="57"/>
                    </a:cubicBezTo>
                    <a:cubicBezTo>
                      <a:pt x="146" y="58"/>
                      <a:pt x="146" y="60"/>
                      <a:pt x="146" y="61"/>
                    </a:cubicBezTo>
                    <a:cubicBezTo>
                      <a:pt x="146" y="61"/>
                      <a:pt x="146" y="61"/>
                      <a:pt x="145" y="62"/>
                    </a:cubicBezTo>
                    <a:cubicBezTo>
                      <a:pt x="145" y="62"/>
                      <a:pt x="144" y="62"/>
                      <a:pt x="144" y="62"/>
                    </a:cubicBezTo>
                    <a:close/>
                    <a:moveTo>
                      <a:pt x="36" y="59"/>
                    </a:moveTo>
                    <a:cubicBezTo>
                      <a:pt x="140" y="58"/>
                      <a:pt x="140" y="58"/>
                      <a:pt x="140" y="58"/>
                    </a:cubicBezTo>
                    <a:cubicBezTo>
                      <a:pt x="117" y="40"/>
                      <a:pt x="104" y="39"/>
                      <a:pt x="92" y="39"/>
                    </a:cubicBezTo>
                    <a:cubicBezTo>
                      <a:pt x="82" y="38"/>
                      <a:pt x="71" y="38"/>
                      <a:pt x="56" y="28"/>
                    </a:cubicBezTo>
                    <a:cubicBezTo>
                      <a:pt x="33" y="13"/>
                      <a:pt x="14" y="7"/>
                      <a:pt x="5" y="5"/>
                    </a:cubicBez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" name="任意多边形 1262">
                <a:extLst>
                  <a:ext uri="{FF2B5EF4-FFF2-40B4-BE49-F238E27FC236}">
                    <a16:creationId xmlns:a16="http://schemas.microsoft.com/office/drawing/2014/main" id="{5790C19A-6D59-426D-9DEC-490A269A6F05}"/>
                  </a:ext>
                </a:extLst>
              </p:cNvPr>
              <p:cNvSpPr/>
              <p:nvPr/>
            </p:nvSpPr>
            <p:spPr bwMode="auto">
              <a:xfrm>
                <a:off x="3209925" y="3627438"/>
                <a:ext cx="71438" cy="106363"/>
              </a:xfrm>
              <a:custGeom>
                <a:avLst/>
                <a:gdLst>
                  <a:gd name="T0" fmla="*/ 7 w 45"/>
                  <a:gd name="T1" fmla="*/ 67 h 67"/>
                  <a:gd name="T2" fmla="*/ 45 w 45"/>
                  <a:gd name="T3" fmla="*/ 5 h 67"/>
                  <a:gd name="T4" fmla="*/ 36 w 45"/>
                  <a:gd name="T5" fmla="*/ 0 h 67"/>
                  <a:gd name="T6" fmla="*/ 0 w 45"/>
                  <a:gd name="T7" fmla="*/ 62 h 67"/>
                  <a:gd name="T8" fmla="*/ 7 w 45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7">
                    <a:moveTo>
                      <a:pt x="7" y="67"/>
                    </a:moveTo>
                    <a:lnTo>
                      <a:pt x="45" y="5"/>
                    </a:lnTo>
                    <a:lnTo>
                      <a:pt x="36" y="0"/>
                    </a:lnTo>
                    <a:lnTo>
                      <a:pt x="0" y="62"/>
                    </a:lnTo>
                    <a:lnTo>
                      <a:pt x="7" y="6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" name="任意多边形 1263">
                <a:extLst>
                  <a:ext uri="{FF2B5EF4-FFF2-40B4-BE49-F238E27FC236}">
                    <a16:creationId xmlns:a16="http://schemas.microsoft.com/office/drawing/2014/main" id="{27D16368-73A0-4888-B5DC-D9160C3F4629}"/>
                  </a:ext>
                </a:extLst>
              </p:cNvPr>
              <p:cNvSpPr/>
              <p:nvPr/>
            </p:nvSpPr>
            <p:spPr bwMode="auto">
              <a:xfrm>
                <a:off x="3059113" y="3540125"/>
                <a:ext cx="71438" cy="106363"/>
              </a:xfrm>
              <a:custGeom>
                <a:avLst/>
                <a:gdLst>
                  <a:gd name="T0" fmla="*/ 7 w 45"/>
                  <a:gd name="T1" fmla="*/ 67 h 67"/>
                  <a:gd name="T2" fmla="*/ 45 w 45"/>
                  <a:gd name="T3" fmla="*/ 5 h 67"/>
                  <a:gd name="T4" fmla="*/ 36 w 45"/>
                  <a:gd name="T5" fmla="*/ 0 h 67"/>
                  <a:gd name="T6" fmla="*/ 0 w 45"/>
                  <a:gd name="T7" fmla="*/ 62 h 67"/>
                  <a:gd name="T8" fmla="*/ 7 w 45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7">
                    <a:moveTo>
                      <a:pt x="7" y="67"/>
                    </a:moveTo>
                    <a:lnTo>
                      <a:pt x="45" y="5"/>
                    </a:lnTo>
                    <a:lnTo>
                      <a:pt x="36" y="0"/>
                    </a:lnTo>
                    <a:lnTo>
                      <a:pt x="0" y="62"/>
                    </a:lnTo>
                    <a:lnTo>
                      <a:pt x="7" y="6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" name="任意多边形 1264">
                <a:extLst>
                  <a:ext uri="{FF2B5EF4-FFF2-40B4-BE49-F238E27FC236}">
                    <a16:creationId xmlns:a16="http://schemas.microsoft.com/office/drawing/2014/main" id="{32E29043-407F-4E20-982C-3ED97F3C46FB}"/>
                  </a:ext>
                </a:extLst>
              </p:cNvPr>
              <p:cNvSpPr/>
              <p:nvPr/>
            </p:nvSpPr>
            <p:spPr bwMode="auto">
              <a:xfrm>
                <a:off x="2633663" y="3544888"/>
                <a:ext cx="68263" cy="104775"/>
              </a:xfrm>
              <a:custGeom>
                <a:avLst/>
                <a:gdLst>
                  <a:gd name="T0" fmla="*/ 7 w 43"/>
                  <a:gd name="T1" fmla="*/ 66 h 66"/>
                  <a:gd name="T2" fmla="*/ 43 w 43"/>
                  <a:gd name="T3" fmla="*/ 2 h 66"/>
                  <a:gd name="T4" fmla="*/ 35 w 43"/>
                  <a:gd name="T5" fmla="*/ 0 h 66"/>
                  <a:gd name="T6" fmla="*/ 0 w 43"/>
                  <a:gd name="T7" fmla="*/ 62 h 66"/>
                  <a:gd name="T8" fmla="*/ 7 w 43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7" y="66"/>
                    </a:moveTo>
                    <a:lnTo>
                      <a:pt x="43" y="2"/>
                    </a:lnTo>
                    <a:lnTo>
                      <a:pt x="35" y="0"/>
                    </a:lnTo>
                    <a:lnTo>
                      <a:pt x="0" y="62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" name="任意多边形 1265">
                <a:extLst>
                  <a:ext uri="{FF2B5EF4-FFF2-40B4-BE49-F238E27FC236}">
                    <a16:creationId xmlns:a16="http://schemas.microsoft.com/office/drawing/2014/main" id="{376079A2-33C3-414C-B9A2-03F7A8C4D8B3}"/>
                  </a:ext>
                </a:extLst>
              </p:cNvPr>
              <p:cNvSpPr/>
              <p:nvPr/>
            </p:nvSpPr>
            <p:spPr bwMode="auto">
              <a:xfrm>
                <a:off x="3319463" y="3816350"/>
                <a:ext cx="71438" cy="106363"/>
              </a:xfrm>
              <a:custGeom>
                <a:avLst/>
                <a:gdLst>
                  <a:gd name="T0" fmla="*/ 7 w 45"/>
                  <a:gd name="T1" fmla="*/ 67 h 67"/>
                  <a:gd name="T2" fmla="*/ 45 w 45"/>
                  <a:gd name="T3" fmla="*/ 5 h 67"/>
                  <a:gd name="T4" fmla="*/ 35 w 45"/>
                  <a:gd name="T5" fmla="*/ 0 h 67"/>
                  <a:gd name="T6" fmla="*/ 0 w 45"/>
                  <a:gd name="T7" fmla="*/ 62 h 67"/>
                  <a:gd name="T8" fmla="*/ 7 w 45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7">
                    <a:moveTo>
                      <a:pt x="7" y="67"/>
                    </a:moveTo>
                    <a:lnTo>
                      <a:pt x="45" y="5"/>
                    </a:lnTo>
                    <a:lnTo>
                      <a:pt x="35" y="0"/>
                    </a:lnTo>
                    <a:lnTo>
                      <a:pt x="0" y="62"/>
                    </a:lnTo>
                    <a:lnTo>
                      <a:pt x="7" y="6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" name="任意多边形 1266">
                <a:extLst>
                  <a:ext uri="{FF2B5EF4-FFF2-40B4-BE49-F238E27FC236}">
                    <a16:creationId xmlns:a16="http://schemas.microsoft.com/office/drawing/2014/main" id="{7DBB2C46-7C86-4BDE-8BF0-AEEB29CDFF73}"/>
                  </a:ext>
                </a:extLst>
              </p:cNvPr>
              <p:cNvSpPr/>
              <p:nvPr/>
            </p:nvSpPr>
            <p:spPr bwMode="auto">
              <a:xfrm>
                <a:off x="2900363" y="3487738"/>
                <a:ext cx="407988" cy="90488"/>
              </a:xfrm>
              <a:custGeom>
                <a:avLst/>
                <a:gdLst>
                  <a:gd name="T0" fmla="*/ 108 w 108"/>
                  <a:gd name="T1" fmla="*/ 22 h 24"/>
                  <a:gd name="T2" fmla="*/ 62 w 108"/>
                  <a:gd name="T3" fmla="*/ 0 h 24"/>
                  <a:gd name="T4" fmla="*/ 0 w 108"/>
                  <a:gd name="T5" fmla="*/ 1 h 24"/>
                  <a:gd name="T6" fmla="*/ 0 w 108"/>
                  <a:gd name="T7" fmla="*/ 5 h 24"/>
                  <a:gd name="T8" fmla="*/ 62 w 108"/>
                  <a:gd name="T9" fmla="*/ 4 h 24"/>
                  <a:gd name="T10" fmla="*/ 105 w 108"/>
                  <a:gd name="T11" fmla="*/ 24 h 24"/>
                  <a:gd name="T12" fmla="*/ 108 w 108"/>
                  <a:gd name="T13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24">
                    <a:moveTo>
                      <a:pt x="108" y="22"/>
                    </a:moveTo>
                    <a:cubicBezTo>
                      <a:pt x="107" y="21"/>
                      <a:pt x="91" y="0"/>
                      <a:pt x="6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89" y="4"/>
                      <a:pt x="104" y="24"/>
                      <a:pt x="105" y="24"/>
                    </a:cubicBezTo>
                    <a:lnTo>
                      <a:pt x="108" y="22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" name="任意多边形 1267">
                <a:extLst>
                  <a:ext uri="{FF2B5EF4-FFF2-40B4-BE49-F238E27FC236}">
                    <a16:creationId xmlns:a16="http://schemas.microsoft.com/office/drawing/2014/main" id="{B1ECB6F8-1D3D-486E-BCCB-4B48883359DD}"/>
                  </a:ext>
                </a:extLst>
              </p:cNvPr>
              <p:cNvSpPr/>
              <p:nvPr/>
            </p:nvSpPr>
            <p:spPr bwMode="auto">
              <a:xfrm>
                <a:off x="3314700" y="3600450"/>
                <a:ext cx="38100" cy="49213"/>
              </a:xfrm>
              <a:custGeom>
                <a:avLst/>
                <a:gdLst>
                  <a:gd name="T0" fmla="*/ 24 w 24"/>
                  <a:gd name="T1" fmla="*/ 27 h 31"/>
                  <a:gd name="T2" fmla="*/ 8 w 24"/>
                  <a:gd name="T3" fmla="*/ 0 h 31"/>
                  <a:gd name="T4" fmla="*/ 0 w 24"/>
                  <a:gd name="T5" fmla="*/ 5 h 31"/>
                  <a:gd name="T6" fmla="*/ 15 w 24"/>
                  <a:gd name="T7" fmla="*/ 31 h 31"/>
                  <a:gd name="T8" fmla="*/ 24 w 24"/>
                  <a:gd name="T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1">
                    <a:moveTo>
                      <a:pt x="24" y="27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15" y="31"/>
                    </a:ln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" name="任意多边形 1268">
                <a:extLst>
                  <a:ext uri="{FF2B5EF4-FFF2-40B4-BE49-F238E27FC236}">
                    <a16:creationId xmlns:a16="http://schemas.microsoft.com/office/drawing/2014/main" id="{D7CE1664-C5D0-4105-A93B-6B3EB2C85F58}"/>
                  </a:ext>
                </a:extLst>
              </p:cNvPr>
              <p:cNvSpPr/>
              <p:nvPr/>
            </p:nvSpPr>
            <p:spPr bwMode="auto">
              <a:xfrm>
                <a:off x="2647950" y="3933825"/>
                <a:ext cx="112713" cy="104775"/>
              </a:xfrm>
              <a:custGeom>
                <a:avLst/>
                <a:gdLst>
                  <a:gd name="T0" fmla="*/ 29 w 30"/>
                  <a:gd name="T1" fmla="*/ 28 h 28"/>
                  <a:gd name="T2" fmla="*/ 30 w 30"/>
                  <a:gd name="T3" fmla="*/ 24 h 28"/>
                  <a:gd name="T4" fmla="*/ 4 w 30"/>
                  <a:gd name="T5" fmla="*/ 0 h 28"/>
                  <a:gd name="T6" fmla="*/ 0 w 30"/>
                  <a:gd name="T7" fmla="*/ 2 h 28"/>
                  <a:gd name="T8" fmla="*/ 29 w 30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9" y="28"/>
                    </a:moveTo>
                    <a:cubicBezTo>
                      <a:pt x="30" y="24"/>
                      <a:pt x="30" y="24"/>
                      <a:pt x="30" y="24"/>
                    </a:cubicBezTo>
                    <a:cubicBezTo>
                      <a:pt x="14" y="20"/>
                      <a:pt x="4" y="0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1" y="24"/>
                      <a:pt x="29" y="28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74" name="TextBox 33"/>
            <p:cNvSpPr txBox="1"/>
            <p:nvPr/>
          </p:nvSpPr>
          <p:spPr>
            <a:xfrm>
              <a:off x="10031077" y="3376665"/>
              <a:ext cx="1336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solidFill>
                    <a:schemeClr val="accent4">
                      <a:lumMod val="60000"/>
                      <a:lumOff val="4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2400" dirty="0">
                  <a:solidFill>
                    <a:srgbClr val="FFB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lt"/>
                </a:rPr>
                <a:t>机器人</a:t>
              </a:r>
              <a:endParaRPr lang="en-US" sz="2400" dirty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endParaRPr>
            </a:p>
          </p:txBody>
        </p:sp>
      </p:grpSp>
      <p:cxnSp>
        <p:nvCxnSpPr>
          <p:cNvPr id="1270" name="Curved Connector 35"/>
          <p:cNvCxnSpPr>
            <a:endCxn id="996" idx="3"/>
          </p:cNvCxnSpPr>
          <p:nvPr/>
        </p:nvCxnSpPr>
        <p:spPr>
          <a:xfrm rot="16200000" flipH="1">
            <a:off x="7863104" y="3055348"/>
            <a:ext cx="1049055" cy="814468"/>
          </a:xfrm>
          <a:prstGeom prst="curvedConnector4">
            <a:avLst>
              <a:gd name="adj1" fmla="val -4350"/>
              <a:gd name="adj2" fmla="val 236073"/>
            </a:avLst>
          </a:prstGeom>
          <a:ln w="38100"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1" name="组合 1270"/>
          <p:cNvGrpSpPr/>
          <p:nvPr/>
        </p:nvGrpSpPr>
        <p:grpSpPr>
          <a:xfrm>
            <a:off x="5665706" y="1645105"/>
            <a:ext cx="5029725" cy="1922291"/>
            <a:chOff x="5005931" y="1089506"/>
            <a:chExt cx="5029725" cy="1922291"/>
          </a:xfrm>
        </p:grpSpPr>
        <p:sp>
          <p:nvSpPr>
            <p:cNvPr id="1272" name="TextBox 11"/>
            <p:cNvSpPr txBox="1"/>
            <p:nvPr/>
          </p:nvSpPr>
          <p:spPr>
            <a:xfrm>
              <a:off x="7377946" y="1292274"/>
              <a:ext cx="2657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B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控制平台</a:t>
              </a:r>
            </a:p>
          </p:txBody>
        </p:sp>
        <p:grpSp>
          <p:nvGrpSpPr>
            <p:cNvPr id="1273" name="组合 1272"/>
            <p:cNvGrpSpPr/>
            <p:nvPr/>
          </p:nvGrpSpPr>
          <p:grpSpPr>
            <a:xfrm>
              <a:off x="5005931" y="1089506"/>
              <a:ext cx="2132444" cy="1922291"/>
              <a:chOff x="3455988" y="1111251"/>
              <a:chExt cx="5230813" cy="4630738"/>
            </a:xfrm>
          </p:grpSpPr>
          <p:sp>
            <p:nvSpPr>
              <p:cNvPr id="1274" name="任意多边形 1273">
                <a:extLst>
                  <a:ext uri="{FF2B5EF4-FFF2-40B4-BE49-F238E27FC236}">
                    <a16:creationId xmlns:a16="http://schemas.microsoft.com/office/drawing/2014/main" id="{403D4319-7895-459E-B9AF-D3EABD2B710B}"/>
                  </a:ext>
                </a:extLst>
              </p:cNvPr>
              <p:cNvSpPr/>
              <p:nvPr/>
            </p:nvSpPr>
            <p:spPr bwMode="auto">
              <a:xfrm>
                <a:off x="7958138" y="3586164"/>
                <a:ext cx="382588" cy="876300"/>
              </a:xfrm>
              <a:custGeom>
                <a:avLst/>
                <a:gdLst>
                  <a:gd name="T0" fmla="*/ 84 w 86"/>
                  <a:gd name="T1" fmla="*/ 0 h 197"/>
                  <a:gd name="T2" fmla="*/ 2 w 86"/>
                  <a:gd name="T3" fmla="*/ 0 h 197"/>
                  <a:gd name="T4" fmla="*/ 0 w 86"/>
                  <a:gd name="T5" fmla="*/ 2 h 197"/>
                  <a:gd name="T6" fmla="*/ 0 w 86"/>
                  <a:gd name="T7" fmla="*/ 171 h 197"/>
                  <a:gd name="T8" fmla="*/ 0 w 86"/>
                  <a:gd name="T9" fmla="*/ 171 h 197"/>
                  <a:gd name="T10" fmla="*/ 6 w 86"/>
                  <a:gd name="T11" fmla="*/ 179 h 197"/>
                  <a:gd name="T12" fmla="*/ 31 w 86"/>
                  <a:gd name="T13" fmla="*/ 193 h 197"/>
                  <a:gd name="T14" fmla="*/ 54 w 86"/>
                  <a:gd name="T15" fmla="*/ 194 h 197"/>
                  <a:gd name="T16" fmla="*/ 82 w 86"/>
                  <a:gd name="T17" fmla="*/ 178 h 197"/>
                  <a:gd name="T18" fmla="*/ 86 w 86"/>
                  <a:gd name="T19" fmla="*/ 171 h 197"/>
                  <a:gd name="T20" fmla="*/ 86 w 86"/>
                  <a:gd name="T21" fmla="*/ 171 h 197"/>
                  <a:gd name="T22" fmla="*/ 86 w 86"/>
                  <a:gd name="T23" fmla="*/ 2 h 197"/>
                  <a:gd name="T24" fmla="*/ 84 w 86"/>
                  <a:gd name="T2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197">
                    <a:moveTo>
                      <a:pt x="8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4"/>
                      <a:pt x="2" y="177"/>
                      <a:pt x="6" y="17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37" y="197"/>
                      <a:pt x="48" y="197"/>
                      <a:pt x="54" y="194"/>
                    </a:cubicBezTo>
                    <a:cubicBezTo>
                      <a:pt x="82" y="178"/>
                      <a:pt x="82" y="178"/>
                      <a:pt x="82" y="178"/>
                    </a:cubicBezTo>
                    <a:cubicBezTo>
                      <a:pt x="85" y="176"/>
                      <a:pt x="86" y="174"/>
                      <a:pt x="86" y="171"/>
                    </a:cubicBezTo>
                    <a:cubicBezTo>
                      <a:pt x="86" y="171"/>
                      <a:pt x="86" y="171"/>
                      <a:pt x="86" y="171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" name="任意多边形 1274">
                <a:extLst>
                  <a:ext uri="{FF2B5EF4-FFF2-40B4-BE49-F238E27FC236}">
                    <a16:creationId xmlns:a16="http://schemas.microsoft.com/office/drawing/2014/main" id="{BE56399F-D82A-408B-B2EA-3391DE414066}"/>
                  </a:ext>
                </a:extLst>
              </p:cNvPr>
              <p:cNvSpPr/>
              <p:nvPr/>
            </p:nvSpPr>
            <p:spPr bwMode="auto">
              <a:xfrm>
                <a:off x="7950201" y="3573464"/>
                <a:ext cx="398463" cy="896938"/>
              </a:xfrm>
              <a:custGeom>
                <a:avLst/>
                <a:gdLst>
                  <a:gd name="T0" fmla="*/ 46 w 90"/>
                  <a:gd name="T1" fmla="*/ 202 h 202"/>
                  <a:gd name="T2" fmla="*/ 31 w 90"/>
                  <a:gd name="T3" fmla="*/ 198 h 202"/>
                  <a:gd name="T4" fmla="*/ 7 w 90"/>
                  <a:gd name="T5" fmla="*/ 184 h 202"/>
                  <a:gd name="T6" fmla="*/ 0 w 90"/>
                  <a:gd name="T7" fmla="*/ 177 h 202"/>
                  <a:gd name="T8" fmla="*/ 0 w 90"/>
                  <a:gd name="T9" fmla="*/ 177 h 202"/>
                  <a:gd name="T10" fmla="*/ 0 w 90"/>
                  <a:gd name="T11" fmla="*/ 174 h 202"/>
                  <a:gd name="T12" fmla="*/ 0 w 90"/>
                  <a:gd name="T13" fmla="*/ 5 h 202"/>
                  <a:gd name="T14" fmla="*/ 4 w 90"/>
                  <a:gd name="T15" fmla="*/ 1 h 202"/>
                  <a:gd name="T16" fmla="*/ 86 w 90"/>
                  <a:gd name="T17" fmla="*/ 0 h 202"/>
                  <a:gd name="T18" fmla="*/ 90 w 90"/>
                  <a:gd name="T19" fmla="*/ 5 h 202"/>
                  <a:gd name="T20" fmla="*/ 90 w 90"/>
                  <a:gd name="T21" fmla="*/ 177 h 202"/>
                  <a:gd name="T22" fmla="*/ 90 w 90"/>
                  <a:gd name="T23" fmla="*/ 177 h 202"/>
                  <a:gd name="T24" fmla="*/ 85 w 90"/>
                  <a:gd name="T25" fmla="*/ 183 h 202"/>
                  <a:gd name="T26" fmla="*/ 57 w 90"/>
                  <a:gd name="T27" fmla="*/ 199 h 202"/>
                  <a:gd name="T28" fmla="*/ 46 w 90"/>
                  <a:gd name="T29" fmla="*/ 202 h 202"/>
                  <a:gd name="T30" fmla="*/ 5 w 90"/>
                  <a:gd name="T31" fmla="*/ 174 h 202"/>
                  <a:gd name="T32" fmla="*/ 5 w 90"/>
                  <a:gd name="T33" fmla="*/ 174 h 202"/>
                  <a:gd name="T34" fmla="*/ 9 w 90"/>
                  <a:gd name="T35" fmla="*/ 179 h 202"/>
                  <a:gd name="T36" fmla="*/ 34 w 90"/>
                  <a:gd name="T37" fmla="*/ 194 h 202"/>
                  <a:gd name="T38" fmla="*/ 54 w 90"/>
                  <a:gd name="T39" fmla="*/ 195 h 202"/>
                  <a:gd name="T40" fmla="*/ 83 w 90"/>
                  <a:gd name="T41" fmla="*/ 179 h 202"/>
                  <a:gd name="T42" fmla="*/ 85 w 90"/>
                  <a:gd name="T43" fmla="*/ 175 h 202"/>
                  <a:gd name="T44" fmla="*/ 85 w 90"/>
                  <a:gd name="T45" fmla="*/ 172 h 202"/>
                  <a:gd name="T46" fmla="*/ 85 w 90"/>
                  <a:gd name="T47" fmla="*/ 172 h 202"/>
                  <a:gd name="T48" fmla="*/ 85 w 90"/>
                  <a:gd name="T49" fmla="*/ 6 h 202"/>
                  <a:gd name="T50" fmla="*/ 5 w 90"/>
                  <a:gd name="T51" fmla="*/ 6 h 202"/>
                  <a:gd name="T52" fmla="*/ 5 w 90"/>
                  <a:gd name="T53" fmla="*/ 17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202">
                    <a:moveTo>
                      <a:pt x="46" y="202"/>
                    </a:moveTo>
                    <a:cubicBezTo>
                      <a:pt x="41" y="202"/>
                      <a:pt x="35" y="201"/>
                      <a:pt x="31" y="198"/>
                    </a:cubicBezTo>
                    <a:cubicBezTo>
                      <a:pt x="7" y="184"/>
                      <a:pt x="7" y="184"/>
                      <a:pt x="7" y="184"/>
                    </a:cubicBezTo>
                    <a:cubicBezTo>
                      <a:pt x="3" y="182"/>
                      <a:pt x="1" y="180"/>
                      <a:pt x="0" y="177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8" y="0"/>
                      <a:pt x="90" y="2"/>
                      <a:pt x="90" y="5"/>
                    </a:cubicBezTo>
                    <a:cubicBezTo>
                      <a:pt x="90" y="177"/>
                      <a:pt x="90" y="177"/>
                      <a:pt x="90" y="177"/>
                    </a:cubicBezTo>
                    <a:cubicBezTo>
                      <a:pt x="90" y="177"/>
                      <a:pt x="90" y="177"/>
                      <a:pt x="90" y="177"/>
                    </a:cubicBezTo>
                    <a:cubicBezTo>
                      <a:pt x="89" y="179"/>
                      <a:pt x="88" y="181"/>
                      <a:pt x="85" y="183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4" y="201"/>
                      <a:pt x="50" y="202"/>
                      <a:pt x="46" y="202"/>
                    </a:cubicBezTo>
                    <a:close/>
                    <a:moveTo>
                      <a:pt x="5" y="174"/>
                    </a:move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6"/>
                      <a:pt x="6" y="178"/>
                      <a:pt x="9" y="179"/>
                    </a:cubicBezTo>
                    <a:cubicBezTo>
                      <a:pt x="34" y="194"/>
                      <a:pt x="34" y="194"/>
                      <a:pt x="34" y="194"/>
                    </a:cubicBezTo>
                    <a:cubicBezTo>
                      <a:pt x="40" y="197"/>
                      <a:pt x="49" y="198"/>
                      <a:pt x="54" y="195"/>
                    </a:cubicBezTo>
                    <a:cubicBezTo>
                      <a:pt x="83" y="179"/>
                      <a:pt x="83" y="179"/>
                      <a:pt x="83" y="179"/>
                    </a:cubicBezTo>
                    <a:cubicBezTo>
                      <a:pt x="84" y="178"/>
                      <a:pt x="85" y="176"/>
                      <a:pt x="85" y="175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7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6" name="任意多边形 1275">
                <a:extLst>
                  <a:ext uri="{FF2B5EF4-FFF2-40B4-BE49-F238E27FC236}">
                    <a16:creationId xmlns:a16="http://schemas.microsoft.com/office/drawing/2014/main" id="{43249D6C-2055-456A-BA7B-D59EE945CFD5}"/>
                  </a:ext>
                </a:extLst>
              </p:cNvPr>
              <p:cNvSpPr/>
              <p:nvPr/>
            </p:nvSpPr>
            <p:spPr bwMode="auto">
              <a:xfrm>
                <a:off x="8162926" y="3586164"/>
                <a:ext cx="177800" cy="871538"/>
              </a:xfrm>
              <a:custGeom>
                <a:avLst/>
                <a:gdLst>
                  <a:gd name="T0" fmla="*/ 38 w 40"/>
                  <a:gd name="T1" fmla="*/ 0 h 196"/>
                  <a:gd name="T2" fmla="*/ 0 w 40"/>
                  <a:gd name="T3" fmla="*/ 0 h 196"/>
                  <a:gd name="T4" fmla="*/ 0 w 40"/>
                  <a:gd name="T5" fmla="*/ 196 h 196"/>
                  <a:gd name="T6" fmla="*/ 8 w 40"/>
                  <a:gd name="T7" fmla="*/ 194 h 196"/>
                  <a:gd name="T8" fmla="*/ 36 w 40"/>
                  <a:gd name="T9" fmla="*/ 178 h 196"/>
                  <a:gd name="T10" fmla="*/ 40 w 40"/>
                  <a:gd name="T11" fmla="*/ 172 h 196"/>
                  <a:gd name="T12" fmla="*/ 40 w 40"/>
                  <a:gd name="T13" fmla="*/ 172 h 196"/>
                  <a:gd name="T14" fmla="*/ 40 w 40"/>
                  <a:gd name="T15" fmla="*/ 2 h 196"/>
                  <a:gd name="T16" fmla="*/ 38 w 40"/>
                  <a:gd name="T17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9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" y="196"/>
                      <a:pt x="6" y="195"/>
                      <a:pt x="8" y="194"/>
                    </a:cubicBezTo>
                    <a:cubicBezTo>
                      <a:pt x="36" y="178"/>
                      <a:pt x="36" y="178"/>
                      <a:pt x="36" y="178"/>
                    </a:cubicBezTo>
                    <a:cubicBezTo>
                      <a:pt x="39" y="176"/>
                      <a:pt x="40" y="174"/>
                      <a:pt x="40" y="172"/>
                    </a:cubicBezTo>
                    <a:cubicBezTo>
                      <a:pt x="40" y="172"/>
                      <a:pt x="40" y="172"/>
                      <a:pt x="40" y="17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" name="任意多边形 1276">
                <a:extLst>
                  <a:ext uri="{FF2B5EF4-FFF2-40B4-BE49-F238E27FC236}">
                    <a16:creationId xmlns:a16="http://schemas.microsoft.com/office/drawing/2014/main" id="{B8635C0F-3123-41BA-9887-F755E49C13A9}"/>
                  </a:ext>
                </a:extLst>
              </p:cNvPr>
              <p:cNvSpPr/>
              <p:nvPr/>
            </p:nvSpPr>
            <p:spPr bwMode="auto">
              <a:xfrm>
                <a:off x="7950201" y="3471864"/>
                <a:ext cx="398463" cy="230188"/>
              </a:xfrm>
              <a:custGeom>
                <a:avLst/>
                <a:gdLst>
                  <a:gd name="T0" fmla="*/ 84 w 90"/>
                  <a:gd name="T1" fmla="*/ 32 h 52"/>
                  <a:gd name="T2" fmla="*/ 56 w 90"/>
                  <a:gd name="T3" fmla="*/ 49 h 52"/>
                  <a:gd name="T4" fmla="*/ 33 w 90"/>
                  <a:gd name="T5" fmla="*/ 48 h 52"/>
                  <a:gd name="T6" fmla="*/ 8 w 90"/>
                  <a:gd name="T7" fmla="*/ 33 h 52"/>
                  <a:gd name="T8" fmla="*/ 6 w 90"/>
                  <a:gd name="T9" fmla="*/ 20 h 52"/>
                  <a:gd name="T10" fmla="*/ 34 w 90"/>
                  <a:gd name="T11" fmla="*/ 4 h 52"/>
                  <a:gd name="T12" fmla="*/ 57 w 90"/>
                  <a:gd name="T13" fmla="*/ 5 h 52"/>
                  <a:gd name="T14" fmla="*/ 82 w 90"/>
                  <a:gd name="T15" fmla="*/ 19 h 52"/>
                  <a:gd name="T16" fmla="*/ 84 w 90"/>
                  <a:gd name="T17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52">
                    <a:moveTo>
                      <a:pt x="84" y="32"/>
                    </a:moveTo>
                    <a:cubicBezTo>
                      <a:pt x="56" y="49"/>
                      <a:pt x="56" y="49"/>
                      <a:pt x="56" y="49"/>
                    </a:cubicBezTo>
                    <a:cubicBezTo>
                      <a:pt x="50" y="52"/>
                      <a:pt x="39" y="52"/>
                      <a:pt x="33" y="48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" y="29"/>
                      <a:pt x="0" y="23"/>
                      <a:pt x="6" y="2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40" y="0"/>
                      <a:pt x="51" y="1"/>
                      <a:pt x="57" y="5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9" y="23"/>
                      <a:pt x="90" y="29"/>
                      <a:pt x="8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" name="任意多边形 1277">
                <a:extLst>
                  <a:ext uri="{FF2B5EF4-FFF2-40B4-BE49-F238E27FC236}">
                    <a16:creationId xmlns:a16="http://schemas.microsoft.com/office/drawing/2014/main" id="{8A8E7FAD-9629-437D-BA3C-0AC718659025}"/>
                  </a:ext>
                </a:extLst>
              </p:cNvPr>
              <p:cNvSpPr/>
              <p:nvPr/>
            </p:nvSpPr>
            <p:spPr bwMode="auto">
              <a:xfrm>
                <a:off x="7950201" y="3462339"/>
                <a:ext cx="398463" cy="244475"/>
              </a:xfrm>
              <a:custGeom>
                <a:avLst/>
                <a:gdLst>
                  <a:gd name="T0" fmla="*/ 46 w 90"/>
                  <a:gd name="T1" fmla="*/ 55 h 55"/>
                  <a:gd name="T2" fmla="*/ 31 w 90"/>
                  <a:gd name="T3" fmla="*/ 52 h 55"/>
                  <a:gd name="T4" fmla="*/ 7 w 90"/>
                  <a:gd name="T5" fmla="*/ 37 h 55"/>
                  <a:gd name="T6" fmla="*/ 0 w 90"/>
                  <a:gd name="T7" fmla="*/ 28 h 55"/>
                  <a:gd name="T8" fmla="*/ 5 w 90"/>
                  <a:gd name="T9" fmla="*/ 20 h 55"/>
                  <a:gd name="T10" fmla="*/ 33 w 90"/>
                  <a:gd name="T11" fmla="*/ 4 h 55"/>
                  <a:gd name="T12" fmla="*/ 59 w 90"/>
                  <a:gd name="T13" fmla="*/ 5 h 55"/>
                  <a:gd name="T14" fmla="*/ 83 w 90"/>
                  <a:gd name="T15" fmla="*/ 19 h 55"/>
                  <a:gd name="T16" fmla="*/ 90 w 90"/>
                  <a:gd name="T17" fmla="*/ 29 h 55"/>
                  <a:gd name="T18" fmla="*/ 85 w 90"/>
                  <a:gd name="T19" fmla="*/ 37 h 55"/>
                  <a:gd name="T20" fmla="*/ 57 w 90"/>
                  <a:gd name="T21" fmla="*/ 53 h 55"/>
                  <a:gd name="T22" fmla="*/ 46 w 90"/>
                  <a:gd name="T23" fmla="*/ 55 h 55"/>
                  <a:gd name="T24" fmla="*/ 44 w 90"/>
                  <a:gd name="T25" fmla="*/ 6 h 55"/>
                  <a:gd name="T26" fmla="*/ 36 w 90"/>
                  <a:gd name="T27" fmla="*/ 8 h 55"/>
                  <a:gd name="T28" fmla="*/ 7 w 90"/>
                  <a:gd name="T29" fmla="*/ 24 h 55"/>
                  <a:gd name="T30" fmla="*/ 5 w 90"/>
                  <a:gd name="T31" fmla="*/ 28 h 55"/>
                  <a:gd name="T32" fmla="*/ 9 w 90"/>
                  <a:gd name="T33" fmla="*/ 33 h 55"/>
                  <a:gd name="T34" fmla="*/ 34 w 90"/>
                  <a:gd name="T35" fmla="*/ 47 h 55"/>
                  <a:gd name="T36" fmla="*/ 54 w 90"/>
                  <a:gd name="T37" fmla="*/ 48 h 55"/>
                  <a:gd name="T38" fmla="*/ 83 w 90"/>
                  <a:gd name="T39" fmla="*/ 32 h 55"/>
                  <a:gd name="T40" fmla="*/ 85 w 90"/>
                  <a:gd name="T41" fmla="*/ 29 h 55"/>
                  <a:gd name="T42" fmla="*/ 81 w 90"/>
                  <a:gd name="T43" fmla="*/ 23 h 55"/>
                  <a:gd name="T44" fmla="*/ 56 w 90"/>
                  <a:gd name="T45" fmla="*/ 9 h 55"/>
                  <a:gd name="T46" fmla="*/ 44 w 90"/>
                  <a:gd name="T47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55">
                    <a:moveTo>
                      <a:pt x="46" y="55"/>
                    </a:moveTo>
                    <a:cubicBezTo>
                      <a:pt x="41" y="55"/>
                      <a:pt x="35" y="54"/>
                      <a:pt x="31" y="52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2" y="35"/>
                      <a:pt x="0" y="31"/>
                      <a:pt x="0" y="28"/>
                    </a:cubicBezTo>
                    <a:cubicBezTo>
                      <a:pt x="0" y="25"/>
                      <a:pt x="2" y="22"/>
                      <a:pt x="5" y="2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40" y="0"/>
                      <a:pt x="51" y="0"/>
                      <a:pt x="59" y="5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8" y="21"/>
                      <a:pt x="90" y="25"/>
                      <a:pt x="90" y="29"/>
                    </a:cubicBezTo>
                    <a:cubicBezTo>
                      <a:pt x="90" y="32"/>
                      <a:pt x="88" y="35"/>
                      <a:pt x="85" y="37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4" y="55"/>
                      <a:pt x="50" y="55"/>
                      <a:pt x="46" y="55"/>
                    </a:cubicBezTo>
                    <a:close/>
                    <a:moveTo>
                      <a:pt x="44" y="6"/>
                    </a:moveTo>
                    <a:cubicBezTo>
                      <a:pt x="41" y="6"/>
                      <a:pt x="38" y="7"/>
                      <a:pt x="36" y="8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5" y="26"/>
                      <a:pt x="5" y="28"/>
                    </a:cubicBezTo>
                    <a:cubicBezTo>
                      <a:pt x="5" y="30"/>
                      <a:pt x="6" y="32"/>
                      <a:pt x="9" y="33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40" y="51"/>
                      <a:pt x="49" y="51"/>
                      <a:pt x="54" y="4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4" y="31"/>
                      <a:pt x="85" y="30"/>
                      <a:pt x="85" y="29"/>
                    </a:cubicBezTo>
                    <a:cubicBezTo>
                      <a:pt x="85" y="27"/>
                      <a:pt x="84" y="25"/>
                      <a:pt x="81" y="2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3" y="7"/>
                      <a:pt x="48" y="6"/>
                      <a:pt x="44" y="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" name="矩形 1278">
                <a:extLst>
                  <a:ext uri="{FF2B5EF4-FFF2-40B4-BE49-F238E27FC236}">
                    <a16:creationId xmlns:a16="http://schemas.microsoft.com/office/drawing/2014/main" id="{562AA77F-F366-4AC3-9F3C-CD3F3FDE124F}"/>
                  </a:ext>
                </a:extLst>
              </p:cNvPr>
              <p:cNvSpPr/>
              <p:nvPr/>
            </p:nvSpPr>
            <p:spPr bwMode="auto">
              <a:xfrm>
                <a:off x="8096251" y="3689351"/>
                <a:ext cx="22225" cy="758825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" name="矩形 1279">
                <a:extLst>
                  <a:ext uri="{FF2B5EF4-FFF2-40B4-BE49-F238E27FC236}">
                    <a16:creationId xmlns:a16="http://schemas.microsoft.com/office/drawing/2014/main" id="{29CBA8DC-6A71-410C-B013-43FF40D6E875}"/>
                  </a:ext>
                </a:extLst>
              </p:cNvPr>
              <p:cNvSpPr/>
              <p:nvPr/>
            </p:nvSpPr>
            <p:spPr bwMode="auto">
              <a:xfrm>
                <a:off x="8286751" y="3657601"/>
                <a:ext cx="17463" cy="701675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" name="任意多边形 1280">
                <a:extLst>
                  <a:ext uri="{FF2B5EF4-FFF2-40B4-BE49-F238E27FC236}">
                    <a16:creationId xmlns:a16="http://schemas.microsoft.com/office/drawing/2014/main" id="{832760B2-00B0-4DDF-976D-86BDDC7318D9}"/>
                  </a:ext>
                </a:extLst>
              </p:cNvPr>
              <p:cNvSpPr/>
              <p:nvPr/>
            </p:nvSpPr>
            <p:spPr bwMode="auto">
              <a:xfrm>
                <a:off x="7705726" y="4235451"/>
                <a:ext cx="377825" cy="498475"/>
              </a:xfrm>
              <a:custGeom>
                <a:avLst/>
                <a:gdLst>
                  <a:gd name="T0" fmla="*/ 84 w 85"/>
                  <a:gd name="T1" fmla="*/ 0 h 112"/>
                  <a:gd name="T2" fmla="*/ 1 w 85"/>
                  <a:gd name="T3" fmla="*/ 0 h 112"/>
                  <a:gd name="T4" fmla="*/ 0 w 85"/>
                  <a:gd name="T5" fmla="*/ 2 h 112"/>
                  <a:gd name="T6" fmla="*/ 0 w 85"/>
                  <a:gd name="T7" fmla="*/ 86 h 112"/>
                  <a:gd name="T8" fmla="*/ 0 w 85"/>
                  <a:gd name="T9" fmla="*/ 86 h 112"/>
                  <a:gd name="T10" fmla="*/ 5 w 85"/>
                  <a:gd name="T11" fmla="*/ 93 h 112"/>
                  <a:gd name="T12" fmla="*/ 30 w 85"/>
                  <a:gd name="T13" fmla="*/ 107 h 112"/>
                  <a:gd name="T14" fmla="*/ 53 w 85"/>
                  <a:gd name="T15" fmla="*/ 108 h 112"/>
                  <a:gd name="T16" fmla="*/ 81 w 85"/>
                  <a:gd name="T17" fmla="*/ 92 h 112"/>
                  <a:gd name="T18" fmla="*/ 85 w 85"/>
                  <a:gd name="T19" fmla="*/ 86 h 112"/>
                  <a:gd name="T20" fmla="*/ 85 w 85"/>
                  <a:gd name="T21" fmla="*/ 86 h 112"/>
                  <a:gd name="T22" fmla="*/ 85 w 85"/>
                  <a:gd name="T23" fmla="*/ 2 h 112"/>
                  <a:gd name="T24" fmla="*/ 84 w 85"/>
                  <a:gd name="T2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112">
                    <a:moveTo>
                      <a:pt x="8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9"/>
                      <a:pt x="2" y="91"/>
                      <a:pt x="5" y="93"/>
                    </a:cubicBezTo>
                    <a:cubicBezTo>
                      <a:pt x="30" y="107"/>
                      <a:pt x="30" y="107"/>
                      <a:pt x="30" y="107"/>
                    </a:cubicBezTo>
                    <a:cubicBezTo>
                      <a:pt x="37" y="111"/>
                      <a:pt x="47" y="112"/>
                      <a:pt x="53" y="108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4" y="91"/>
                      <a:pt x="85" y="88"/>
                      <a:pt x="85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1"/>
                      <a:pt x="85" y="0"/>
                      <a:pt x="84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" name="任意多边形 1281">
                <a:extLst>
                  <a:ext uri="{FF2B5EF4-FFF2-40B4-BE49-F238E27FC236}">
                    <a16:creationId xmlns:a16="http://schemas.microsoft.com/office/drawing/2014/main" id="{485DF058-46FD-4A79-B6CB-F4E312ABACFB}"/>
                  </a:ext>
                </a:extLst>
              </p:cNvPr>
              <p:cNvSpPr/>
              <p:nvPr/>
            </p:nvSpPr>
            <p:spPr bwMode="auto">
              <a:xfrm>
                <a:off x="7691438" y="4225926"/>
                <a:ext cx="404813" cy="511175"/>
              </a:xfrm>
              <a:custGeom>
                <a:avLst/>
                <a:gdLst>
                  <a:gd name="T0" fmla="*/ 46 w 91"/>
                  <a:gd name="T1" fmla="*/ 115 h 115"/>
                  <a:gd name="T2" fmla="*/ 32 w 91"/>
                  <a:gd name="T3" fmla="*/ 112 h 115"/>
                  <a:gd name="T4" fmla="*/ 7 w 91"/>
                  <a:gd name="T5" fmla="*/ 97 h 115"/>
                  <a:gd name="T6" fmla="*/ 1 w 91"/>
                  <a:gd name="T7" fmla="*/ 91 h 115"/>
                  <a:gd name="T8" fmla="*/ 0 w 91"/>
                  <a:gd name="T9" fmla="*/ 91 h 115"/>
                  <a:gd name="T10" fmla="*/ 0 w 91"/>
                  <a:gd name="T11" fmla="*/ 88 h 115"/>
                  <a:gd name="T12" fmla="*/ 0 w 91"/>
                  <a:gd name="T13" fmla="*/ 4 h 115"/>
                  <a:gd name="T14" fmla="*/ 4 w 91"/>
                  <a:gd name="T15" fmla="*/ 0 h 115"/>
                  <a:gd name="T16" fmla="*/ 87 w 91"/>
                  <a:gd name="T17" fmla="*/ 0 h 115"/>
                  <a:gd name="T18" fmla="*/ 91 w 91"/>
                  <a:gd name="T19" fmla="*/ 4 h 115"/>
                  <a:gd name="T20" fmla="*/ 91 w 91"/>
                  <a:gd name="T21" fmla="*/ 91 h 115"/>
                  <a:gd name="T22" fmla="*/ 91 w 91"/>
                  <a:gd name="T23" fmla="*/ 91 h 115"/>
                  <a:gd name="T24" fmla="*/ 86 w 91"/>
                  <a:gd name="T25" fmla="*/ 96 h 115"/>
                  <a:gd name="T26" fmla="*/ 58 w 91"/>
                  <a:gd name="T27" fmla="*/ 113 h 115"/>
                  <a:gd name="T28" fmla="*/ 46 w 91"/>
                  <a:gd name="T29" fmla="*/ 115 h 115"/>
                  <a:gd name="T30" fmla="*/ 5 w 91"/>
                  <a:gd name="T31" fmla="*/ 88 h 115"/>
                  <a:gd name="T32" fmla="*/ 5 w 91"/>
                  <a:gd name="T33" fmla="*/ 88 h 115"/>
                  <a:gd name="T34" fmla="*/ 10 w 91"/>
                  <a:gd name="T35" fmla="*/ 93 h 115"/>
                  <a:gd name="T36" fmla="*/ 34 w 91"/>
                  <a:gd name="T37" fmla="*/ 107 h 115"/>
                  <a:gd name="T38" fmla="*/ 55 w 91"/>
                  <a:gd name="T39" fmla="*/ 108 h 115"/>
                  <a:gd name="T40" fmla="*/ 83 w 91"/>
                  <a:gd name="T41" fmla="*/ 92 h 115"/>
                  <a:gd name="T42" fmla="*/ 86 w 91"/>
                  <a:gd name="T43" fmla="*/ 88 h 115"/>
                  <a:gd name="T44" fmla="*/ 86 w 91"/>
                  <a:gd name="T45" fmla="*/ 85 h 115"/>
                  <a:gd name="T46" fmla="*/ 86 w 91"/>
                  <a:gd name="T47" fmla="*/ 85 h 115"/>
                  <a:gd name="T48" fmla="*/ 86 w 91"/>
                  <a:gd name="T49" fmla="*/ 5 h 115"/>
                  <a:gd name="T50" fmla="*/ 5 w 91"/>
                  <a:gd name="T51" fmla="*/ 5 h 115"/>
                  <a:gd name="T52" fmla="*/ 5 w 91"/>
                  <a:gd name="T53" fmla="*/ 8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115">
                    <a:moveTo>
                      <a:pt x="46" y="115"/>
                    </a:moveTo>
                    <a:cubicBezTo>
                      <a:pt x="41" y="115"/>
                      <a:pt x="36" y="114"/>
                      <a:pt x="32" y="112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4" y="96"/>
                      <a:pt x="2" y="93"/>
                      <a:pt x="1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91" y="2"/>
                      <a:pt x="91" y="4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90" y="93"/>
                      <a:pt x="88" y="95"/>
                      <a:pt x="86" y="96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4" y="114"/>
                      <a:pt x="50" y="115"/>
                      <a:pt x="46" y="115"/>
                    </a:cubicBezTo>
                    <a:close/>
                    <a:moveTo>
                      <a:pt x="5" y="88"/>
                    </a:moveTo>
                    <a:cubicBezTo>
                      <a:pt x="5" y="88"/>
                      <a:pt x="5" y="88"/>
                      <a:pt x="5" y="88"/>
                    </a:cubicBezTo>
                    <a:cubicBezTo>
                      <a:pt x="5" y="90"/>
                      <a:pt x="7" y="91"/>
                      <a:pt x="10" y="93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40" y="111"/>
                      <a:pt x="50" y="111"/>
                      <a:pt x="55" y="108"/>
                    </a:cubicBezTo>
                    <a:cubicBezTo>
                      <a:pt x="83" y="92"/>
                      <a:pt x="83" y="92"/>
                      <a:pt x="83" y="92"/>
                    </a:cubicBezTo>
                    <a:cubicBezTo>
                      <a:pt x="84" y="91"/>
                      <a:pt x="86" y="90"/>
                      <a:pt x="86" y="88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" name="任意多边形 1282">
                <a:extLst>
                  <a:ext uri="{FF2B5EF4-FFF2-40B4-BE49-F238E27FC236}">
                    <a16:creationId xmlns:a16="http://schemas.microsoft.com/office/drawing/2014/main" id="{B6838021-9166-4FB2-A387-96DCA68ECF43}"/>
                  </a:ext>
                </a:extLst>
              </p:cNvPr>
              <p:cNvSpPr/>
              <p:nvPr/>
            </p:nvSpPr>
            <p:spPr bwMode="auto">
              <a:xfrm>
                <a:off x="7910513" y="4235451"/>
                <a:ext cx="173038" cy="493713"/>
              </a:xfrm>
              <a:custGeom>
                <a:avLst/>
                <a:gdLst>
                  <a:gd name="T0" fmla="*/ 38 w 39"/>
                  <a:gd name="T1" fmla="*/ 0 h 111"/>
                  <a:gd name="T2" fmla="*/ 0 w 39"/>
                  <a:gd name="T3" fmla="*/ 0 h 111"/>
                  <a:gd name="T4" fmla="*/ 0 w 39"/>
                  <a:gd name="T5" fmla="*/ 111 h 111"/>
                  <a:gd name="T6" fmla="*/ 7 w 39"/>
                  <a:gd name="T7" fmla="*/ 109 h 111"/>
                  <a:gd name="T8" fmla="*/ 35 w 39"/>
                  <a:gd name="T9" fmla="*/ 92 h 111"/>
                  <a:gd name="T10" fmla="*/ 39 w 39"/>
                  <a:gd name="T11" fmla="*/ 86 h 111"/>
                  <a:gd name="T12" fmla="*/ 39 w 39"/>
                  <a:gd name="T13" fmla="*/ 86 h 111"/>
                  <a:gd name="T14" fmla="*/ 39 w 39"/>
                  <a:gd name="T15" fmla="*/ 2 h 111"/>
                  <a:gd name="T16" fmla="*/ 38 w 39"/>
                  <a:gd name="T1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111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3" y="110"/>
                      <a:pt x="5" y="110"/>
                      <a:pt x="7" y="109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8" y="91"/>
                      <a:pt x="39" y="88"/>
                      <a:pt x="39" y="86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1"/>
                      <a:pt x="39" y="0"/>
                      <a:pt x="38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" name="任意多边形 1283">
                <a:extLst>
                  <a:ext uri="{FF2B5EF4-FFF2-40B4-BE49-F238E27FC236}">
                    <a16:creationId xmlns:a16="http://schemas.microsoft.com/office/drawing/2014/main" id="{352D0F3A-5A82-47E6-891B-99C8F2AF057F}"/>
                  </a:ext>
                </a:extLst>
              </p:cNvPr>
              <p:cNvSpPr/>
              <p:nvPr/>
            </p:nvSpPr>
            <p:spPr bwMode="auto">
              <a:xfrm>
                <a:off x="7696201" y="4124326"/>
                <a:ext cx="395288" cy="227013"/>
              </a:xfrm>
              <a:custGeom>
                <a:avLst/>
                <a:gdLst>
                  <a:gd name="T0" fmla="*/ 83 w 89"/>
                  <a:gd name="T1" fmla="*/ 32 h 51"/>
                  <a:gd name="T2" fmla="*/ 55 w 89"/>
                  <a:gd name="T3" fmla="*/ 48 h 51"/>
                  <a:gd name="T4" fmla="*/ 32 w 89"/>
                  <a:gd name="T5" fmla="*/ 47 h 51"/>
                  <a:gd name="T6" fmla="*/ 7 w 89"/>
                  <a:gd name="T7" fmla="*/ 33 h 51"/>
                  <a:gd name="T8" fmla="*/ 6 w 89"/>
                  <a:gd name="T9" fmla="*/ 19 h 51"/>
                  <a:gd name="T10" fmla="*/ 34 w 89"/>
                  <a:gd name="T11" fmla="*/ 3 h 51"/>
                  <a:gd name="T12" fmla="*/ 57 w 89"/>
                  <a:gd name="T13" fmla="*/ 4 h 51"/>
                  <a:gd name="T14" fmla="*/ 82 w 89"/>
                  <a:gd name="T15" fmla="*/ 18 h 51"/>
                  <a:gd name="T16" fmla="*/ 83 w 89"/>
                  <a:gd name="T17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51">
                    <a:moveTo>
                      <a:pt x="83" y="32"/>
                    </a:moveTo>
                    <a:cubicBezTo>
                      <a:pt x="55" y="48"/>
                      <a:pt x="55" y="48"/>
                      <a:pt x="55" y="48"/>
                    </a:cubicBezTo>
                    <a:cubicBezTo>
                      <a:pt x="49" y="51"/>
                      <a:pt x="39" y="51"/>
                      <a:pt x="32" y="47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" y="29"/>
                      <a:pt x="0" y="23"/>
                      <a:pt x="6" y="19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0" y="0"/>
                      <a:pt x="50" y="0"/>
                      <a:pt x="57" y="4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8" y="22"/>
                      <a:pt x="89" y="28"/>
                      <a:pt x="8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" name="任意多边形 1284">
                <a:extLst>
                  <a:ext uri="{FF2B5EF4-FFF2-40B4-BE49-F238E27FC236}">
                    <a16:creationId xmlns:a16="http://schemas.microsoft.com/office/drawing/2014/main" id="{03FC5705-2F85-4C5E-9E8F-C3A45C8773E1}"/>
                  </a:ext>
                </a:extLst>
              </p:cNvPr>
              <p:cNvSpPr/>
              <p:nvPr/>
            </p:nvSpPr>
            <p:spPr bwMode="auto">
              <a:xfrm>
                <a:off x="7691438" y="4111626"/>
                <a:ext cx="404813" cy="247650"/>
              </a:xfrm>
              <a:custGeom>
                <a:avLst/>
                <a:gdLst>
                  <a:gd name="T0" fmla="*/ 46 w 91"/>
                  <a:gd name="T1" fmla="*/ 56 h 56"/>
                  <a:gd name="T2" fmla="*/ 32 w 91"/>
                  <a:gd name="T3" fmla="*/ 52 h 56"/>
                  <a:gd name="T4" fmla="*/ 7 w 91"/>
                  <a:gd name="T5" fmla="*/ 38 h 56"/>
                  <a:gd name="T6" fmla="*/ 0 w 91"/>
                  <a:gd name="T7" fmla="*/ 28 h 56"/>
                  <a:gd name="T8" fmla="*/ 5 w 91"/>
                  <a:gd name="T9" fmla="*/ 20 h 56"/>
                  <a:gd name="T10" fmla="*/ 34 w 91"/>
                  <a:gd name="T11" fmla="*/ 4 h 56"/>
                  <a:gd name="T12" fmla="*/ 59 w 91"/>
                  <a:gd name="T13" fmla="*/ 5 h 56"/>
                  <a:gd name="T14" fmla="*/ 84 w 91"/>
                  <a:gd name="T15" fmla="*/ 19 h 56"/>
                  <a:gd name="T16" fmla="*/ 91 w 91"/>
                  <a:gd name="T17" fmla="*/ 29 h 56"/>
                  <a:gd name="T18" fmla="*/ 86 w 91"/>
                  <a:gd name="T19" fmla="*/ 37 h 56"/>
                  <a:gd name="T20" fmla="*/ 58 w 91"/>
                  <a:gd name="T21" fmla="*/ 53 h 56"/>
                  <a:gd name="T22" fmla="*/ 46 w 91"/>
                  <a:gd name="T23" fmla="*/ 56 h 56"/>
                  <a:gd name="T24" fmla="*/ 45 w 91"/>
                  <a:gd name="T25" fmla="*/ 6 h 56"/>
                  <a:gd name="T26" fmla="*/ 36 w 91"/>
                  <a:gd name="T27" fmla="*/ 8 h 56"/>
                  <a:gd name="T28" fmla="*/ 8 w 91"/>
                  <a:gd name="T29" fmla="*/ 24 h 56"/>
                  <a:gd name="T30" fmla="*/ 5 w 91"/>
                  <a:gd name="T31" fmla="*/ 28 h 56"/>
                  <a:gd name="T32" fmla="*/ 10 w 91"/>
                  <a:gd name="T33" fmla="*/ 33 h 56"/>
                  <a:gd name="T34" fmla="*/ 34 w 91"/>
                  <a:gd name="T35" fmla="*/ 48 h 56"/>
                  <a:gd name="T36" fmla="*/ 55 w 91"/>
                  <a:gd name="T37" fmla="*/ 49 h 56"/>
                  <a:gd name="T38" fmla="*/ 83 w 91"/>
                  <a:gd name="T39" fmla="*/ 32 h 56"/>
                  <a:gd name="T40" fmla="*/ 86 w 91"/>
                  <a:gd name="T41" fmla="*/ 29 h 56"/>
                  <a:gd name="T42" fmla="*/ 81 w 91"/>
                  <a:gd name="T43" fmla="*/ 24 h 56"/>
                  <a:gd name="T44" fmla="*/ 57 w 91"/>
                  <a:gd name="T45" fmla="*/ 9 h 56"/>
                  <a:gd name="T46" fmla="*/ 45 w 91"/>
                  <a:gd name="T47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56">
                    <a:moveTo>
                      <a:pt x="46" y="56"/>
                    </a:moveTo>
                    <a:cubicBezTo>
                      <a:pt x="41" y="56"/>
                      <a:pt x="36" y="55"/>
                      <a:pt x="32" y="5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3" y="35"/>
                      <a:pt x="0" y="32"/>
                      <a:pt x="0" y="28"/>
                    </a:cubicBezTo>
                    <a:cubicBezTo>
                      <a:pt x="0" y="25"/>
                      <a:pt x="2" y="22"/>
                      <a:pt x="5" y="2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40" y="0"/>
                      <a:pt x="52" y="0"/>
                      <a:pt x="59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8" y="22"/>
                      <a:pt x="91" y="25"/>
                      <a:pt x="91" y="29"/>
                    </a:cubicBezTo>
                    <a:cubicBezTo>
                      <a:pt x="91" y="32"/>
                      <a:pt x="89" y="35"/>
                      <a:pt x="86" y="37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4" y="55"/>
                      <a:pt x="50" y="56"/>
                      <a:pt x="46" y="56"/>
                    </a:cubicBezTo>
                    <a:close/>
                    <a:moveTo>
                      <a:pt x="45" y="6"/>
                    </a:moveTo>
                    <a:cubicBezTo>
                      <a:pt x="41" y="6"/>
                      <a:pt x="38" y="7"/>
                      <a:pt x="36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5"/>
                      <a:pt x="5" y="26"/>
                      <a:pt x="5" y="28"/>
                    </a:cubicBezTo>
                    <a:cubicBezTo>
                      <a:pt x="5" y="30"/>
                      <a:pt x="7" y="32"/>
                      <a:pt x="10" y="33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40" y="51"/>
                      <a:pt x="50" y="52"/>
                      <a:pt x="55" y="49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4" y="32"/>
                      <a:pt x="86" y="31"/>
                      <a:pt x="86" y="29"/>
                    </a:cubicBezTo>
                    <a:cubicBezTo>
                      <a:pt x="86" y="27"/>
                      <a:pt x="84" y="25"/>
                      <a:pt x="81" y="24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3" y="7"/>
                      <a:pt x="49" y="6"/>
                      <a:pt x="45" y="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" name="矩形 1285">
                <a:extLst>
                  <a:ext uri="{FF2B5EF4-FFF2-40B4-BE49-F238E27FC236}">
                    <a16:creationId xmlns:a16="http://schemas.microsoft.com/office/drawing/2014/main" id="{84D59C4E-B2C8-4662-8E35-E4DAB6CCFB73}"/>
                  </a:ext>
                </a:extLst>
              </p:cNvPr>
              <p:cNvSpPr/>
              <p:nvPr/>
            </p:nvSpPr>
            <p:spPr bwMode="auto">
              <a:xfrm>
                <a:off x="7839076" y="4337051"/>
                <a:ext cx="22225" cy="382588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" name="矩形 1286">
                <a:extLst>
                  <a:ext uri="{FF2B5EF4-FFF2-40B4-BE49-F238E27FC236}">
                    <a16:creationId xmlns:a16="http://schemas.microsoft.com/office/drawing/2014/main" id="{60E9B7A4-F609-4BFA-BE26-9D8B5DC4B8A5}"/>
                  </a:ext>
                </a:extLst>
              </p:cNvPr>
              <p:cNvSpPr/>
              <p:nvPr/>
            </p:nvSpPr>
            <p:spPr bwMode="auto">
              <a:xfrm>
                <a:off x="8034338" y="4306889"/>
                <a:ext cx="17463" cy="319088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" name="任意多边形 1287">
                <a:extLst>
                  <a:ext uri="{FF2B5EF4-FFF2-40B4-BE49-F238E27FC236}">
                    <a16:creationId xmlns:a16="http://schemas.microsoft.com/office/drawing/2014/main" id="{E19C35AD-9CDC-4C1F-96BA-AE0866249D5A}"/>
                  </a:ext>
                </a:extLst>
              </p:cNvPr>
              <p:cNvSpPr/>
              <p:nvPr/>
            </p:nvSpPr>
            <p:spPr bwMode="auto">
              <a:xfrm>
                <a:off x="8194676" y="4608514"/>
                <a:ext cx="381000" cy="236538"/>
              </a:xfrm>
              <a:custGeom>
                <a:avLst/>
                <a:gdLst>
                  <a:gd name="T0" fmla="*/ 84 w 86"/>
                  <a:gd name="T1" fmla="*/ 0 h 53"/>
                  <a:gd name="T2" fmla="*/ 2 w 86"/>
                  <a:gd name="T3" fmla="*/ 0 h 53"/>
                  <a:gd name="T4" fmla="*/ 0 w 86"/>
                  <a:gd name="T5" fmla="*/ 2 h 53"/>
                  <a:gd name="T6" fmla="*/ 0 w 86"/>
                  <a:gd name="T7" fmla="*/ 27 h 53"/>
                  <a:gd name="T8" fmla="*/ 0 w 86"/>
                  <a:gd name="T9" fmla="*/ 27 h 53"/>
                  <a:gd name="T10" fmla="*/ 5 w 86"/>
                  <a:gd name="T11" fmla="*/ 35 h 53"/>
                  <a:gd name="T12" fmla="*/ 30 w 86"/>
                  <a:gd name="T13" fmla="*/ 49 h 53"/>
                  <a:gd name="T14" fmla="*/ 53 w 86"/>
                  <a:gd name="T15" fmla="*/ 50 h 53"/>
                  <a:gd name="T16" fmla="*/ 81 w 86"/>
                  <a:gd name="T17" fmla="*/ 34 h 53"/>
                  <a:gd name="T18" fmla="*/ 85 w 86"/>
                  <a:gd name="T19" fmla="*/ 27 h 53"/>
                  <a:gd name="T20" fmla="*/ 85 w 86"/>
                  <a:gd name="T21" fmla="*/ 27 h 53"/>
                  <a:gd name="T22" fmla="*/ 85 w 86"/>
                  <a:gd name="T23" fmla="*/ 2 h 53"/>
                  <a:gd name="T24" fmla="*/ 84 w 86"/>
                  <a:gd name="T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53">
                    <a:moveTo>
                      <a:pt x="8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3"/>
                      <a:pt x="5" y="3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7" y="53"/>
                      <a:pt x="47" y="53"/>
                      <a:pt x="53" y="50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2"/>
                      <a:pt x="86" y="30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1"/>
                      <a:pt x="85" y="0"/>
                      <a:pt x="84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" name="任意多边形 1288">
                <a:extLst>
                  <a:ext uri="{FF2B5EF4-FFF2-40B4-BE49-F238E27FC236}">
                    <a16:creationId xmlns:a16="http://schemas.microsoft.com/office/drawing/2014/main" id="{0AAB2D41-D483-4AD5-BF58-B686473D870E}"/>
                  </a:ext>
                </a:extLst>
              </p:cNvPr>
              <p:cNvSpPr/>
              <p:nvPr/>
            </p:nvSpPr>
            <p:spPr bwMode="auto">
              <a:xfrm>
                <a:off x="8180388" y="4600576"/>
                <a:ext cx="404813" cy="252413"/>
              </a:xfrm>
              <a:custGeom>
                <a:avLst/>
                <a:gdLst>
                  <a:gd name="T0" fmla="*/ 46 w 91"/>
                  <a:gd name="T1" fmla="*/ 57 h 57"/>
                  <a:gd name="T2" fmla="*/ 32 w 91"/>
                  <a:gd name="T3" fmla="*/ 53 h 57"/>
                  <a:gd name="T4" fmla="*/ 7 w 91"/>
                  <a:gd name="T5" fmla="*/ 39 h 57"/>
                  <a:gd name="T6" fmla="*/ 1 w 91"/>
                  <a:gd name="T7" fmla="*/ 32 h 57"/>
                  <a:gd name="T8" fmla="*/ 0 w 91"/>
                  <a:gd name="T9" fmla="*/ 32 h 57"/>
                  <a:gd name="T10" fmla="*/ 0 w 91"/>
                  <a:gd name="T11" fmla="*/ 29 h 57"/>
                  <a:gd name="T12" fmla="*/ 0 w 91"/>
                  <a:gd name="T13" fmla="*/ 4 h 57"/>
                  <a:gd name="T14" fmla="*/ 5 w 91"/>
                  <a:gd name="T15" fmla="*/ 0 h 57"/>
                  <a:gd name="T16" fmla="*/ 87 w 91"/>
                  <a:gd name="T17" fmla="*/ 0 h 57"/>
                  <a:gd name="T18" fmla="*/ 91 w 91"/>
                  <a:gd name="T19" fmla="*/ 4 h 57"/>
                  <a:gd name="T20" fmla="*/ 91 w 91"/>
                  <a:gd name="T21" fmla="*/ 32 h 57"/>
                  <a:gd name="T22" fmla="*/ 91 w 91"/>
                  <a:gd name="T23" fmla="*/ 32 h 57"/>
                  <a:gd name="T24" fmla="*/ 86 w 91"/>
                  <a:gd name="T25" fmla="*/ 38 h 57"/>
                  <a:gd name="T26" fmla="*/ 58 w 91"/>
                  <a:gd name="T27" fmla="*/ 54 h 57"/>
                  <a:gd name="T28" fmla="*/ 46 w 91"/>
                  <a:gd name="T29" fmla="*/ 57 h 57"/>
                  <a:gd name="T30" fmla="*/ 5 w 91"/>
                  <a:gd name="T31" fmla="*/ 29 h 57"/>
                  <a:gd name="T32" fmla="*/ 5 w 91"/>
                  <a:gd name="T33" fmla="*/ 29 h 57"/>
                  <a:gd name="T34" fmla="*/ 10 w 91"/>
                  <a:gd name="T35" fmla="*/ 34 h 57"/>
                  <a:gd name="T36" fmla="*/ 34 w 91"/>
                  <a:gd name="T37" fmla="*/ 49 h 57"/>
                  <a:gd name="T38" fmla="*/ 55 w 91"/>
                  <a:gd name="T39" fmla="*/ 50 h 57"/>
                  <a:gd name="T40" fmla="*/ 83 w 91"/>
                  <a:gd name="T41" fmla="*/ 33 h 57"/>
                  <a:gd name="T42" fmla="*/ 86 w 91"/>
                  <a:gd name="T43" fmla="*/ 30 h 57"/>
                  <a:gd name="T44" fmla="*/ 86 w 91"/>
                  <a:gd name="T45" fmla="*/ 27 h 57"/>
                  <a:gd name="T46" fmla="*/ 86 w 91"/>
                  <a:gd name="T47" fmla="*/ 27 h 57"/>
                  <a:gd name="T48" fmla="*/ 86 w 91"/>
                  <a:gd name="T49" fmla="*/ 5 h 57"/>
                  <a:gd name="T50" fmla="*/ 5 w 91"/>
                  <a:gd name="T51" fmla="*/ 5 h 57"/>
                  <a:gd name="T52" fmla="*/ 5 w 91"/>
                  <a:gd name="T53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57">
                    <a:moveTo>
                      <a:pt x="46" y="57"/>
                    </a:moveTo>
                    <a:cubicBezTo>
                      <a:pt x="41" y="57"/>
                      <a:pt x="36" y="55"/>
                      <a:pt x="32" y="53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4" y="37"/>
                      <a:pt x="2" y="35"/>
                      <a:pt x="1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91" y="2"/>
                      <a:pt x="91" y="4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0" y="34"/>
                      <a:pt x="88" y="36"/>
                      <a:pt x="86" y="38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5" y="56"/>
                      <a:pt x="51" y="57"/>
                      <a:pt x="46" y="57"/>
                    </a:cubicBezTo>
                    <a:close/>
                    <a:moveTo>
                      <a:pt x="5" y="29"/>
                    </a:moveTo>
                    <a:cubicBezTo>
                      <a:pt x="5" y="29"/>
                      <a:pt x="5" y="29"/>
                      <a:pt x="5" y="29"/>
                    </a:cubicBezTo>
                    <a:cubicBezTo>
                      <a:pt x="6" y="31"/>
                      <a:pt x="7" y="33"/>
                      <a:pt x="10" y="34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41" y="52"/>
                      <a:pt x="50" y="53"/>
                      <a:pt x="55" y="50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4" y="33"/>
                      <a:pt x="86" y="31"/>
                      <a:pt x="86" y="30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" name="任意多边形 1289">
                <a:extLst>
                  <a:ext uri="{FF2B5EF4-FFF2-40B4-BE49-F238E27FC236}">
                    <a16:creationId xmlns:a16="http://schemas.microsoft.com/office/drawing/2014/main" id="{1E045247-F9D6-4E86-BCDB-15708D9D7B64}"/>
                  </a:ext>
                </a:extLst>
              </p:cNvPr>
              <p:cNvSpPr/>
              <p:nvPr/>
            </p:nvSpPr>
            <p:spPr bwMode="auto">
              <a:xfrm>
                <a:off x="8397876" y="4608514"/>
                <a:ext cx="177800" cy="231775"/>
              </a:xfrm>
              <a:custGeom>
                <a:avLst/>
                <a:gdLst>
                  <a:gd name="T0" fmla="*/ 38 w 40"/>
                  <a:gd name="T1" fmla="*/ 0 h 52"/>
                  <a:gd name="T2" fmla="*/ 0 w 40"/>
                  <a:gd name="T3" fmla="*/ 0 h 52"/>
                  <a:gd name="T4" fmla="*/ 0 w 40"/>
                  <a:gd name="T5" fmla="*/ 52 h 52"/>
                  <a:gd name="T6" fmla="*/ 7 w 40"/>
                  <a:gd name="T7" fmla="*/ 50 h 52"/>
                  <a:gd name="T8" fmla="*/ 35 w 40"/>
                  <a:gd name="T9" fmla="*/ 34 h 52"/>
                  <a:gd name="T10" fmla="*/ 39 w 40"/>
                  <a:gd name="T11" fmla="*/ 27 h 52"/>
                  <a:gd name="T12" fmla="*/ 39 w 40"/>
                  <a:gd name="T13" fmla="*/ 27 h 52"/>
                  <a:gd name="T14" fmla="*/ 39 w 40"/>
                  <a:gd name="T15" fmla="*/ 2 h 52"/>
                  <a:gd name="T16" fmla="*/ 38 w 40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5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3" y="52"/>
                      <a:pt x="5" y="51"/>
                      <a:pt x="7" y="50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8" y="32"/>
                      <a:pt x="40" y="30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1"/>
                      <a:pt x="39" y="0"/>
                      <a:pt x="38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" name="任意多边形 1290">
                <a:extLst>
                  <a:ext uri="{FF2B5EF4-FFF2-40B4-BE49-F238E27FC236}">
                    <a16:creationId xmlns:a16="http://schemas.microsoft.com/office/drawing/2014/main" id="{718C9634-16FD-4D4F-A7A4-39AF53569A8D}"/>
                  </a:ext>
                </a:extLst>
              </p:cNvPr>
              <p:cNvSpPr/>
              <p:nvPr/>
            </p:nvSpPr>
            <p:spPr bwMode="auto">
              <a:xfrm>
                <a:off x="8185151" y="4497389"/>
                <a:ext cx="395288" cy="227013"/>
              </a:xfrm>
              <a:custGeom>
                <a:avLst/>
                <a:gdLst>
                  <a:gd name="T0" fmla="*/ 83 w 89"/>
                  <a:gd name="T1" fmla="*/ 32 h 51"/>
                  <a:gd name="T2" fmla="*/ 55 w 89"/>
                  <a:gd name="T3" fmla="*/ 48 h 51"/>
                  <a:gd name="T4" fmla="*/ 32 w 89"/>
                  <a:gd name="T5" fmla="*/ 47 h 51"/>
                  <a:gd name="T6" fmla="*/ 7 w 89"/>
                  <a:gd name="T7" fmla="*/ 33 h 51"/>
                  <a:gd name="T8" fmla="*/ 6 w 89"/>
                  <a:gd name="T9" fmla="*/ 19 h 51"/>
                  <a:gd name="T10" fmla="*/ 34 w 89"/>
                  <a:gd name="T11" fmla="*/ 3 h 51"/>
                  <a:gd name="T12" fmla="*/ 57 w 89"/>
                  <a:gd name="T13" fmla="*/ 4 h 51"/>
                  <a:gd name="T14" fmla="*/ 82 w 89"/>
                  <a:gd name="T15" fmla="*/ 18 h 51"/>
                  <a:gd name="T16" fmla="*/ 83 w 89"/>
                  <a:gd name="T17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51">
                    <a:moveTo>
                      <a:pt x="83" y="32"/>
                    </a:moveTo>
                    <a:cubicBezTo>
                      <a:pt x="55" y="48"/>
                      <a:pt x="55" y="48"/>
                      <a:pt x="55" y="48"/>
                    </a:cubicBezTo>
                    <a:cubicBezTo>
                      <a:pt x="49" y="51"/>
                      <a:pt x="39" y="51"/>
                      <a:pt x="32" y="47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" y="29"/>
                      <a:pt x="0" y="23"/>
                      <a:pt x="6" y="19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0" y="0"/>
                      <a:pt x="50" y="0"/>
                      <a:pt x="57" y="4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9" y="22"/>
                      <a:pt x="89" y="28"/>
                      <a:pt x="8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" name="任意多边形 1291">
                <a:extLst>
                  <a:ext uri="{FF2B5EF4-FFF2-40B4-BE49-F238E27FC236}">
                    <a16:creationId xmlns:a16="http://schemas.microsoft.com/office/drawing/2014/main" id="{7CF701B3-7D16-405B-B1C2-88D64FC82F4D}"/>
                  </a:ext>
                </a:extLst>
              </p:cNvPr>
              <p:cNvSpPr/>
              <p:nvPr/>
            </p:nvSpPr>
            <p:spPr bwMode="auto">
              <a:xfrm>
                <a:off x="8180388" y="4484689"/>
                <a:ext cx="404813" cy="249238"/>
              </a:xfrm>
              <a:custGeom>
                <a:avLst/>
                <a:gdLst>
                  <a:gd name="T0" fmla="*/ 46 w 91"/>
                  <a:gd name="T1" fmla="*/ 56 h 56"/>
                  <a:gd name="T2" fmla="*/ 32 w 91"/>
                  <a:gd name="T3" fmla="*/ 52 h 56"/>
                  <a:gd name="T4" fmla="*/ 7 w 91"/>
                  <a:gd name="T5" fmla="*/ 38 h 56"/>
                  <a:gd name="T6" fmla="*/ 0 w 91"/>
                  <a:gd name="T7" fmla="*/ 28 h 56"/>
                  <a:gd name="T8" fmla="*/ 6 w 91"/>
                  <a:gd name="T9" fmla="*/ 20 h 56"/>
                  <a:gd name="T10" fmla="*/ 34 w 91"/>
                  <a:gd name="T11" fmla="*/ 4 h 56"/>
                  <a:gd name="T12" fmla="*/ 59 w 91"/>
                  <a:gd name="T13" fmla="*/ 5 h 56"/>
                  <a:gd name="T14" fmla="*/ 84 w 91"/>
                  <a:gd name="T15" fmla="*/ 19 h 56"/>
                  <a:gd name="T16" fmla="*/ 91 w 91"/>
                  <a:gd name="T17" fmla="*/ 29 h 56"/>
                  <a:gd name="T18" fmla="*/ 86 w 91"/>
                  <a:gd name="T19" fmla="*/ 37 h 56"/>
                  <a:gd name="T20" fmla="*/ 58 w 91"/>
                  <a:gd name="T21" fmla="*/ 53 h 56"/>
                  <a:gd name="T22" fmla="*/ 46 w 91"/>
                  <a:gd name="T23" fmla="*/ 56 h 56"/>
                  <a:gd name="T24" fmla="*/ 45 w 91"/>
                  <a:gd name="T25" fmla="*/ 6 h 56"/>
                  <a:gd name="T26" fmla="*/ 36 w 91"/>
                  <a:gd name="T27" fmla="*/ 8 h 56"/>
                  <a:gd name="T28" fmla="*/ 8 w 91"/>
                  <a:gd name="T29" fmla="*/ 24 h 56"/>
                  <a:gd name="T30" fmla="*/ 5 w 91"/>
                  <a:gd name="T31" fmla="*/ 28 h 56"/>
                  <a:gd name="T32" fmla="*/ 10 w 91"/>
                  <a:gd name="T33" fmla="*/ 33 h 56"/>
                  <a:gd name="T34" fmla="*/ 34 w 91"/>
                  <a:gd name="T35" fmla="*/ 48 h 56"/>
                  <a:gd name="T36" fmla="*/ 55 w 91"/>
                  <a:gd name="T37" fmla="*/ 49 h 56"/>
                  <a:gd name="T38" fmla="*/ 83 w 91"/>
                  <a:gd name="T39" fmla="*/ 32 h 56"/>
                  <a:gd name="T40" fmla="*/ 86 w 91"/>
                  <a:gd name="T41" fmla="*/ 29 h 56"/>
                  <a:gd name="T42" fmla="*/ 81 w 91"/>
                  <a:gd name="T43" fmla="*/ 23 h 56"/>
                  <a:gd name="T44" fmla="*/ 57 w 91"/>
                  <a:gd name="T45" fmla="*/ 9 h 56"/>
                  <a:gd name="T46" fmla="*/ 45 w 91"/>
                  <a:gd name="T47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56">
                    <a:moveTo>
                      <a:pt x="46" y="56"/>
                    </a:moveTo>
                    <a:cubicBezTo>
                      <a:pt x="41" y="56"/>
                      <a:pt x="36" y="54"/>
                      <a:pt x="32" y="5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3" y="35"/>
                      <a:pt x="0" y="32"/>
                      <a:pt x="0" y="28"/>
                    </a:cubicBezTo>
                    <a:cubicBezTo>
                      <a:pt x="0" y="25"/>
                      <a:pt x="2" y="22"/>
                      <a:pt x="6" y="2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40" y="0"/>
                      <a:pt x="52" y="0"/>
                      <a:pt x="59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8" y="22"/>
                      <a:pt x="91" y="25"/>
                      <a:pt x="91" y="29"/>
                    </a:cubicBezTo>
                    <a:cubicBezTo>
                      <a:pt x="91" y="32"/>
                      <a:pt x="89" y="35"/>
                      <a:pt x="86" y="37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5" y="55"/>
                      <a:pt x="51" y="56"/>
                      <a:pt x="46" y="56"/>
                    </a:cubicBezTo>
                    <a:close/>
                    <a:moveTo>
                      <a:pt x="45" y="6"/>
                    </a:moveTo>
                    <a:cubicBezTo>
                      <a:pt x="42" y="6"/>
                      <a:pt x="38" y="7"/>
                      <a:pt x="36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5"/>
                      <a:pt x="5" y="26"/>
                      <a:pt x="5" y="28"/>
                    </a:cubicBezTo>
                    <a:cubicBezTo>
                      <a:pt x="5" y="30"/>
                      <a:pt x="7" y="32"/>
                      <a:pt x="10" y="33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41" y="51"/>
                      <a:pt x="50" y="52"/>
                      <a:pt x="55" y="49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4" y="32"/>
                      <a:pt x="86" y="30"/>
                      <a:pt x="86" y="29"/>
                    </a:cubicBezTo>
                    <a:cubicBezTo>
                      <a:pt x="86" y="27"/>
                      <a:pt x="84" y="25"/>
                      <a:pt x="81" y="23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3" y="7"/>
                      <a:pt x="49" y="6"/>
                      <a:pt x="45" y="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" name="矩形 1292">
                <a:extLst>
                  <a:ext uri="{FF2B5EF4-FFF2-40B4-BE49-F238E27FC236}">
                    <a16:creationId xmlns:a16="http://schemas.microsoft.com/office/drawing/2014/main" id="{97C3DF25-74AC-4E68-AD4B-058437E11830}"/>
                  </a:ext>
                </a:extLst>
              </p:cNvPr>
              <p:cNvSpPr/>
              <p:nvPr/>
            </p:nvSpPr>
            <p:spPr bwMode="auto">
              <a:xfrm>
                <a:off x="8326438" y="4711701"/>
                <a:ext cx="22225" cy="119063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" name="矩形 1293">
                <a:extLst>
                  <a:ext uri="{FF2B5EF4-FFF2-40B4-BE49-F238E27FC236}">
                    <a16:creationId xmlns:a16="http://schemas.microsoft.com/office/drawing/2014/main" id="{D0CD5D05-1C95-4355-94B4-94CBB813EC98}"/>
                  </a:ext>
                </a:extLst>
              </p:cNvPr>
              <p:cNvSpPr/>
              <p:nvPr/>
            </p:nvSpPr>
            <p:spPr bwMode="auto">
              <a:xfrm>
                <a:off x="8523288" y="4679951"/>
                <a:ext cx="17463" cy="57150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" name="任意多边形 1294">
                <a:extLst>
                  <a:ext uri="{FF2B5EF4-FFF2-40B4-BE49-F238E27FC236}">
                    <a16:creationId xmlns:a16="http://schemas.microsoft.com/office/drawing/2014/main" id="{AAD28E30-1C9F-49D1-AA3C-51BC6D5A8007}"/>
                  </a:ext>
                </a:extLst>
              </p:cNvPr>
              <p:cNvSpPr/>
              <p:nvPr/>
            </p:nvSpPr>
            <p:spPr bwMode="auto">
              <a:xfrm>
                <a:off x="5432426" y="5092701"/>
                <a:ext cx="687388" cy="466725"/>
              </a:xfrm>
              <a:custGeom>
                <a:avLst/>
                <a:gdLst>
                  <a:gd name="T0" fmla="*/ 0 w 155"/>
                  <a:gd name="T1" fmla="*/ 6 h 105"/>
                  <a:gd name="T2" fmla="*/ 74 w 155"/>
                  <a:gd name="T3" fmla="*/ 0 h 105"/>
                  <a:gd name="T4" fmla="*/ 74 w 155"/>
                  <a:gd name="T5" fmla="*/ 0 h 105"/>
                  <a:gd name="T6" fmla="*/ 85 w 155"/>
                  <a:gd name="T7" fmla="*/ 7 h 105"/>
                  <a:gd name="T8" fmla="*/ 85 w 155"/>
                  <a:gd name="T9" fmla="*/ 7 h 105"/>
                  <a:gd name="T10" fmla="*/ 130 w 155"/>
                  <a:gd name="T11" fmla="*/ 20 h 105"/>
                  <a:gd name="T12" fmla="*/ 141 w 155"/>
                  <a:gd name="T13" fmla="*/ 28 h 105"/>
                  <a:gd name="T14" fmla="*/ 141 w 155"/>
                  <a:gd name="T15" fmla="*/ 28 h 105"/>
                  <a:gd name="T16" fmla="*/ 155 w 155"/>
                  <a:gd name="T17" fmla="*/ 25 h 105"/>
                  <a:gd name="T18" fmla="*/ 155 w 155"/>
                  <a:gd name="T19" fmla="*/ 25 h 105"/>
                  <a:gd name="T20" fmla="*/ 155 w 155"/>
                  <a:gd name="T21" fmla="*/ 54 h 105"/>
                  <a:gd name="T22" fmla="*/ 155 w 155"/>
                  <a:gd name="T23" fmla="*/ 54 h 105"/>
                  <a:gd name="T24" fmla="*/ 131 w 155"/>
                  <a:gd name="T25" fmla="*/ 87 h 105"/>
                  <a:gd name="T26" fmla="*/ 16 w 155"/>
                  <a:gd name="T27" fmla="*/ 87 h 105"/>
                  <a:gd name="T28" fmla="*/ 7 w 155"/>
                  <a:gd name="T29" fmla="*/ 80 h 105"/>
                  <a:gd name="T30" fmla="*/ 7 w 155"/>
                  <a:gd name="T31" fmla="*/ 80 h 105"/>
                  <a:gd name="T32" fmla="*/ 7 w 155"/>
                  <a:gd name="T33" fmla="*/ 52 h 105"/>
                  <a:gd name="T34" fmla="*/ 7 w 155"/>
                  <a:gd name="T35" fmla="*/ 52 h 105"/>
                  <a:gd name="T36" fmla="*/ 42 w 155"/>
                  <a:gd name="T37" fmla="*/ 46 h 105"/>
                  <a:gd name="T38" fmla="*/ 42 w 155"/>
                  <a:gd name="T39" fmla="*/ 45 h 105"/>
                  <a:gd name="T40" fmla="*/ 0 w 155"/>
                  <a:gd name="T41" fmla="*/ 34 h 105"/>
                  <a:gd name="T42" fmla="*/ 0 w 155"/>
                  <a:gd name="T43" fmla="*/ 34 h 105"/>
                  <a:gd name="T44" fmla="*/ 0 w 155"/>
                  <a:gd name="T45" fmla="*/ 6 h 105"/>
                  <a:gd name="T46" fmla="*/ 0 w 155"/>
                  <a:gd name="T47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5" h="105">
                    <a:moveTo>
                      <a:pt x="0" y="6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102" y="9"/>
                      <a:pt x="117" y="13"/>
                      <a:pt x="130" y="20"/>
                    </a:cubicBezTo>
                    <a:cubicBezTo>
                      <a:pt x="134" y="22"/>
                      <a:pt x="138" y="25"/>
                      <a:pt x="141" y="28"/>
                    </a:cubicBezTo>
                    <a:cubicBezTo>
                      <a:pt x="141" y="28"/>
                      <a:pt x="141" y="28"/>
                      <a:pt x="141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5" y="54"/>
                      <a:pt x="155" y="54"/>
                      <a:pt x="155" y="54"/>
                    </a:cubicBezTo>
                    <a:cubicBezTo>
                      <a:pt x="155" y="54"/>
                      <a:pt x="155" y="54"/>
                      <a:pt x="155" y="54"/>
                    </a:cubicBezTo>
                    <a:cubicBezTo>
                      <a:pt x="155" y="66"/>
                      <a:pt x="147" y="78"/>
                      <a:pt x="131" y="87"/>
                    </a:cubicBezTo>
                    <a:cubicBezTo>
                      <a:pt x="99" y="105"/>
                      <a:pt x="48" y="105"/>
                      <a:pt x="16" y="87"/>
                    </a:cubicBezTo>
                    <a:cubicBezTo>
                      <a:pt x="13" y="85"/>
                      <a:pt x="10" y="82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2" y="45"/>
                      <a:pt x="42" y="4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6" name="任意多边形 1295">
                <a:extLst>
                  <a:ext uri="{FF2B5EF4-FFF2-40B4-BE49-F238E27FC236}">
                    <a16:creationId xmlns:a16="http://schemas.microsoft.com/office/drawing/2014/main" id="{4FF2934E-8315-44B6-9747-92013F3FA2FA}"/>
                  </a:ext>
                </a:extLst>
              </p:cNvPr>
              <p:cNvSpPr/>
              <p:nvPr/>
            </p:nvSpPr>
            <p:spPr bwMode="auto">
              <a:xfrm>
                <a:off x="5422901" y="5084764"/>
                <a:ext cx="706438" cy="484188"/>
              </a:xfrm>
              <a:custGeom>
                <a:avLst/>
                <a:gdLst>
                  <a:gd name="T0" fmla="*/ 159 w 159"/>
                  <a:gd name="T1" fmla="*/ 56 h 109"/>
                  <a:gd name="T2" fmla="*/ 159 w 159"/>
                  <a:gd name="T3" fmla="*/ 57 h 109"/>
                  <a:gd name="T4" fmla="*/ 159 w 159"/>
                  <a:gd name="T5" fmla="*/ 57 h 109"/>
                  <a:gd name="T6" fmla="*/ 134 w 159"/>
                  <a:gd name="T7" fmla="*/ 90 h 109"/>
                  <a:gd name="T8" fmla="*/ 17 w 159"/>
                  <a:gd name="T9" fmla="*/ 91 h 109"/>
                  <a:gd name="T10" fmla="*/ 7 w 159"/>
                  <a:gd name="T11" fmla="*/ 83 h 109"/>
                  <a:gd name="T12" fmla="*/ 7 w 159"/>
                  <a:gd name="T13" fmla="*/ 83 h 109"/>
                  <a:gd name="T14" fmla="*/ 7 w 159"/>
                  <a:gd name="T15" fmla="*/ 52 h 109"/>
                  <a:gd name="T16" fmla="*/ 35 w 159"/>
                  <a:gd name="T17" fmla="*/ 47 h 109"/>
                  <a:gd name="T18" fmla="*/ 1 w 159"/>
                  <a:gd name="T19" fmla="*/ 38 h 109"/>
                  <a:gd name="T20" fmla="*/ 0 w 159"/>
                  <a:gd name="T21" fmla="*/ 38 h 109"/>
                  <a:gd name="T22" fmla="*/ 0 w 159"/>
                  <a:gd name="T23" fmla="*/ 8 h 109"/>
                  <a:gd name="T24" fmla="*/ 0 w 159"/>
                  <a:gd name="T25" fmla="*/ 7 h 109"/>
                  <a:gd name="T26" fmla="*/ 76 w 159"/>
                  <a:gd name="T27" fmla="*/ 0 h 109"/>
                  <a:gd name="T28" fmla="*/ 77 w 159"/>
                  <a:gd name="T29" fmla="*/ 0 h 109"/>
                  <a:gd name="T30" fmla="*/ 88 w 159"/>
                  <a:gd name="T31" fmla="*/ 8 h 109"/>
                  <a:gd name="T32" fmla="*/ 133 w 159"/>
                  <a:gd name="T33" fmla="*/ 20 h 109"/>
                  <a:gd name="T34" fmla="*/ 144 w 159"/>
                  <a:gd name="T35" fmla="*/ 28 h 109"/>
                  <a:gd name="T36" fmla="*/ 156 w 159"/>
                  <a:gd name="T37" fmla="*/ 25 h 109"/>
                  <a:gd name="T38" fmla="*/ 157 w 159"/>
                  <a:gd name="T39" fmla="*/ 25 h 109"/>
                  <a:gd name="T40" fmla="*/ 159 w 159"/>
                  <a:gd name="T41" fmla="*/ 26 h 109"/>
                  <a:gd name="T42" fmla="*/ 159 w 159"/>
                  <a:gd name="T43" fmla="*/ 56 h 109"/>
                  <a:gd name="T44" fmla="*/ 4 w 159"/>
                  <a:gd name="T45" fmla="*/ 10 h 109"/>
                  <a:gd name="T46" fmla="*/ 4 w 159"/>
                  <a:gd name="T47" fmla="*/ 35 h 109"/>
                  <a:gd name="T48" fmla="*/ 45 w 159"/>
                  <a:gd name="T49" fmla="*/ 45 h 109"/>
                  <a:gd name="T50" fmla="*/ 46 w 159"/>
                  <a:gd name="T51" fmla="*/ 46 h 109"/>
                  <a:gd name="T52" fmla="*/ 46 w 159"/>
                  <a:gd name="T53" fmla="*/ 49 h 109"/>
                  <a:gd name="T54" fmla="*/ 11 w 159"/>
                  <a:gd name="T55" fmla="*/ 56 h 109"/>
                  <a:gd name="T56" fmla="*/ 11 w 159"/>
                  <a:gd name="T57" fmla="*/ 81 h 109"/>
                  <a:gd name="T58" fmla="*/ 19 w 159"/>
                  <a:gd name="T59" fmla="*/ 87 h 109"/>
                  <a:gd name="T60" fmla="*/ 132 w 159"/>
                  <a:gd name="T61" fmla="*/ 87 h 109"/>
                  <a:gd name="T62" fmla="*/ 155 w 159"/>
                  <a:gd name="T63" fmla="*/ 56 h 109"/>
                  <a:gd name="T64" fmla="*/ 155 w 159"/>
                  <a:gd name="T65" fmla="*/ 30 h 109"/>
                  <a:gd name="T66" fmla="*/ 144 w 159"/>
                  <a:gd name="T67" fmla="*/ 32 h 109"/>
                  <a:gd name="T68" fmla="*/ 143 w 159"/>
                  <a:gd name="T69" fmla="*/ 32 h 109"/>
                  <a:gd name="T70" fmla="*/ 142 w 159"/>
                  <a:gd name="T71" fmla="*/ 31 h 109"/>
                  <a:gd name="T72" fmla="*/ 131 w 159"/>
                  <a:gd name="T73" fmla="*/ 24 h 109"/>
                  <a:gd name="T74" fmla="*/ 87 w 159"/>
                  <a:gd name="T75" fmla="*/ 11 h 109"/>
                  <a:gd name="T76" fmla="*/ 76 w 159"/>
                  <a:gd name="T77" fmla="*/ 4 h 109"/>
                  <a:gd name="T78" fmla="*/ 4 w 159"/>
                  <a:gd name="T79" fmla="*/ 1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9" h="109">
                    <a:moveTo>
                      <a:pt x="159" y="56"/>
                    </a:moveTo>
                    <a:cubicBezTo>
                      <a:pt x="159" y="57"/>
                      <a:pt x="159" y="57"/>
                      <a:pt x="159" y="57"/>
                    </a:cubicBezTo>
                    <a:cubicBezTo>
                      <a:pt x="159" y="57"/>
                      <a:pt x="159" y="57"/>
                      <a:pt x="159" y="57"/>
                    </a:cubicBezTo>
                    <a:cubicBezTo>
                      <a:pt x="158" y="70"/>
                      <a:pt x="149" y="81"/>
                      <a:pt x="134" y="90"/>
                    </a:cubicBezTo>
                    <a:cubicBezTo>
                      <a:pt x="102" y="109"/>
                      <a:pt x="50" y="109"/>
                      <a:pt x="17" y="91"/>
                    </a:cubicBezTo>
                    <a:cubicBezTo>
                      <a:pt x="14" y="89"/>
                      <a:pt x="11" y="86"/>
                      <a:pt x="7" y="83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105" y="9"/>
                      <a:pt x="121" y="13"/>
                      <a:pt x="133" y="20"/>
                    </a:cubicBezTo>
                    <a:cubicBezTo>
                      <a:pt x="137" y="22"/>
                      <a:pt x="140" y="25"/>
                      <a:pt x="144" y="28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7" y="25"/>
                      <a:pt x="157" y="25"/>
                      <a:pt x="157" y="25"/>
                    </a:cubicBezTo>
                    <a:cubicBezTo>
                      <a:pt x="159" y="26"/>
                      <a:pt x="159" y="26"/>
                      <a:pt x="159" y="26"/>
                    </a:cubicBezTo>
                    <a:lnTo>
                      <a:pt x="159" y="56"/>
                    </a:lnTo>
                    <a:close/>
                    <a:moveTo>
                      <a:pt x="4" y="10"/>
                    </a:moveTo>
                    <a:cubicBezTo>
                      <a:pt x="4" y="35"/>
                      <a:pt x="4" y="35"/>
                      <a:pt x="4" y="3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3" y="83"/>
                      <a:pt x="16" y="85"/>
                      <a:pt x="19" y="87"/>
                    </a:cubicBezTo>
                    <a:cubicBezTo>
                      <a:pt x="51" y="105"/>
                      <a:pt x="101" y="105"/>
                      <a:pt x="132" y="87"/>
                    </a:cubicBezTo>
                    <a:cubicBezTo>
                      <a:pt x="147" y="78"/>
                      <a:pt x="155" y="67"/>
                      <a:pt x="155" y="56"/>
                    </a:cubicBezTo>
                    <a:cubicBezTo>
                      <a:pt x="155" y="30"/>
                      <a:pt x="155" y="30"/>
                      <a:pt x="155" y="30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9" y="28"/>
                      <a:pt x="135" y="26"/>
                      <a:pt x="131" y="24"/>
                    </a:cubicBezTo>
                    <a:cubicBezTo>
                      <a:pt x="119" y="17"/>
                      <a:pt x="104" y="13"/>
                      <a:pt x="87" y="11"/>
                    </a:cubicBezTo>
                    <a:cubicBezTo>
                      <a:pt x="76" y="4"/>
                      <a:pt x="76" y="4"/>
                      <a:pt x="76" y="4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" name="任意多边形 1296">
                <a:extLst>
                  <a:ext uri="{FF2B5EF4-FFF2-40B4-BE49-F238E27FC236}">
                    <a16:creationId xmlns:a16="http://schemas.microsoft.com/office/drawing/2014/main" id="{7ED67FC0-BB90-4156-BB3E-D02BA5992E42}"/>
                  </a:ext>
                </a:extLst>
              </p:cNvPr>
              <p:cNvSpPr/>
              <p:nvPr/>
            </p:nvSpPr>
            <p:spPr bwMode="auto">
              <a:xfrm>
                <a:off x="5432426" y="4978401"/>
                <a:ext cx="723900" cy="457200"/>
              </a:xfrm>
              <a:custGeom>
                <a:avLst/>
                <a:gdLst>
                  <a:gd name="T0" fmla="*/ 74 w 163"/>
                  <a:gd name="T1" fmla="*/ 51 h 103"/>
                  <a:gd name="T2" fmla="*/ 0 w 163"/>
                  <a:gd name="T3" fmla="*/ 32 h 103"/>
                  <a:gd name="T4" fmla="*/ 0 w 163"/>
                  <a:gd name="T5" fmla="*/ 32 h 103"/>
                  <a:gd name="T6" fmla="*/ 23 w 163"/>
                  <a:gd name="T7" fmla="*/ 15 h 103"/>
                  <a:gd name="T8" fmla="*/ 130 w 163"/>
                  <a:gd name="T9" fmla="*/ 18 h 103"/>
                  <a:gd name="T10" fmla="*/ 131 w 163"/>
                  <a:gd name="T11" fmla="*/ 84 h 103"/>
                  <a:gd name="T12" fmla="*/ 16 w 163"/>
                  <a:gd name="T13" fmla="*/ 85 h 103"/>
                  <a:gd name="T14" fmla="*/ 7 w 163"/>
                  <a:gd name="T15" fmla="*/ 78 h 103"/>
                  <a:gd name="T16" fmla="*/ 7 w 163"/>
                  <a:gd name="T17" fmla="*/ 78 h 103"/>
                  <a:gd name="T18" fmla="*/ 74 w 163"/>
                  <a:gd name="T19" fmla="*/ 51 h 103"/>
                  <a:gd name="T20" fmla="*/ 74 w 163"/>
                  <a:gd name="T21" fmla="*/ 5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03">
                    <a:moveTo>
                      <a:pt x="74" y="5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26"/>
                      <a:pt x="13" y="20"/>
                      <a:pt x="23" y="15"/>
                    </a:cubicBezTo>
                    <a:cubicBezTo>
                      <a:pt x="55" y="0"/>
                      <a:pt x="101" y="2"/>
                      <a:pt x="130" y="18"/>
                    </a:cubicBezTo>
                    <a:cubicBezTo>
                      <a:pt x="163" y="36"/>
                      <a:pt x="163" y="66"/>
                      <a:pt x="131" y="84"/>
                    </a:cubicBezTo>
                    <a:cubicBezTo>
                      <a:pt x="99" y="103"/>
                      <a:pt x="48" y="103"/>
                      <a:pt x="16" y="85"/>
                    </a:cubicBezTo>
                    <a:cubicBezTo>
                      <a:pt x="13" y="83"/>
                      <a:pt x="10" y="80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" name="任意多边形 1297">
                <a:extLst>
                  <a:ext uri="{FF2B5EF4-FFF2-40B4-BE49-F238E27FC236}">
                    <a16:creationId xmlns:a16="http://schemas.microsoft.com/office/drawing/2014/main" id="{88999C53-62F2-480B-87F9-37DBF46B0AED}"/>
                  </a:ext>
                </a:extLst>
              </p:cNvPr>
              <p:cNvSpPr/>
              <p:nvPr/>
            </p:nvSpPr>
            <p:spPr bwMode="auto">
              <a:xfrm>
                <a:off x="5422901" y="4968876"/>
                <a:ext cx="706438" cy="476250"/>
              </a:xfrm>
              <a:custGeom>
                <a:avLst/>
                <a:gdLst>
                  <a:gd name="T0" fmla="*/ 159 w 159"/>
                  <a:gd name="T1" fmla="*/ 53 h 107"/>
                  <a:gd name="T2" fmla="*/ 134 w 159"/>
                  <a:gd name="T3" fmla="*/ 88 h 107"/>
                  <a:gd name="T4" fmla="*/ 17 w 159"/>
                  <a:gd name="T5" fmla="*/ 88 h 107"/>
                  <a:gd name="T6" fmla="*/ 7 w 159"/>
                  <a:gd name="T7" fmla="*/ 81 h 107"/>
                  <a:gd name="T8" fmla="*/ 7 w 159"/>
                  <a:gd name="T9" fmla="*/ 81 h 107"/>
                  <a:gd name="T10" fmla="*/ 7 w 159"/>
                  <a:gd name="T11" fmla="*/ 78 h 107"/>
                  <a:gd name="T12" fmla="*/ 69 w 159"/>
                  <a:gd name="T13" fmla="*/ 54 h 107"/>
                  <a:gd name="T14" fmla="*/ 1 w 159"/>
                  <a:gd name="T15" fmla="*/ 36 h 107"/>
                  <a:gd name="T16" fmla="*/ 0 w 159"/>
                  <a:gd name="T17" fmla="*/ 36 h 107"/>
                  <a:gd name="T18" fmla="*/ 0 w 159"/>
                  <a:gd name="T19" fmla="*/ 34 h 107"/>
                  <a:gd name="T20" fmla="*/ 0 w 159"/>
                  <a:gd name="T21" fmla="*/ 33 h 107"/>
                  <a:gd name="T22" fmla="*/ 25 w 159"/>
                  <a:gd name="T23" fmla="*/ 15 h 107"/>
                  <a:gd name="T24" fmla="*/ 133 w 159"/>
                  <a:gd name="T25" fmla="*/ 18 h 107"/>
                  <a:gd name="T26" fmla="*/ 153 w 159"/>
                  <a:gd name="T27" fmla="*/ 36 h 107"/>
                  <a:gd name="T28" fmla="*/ 159 w 159"/>
                  <a:gd name="T29" fmla="*/ 53 h 107"/>
                  <a:gd name="T30" fmla="*/ 76 w 159"/>
                  <a:gd name="T31" fmla="*/ 51 h 107"/>
                  <a:gd name="T32" fmla="*/ 78 w 159"/>
                  <a:gd name="T33" fmla="*/ 52 h 107"/>
                  <a:gd name="T34" fmla="*/ 78 w 159"/>
                  <a:gd name="T35" fmla="*/ 55 h 107"/>
                  <a:gd name="T36" fmla="*/ 13 w 159"/>
                  <a:gd name="T37" fmla="*/ 80 h 107"/>
                  <a:gd name="T38" fmla="*/ 19 w 159"/>
                  <a:gd name="T39" fmla="*/ 85 h 107"/>
                  <a:gd name="T40" fmla="*/ 132 w 159"/>
                  <a:gd name="T41" fmla="*/ 85 h 107"/>
                  <a:gd name="T42" fmla="*/ 155 w 159"/>
                  <a:gd name="T43" fmla="*/ 53 h 107"/>
                  <a:gd name="T44" fmla="*/ 131 w 159"/>
                  <a:gd name="T45" fmla="*/ 21 h 107"/>
                  <a:gd name="T46" fmla="*/ 26 w 159"/>
                  <a:gd name="T47" fmla="*/ 19 h 107"/>
                  <a:gd name="T48" fmla="*/ 6 w 159"/>
                  <a:gd name="T49" fmla="*/ 33 h 107"/>
                  <a:gd name="T50" fmla="*/ 76 w 159"/>
                  <a:gd name="T51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9" h="107">
                    <a:moveTo>
                      <a:pt x="159" y="53"/>
                    </a:moveTo>
                    <a:cubicBezTo>
                      <a:pt x="159" y="66"/>
                      <a:pt x="150" y="79"/>
                      <a:pt x="134" y="88"/>
                    </a:cubicBezTo>
                    <a:cubicBezTo>
                      <a:pt x="102" y="107"/>
                      <a:pt x="50" y="107"/>
                      <a:pt x="17" y="88"/>
                    </a:cubicBezTo>
                    <a:cubicBezTo>
                      <a:pt x="14" y="86"/>
                      <a:pt x="11" y="84"/>
                      <a:pt x="7" y="81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6" y="26"/>
                      <a:pt x="14" y="20"/>
                      <a:pt x="25" y="15"/>
                    </a:cubicBezTo>
                    <a:cubicBezTo>
                      <a:pt x="57" y="0"/>
                      <a:pt x="103" y="2"/>
                      <a:pt x="133" y="18"/>
                    </a:cubicBezTo>
                    <a:cubicBezTo>
                      <a:pt x="142" y="23"/>
                      <a:pt x="149" y="29"/>
                      <a:pt x="153" y="36"/>
                    </a:cubicBezTo>
                    <a:cubicBezTo>
                      <a:pt x="157" y="41"/>
                      <a:pt x="159" y="47"/>
                      <a:pt x="159" y="53"/>
                    </a:cubicBezTo>
                    <a:close/>
                    <a:moveTo>
                      <a:pt x="76" y="51"/>
                    </a:moveTo>
                    <a:cubicBezTo>
                      <a:pt x="78" y="52"/>
                      <a:pt x="78" y="52"/>
                      <a:pt x="78" y="52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15" y="82"/>
                      <a:pt x="17" y="84"/>
                      <a:pt x="19" y="85"/>
                    </a:cubicBezTo>
                    <a:cubicBezTo>
                      <a:pt x="50" y="103"/>
                      <a:pt x="101" y="103"/>
                      <a:pt x="132" y="85"/>
                    </a:cubicBezTo>
                    <a:cubicBezTo>
                      <a:pt x="147" y="76"/>
                      <a:pt x="155" y="65"/>
                      <a:pt x="155" y="53"/>
                    </a:cubicBezTo>
                    <a:cubicBezTo>
                      <a:pt x="155" y="41"/>
                      <a:pt x="146" y="30"/>
                      <a:pt x="131" y="21"/>
                    </a:cubicBezTo>
                    <a:cubicBezTo>
                      <a:pt x="102" y="6"/>
                      <a:pt x="57" y="4"/>
                      <a:pt x="26" y="19"/>
                    </a:cubicBezTo>
                    <a:cubicBezTo>
                      <a:pt x="18" y="23"/>
                      <a:pt x="11" y="27"/>
                      <a:pt x="6" y="33"/>
                    </a:cubicBezTo>
                    <a:lnTo>
                      <a:pt x="76" y="5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" name="任意多边形 1298">
                <a:extLst>
                  <a:ext uri="{FF2B5EF4-FFF2-40B4-BE49-F238E27FC236}">
                    <a16:creationId xmlns:a16="http://schemas.microsoft.com/office/drawing/2014/main" id="{B2A406C8-2BED-41AE-850D-0146A08E2D08}"/>
                  </a:ext>
                </a:extLst>
              </p:cNvPr>
              <p:cNvSpPr/>
              <p:nvPr/>
            </p:nvSpPr>
            <p:spPr bwMode="auto">
              <a:xfrm>
                <a:off x="5462588" y="5203826"/>
                <a:ext cx="298450" cy="200025"/>
              </a:xfrm>
              <a:custGeom>
                <a:avLst/>
                <a:gdLst>
                  <a:gd name="T0" fmla="*/ 0 w 67"/>
                  <a:gd name="T1" fmla="*/ 27 h 45"/>
                  <a:gd name="T2" fmla="*/ 67 w 67"/>
                  <a:gd name="T3" fmla="*/ 0 h 45"/>
                  <a:gd name="T4" fmla="*/ 67 w 67"/>
                  <a:gd name="T5" fmla="*/ 1 h 45"/>
                  <a:gd name="T6" fmla="*/ 44 w 67"/>
                  <a:gd name="T7" fmla="*/ 45 h 45"/>
                  <a:gd name="T8" fmla="*/ 44 w 67"/>
                  <a:gd name="T9" fmla="*/ 45 h 45"/>
                  <a:gd name="T10" fmla="*/ 9 w 67"/>
                  <a:gd name="T11" fmla="*/ 34 h 45"/>
                  <a:gd name="T12" fmla="*/ 0 w 67"/>
                  <a:gd name="T13" fmla="*/ 27 h 45"/>
                  <a:gd name="T14" fmla="*/ 0 w 67"/>
                  <a:gd name="T15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45">
                    <a:moveTo>
                      <a:pt x="0" y="27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1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31" y="43"/>
                      <a:pt x="19" y="39"/>
                      <a:pt x="9" y="34"/>
                    </a:cubicBezTo>
                    <a:cubicBezTo>
                      <a:pt x="6" y="32"/>
                      <a:pt x="3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" name="任意多边形 1299">
                <a:extLst>
                  <a:ext uri="{FF2B5EF4-FFF2-40B4-BE49-F238E27FC236}">
                    <a16:creationId xmlns:a16="http://schemas.microsoft.com/office/drawing/2014/main" id="{589A4C39-6B01-42F8-BED6-ACBAC0160C37}"/>
                  </a:ext>
                </a:extLst>
              </p:cNvPr>
              <p:cNvSpPr/>
              <p:nvPr/>
            </p:nvSpPr>
            <p:spPr bwMode="auto">
              <a:xfrm>
                <a:off x="5454651" y="5195889"/>
                <a:ext cx="314325" cy="222250"/>
              </a:xfrm>
              <a:custGeom>
                <a:avLst/>
                <a:gdLst>
                  <a:gd name="T0" fmla="*/ 47 w 71"/>
                  <a:gd name="T1" fmla="*/ 50 h 50"/>
                  <a:gd name="T2" fmla="*/ 45 w 71"/>
                  <a:gd name="T3" fmla="*/ 49 h 50"/>
                  <a:gd name="T4" fmla="*/ 10 w 71"/>
                  <a:gd name="T5" fmla="*/ 37 h 50"/>
                  <a:gd name="T6" fmla="*/ 1 w 71"/>
                  <a:gd name="T7" fmla="*/ 31 h 50"/>
                  <a:gd name="T8" fmla="*/ 0 w 71"/>
                  <a:gd name="T9" fmla="*/ 30 h 50"/>
                  <a:gd name="T10" fmla="*/ 0 w 71"/>
                  <a:gd name="T11" fmla="*/ 27 h 50"/>
                  <a:gd name="T12" fmla="*/ 68 w 71"/>
                  <a:gd name="T13" fmla="*/ 1 h 50"/>
                  <a:gd name="T14" fmla="*/ 69 w 71"/>
                  <a:gd name="T15" fmla="*/ 0 h 50"/>
                  <a:gd name="T16" fmla="*/ 71 w 71"/>
                  <a:gd name="T17" fmla="*/ 2 h 50"/>
                  <a:gd name="T18" fmla="*/ 47 w 71"/>
                  <a:gd name="T19" fmla="*/ 50 h 50"/>
                  <a:gd name="T20" fmla="*/ 12 w 71"/>
                  <a:gd name="T21" fmla="*/ 34 h 50"/>
                  <a:gd name="T22" fmla="*/ 45 w 71"/>
                  <a:gd name="T23" fmla="*/ 45 h 50"/>
                  <a:gd name="T24" fmla="*/ 64 w 71"/>
                  <a:gd name="T25" fmla="*/ 6 h 50"/>
                  <a:gd name="T26" fmla="*/ 6 w 71"/>
                  <a:gd name="T27" fmla="*/ 29 h 50"/>
                  <a:gd name="T28" fmla="*/ 12 w 71"/>
                  <a:gd name="T29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50">
                    <a:moveTo>
                      <a:pt x="47" y="50"/>
                    </a:moveTo>
                    <a:cubicBezTo>
                      <a:pt x="45" y="49"/>
                      <a:pt x="45" y="49"/>
                      <a:pt x="45" y="49"/>
                    </a:cubicBezTo>
                    <a:cubicBezTo>
                      <a:pt x="32" y="47"/>
                      <a:pt x="20" y="43"/>
                      <a:pt x="10" y="37"/>
                    </a:cubicBezTo>
                    <a:cubicBezTo>
                      <a:pt x="7" y="35"/>
                      <a:pt x="4" y="33"/>
                      <a:pt x="1" y="3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1" y="2"/>
                      <a:pt x="71" y="2"/>
                      <a:pt x="71" y="2"/>
                    </a:cubicBezTo>
                    <a:lnTo>
                      <a:pt x="47" y="50"/>
                    </a:lnTo>
                    <a:close/>
                    <a:moveTo>
                      <a:pt x="12" y="34"/>
                    </a:moveTo>
                    <a:cubicBezTo>
                      <a:pt x="21" y="39"/>
                      <a:pt x="33" y="43"/>
                      <a:pt x="45" y="45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8" y="31"/>
                      <a:pt x="10" y="33"/>
                      <a:pt x="12" y="3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" name="任意多边形 1300">
                <a:extLst>
                  <a:ext uri="{FF2B5EF4-FFF2-40B4-BE49-F238E27FC236}">
                    <a16:creationId xmlns:a16="http://schemas.microsoft.com/office/drawing/2014/main" id="{8AE114E6-54EA-4322-B0FF-52811FE3FFFE}"/>
                  </a:ext>
                </a:extLst>
              </p:cNvPr>
              <p:cNvSpPr/>
              <p:nvPr/>
            </p:nvSpPr>
            <p:spPr bwMode="auto">
              <a:xfrm>
                <a:off x="5657851" y="5208589"/>
                <a:ext cx="103188" cy="204788"/>
              </a:xfrm>
              <a:custGeom>
                <a:avLst/>
                <a:gdLst>
                  <a:gd name="T0" fmla="*/ 23 w 23"/>
                  <a:gd name="T1" fmla="*/ 0 h 46"/>
                  <a:gd name="T2" fmla="*/ 23 w 23"/>
                  <a:gd name="T3" fmla="*/ 0 h 46"/>
                  <a:gd name="T4" fmla="*/ 23 w 23"/>
                  <a:gd name="T5" fmla="*/ 46 h 46"/>
                  <a:gd name="T6" fmla="*/ 23 w 23"/>
                  <a:gd name="T7" fmla="*/ 46 h 46"/>
                  <a:gd name="T8" fmla="*/ 0 w 23"/>
                  <a:gd name="T9" fmla="*/ 44 h 46"/>
                  <a:gd name="T10" fmla="*/ 23 w 23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46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15" y="46"/>
                      <a:pt x="7" y="46"/>
                      <a:pt x="0" y="44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" name="任意多边形 1301">
                <a:extLst>
                  <a:ext uri="{FF2B5EF4-FFF2-40B4-BE49-F238E27FC236}">
                    <a16:creationId xmlns:a16="http://schemas.microsoft.com/office/drawing/2014/main" id="{012BD051-A7A8-40DA-A87E-4E0CDBF949D0}"/>
                  </a:ext>
                </a:extLst>
              </p:cNvPr>
              <p:cNvSpPr/>
              <p:nvPr/>
            </p:nvSpPr>
            <p:spPr bwMode="auto">
              <a:xfrm>
                <a:off x="5459413" y="5324476"/>
                <a:ext cx="69850" cy="165100"/>
              </a:xfrm>
              <a:custGeom>
                <a:avLst/>
                <a:gdLst>
                  <a:gd name="T0" fmla="*/ 16 w 16"/>
                  <a:gd name="T1" fmla="*/ 10 h 37"/>
                  <a:gd name="T2" fmla="*/ 16 w 16"/>
                  <a:gd name="T3" fmla="*/ 37 h 37"/>
                  <a:gd name="T4" fmla="*/ 0 w 16"/>
                  <a:gd name="T5" fmla="*/ 28 h 37"/>
                  <a:gd name="T6" fmla="*/ 1 w 16"/>
                  <a:gd name="T7" fmla="*/ 0 h 37"/>
                  <a:gd name="T8" fmla="*/ 16 w 16"/>
                  <a:gd name="T9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7">
                    <a:moveTo>
                      <a:pt x="16" y="10"/>
                    </a:moveTo>
                    <a:cubicBezTo>
                      <a:pt x="16" y="37"/>
                      <a:pt x="16" y="37"/>
                      <a:pt x="16" y="37"/>
                    </a:cubicBezTo>
                    <a:cubicBezTo>
                      <a:pt x="11" y="36"/>
                      <a:pt x="4" y="31"/>
                      <a:pt x="0" y="28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" name="任意多边形 1302">
                <a:extLst>
                  <a:ext uri="{FF2B5EF4-FFF2-40B4-BE49-F238E27FC236}">
                    <a16:creationId xmlns:a16="http://schemas.microsoft.com/office/drawing/2014/main" id="{BA5A6DDC-52F4-43E6-8954-C080D6AD54D8}"/>
                  </a:ext>
                </a:extLst>
              </p:cNvPr>
              <p:cNvSpPr/>
              <p:nvPr/>
            </p:nvSpPr>
            <p:spPr bwMode="auto">
              <a:xfrm>
                <a:off x="5645151" y="5195889"/>
                <a:ext cx="123825" cy="227013"/>
              </a:xfrm>
              <a:custGeom>
                <a:avLst/>
                <a:gdLst>
                  <a:gd name="T0" fmla="*/ 28 w 28"/>
                  <a:gd name="T1" fmla="*/ 51 h 51"/>
                  <a:gd name="T2" fmla="*/ 26 w 28"/>
                  <a:gd name="T3" fmla="*/ 51 h 51"/>
                  <a:gd name="T4" fmla="*/ 2 w 28"/>
                  <a:gd name="T5" fmla="*/ 49 h 51"/>
                  <a:gd name="T6" fmla="*/ 0 w 28"/>
                  <a:gd name="T7" fmla="*/ 49 h 51"/>
                  <a:gd name="T8" fmla="*/ 24 w 28"/>
                  <a:gd name="T9" fmla="*/ 2 h 51"/>
                  <a:gd name="T10" fmla="*/ 25 w 28"/>
                  <a:gd name="T11" fmla="*/ 0 h 51"/>
                  <a:gd name="T12" fmla="*/ 28 w 28"/>
                  <a:gd name="T13" fmla="*/ 1 h 51"/>
                  <a:gd name="T14" fmla="*/ 28 w 28"/>
                  <a:gd name="T15" fmla="*/ 51 h 51"/>
                  <a:gd name="T16" fmla="*/ 24 w 28"/>
                  <a:gd name="T17" fmla="*/ 47 h 51"/>
                  <a:gd name="T18" fmla="*/ 24 w 28"/>
                  <a:gd name="T19" fmla="*/ 11 h 51"/>
                  <a:gd name="T20" fmla="*/ 6 w 28"/>
                  <a:gd name="T21" fmla="*/ 46 h 51"/>
                  <a:gd name="T22" fmla="*/ 24 w 28"/>
                  <a:gd name="T2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1">
                    <a:moveTo>
                      <a:pt x="28" y="51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18" y="51"/>
                      <a:pt x="10" y="51"/>
                      <a:pt x="2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1"/>
                      <a:pt x="28" y="1"/>
                      <a:pt x="28" y="1"/>
                    </a:cubicBezTo>
                    <a:lnTo>
                      <a:pt x="28" y="51"/>
                    </a:lnTo>
                    <a:close/>
                    <a:moveTo>
                      <a:pt x="24" y="47"/>
                    </a:moveTo>
                    <a:cubicBezTo>
                      <a:pt x="24" y="11"/>
                      <a:pt x="24" y="11"/>
                      <a:pt x="24" y="11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12" y="47"/>
                      <a:pt x="18" y="47"/>
                      <a:pt x="24" y="47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" name="任意多边形 1303">
                <a:extLst>
                  <a:ext uri="{FF2B5EF4-FFF2-40B4-BE49-F238E27FC236}">
                    <a16:creationId xmlns:a16="http://schemas.microsoft.com/office/drawing/2014/main" id="{31DBB7D7-E82A-4EA7-B2F1-12DDF2AED0BE}"/>
                  </a:ext>
                </a:extLst>
              </p:cNvPr>
              <p:cNvSpPr/>
              <p:nvPr/>
            </p:nvSpPr>
            <p:spPr bwMode="auto">
              <a:xfrm>
                <a:off x="5761038" y="5208589"/>
                <a:ext cx="71438" cy="204788"/>
              </a:xfrm>
              <a:custGeom>
                <a:avLst/>
                <a:gdLst>
                  <a:gd name="T0" fmla="*/ 0 w 16"/>
                  <a:gd name="T1" fmla="*/ 46 h 46"/>
                  <a:gd name="T2" fmla="*/ 0 w 16"/>
                  <a:gd name="T3" fmla="*/ 0 h 46"/>
                  <a:gd name="T4" fmla="*/ 0 w 16"/>
                  <a:gd name="T5" fmla="*/ 0 h 46"/>
                  <a:gd name="T6" fmla="*/ 16 w 16"/>
                  <a:gd name="T7" fmla="*/ 45 h 46"/>
                  <a:gd name="T8" fmla="*/ 0 w 16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6">
                    <a:moveTo>
                      <a:pt x="0" y="4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1" y="46"/>
                      <a:pt x="5" y="46"/>
                      <a:pt x="0" y="46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" name="任意多边形 1304">
                <a:extLst>
                  <a:ext uri="{FF2B5EF4-FFF2-40B4-BE49-F238E27FC236}">
                    <a16:creationId xmlns:a16="http://schemas.microsoft.com/office/drawing/2014/main" id="{47593F7E-4B21-43C6-B93D-7B9A5FB7563A}"/>
                  </a:ext>
                </a:extLst>
              </p:cNvPr>
              <p:cNvSpPr/>
              <p:nvPr/>
            </p:nvSpPr>
            <p:spPr bwMode="auto">
              <a:xfrm>
                <a:off x="5746751" y="5200651"/>
                <a:ext cx="98425" cy="222250"/>
              </a:xfrm>
              <a:custGeom>
                <a:avLst/>
                <a:gdLst>
                  <a:gd name="T0" fmla="*/ 22 w 22"/>
                  <a:gd name="T1" fmla="*/ 49 h 50"/>
                  <a:gd name="T2" fmla="*/ 19 w 22"/>
                  <a:gd name="T3" fmla="*/ 49 h 50"/>
                  <a:gd name="T4" fmla="*/ 3 w 22"/>
                  <a:gd name="T5" fmla="*/ 50 h 50"/>
                  <a:gd name="T6" fmla="*/ 1 w 22"/>
                  <a:gd name="T7" fmla="*/ 50 h 50"/>
                  <a:gd name="T8" fmla="*/ 0 w 22"/>
                  <a:gd name="T9" fmla="*/ 2 h 50"/>
                  <a:gd name="T10" fmla="*/ 1 w 22"/>
                  <a:gd name="T11" fmla="*/ 0 h 50"/>
                  <a:gd name="T12" fmla="*/ 4 w 22"/>
                  <a:gd name="T13" fmla="*/ 0 h 50"/>
                  <a:gd name="T14" fmla="*/ 22 w 22"/>
                  <a:gd name="T15" fmla="*/ 49 h 50"/>
                  <a:gd name="T16" fmla="*/ 16 w 22"/>
                  <a:gd name="T17" fmla="*/ 46 h 50"/>
                  <a:gd name="T18" fmla="*/ 5 w 22"/>
                  <a:gd name="T19" fmla="*/ 13 h 50"/>
                  <a:gd name="T20" fmla="*/ 5 w 22"/>
                  <a:gd name="T21" fmla="*/ 46 h 50"/>
                  <a:gd name="T22" fmla="*/ 16 w 22"/>
                  <a:gd name="T23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50">
                    <a:moveTo>
                      <a:pt x="22" y="49"/>
                    </a:moveTo>
                    <a:cubicBezTo>
                      <a:pt x="19" y="49"/>
                      <a:pt x="19" y="49"/>
                      <a:pt x="19" y="49"/>
                    </a:cubicBezTo>
                    <a:cubicBezTo>
                      <a:pt x="14" y="50"/>
                      <a:pt x="8" y="50"/>
                      <a:pt x="3" y="5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22" y="49"/>
                    </a:lnTo>
                    <a:close/>
                    <a:moveTo>
                      <a:pt x="16" y="46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8" y="46"/>
                      <a:pt x="12" y="46"/>
                      <a:pt x="16" y="4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" name="矩形 1305">
                <a:extLst>
                  <a:ext uri="{FF2B5EF4-FFF2-40B4-BE49-F238E27FC236}">
                    <a16:creationId xmlns:a16="http://schemas.microsoft.com/office/drawing/2014/main" id="{7A4E3A6D-6E84-4681-93AC-AF6805FC8E07}"/>
                  </a:ext>
                </a:extLst>
              </p:cNvPr>
              <p:cNvSpPr/>
              <p:nvPr/>
            </p:nvSpPr>
            <p:spPr bwMode="auto">
              <a:xfrm>
                <a:off x="5649913" y="5403851"/>
                <a:ext cx="17463" cy="130175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" name="矩形 1306">
                <a:extLst>
                  <a:ext uri="{FF2B5EF4-FFF2-40B4-BE49-F238E27FC236}">
                    <a16:creationId xmlns:a16="http://schemas.microsoft.com/office/drawing/2014/main" id="{F2F9BE9A-E61C-414F-80C7-7DEE6B8D7389}"/>
                  </a:ext>
                </a:extLst>
              </p:cNvPr>
              <p:cNvSpPr/>
              <p:nvPr/>
            </p:nvSpPr>
            <p:spPr bwMode="auto">
              <a:xfrm>
                <a:off x="6035676" y="5329239"/>
                <a:ext cx="17463" cy="123825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" name="矩形 1307">
                <a:extLst>
                  <a:ext uri="{FF2B5EF4-FFF2-40B4-BE49-F238E27FC236}">
                    <a16:creationId xmlns:a16="http://schemas.microsoft.com/office/drawing/2014/main" id="{83F25E47-25A4-4F61-9A6F-4293F0D6DB9E}"/>
                  </a:ext>
                </a:extLst>
              </p:cNvPr>
              <p:cNvSpPr/>
              <p:nvPr/>
            </p:nvSpPr>
            <p:spPr bwMode="auto">
              <a:xfrm>
                <a:off x="5995988" y="5359401"/>
                <a:ext cx="17463" cy="125413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" name="任意多边形 1308">
                <a:extLst>
                  <a:ext uri="{FF2B5EF4-FFF2-40B4-BE49-F238E27FC236}">
                    <a16:creationId xmlns:a16="http://schemas.microsoft.com/office/drawing/2014/main" id="{962DFAD2-899F-4E4E-9BCD-850CC2E56431}"/>
                  </a:ext>
                </a:extLst>
              </p:cNvPr>
              <p:cNvSpPr/>
              <p:nvPr/>
            </p:nvSpPr>
            <p:spPr bwMode="auto">
              <a:xfrm>
                <a:off x="5499101" y="5141914"/>
                <a:ext cx="22225" cy="128588"/>
              </a:xfrm>
              <a:custGeom>
                <a:avLst/>
                <a:gdLst>
                  <a:gd name="T0" fmla="*/ 11 w 14"/>
                  <a:gd name="T1" fmla="*/ 0 h 81"/>
                  <a:gd name="T2" fmla="*/ 0 w 14"/>
                  <a:gd name="T3" fmla="*/ 0 h 81"/>
                  <a:gd name="T4" fmla="*/ 0 w 14"/>
                  <a:gd name="T5" fmla="*/ 81 h 81"/>
                  <a:gd name="T6" fmla="*/ 14 w 14"/>
                  <a:gd name="T7" fmla="*/ 81 h 81"/>
                  <a:gd name="T8" fmla="*/ 11 w 1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1">
                    <a:moveTo>
                      <a:pt x="11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14" y="8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" name="任意多边形 1309">
                <a:extLst>
                  <a:ext uri="{FF2B5EF4-FFF2-40B4-BE49-F238E27FC236}">
                    <a16:creationId xmlns:a16="http://schemas.microsoft.com/office/drawing/2014/main" id="{97AE359A-9893-4BF8-93CB-E3CFCAC7C6B2}"/>
                  </a:ext>
                </a:extLst>
              </p:cNvPr>
              <p:cNvSpPr/>
              <p:nvPr/>
            </p:nvSpPr>
            <p:spPr bwMode="auto">
              <a:xfrm>
                <a:off x="5395913" y="5400676"/>
                <a:ext cx="182563" cy="163513"/>
              </a:xfrm>
              <a:custGeom>
                <a:avLst/>
                <a:gdLst>
                  <a:gd name="T0" fmla="*/ 41 w 41"/>
                  <a:gd name="T1" fmla="*/ 33 h 37"/>
                  <a:gd name="T2" fmla="*/ 9 w 41"/>
                  <a:gd name="T3" fmla="*/ 18 h 37"/>
                  <a:gd name="T4" fmla="*/ 4 w 41"/>
                  <a:gd name="T5" fmla="*/ 10 h 37"/>
                  <a:gd name="T6" fmla="*/ 4 w 41"/>
                  <a:gd name="T7" fmla="*/ 0 h 37"/>
                  <a:gd name="T8" fmla="*/ 0 w 41"/>
                  <a:gd name="T9" fmla="*/ 1 h 37"/>
                  <a:gd name="T10" fmla="*/ 0 w 41"/>
                  <a:gd name="T11" fmla="*/ 10 h 37"/>
                  <a:gd name="T12" fmla="*/ 6 w 41"/>
                  <a:gd name="T13" fmla="*/ 21 h 37"/>
                  <a:gd name="T14" fmla="*/ 40 w 41"/>
                  <a:gd name="T15" fmla="*/ 37 h 37"/>
                  <a:gd name="T16" fmla="*/ 41 w 41"/>
                  <a:gd name="T1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7">
                    <a:moveTo>
                      <a:pt x="41" y="33"/>
                    </a:moveTo>
                    <a:cubicBezTo>
                      <a:pt x="26" y="31"/>
                      <a:pt x="14" y="23"/>
                      <a:pt x="9" y="18"/>
                    </a:cubicBezTo>
                    <a:cubicBezTo>
                      <a:pt x="6" y="16"/>
                      <a:pt x="5" y="13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4"/>
                      <a:pt x="3" y="19"/>
                      <a:pt x="6" y="21"/>
                    </a:cubicBezTo>
                    <a:cubicBezTo>
                      <a:pt x="12" y="26"/>
                      <a:pt x="24" y="34"/>
                      <a:pt x="40" y="37"/>
                    </a:cubicBezTo>
                    <a:lnTo>
                      <a:pt x="41" y="3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" name="任意多边形 1310">
                <a:extLst>
                  <a:ext uri="{FF2B5EF4-FFF2-40B4-BE49-F238E27FC236}">
                    <a16:creationId xmlns:a16="http://schemas.microsoft.com/office/drawing/2014/main" id="{6B6FEBD3-E5E8-4B42-84C6-EEA2848FB4A2}"/>
                  </a:ext>
                </a:extLst>
              </p:cNvPr>
              <p:cNvSpPr/>
              <p:nvPr/>
            </p:nvSpPr>
            <p:spPr bwMode="auto">
              <a:xfrm>
                <a:off x="5618163" y="5556251"/>
                <a:ext cx="66675" cy="30163"/>
              </a:xfrm>
              <a:custGeom>
                <a:avLst/>
                <a:gdLst>
                  <a:gd name="T0" fmla="*/ 42 w 42"/>
                  <a:gd name="T1" fmla="*/ 8 h 19"/>
                  <a:gd name="T2" fmla="*/ 0 w 42"/>
                  <a:gd name="T3" fmla="*/ 0 h 19"/>
                  <a:gd name="T4" fmla="*/ 0 w 42"/>
                  <a:gd name="T5" fmla="*/ 11 h 19"/>
                  <a:gd name="T6" fmla="*/ 42 w 42"/>
                  <a:gd name="T7" fmla="*/ 19 h 19"/>
                  <a:gd name="T8" fmla="*/ 42 w 42"/>
                  <a:gd name="T9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9">
                    <a:moveTo>
                      <a:pt x="42" y="8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42" y="19"/>
                    </a:lnTo>
                    <a:lnTo>
                      <a:pt x="42" y="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" name="任意多边形 1311">
                <a:extLst>
                  <a:ext uri="{FF2B5EF4-FFF2-40B4-BE49-F238E27FC236}">
                    <a16:creationId xmlns:a16="http://schemas.microsoft.com/office/drawing/2014/main" id="{5ED3987C-3A52-46C5-AE8A-233431429D9B}"/>
                  </a:ext>
                </a:extLst>
              </p:cNvPr>
              <p:cNvSpPr/>
              <p:nvPr/>
            </p:nvSpPr>
            <p:spPr bwMode="auto">
              <a:xfrm>
                <a:off x="5618163" y="4933951"/>
                <a:ext cx="147638" cy="39688"/>
              </a:xfrm>
              <a:custGeom>
                <a:avLst/>
                <a:gdLst>
                  <a:gd name="T0" fmla="*/ 33 w 33"/>
                  <a:gd name="T1" fmla="*/ 1 h 9"/>
                  <a:gd name="T2" fmla="*/ 0 w 33"/>
                  <a:gd name="T3" fmla="*/ 5 h 9"/>
                  <a:gd name="T4" fmla="*/ 2 w 33"/>
                  <a:gd name="T5" fmla="*/ 9 h 9"/>
                  <a:gd name="T6" fmla="*/ 32 w 33"/>
                  <a:gd name="T7" fmla="*/ 5 h 9"/>
                  <a:gd name="T8" fmla="*/ 33 w 3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">
                    <a:moveTo>
                      <a:pt x="33" y="1"/>
                    </a:moveTo>
                    <a:cubicBezTo>
                      <a:pt x="16" y="0"/>
                      <a:pt x="1" y="5"/>
                      <a:pt x="0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6" y="4"/>
                      <a:pt x="32" y="5"/>
                    </a:cubicBez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" name="任意多边形 1312">
                <a:extLst>
                  <a:ext uri="{FF2B5EF4-FFF2-40B4-BE49-F238E27FC236}">
                    <a16:creationId xmlns:a16="http://schemas.microsoft.com/office/drawing/2014/main" id="{DC0EA827-EE72-4A14-A865-CF4FD3A022A1}"/>
                  </a:ext>
                </a:extLst>
              </p:cNvPr>
              <p:cNvSpPr/>
              <p:nvPr/>
            </p:nvSpPr>
            <p:spPr bwMode="auto">
              <a:xfrm>
                <a:off x="5543551" y="4964114"/>
                <a:ext cx="57150" cy="36513"/>
              </a:xfrm>
              <a:custGeom>
                <a:avLst/>
                <a:gdLst>
                  <a:gd name="T0" fmla="*/ 33 w 36"/>
                  <a:gd name="T1" fmla="*/ 0 h 23"/>
                  <a:gd name="T2" fmla="*/ 0 w 36"/>
                  <a:gd name="T3" fmla="*/ 14 h 23"/>
                  <a:gd name="T4" fmla="*/ 3 w 36"/>
                  <a:gd name="T5" fmla="*/ 23 h 23"/>
                  <a:gd name="T6" fmla="*/ 36 w 36"/>
                  <a:gd name="T7" fmla="*/ 11 h 23"/>
                  <a:gd name="T8" fmla="*/ 33 w 36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33" y="0"/>
                    </a:moveTo>
                    <a:lnTo>
                      <a:pt x="0" y="14"/>
                    </a:lnTo>
                    <a:lnTo>
                      <a:pt x="3" y="23"/>
                    </a:lnTo>
                    <a:lnTo>
                      <a:pt x="36" y="1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" name="任意多边形 1313">
                <a:extLst>
                  <a:ext uri="{FF2B5EF4-FFF2-40B4-BE49-F238E27FC236}">
                    <a16:creationId xmlns:a16="http://schemas.microsoft.com/office/drawing/2014/main" id="{B2CF511C-C771-4979-A21D-1BBDBE116613}"/>
                  </a:ext>
                </a:extLst>
              </p:cNvPr>
              <p:cNvSpPr/>
              <p:nvPr/>
            </p:nvSpPr>
            <p:spPr bwMode="auto">
              <a:xfrm>
                <a:off x="4646613" y="4652964"/>
                <a:ext cx="639763" cy="311150"/>
              </a:xfrm>
              <a:custGeom>
                <a:avLst/>
                <a:gdLst>
                  <a:gd name="T0" fmla="*/ 124 w 144"/>
                  <a:gd name="T1" fmla="*/ 70 h 70"/>
                  <a:gd name="T2" fmla="*/ 144 w 144"/>
                  <a:gd name="T3" fmla="*/ 65 h 70"/>
                  <a:gd name="T4" fmla="*/ 142 w 144"/>
                  <a:gd name="T5" fmla="*/ 61 h 70"/>
                  <a:gd name="T6" fmla="*/ 106 w 144"/>
                  <a:gd name="T7" fmla="*/ 60 h 70"/>
                  <a:gd name="T8" fmla="*/ 2 w 144"/>
                  <a:gd name="T9" fmla="*/ 0 h 70"/>
                  <a:gd name="T10" fmla="*/ 0 w 144"/>
                  <a:gd name="T11" fmla="*/ 4 h 70"/>
                  <a:gd name="T12" fmla="*/ 104 w 144"/>
                  <a:gd name="T13" fmla="*/ 65 h 70"/>
                  <a:gd name="T14" fmla="*/ 124 w 144"/>
                  <a:gd name="T1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70">
                    <a:moveTo>
                      <a:pt x="124" y="70"/>
                    </a:moveTo>
                    <a:cubicBezTo>
                      <a:pt x="131" y="70"/>
                      <a:pt x="138" y="68"/>
                      <a:pt x="144" y="65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31" y="67"/>
                      <a:pt x="117" y="67"/>
                      <a:pt x="106" y="6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10" y="68"/>
                      <a:pt x="117" y="70"/>
                      <a:pt x="124" y="7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" name="任意多边形 1314">
                <a:extLst>
                  <a:ext uri="{FF2B5EF4-FFF2-40B4-BE49-F238E27FC236}">
                    <a16:creationId xmlns:a16="http://schemas.microsoft.com/office/drawing/2014/main" id="{605082D3-82B9-45A5-93CD-A2ADDCE38D9E}"/>
                  </a:ext>
                </a:extLst>
              </p:cNvPr>
              <p:cNvSpPr/>
              <p:nvPr/>
            </p:nvSpPr>
            <p:spPr bwMode="auto">
              <a:xfrm>
                <a:off x="5308601" y="4818064"/>
                <a:ext cx="57150" cy="106363"/>
              </a:xfrm>
              <a:custGeom>
                <a:avLst/>
                <a:gdLst>
                  <a:gd name="T0" fmla="*/ 3 w 13"/>
                  <a:gd name="T1" fmla="*/ 24 h 24"/>
                  <a:gd name="T2" fmla="*/ 6 w 13"/>
                  <a:gd name="T3" fmla="*/ 0 h 24"/>
                  <a:gd name="T4" fmla="*/ 2 w 13"/>
                  <a:gd name="T5" fmla="*/ 3 h 24"/>
                  <a:gd name="T6" fmla="*/ 0 w 13"/>
                  <a:gd name="T7" fmla="*/ 20 h 24"/>
                  <a:gd name="T8" fmla="*/ 3 w 1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4">
                    <a:moveTo>
                      <a:pt x="3" y="24"/>
                    </a:moveTo>
                    <a:cubicBezTo>
                      <a:pt x="7" y="20"/>
                      <a:pt x="13" y="10"/>
                      <a:pt x="6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9" y="12"/>
                      <a:pt x="0" y="20"/>
                      <a:pt x="0" y="20"/>
                    </a:cubicBez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6" name="任意多边形 1315">
                <a:extLst>
                  <a:ext uri="{FF2B5EF4-FFF2-40B4-BE49-F238E27FC236}">
                    <a16:creationId xmlns:a16="http://schemas.microsoft.com/office/drawing/2014/main" id="{FA393950-18F7-42F1-BA00-7DDFE5C7FCD8}"/>
                  </a:ext>
                </a:extLst>
              </p:cNvPr>
              <p:cNvSpPr/>
              <p:nvPr/>
            </p:nvSpPr>
            <p:spPr bwMode="auto">
              <a:xfrm>
                <a:off x="3514726" y="3778251"/>
                <a:ext cx="1139825" cy="773113"/>
              </a:xfrm>
              <a:custGeom>
                <a:avLst/>
                <a:gdLst>
                  <a:gd name="T0" fmla="*/ 256 w 257"/>
                  <a:gd name="T1" fmla="*/ 92 h 174"/>
                  <a:gd name="T2" fmla="*/ 256 w 257"/>
                  <a:gd name="T3" fmla="*/ 92 h 174"/>
                  <a:gd name="T4" fmla="*/ 256 w 257"/>
                  <a:gd name="T5" fmla="*/ 71 h 174"/>
                  <a:gd name="T6" fmla="*/ 251 w 257"/>
                  <a:gd name="T7" fmla="*/ 72 h 174"/>
                  <a:gd name="T8" fmla="*/ 219 w 257"/>
                  <a:gd name="T9" fmla="*/ 40 h 174"/>
                  <a:gd name="T10" fmla="*/ 128 w 257"/>
                  <a:gd name="T11" fmla="*/ 1 h 174"/>
                  <a:gd name="T12" fmla="*/ 37 w 257"/>
                  <a:gd name="T13" fmla="*/ 40 h 174"/>
                  <a:gd name="T14" fmla="*/ 5 w 257"/>
                  <a:gd name="T15" fmla="*/ 72 h 174"/>
                  <a:gd name="T16" fmla="*/ 0 w 257"/>
                  <a:gd name="T17" fmla="*/ 71 h 174"/>
                  <a:gd name="T18" fmla="*/ 0 w 257"/>
                  <a:gd name="T19" fmla="*/ 93 h 174"/>
                  <a:gd name="T20" fmla="*/ 0 w 257"/>
                  <a:gd name="T21" fmla="*/ 93 h 174"/>
                  <a:gd name="T22" fmla="*/ 0 w 257"/>
                  <a:gd name="T23" fmla="*/ 93 h 174"/>
                  <a:gd name="T24" fmla="*/ 0 w 257"/>
                  <a:gd name="T25" fmla="*/ 93 h 174"/>
                  <a:gd name="T26" fmla="*/ 37 w 257"/>
                  <a:gd name="T27" fmla="*/ 145 h 174"/>
                  <a:gd name="T28" fmla="*/ 219 w 257"/>
                  <a:gd name="T29" fmla="*/ 145 h 174"/>
                  <a:gd name="T30" fmla="*/ 256 w 257"/>
                  <a:gd name="T31" fmla="*/ 92 h 174"/>
                  <a:gd name="T32" fmla="*/ 195 w 257"/>
                  <a:gd name="T33" fmla="*/ 132 h 174"/>
                  <a:gd name="T34" fmla="*/ 126 w 257"/>
                  <a:gd name="T35" fmla="*/ 129 h 174"/>
                  <a:gd name="T36" fmla="*/ 61 w 257"/>
                  <a:gd name="T37" fmla="*/ 132 h 174"/>
                  <a:gd name="T38" fmla="*/ 61 w 257"/>
                  <a:gd name="T39" fmla="*/ 54 h 174"/>
                  <a:gd name="T40" fmla="*/ 195 w 257"/>
                  <a:gd name="T41" fmla="*/ 54 h 174"/>
                  <a:gd name="T42" fmla="*/ 195 w 257"/>
                  <a:gd name="T43" fmla="*/ 13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7" h="174">
                    <a:moveTo>
                      <a:pt x="256" y="92"/>
                    </a:moveTo>
                    <a:cubicBezTo>
                      <a:pt x="256" y="92"/>
                      <a:pt x="256" y="92"/>
                      <a:pt x="256" y="92"/>
                    </a:cubicBezTo>
                    <a:cubicBezTo>
                      <a:pt x="256" y="71"/>
                      <a:pt x="256" y="71"/>
                      <a:pt x="256" y="71"/>
                    </a:cubicBezTo>
                    <a:cubicBezTo>
                      <a:pt x="251" y="72"/>
                      <a:pt x="251" y="72"/>
                      <a:pt x="251" y="72"/>
                    </a:cubicBezTo>
                    <a:cubicBezTo>
                      <a:pt x="245" y="60"/>
                      <a:pt x="234" y="50"/>
                      <a:pt x="219" y="40"/>
                    </a:cubicBezTo>
                    <a:cubicBezTo>
                      <a:pt x="193" y="26"/>
                      <a:pt x="162" y="0"/>
                      <a:pt x="128" y="1"/>
                    </a:cubicBezTo>
                    <a:cubicBezTo>
                      <a:pt x="96" y="1"/>
                      <a:pt x="62" y="26"/>
                      <a:pt x="37" y="40"/>
                    </a:cubicBezTo>
                    <a:cubicBezTo>
                      <a:pt x="21" y="50"/>
                      <a:pt x="11" y="61"/>
                      <a:pt x="5" y="72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12"/>
                      <a:pt x="12" y="131"/>
                      <a:pt x="37" y="145"/>
                    </a:cubicBezTo>
                    <a:cubicBezTo>
                      <a:pt x="87" y="174"/>
                      <a:pt x="169" y="174"/>
                      <a:pt x="219" y="145"/>
                    </a:cubicBezTo>
                    <a:cubicBezTo>
                      <a:pt x="244" y="130"/>
                      <a:pt x="257" y="111"/>
                      <a:pt x="256" y="92"/>
                    </a:cubicBezTo>
                    <a:close/>
                    <a:moveTo>
                      <a:pt x="195" y="132"/>
                    </a:moveTo>
                    <a:cubicBezTo>
                      <a:pt x="177" y="142"/>
                      <a:pt x="151" y="129"/>
                      <a:pt x="126" y="129"/>
                    </a:cubicBezTo>
                    <a:cubicBezTo>
                      <a:pt x="102" y="129"/>
                      <a:pt x="79" y="142"/>
                      <a:pt x="61" y="132"/>
                    </a:cubicBezTo>
                    <a:cubicBezTo>
                      <a:pt x="23" y="110"/>
                      <a:pt x="23" y="75"/>
                      <a:pt x="61" y="54"/>
                    </a:cubicBezTo>
                    <a:cubicBezTo>
                      <a:pt x="98" y="33"/>
                      <a:pt x="158" y="33"/>
                      <a:pt x="195" y="54"/>
                    </a:cubicBezTo>
                    <a:cubicBezTo>
                      <a:pt x="232" y="75"/>
                      <a:pt x="232" y="110"/>
                      <a:pt x="195" y="132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" name="任意多边形 1316">
                <a:extLst>
                  <a:ext uri="{FF2B5EF4-FFF2-40B4-BE49-F238E27FC236}">
                    <a16:creationId xmlns:a16="http://schemas.microsoft.com/office/drawing/2014/main" id="{B5914C38-DC88-4ED5-BA0E-2888A9B0785F}"/>
                  </a:ext>
                </a:extLst>
              </p:cNvPr>
              <p:cNvSpPr/>
              <p:nvPr/>
            </p:nvSpPr>
            <p:spPr bwMode="auto">
              <a:xfrm>
                <a:off x="3500438" y="3768726"/>
                <a:ext cx="1163638" cy="773113"/>
              </a:xfrm>
              <a:custGeom>
                <a:avLst/>
                <a:gdLst>
                  <a:gd name="T0" fmla="*/ 39 w 262"/>
                  <a:gd name="T1" fmla="*/ 149 h 174"/>
                  <a:gd name="T2" fmla="*/ 0 w 262"/>
                  <a:gd name="T3" fmla="*/ 95 h 174"/>
                  <a:gd name="T4" fmla="*/ 0 w 262"/>
                  <a:gd name="T5" fmla="*/ 70 h 174"/>
                  <a:gd name="T6" fmla="*/ 7 w 262"/>
                  <a:gd name="T7" fmla="*/ 71 h 174"/>
                  <a:gd name="T8" fmla="*/ 39 w 262"/>
                  <a:gd name="T9" fmla="*/ 40 h 174"/>
                  <a:gd name="T10" fmla="*/ 53 w 262"/>
                  <a:gd name="T11" fmla="*/ 32 h 174"/>
                  <a:gd name="T12" fmla="*/ 131 w 262"/>
                  <a:gd name="T13" fmla="*/ 0 h 174"/>
                  <a:gd name="T14" fmla="*/ 132 w 262"/>
                  <a:gd name="T15" fmla="*/ 0 h 174"/>
                  <a:gd name="T16" fmla="*/ 207 w 262"/>
                  <a:gd name="T17" fmla="*/ 30 h 174"/>
                  <a:gd name="T18" fmla="*/ 223 w 262"/>
                  <a:gd name="T19" fmla="*/ 40 h 174"/>
                  <a:gd name="T20" fmla="*/ 255 w 262"/>
                  <a:gd name="T21" fmla="*/ 71 h 174"/>
                  <a:gd name="T22" fmla="*/ 262 w 262"/>
                  <a:gd name="T23" fmla="*/ 70 h 174"/>
                  <a:gd name="T24" fmla="*/ 262 w 262"/>
                  <a:gd name="T25" fmla="*/ 94 h 174"/>
                  <a:gd name="T26" fmla="*/ 223 w 262"/>
                  <a:gd name="T27" fmla="*/ 149 h 174"/>
                  <a:gd name="T28" fmla="*/ 131 w 262"/>
                  <a:gd name="T29" fmla="*/ 171 h 174"/>
                  <a:gd name="T30" fmla="*/ 39 w 262"/>
                  <a:gd name="T31" fmla="*/ 149 h 174"/>
                  <a:gd name="T32" fmla="*/ 257 w 262"/>
                  <a:gd name="T33" fmla="*/ 76 h 174"/>
                  <a:gd name="T34" fmla="*/ 253 w 262"/>
                  <a:gd name="T35" fmla="*/ 77 h 174"/>
                  <a:gd name="T36" fmla="*/ 252 w 262"/>
                  <a:gd name="T37" fmla="*/ 75 h 174"/>
                  <a:gd name="T38" fmla="*/ 220 w 262"/>
                  <a:gd name="T39" fmla="*/ 45 h 174"/>
                  <a:gd name="T40" fmla="*/ 204 w 262"/>
                  <a:gd name="T41" fmla="*/ 34 h 174"/>
                  <a:gd name="T42" fmla="*/ 132 w 262"/>
                  <a:gd name="T43" fmla="*/ 5 h 174"/>
                  <a:gd name="T44" fmla="*/ 131 w 262"/>
                  <a:gd name="T45" fmla="*/ 5 h 174"/>
                  <a:gd name="T46" fmla="*/ 55 w 262"/>
                  <a:gd name="T47" fmla="*/ 36 h 174"/>
                  <a:gd name="T48" fmla="*/ 41 w 262"/>
                  <a:gd name="T49" fmla="*/ 45 h 174"/>
                  <a:gd name="T50" fmla="*/ 10 w 262"/>
                  <a:gd name="T51" fmla="*/ 75 h 174"/>
                  <a:gd name="T52" fmla="*/ 9 w 262"/>
                  <a:gd name="T53" fmla="*/ 77 h 174"/>
                  <a:gd name="T54" fmla="*/ 5 w 262"/>
                  <a:gd name="T55" fmla="*/ 76 h 174"/>
                  <a:gd name="T56" fmla="*/ 5 w 262"/>
                  <a:gd name="T57" fmla="*/ 95 h 174"/>
                  <a:gd name="T58" fmla="*/ 41 w 262"/>
                  <a:gd name="T59" fmla="*/ 145 h 174"/>
                  <a:gd name="T60" fmla="*/ 220 w 262"/>
                  <a:gd name="T61" fmla="*/ 145 h 174"/>
                  <a:gd name="T62" fmla="*/ 220 w 262"/>
                  <a:gd name="T63" fmla="*/ 145 h 174"/>
                  <a:gd name="T64" fmla="*/ 257 w 262"/>
                  <a:gd name="T65" fmla="*/ 94 h 174"/>
                  <a:gd name="T66" fmla="*/ 257 w 262"/>
                  <a:gd name="T67" fmla="*/ 92 h 174"/>
                  <a:gd name="T68" fmla="*/ 257 w 262"/>
                  <a:gd name="T69" fmla="*/ 92 h 174"/>
                  <a:gd name="T70" fmla="*/ 257 w 262"/>
                  <a:gd name="T71" fmla="*/ 76 h 174"/>
                  <a:gd name="T72" fmla="*/ 156 w 262"/>
                  <a:gd name="T73" fmla="*/ 137 h 174"/>
                  <a:gd name="T74" fmla="*/ 129 w 262"/>
                  <a:gd name="T75" fmla="*/ 133 h 174"/>
                  <a:gd name="T76" fmla="*/ 103 w 262"/>
                  <a:gd name="T77" fmla="*/ 137 h 174"/>
                  <a:gd name="T78" fmla="*/ 62 w 262"/>
                  <a:gd name="T79" fmla="*/ 136 h 174"/>
                  <a:gd name="T80" fmla="*/ 33 w 262"/>
                  <a:gd name="T81" fmla="*/ 95 h 174"/>
                  <a:gd name="T82" fmla="*/ 62 w 262"/>
                  <a:gd name="T83" fmla="*/ 54 h 174"/>
                  <a:gd name="T84" fmla="*/ 199 w 262"/>
                  <a:gd name="T85" fmla="*/ 54 h 174"/>
                  <a:gd name="T86" fmla="*/ 229 w 262"/>
                  <a:gd name="T87" fmla="*/ 95 h 174"/>
                  <a:gd name="T88" fmla="*/ 199 w 262"/>
                  <a:gd name="T89" fmla="*/ 136 h 174"/>
                  <a:gd name="T90" fmla="*/ 181 w 262"/>
                  <a:gd name="T91" fmla="*/ 140 h 174"/>
                  <a:gd name="T92" fmla="*/ 156 w 262"/>
                  <a:gd name="T93" fmla="*/ 137 h 174"/>
                  <a:gd name="T94" fmla="*/ 157 w 262"/>
                  <a:gd name="T95" fmla="*/ 132 h 174"/>
                  <a:gd name="T96" fmla="*/ 197 w 262"/>
                  <a:gd name="T97" fmla="*/ 132 h 174"/>
                  <a:gd name="T98" fmla="*/ 224 w 262"/>
                  <a:gd name="T99" fmla="*/ 95 h 174"/>
                  <a:gd name="T100" fmla="*/ 197 w 262"/>
                  <a:gd name="T101" fmla="*/ 58 h 174"/>
                  <a:gd name="T102" fmla="*/ 65 w 262"/>
                  <a:gd name="T103" fmla="*/ 58 h 174"/>
                  <a:gd name="T104" fmla="*/ 38 w 262"/>
                  <a:gd name="T105" fmla="*/ 95 h 174"/>
                  <a:gd name="T106" fmla="*/ 65 w 262"/>
                  <a:gd name="T107" fmla="*/ 132 h 174"/>
                  <a:gd name="T108" fmla="*/ 102 w 262"/>
                  <a:gd name="T109" fmla="*/ 132 h 174"/>
                  <a:gd name="T110" fmla="*/ 129 w 262"/>
                  <a:gd name="T111" fmla="*/ 128 h 174"/>
                  <a:gd name="T112" fmla="*/ 157 w 262"/>
                  <a:gd name="T113" fmla="*/ 13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2" h="174">
                    <a:moveTo>
                      <a:pt x="39" y="149"/>
                    </a:moveTo>
                    <a:cubicBezTo>
                      <a:pt x="14" y="135"/>
                      <a:pt x="0" y="116"/>
                      <a:pt x="0" y="9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13" y="60"/>
                      <a:pt x="24" y="49"/>
                      <a:pt x="39" y="40"/>
                    </a:cubicBezTo>
                    <a:cubicBezTo>
                      <a:pt x="43" y="38"/>
                      <a:pt x="48" y="35"/>
                      <a:pt x="53" y="32"/>
                    </a:cubicBezTo>
                    <a:cubicBezTo>
                      <a:pt x="75" y="18"/>
                      <a:pt x="104" y="1"/>
                      <a:pt x="131" y="0"/>
                    </a:cubicBezTo>
                    <a:cubicBezTo>
                      <a:pt x="131" y="0"/>
                      <a:pt x="132" y="0"/>
                      <a:pt x="132" y="0"/>
                    </a:cubicBezTo>
                    <a:cubicBezTo>
                      <a:pt x="159" y="0"/>
                      <a:pt x="184" y="16"/>
                      <a:pt x="207" y="30"/>
                    </a:cubicBezTo>
                    <a:cubicBezTo>
                      <a:pt x="212" y="34"/>
                      <a:pt x="218" y="37"/>
                      <a:pt x="223" y="40"/>
                    </a:cubicBezTo>
                    <a:cubicBezTo>
                      <a:pt x="238" y="49"/>
                      <a:pt x="249" y="60"/>
                      <a:pt x="255" y="71"/>
                    </a:cubicBezTo>
                    <a:cubicBezTo>
                      <a:pt x="262" y="70"/>
                      <a:pt x="262" y="70"/>
                      <a:pt x="262" y="70"/>
                    </a:cubicBezTo>
                    <a:cubicBezTo>
                      <a:pt x="262" y="94"/>
                      <a:pt x="262" y="94"/>
                      <a:pt x="262" y="94"/>
                    </a:cubicBezTo>
                    <a:cubicBezTo>
                      <a:pt x="262" y="115"/>
                      <a:pt x="248" y="135"/>
                      <a:pt x="223" y="149"/>
                    </a:cubicBezTo>
                    <a:cubicBezTo>
                      <a:pt x="198" y="164"/>
                      <a:pt x="164" y="171"/>
                      <a:pt x="131" y="171"/>
                    </a:cubicBezTo>
                    <a:cubicBezTo>
                      <a:pt x="98" y="171"/>
                      <a:pt x="64" y="164"/>
                      <a:pt x="39" y="149"/>
                    </a:cubicBezTo>
                    <a:close/>
                    <a:moveTo>
                      <a:pt x="257" y="76"/>
                    </a:moveTo>
                    <a:cubicBezTo>
                      <a:pt x="253" y="77"/>
                      <a:pt x="253" y="77"/>
                      <a:pt x="253" y="77"/>
                    </a:cubicBezTo>
                    <a:cubicBezTo>
                      <a:pt x="252" y="75"/>
                      <a:pt x="252" y="75"/>
                      <a:pt x="252" y="75"/>
                    </a:cubicBezTo>
                    <a:cubicBezTo>
                      <a:pt x="246" y="64"/>
                      <a:pt x="235" y="53"/>
                      <a:pt x="220" y="45"/>
                    </a:cubicBezTo>
                    <a:cubicBezTo>
                      <a:pt x="215" y="42"/>
                      <a:pt x="210" y="38"/>
                      <a:pt x="204" y="34"/>
                    </a:cubicBezTo>
                    <a:cubicBezTo>
                      <a:pt x="182" y="21"/>
                      <a:pt x="158" y="5"/>
                      <a:pt x="132" y="5"/>
                    </a:cubicBezTo>
                    <a:cubicBezTo>
                      <a:pt x="132" y="5"/>
                      <a:pt x="131" y="5"/>
                      <a:pt x="131" y="5"/>
                    </a:cubicBezTo>
                    <a:cubicBezTo>
                      <a:pt x="105" y="6"/>
                      <a:pt x="77" y="23"/>
                      <a:pt x="55" y="36"/>
                    </a:cubicBezTo>
                    <a:cubicBezTo>
                      <a:pt x="50" y="39"/>
                      <a:pt x="46" y="42"/>
                      <a:pt x="41" y="45"/>
                    </a:cubicBezTo>
                    <a:cubicBezTo>
                      <a:pt x="27" y="53"/>
                      <a:pt x="16" y="64"/>
                      <a:pt x="10" y="75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114"/>
                      <a:pt x="18" y="132"/>
                      <a:pt x="41" y="145"/>
                    </a:cubicBezTo>
                    <a:cubicBezTo>
                      <a:pt x="91" y="174"/>
                      <a:pt x="171" y="174"/>
                      <a:pt x="220" y="145"/>
                    </a:cubicBezTo>
                    <a:cubicBezTo>
                      <a:pt x="220" y="145"/>
                      <a:pt x="220" y="145"/>
                      <a:pt x="220" y="145"/>
                    </a:cubicBezTo>
                    <a:cubicBezTo>
                      <a:pt x="244" y="131"/>
                      <a:pt x="257" y="113"/>
                      <a:pt x="257" y="94"/>
                    </a:cubicBezTo>
                    <a:cubicBezTo>
                      <a:pt x="257" y="92"/>
                      <a:pt x="257" y="92"/>
                      <a:pt x="257" y="92"/>
                    </a:cubicBezTo>
                    <a:cubicBezTo>
                      <a:pt x="257" y="92"/>
                      <a:pt x="257" y="92"/>
                      <a:pt x="257" y="92"/>
                    </a:cubicBezTo>
                    <a:lnTo>
                      <a:pt x="257" y="76"/>
                    </a:lnTo>
                    <a:close/>
                    <a:moveTo>
                      <a:pt x="156" y="137"/>
                    </a:moveTo>
                    <a:cubicBezTo>
                      <a:pt x="147" y="135"/>
                      <a:pt x="138" y="133"/>
                      <a:pt x="129" y="133"/>
                    </a:cubicBezTo>
                    <a:cubicBezTo>
                      <a:pt x="121" y="133"/>
                      <a:pt x="112" y="135"/>
                      <a:pt x="103" y="137"/>
                    </a:cubicBezTo>
                    <a:cubicBezTo>
                      <a:pt x="89" y="140"/>
                      <a:pt x="75" y="143"/>
                      <a:pt x="62" y="136"/>
                    </a:cubicBezTo>
                    <a:cubicBezTo>
                      <a:pt x="44" y="125"/>
                      <a:pt x="33" y="110"/>
                      <a:pt x="33" y="95"/>
                    </a:cubicBezTo>
                    <a:cubicBezTo>
                      <a:pt x="33" y="79"/>
                      <a:pt x="44" y="65"/>
                      <a:pt x="62" y="54"/>
                    </a:cubicBezTo>
                    <a:cubicBezTo>
                      <a:pt x="100" y="32"/>
                      <a:pt x="162" y="32"/>
                      <a:pt x="199" y="54"/>
                    </a:cubicBezTo>
                    <a:cubicBezTo>
                      <a:pt x="218" y="65"/>
                      <a:pt x="229" y="79"/>
                      <a:pt x="229" y="95"/>
                    </a:cubicBezTo>
                    <a:cubicBezTo>
                      <a:pt x="229" y="110"/>
                      <a:pt x="218" y="125"/>
                      <a:pt x="199" y="136"/>
                    </a:cubicBezTo>
                    <a:cubicBezTo>
                      <a:pt x="194" y="139"/>
                      <a:pt x="188" y="140"/>
                      <a:pt x="181" y="140"/>
                    </a:cubicBezTo>
                    <a:cubicBezTo>
                      <a:pt x="173" y="140"/>
                      <a:pt x="165" y="139"/>
                      <a:pt x="156" y="137"/>
                    </a:cubicBezTo>
                    <a:close/>
                    <a:moveTo>
                      <a:pt x="157" y="132"/>
                    </a:moveTo>
                    <a:cubicBezTo>
                      <a:pt x="172" y="135"/>
                      <a:pt x="186" y="138"/>
                      <a:pt x="197" y="132"/>
                    </a:cubicBezTo>
                    <a:cubicBezTo>
                      <a:pt x="214" y="122"/>
                      <a:pt x="224" y="109"/>
                      <a:pt x="224" y="95"/>
                    </a:cubicBezTo>
                    <a:cubicBezTo>
                      <a:pt x="224" y="81"/>
                      <a:pt x="214" y="68"/>
                      <a:pt x="197" y="58"/>
                    </a:cubicBezTo>
                    <a:cubicBezTo>
                      <a:pt x="161" y="37"/>
                      <a:pt x="101" y="37"/>
                      <a:pt x="65" y="58"/>
                    </a:cubicBezTo>
                    <a:cubicBezTo>
                      <a:pt x="48" y="68"/>
                      <a:pt x="38" y="81"/>
                      <a:pt x="38" y="95"/>
                    </a:cubicBezTo>
                    <a:cubicBezTo>
                      <a:pt x="38" y="109"/>
                      <a:pt x="48" y="122"/>
                      <a:pt x="65" y="132"/>
                    </a:cubicBezTo>
                    <a:cubicBezTo>
                      <a:pt x="76" y="138"/>
                      <a:pt x="88" y="135"/>
                      <a:pt x="102" y="132"/>
                    </a:cubicBezTo>
                    <a:cubicBezTo>
                      <a:pt x="111" y="130"/>
                      <a:pt x="120" y="128"/>
                      <a:pt x="129" y="128"/>
                    </a:cubicBezTo>
                    <a:cubicBezTo>
                      <a:pt x="139" y="128"/>
                      <a:pt x="148" y="130"/>
                      <a:pt x="157" y="132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" name="任意多边形 1317">
                <a:extLst>
                  <a:ext uri="{FF2B5EF4-FFF2-40B4-BE49-F238E27FC236}">
                    <a16:creationId xmlns:a16="http://schemas.microsoft.com/office/drawing/2014/main" id="{C826F91B-ED82-4438-BC63-8FFCD351816D}"/>
                  </a:ext>
                </a:extLst>
              </p:cNvPr>
              <p:cNvSpPr/>
              <p:nvPr/>
            </p:nvSpPr>
            <p:spPr bwMode="auto">
              <a:xfrm>
                <a:off x="3455988" y="3724276"/>
                <a:ext cx="1252538" cy="723900"/>
              </a:xfrm>
              <a:custGeom>
                <a:avLst/>
                <a:gdLst>
                  <a:gd name="T0" fmla="*/ 232 w 282"/>
                  <a:gd name="T1" fmla="*/ 29 h 163"/>
                  <a:gd name="T2" fmla="*/ 50 w 282"/>
                  <a:gd name="T3" fmla="*/ 29 h 163"/>
                  <a:gd name="T4" fmla="*/ 50 w 282"/>
                  <a:gd name="T5" fmla="*/ 134 h 163"/>
                  <a:gd name="T6" fmla="*/ 232 w 282"/>
                  <a:gd name="T7" fmla="*/ 134 h 163"/>
                  <a:gd name="T8" fmla="*/ 232 w 282"/>
                  <a:gd name="T9" fmla="*/ 29 h 163"/>
                  <a:gd name="T10" fmla="*/ 208 w 282"/>
                  <a:gd name="T11" fmla="*/ 121 h 163"/>
                  <a:gd name="T12" fmla="*/ 74 w 282"/>
                  <a:gd name="T13" fmla="*/ 121 h 163"/>
                  <a:gd name="T14" fmla="*/ 74 w 282"/>
                  <a:gd name="T15" fmla="*/ 43 h 163"/>
                  <a:gd name="T16" fmla="*/ 208 w 282"/>
                  <a:gd name="T17" fmla="*/ 43 h 163"/>
                  <a:gd name="T18" fmla="*/ 208 w 282"/>
                  <a:gd name="T19" fmla="*/ 12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2" h="163">
                    <a:moveTo>
                      <a:pt x="232" y="29"/>
                    </a:moveTo>
                    <a:cubicBezTo>
                      <a:pt x="182" y="0"/>
                      <a:pt x="100" y="0"/>
                      <a:pt x="50" y="29"/>
                    </a:cubicBezTo>
                    <a:cubicBezTo>
                      <a:pt x="0" y="58"/>
                      <a:pt x="0" y="105"/>
                      <a:pt x="50" y="134"/>
                    </a:cubicBezTo>
                    <a:cubicBezTo>
                      <a:pt x="100" y="163"/>
                      <a:pt x="182" y="163"/>
                      <a:pt x="232" y="134"/>
                    </a:cubicBezTo>
                    <a:cubicBezTo>
                      <a:pt x="282" y="105"/>
                      <a:pt x="282" y="58"/>
                      <a:pt x="232" y="29"/>
                    </a:cubicBezTo>
                    <a:close/>
                    <a:moveTo>
                      <a:pt x="208" y="121"/>
                    </a:moveTo>
                    <a:cubicBezTo>
                      <a:pt x="171" y="142"/>
                      <a:pt x="111" y="142"/>
                      <a:pt x="74" y="121"/>
                    </a:cubicBezTo>
                    <a:cubicBezTo>
                      <a:pt x="36" y="99"/>
                      <a:pt x="36" y="64"/>
                      <a:pt x="74" y="43"/>
                    </a:cubicBezTo>
                    <a:cubicBezTo>
                      <a:pt x="111" y="21"/>
                      <a:pt x="171" y="21"/>
                      <a:pt x="208" y="43"/>
                    </a:cubicBezTo>
                    <a:cubicBezTo>
                      <a:pt x="245" y="64"/>
                      <a:pt x="245" y="99"/>
                      <a:pt x="208" y="121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" name="任意多边形 1318">
                <a:extLst>
                  <a:ext uri="{FF2B5EF4-FFF2-40B4-BE49-F238E27FC236}">
                    <a16:creationId xmlns:a16="http://schemas.microsoft.com/office/drawing/2014/main" id="{E54A49C4-E999-4606-BB49-68104A571943}"/>
                  </a:ext>
                </a:extLst>
              </p:cNvPr>
              <p:cNvSpPr/>
              <p:nvPr/>
            </p:nvSpPr>
            <p:spPr bwMode="auto">
              <a:xfrm>
                <a:off x="3500438" y="3716339"/>
                <a:ext cx="1163638" cy="723900"/>
              </a:xfrm>
              <a:custGeom>
                <a:avLst/>
                <a:gdLst>
                  <a:gd name="T0" fmla="*/ 39 w 262"/>
                  <a:gd name="T1" fmla="*/ 138 h 163"/>
                  <a:gd name="T2" fmla="*/ 0 w 262"/>
                  <a:gd name="T3" fmla="*/ 84 h 163"/>
                  <a:gd name="T4" fmla="*/ 39 w 262"/>
                  <a:gd name="T5" fmla="*/ 29 h 163"/>
                  <a:gd name="T6" fmla="*/ 223 w 262"/>
                  <a:gd name="T7" fmla="*/ 29 h 163"/>
                  <a:gd name="T8" fmla="*/ 262 w 262"/>
                  <a:gd name="T9" fmla="*/ 84 h 163"/>
                  <a:gd name="T10" fmla="*/ 223 w 262"/>
                  <a:gd name="T11" fmla="*/ 138 h 163"/>
                  <a:gd name="T12" fmla="*/ 223 w 262"/>
                  <a:gd name="T13" fmla="*/ 138 h 163"/>
                  <a:gd name="T14" fmla="*/ 131 w 262"/>
                  <a:gd name="T15" fmla="*/ 160 h 163"/>
                  <a:gd name="T16" fmla="*/ 39 w 262"/>
                  <a:gd name="T17" fmla="*/ 138 h 163"/>
                  <a:gd name="T18" fmla="*/ 41 w 262"/>
                  <a:gd name="T19" fmla="*/ 33 h 163"/>
                  <a:gd name="T20" fmla="*/ 5 w 262"/>
                  <a:gd name="T21" fmla="*/ 84 h 163"/>
                  <a:gd name="T22" fmla="*/ 41 w 262"/>
                  <a:gd name="T23" fmla="*/ 134 h 163"/>
                  <a:gd name="T24" fmla="*/ 220 w 262"/>
                  <a:gd name="T25" fmla="*/ 134 h 163"/>
                  <a:gd name="T26" fmla="*/ 220 w 262"/>
                  <a:gd name="T27" fmla="*/ 134 h 163"/>
                  <a:gd name="T28" fmla="*/ 257 w 262"/>
                  <a:gd name="T29" fmla="*/ 84 h 163"/>
                  <a:gd name="T30" fmla="*/ 220 w 262"/>
                  <a:gd name="T31" fmla="*/ 33 h 163"/>
                  <a:gd name="T32" fmla="*/ 131 w 262"/>
                  <a:gd name="T33" fmla="*/ 12 h 163"/>
                  <a:gd name="T34" fmla="*/ 41 w 262"/>
                  <a:gd name="T35" fmla="*/ 33 h 163"/>
                  <a:gd name="T36" fmla="*/ 62 w 262"/>
                  <a:gd name="T37" fmla="*/ 125 h 163"/>
                  <a:gd name="T38" fmla="*/ 33 w 262"/>
                  <a:gd name="T39" fmla="*/ 84 h 163"/>
                  <a:gd name="T40" fmla="*/ 62 w 262"/>
                  <a:gd name="T41" fmla="*/ 43 h 163"/>
                  <a:gd name="T42" fmla="*/ 199 w 262"/>
                  <a:gd name="T43" fmla="*/ 43 h 163"/>
                  <a:gd name="T44" fmla="*/ 199 w 262"/>
                  <a:gd name="T45" fmla="*/ 43 h 163"/>
                  <a:gd name="T46" fmla="*/ 229 w 262"/>
                  <a:gd name="T47" fmla="*/ 84 h 163"/>
                  <a:gd name="T48" fmla="*/ 199 w 262"/>
                  <a:gd name="T49" fmla="*/ 125 h 163"/>
                  <a:gd name="T50" fmla="*/ 131 w 262"/>
                  <a:gd name="T51" fmla="*/ 141 h 163"/>
                  <a:gd name="T52" fmla="*/ 62 w 262"/>
                  <a:gd name="T53" fmla="*/ 125 h 163"/>
                  <a:gd name="T54" fmla="*/ 197 w 262"/>
                  <a:gd name="T55" fmla="*/ 47 h 163"/>
                  <a:gd name="T56" fmla="*/ 65 w 262"/>
                  <a:gd name="T57" fmla="*/ 47 h 163"/>
                  <a:gd name="T58" fmla="*/ 38 w 262"/>
                  <a:gd name="T59" fmla="*/ 84 h 163"/>
                  <a:gd name="T60" fmla="*/ 65 w 262"/>
                  <a:gd name="T61" fmla="*/ 121 h 163"/>
                  <a:gd name="T62" fmla="*/ 197 w 262"/>
                  <a:gd name="T63" fmla="*/ 121 h 163"/>
                  <a:gd name="T64" fmla="*/ 224 w 262"/>
                  <a:gd name="T65" fmla="*/ 84 h 163"/>
                  <a:gd name="T66" fmla="*/ 197 w 262"/>
                  <a:gd name="T67" fmla="*/ 4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2" h="163">
                    <a:moveTo>
                      <a:pt x="39" y="138"/>
                    </a:moveTo>
                    <a:cubicBezTo>
                      <a:pt x="14" y="124"/>
                      <a:pt x="0" y="104"/>
                      <a:pt x="0" y="84"/>
                    </a:cubicBezTo>
                    <a:cubicBezTo>
                      <a:pt x="0" y="63"/>
                      <a:pt x="14" y="44"/>
                      <a:pt x="39" y="29"/>
                    </a:cubicBezTo>
                    <a:cubicBezTo>
                      <a:pt x="90" y="0"/>
                      <a:pt x="172" y="0"/>
                      <a:pt x="223" y="29"/>
                    </a:cubicBezTo>
                    <a:cubicBezTo>
                      <a:pt x="248" y="44"/>
                      <a:pt x="262" y="63"/>
                      <a:pt x="262" y="84"/>
                    </a:cubicBezTo>
                    <a:cubicBezTo>
                      <a:pt x="262" y="104"/>
                      <a:pt x="248" y="124"/>
                      <a:pt x="223" y="138"/>
                    </a:cubicBezTo>
                    <a:cubicBezTo>
                      <a:pt x="223" y="138"/>
                      <a:pt x="223" y="138"/>
                      <a:pt x="223" y="138"/>
                    </a:cubicBezTo>
                    <a:cubicBezTo>
                      <a:pt x="198" y="153"/>
                      <a:pt x="164" y="160"/>
                      <a:pt x="131" y="160"/>
                    </a:cubicBezTo>
                    <a:cubicBezTo>
                      <a:pt x="98" y="160"/>
                      <a:pt x="64" y="153"/>
                      <a:pt x="39" y="138"/>
                    </a:cubicBezTo>
                    <a:close/>
                    <a:moveTo>
                      <a:pt x="41" y="33"/>
                    </a:moveTo>
                    <a:cubicBezTo>
                      <a:pt x="18" y="47"/>
                      <a:pt x="5" y="65"/>
                      <a:pt x="5" y="84"/>
                    </a:cubicBezTo>
                    <a:cubicBezTo>
                      <a:pt x="5" y="103"/>
                      <a:pt x="18" y="121"/>
                      <a:pt x="41" y="134"/>
                    </a:cubicBezTo>
                    <a:cubicBezTo>
                      <a:pt x="91" y="163"/>
                      <a:pt x="171" y="163"/>
                      <a:pt x="220" y="134"/>
                    </a:cubicBezTo>
                    <a:cubicBezTo>
                      <a:pt x="220" y="134"/>
                      <a:pt x="220" y="134"/>
                      <a:pt x="220" y="134"/>
                    </a:cubicBezTo>
                    <a:cubicBezTo>
                      <a:pt x="244" y="121"/>
                      <a:pt x="257" y="103"/>
                      <a:pt x="257" y="84"/>
                    </a:cubicBezTo>
                    <a:cubicBezTo>
                      <a:pt x="257" y="65"/>
                      <a:pt x="244" y="47"/>
                      <a:pt x="220" y="33"/>
                    </a:cubicBezTo>
                    <a:cubicBezTo>
                      <a:pt x="196" y="19"/>
                      <a:pt x="163" y="12"/>
                      <a:pt x="131" y="12"/>
                    </a:cubicBezTo>
                    <a:cubicBezTo>
                      <a:pt x="99" y="12"/>
                      <a:pt x="66" y="19"/>
                      <a:pt x="41" y="33"/>
                    </a:cubicBezTo>
                    <a:close/>
                    <a:moveTo>
                      <a:pt x="62" y="125"/>
                    </a:moveTo>
                    <a:cubicBezTo>
                      <a:pt x="44" y="114"/>
                      <a:pt x="33" y="99"/>
                      <a:pt x="33" y="84"/>
                    </a:cubicBezTo>
                    <a:cubicBezTo>
                      <a:pt x="33" y="68"/>
                      <a:pt x="44" y="54"/>
                      <a:pt x="62" y="43"/>
                    </a:cubicBezTo>
                    <a:cubicBezTo>
                      <a:pt x="100" y="21"/>
                      <a:pt x="162" y="21"/>
                      <a:pt x="199" y="43"/>
                    </a:cubicBezTo>
                    <a:cubicBezTo>
                      <a:pt x="199" y="43"/>
                      <a:pt x="199" y="43"/>
                      <a:pt x="199" y="43"/>
                    </a:cubicBezTo>
                    <a:cubicBezTo>
                      <a:pt x="218" y="54"/>
                      <a:pt x="229" y="68"/>
                      <a:pt x="229" y="84"/>
                    </a:cubicBezTo>
                    <a:cubicBezTo>
                      <a:pt x="229" y="99"/>
                      <a:pt x="218" y="114"/>
                      <a:pt x="199" y="125"/>
                    </a:cubicBezTo>
                    <a:cubicBezTo>
                      <a:pt x="181" y="136"/>
                      <a:pt x="156" y="141"/>
                      <a:pt x="131" y="141"/>
                    </a:cubicBezTo>
                    <a:cubicBezTo>
                      <a:pt x="106" y="141"/>
                      <a:pt x="81" y="136"/>
                      <a:pt x="62" y="125"/>
                    </a:cubicBezTo>
                    <a:close/>
                    <a:moveTo>
                      <a:pt x="197" y="47"/>
                    </a:moveTo>
                    <a:cubicBezTo>
                      <a:pt x="161" y="26"/>
                      <a:pt x="101" y="26"/>
                      <a:pt x="65" y="47"/>
                    </a:cubicBezTo>
                    <a:cubicBezTo>
                      <a:pt x="48" y="57"/>
                      <a:pt x="38" y="70"/>
                      <a:pt x="38" y="84"/>
                    </a:cubicBezTo>
                    <a:cubicBezTo>
                      <a:pt x="38" y="98"/>
                      <a:pt x="48" y="111"/>
                      <a:pt x="65" y="121"/>
                    </a:cubicBezTo>
                    <a:cubicBezTo>
                      <a:pt x="101" y="142"/>
                      <a:pt x="161" y="142"/>
                      <a:pt x="197" y="121"/>
                    </a:cubicBezTo>
                    <a:cubicBezTo>
                      <a:pt x="214" y="111"/>
                      <a:pt x="224" y="98"/>
                      <a:pt x="224" y="84"/>
                    </a:cubicBezTo>
                    <a:cubicBezTo>
                      <a:pt x="224" y="70"/>
                      <a:pt x="214" y="57"/>
                      <a:pt x="197" y="47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" name="矩形 1319">
                <a:extLst>
                  <a:ext uri="{FF2B5EF4-FFF2-40B4-BE49-F238E27FC236}">
                    <a16:creationId xmlns:a16="http://schemas.microsoft.com/office/drawing/2014/main" id="{951CFA71-EAC9-41A7-AC0F-F8939A4E5D33}"/>
                  </a:ext>
                </a:extLst>
              </p:cNvPr>
              <p:cNvSpPr/>
              <p:nvPr/>
            </p:nvSpPr>
            <p:spPr bwMode="auto">
              <a:xfrm>
                <a:off x="4303713" y="4391026"/>
                <a:ext cx="19050" cy="98425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" name="矩形 1320">
                <a:extLst>
                  <a:ext uri="{FF2B5EF4-FFF2-40B4-BE49-F238E27FC236}">
                    <a16:creationId xmlns:a16="http://schemas.microsoft.com/office/drawing/2014/main" id="{6B6608C2-1701-4CD2-9871-71BFCD99CF18}"/>
                  </a:ext>
                </a:extLst>
              </p:cNvPr>
              <p:cNvSpPr/>
              <p:nvPr/>
            </p:nvSpPr>
            <p:spPr bwMode="auto">
              <a:xfrm>
                <a:off x="3606801" y="4279901"/>
                <a:ext cx="17463" cy="101600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" name="矩形 1321">
                <a:extLst>
                  <a:ext uri="{FF2B5EF4-FFF2-40B4-BE49-F238E27FC236}">
                    <a16:creationId xmlns:a16="http://schemas.microsoft.com/office/drawing/2014/main" id="{5DAA47D3-9227-45B6-A489-B73CE3C9F3D4}"/>
                  </a:ext>
                </a:extLst>
              </p:cNvPr>
              <p:cNvSpPr/>
              <p:nvPr/>
            </p:nvSpPr>
            <p:spPr bwMode="auto">
              <a:xfrm>
                <a:off x="3744913" y="4356101"/>
                <a:ext cx="17463" cy="101600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" name="矩形 1322">
                <a:extLst>
                  <a:ext uri="{FF2B5EF4-FFF2-40B4-BE49-F238E27FC236}">
                    <a16:creationId xmlns:a16="http://schemas.microsoft.com/office/drawing/2014/main" id="{9A688E0F-EAD6-4108-BF56-F68356777F86}"/>
                  </a:ext>
                </a:extLst>
              </p:cNvPr>
              <p:cNvSpPr/>
              <p:nvPr/>
            </p:nvSpPr>
            <p:spPr bwMode="auto">
              <a:xfrm>
                <a:off x="4303713" y="3884614"/>
                <a:ext cx="19050" cy="101600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" name="矩形 1323">
                <a:extLst>
                  <a:ext uri="{FF2B5EF4-FFF2-40B4-BE49-F238E27FC236}">
                    <a16:creationId xmlns:a16="http://schemas.microsoft.com/office/drawing/2014/main" id="{1A1016B3-A0CB-4FE0-AFDE-25D2A2E13502}"/>
                  </a:ext>
                </a:extLst>
              </p:cNvPr>
              <p:cNvSpPr/>
              <p:nvPr/>
            </p:nvSpPr>
            <p:spPr bwMode="auto">
              <a:xfrm>
                <a:off x="3860801" y="3875089"/>
                <a:ext cx="17463" cy="103188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" name="任意多边形 1324">
                <a:extLst>
                  <a:ext uri="{FF2B5EF4-FFF2-40B4-BE49-F238E27FC236}">
                    <a16:creationId xmlns:a16="http://schemas.microsoft.com/office/drawing/2014/main" id="{A5814B57-AABC-4110-8694-917E38DD04CA}"/>
                  </a:ext>
                </a:extLst>
              </p:cNvPr>
              <p:cNvSpPr/>
              <p:nvPr/>
            </p:nvSpPr>
            <p:spPr bwMode="auto">
              <a:xfrm>
                <a:off x="3709988" y="3902076"/>
                <a:ext cx="568325" cy="328613"/>
              </a:xfrm>
              <a:custGeom>
                <a:avLst/>
                <a:gdLst>
                  <a:gd name="T0" fmla="*/ 105 w 128"/>
                  <a:gd name="T1" fmla="*/ 13 h 74"/>
                  <a:gd name="T2" fmla="*/ 23 w 128"/>
                  <a:gd name="T3" fmla="*/ 13 h 74"/>
                  <a:gd name="T4" fmla="*/ 23 w 128"/>
                  <a:gd name="T5" fmla="*/ 61 h 74"/>
                  <a:gd name="T6" fmla="*/ 105 w 128"/>
                  <a:gd name="T7" fmla="*/ 61 h 74"/>
                  <a:gd name="T8" fmla="*/ 105 w 128"/>
                  <a:gd name="T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4">
                    <a:moveTo>
                      <a:pt x="105" y="13"/>
                    </a:moveTo>
                    <a:cubicBezTo>
                      <a:pt x="82" y="0"/>
                      <a:pt x="45" y="0"/>
                      <a:pt x="23" y="13"/>
                    </a:cubicBezTo>
                    <a:cubicBezTo>
                      <a:pt x="0" y="26"/>
                      <a:pt x="0" y="48"/>
                      <a:pt x="23" y="61"/>
                    </a:cubicBezTo>
                    <a:cubicBezTo>
                      <a:pt x="45" y="74"/>
                      <a:pt x="82" y="74"/>
                      <a:pt x="105" y="61"/>
                    </a:cubicBezTo>
                    <a:cubicBezTo>
                      <a:pt x="128" y="48"/>
                      <a:pt x="128" y="26"/>
                      <a:pt x="105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" name="任意多边形 1325">
                <a:extLst>
                  <a:ext uri="{FF2B5EF4-FFF2-40B4-BE49-F238E27FC236}">
                    <a16:creationId xmlns:a16="http://schemas.microsoft.com/office/drawing/2014/main" id="{131F82CA-7E65-434D-B350-A68C65694CCC}"/>
                  </a:ext>
                </a:extLst>
              </p:cNvPr>
              <p:cNvSpPr/>
              <p:nvPr/>
            </p:nvSpPr>
            <p:spPr bwMode="auto">
              <a:xfrm>
                <a:off x="4433888" y="4306889"/>
                <a:ext cx="830263" cy="568325"/>
              </a:xfrm>
              <a:custGeom>
                <a:avLst/>
                <a:gdLst>
                  <a:gd name="T0" fmla="*/ 187 w 187"/>
                  <a:gd name="T1" fmla="*/ 99 h 128"/>
                  <a:gd name="T2" fmla="*/ 187 w 187"/>
                  <a:gd name="T3" fmla="*/ 96 h 128"/>
                  <a:gd name="T4" fmla="*/ 18 w 187"/>
                  <a:gd name="T5" fmla="*/ 0 h 128"/>
                  <a:gd name="T6" fmla="*/ 17 w 187"/>
                  <a:gd name="T7" fmla="*/ 0 h 128"/>
                  <a:gd name="T8" fmla="*/ 2 w 187"/>
                  <a:gd name="T9" fmla="*/ 9 h 128"/>
                  <a:gd name="T10" fmla="*/ 0 w 187"/>
                  <a:gd name="T11" fmla="*/ 14 h 128"/>
                  <a:gd name="T12" fmla="*/ 0 w 187"/>
                  <a:gd name="T13" fmla="*/ 30 h 128"/>
                  <a:gd name="T14" fmla="*/ 0 w 187"/>
                  <a:gd name="T15" fmla="*/ 31 h 128"/>
                  <a:gd name="T16" fmla="*/ 168 w 187"/>
                  <a:gd name="T17" fmla="*/ 128 h 128"/>
                  <a:gd name="T18" fmla="*/ 170 w 187"/>
                  <a:gd name="T19" fmla="*/ 127 h 128"/>
                  <a:gd name="T20" fmla="*/ 187 w 187"/>
                  <a:gd name="T21" fmla="*/ 9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128">
                    <a:moveTo>
                      <a:pt x="187" y="99"/>
                    </a:moveTo>
                    <a:cubicBezTo>
                      <a:pt x="187" y="98"/>
                      <a:pt x="187" y="97"/>
                      <a:pt x="187" y="9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1"/>
                      <a:pt x="0" y="31"/>
                    </a:cubicBezTo>
                    <a:cubicBezTo>
                      <a:pt x="168" y="128"/>
                      <a:pt x="168" y="128"/>
                      <a:pt x="168" y="128"/>
                    </a:cubicBezTo>
                    <a:cubicBezTo>
                      <a:pt x="169" y="128"/>
                      <a:pt x="170" y="128"/>
                      <a:pt x="170" y="127"/>
                    </a:cubicBezTo>
                    <a:lnTo>
                      <a:pt x="187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" name="任意多边形 1326">
                <a:extLst>
                  <a:ext uri="{FF2B5EF4-FFF2-40B4-BE49-F238E27FC236}">
                    <a16:creationId xmlns:a16="http://schemas.microsoft.com/office/drawing/2014/main" id="{B7BE9529-4CA4-4D40-837E-95FC1ABF2516}"/>
                  </a:ext>
                </a:extLst>
              </p:cNvPr>
              <p:cNvSpPr/>
              <p:nvPr/>
            </p:nvSpPr>
            <p:spPr bwMode="auto">
              <a:xfrm>
                <a:off x="4419601" y="4297364"/>
                <a:ext cx="857250" cy="587375"/>
              </a:xfrm>
              <a:custGeom>
                <a:avLst/>
                <a:gdLst>
                  <a:gd name="T0" fmla="*/ 170 w 193"/>
                  <a:gd name="T1" fmla="*/ 132 h 132"/>
                  <a:gd name="T2" fmla="*/ 2 w 193"/>
                  <a:gd name="T3" fmla="*/ 35 h 132"/>
                  <a:gd name="T4" fmla="*/ 1 w 193"/>
                  <a:gd name="T5" fmla="*/ 35 h 132"/>
                  <a:gd name="T6" fmla="*/ 0 w 193"/>
                  <a:gd name="T7" fmla="*/ 32 h 132"/>
                  <a:gd name="T8" fmla="*/ 0 w 193"/>
                  <a:gd name="T9" fmla="*/ 16 h 132"/>
                  <a:gd name="T10" fmla="*/ 4 w 193"/>
                  <a:gd name="T11" fmla="*/ 9 h 132"/>
                  <a:gd name="T12" fmla="*/ 18 w 193"/>
                  <a:gd name="T13" fmla="*/ 0 h 132"/>
                  <a:gd name="T14" fmla="*/ 22 w 193"/>
                  <a:gd name="T15" fmla="*/ 0 h 132"/>
                  <a:gd name="T16" fmla="*/ 22 w 193"/>
                  <a:gd name="T17" fmla="*/ 0 h 132"/>
                  <a:gd name="T18" fmla="*/ 191 w 193"/>
                  <a:gd name="T19" fmla="*/ 96 h 132"/>
                  <a:gd name="T20" fmla="*/ 193 w 193"/>
                  <a:gd name="T21" fmla="*/ 99 h 132"/>
                  <a:gd name="T22" fmla="*/ 192 w 193"/>
                  <a:gd name="T23" fmla="*/ 102 h 132"/>
                  <a:gd name="T24" fmla="*/ 175 w 193"/>
                  <a:gd name="T25" fmla="*/ 130 h 132"/>
                  <a:gd name="T26" fmla="*/ 172 w 193"/>
                  <a:gd name="T27" fmla="*/ 132 h 132"/>
                  <a:gd name="T28" fmla="*/ 170 w 193"/>
                  <a:gd name="T29" fmla="*/ 132 h 132"/>
                  <a:gd name="T30" fmla="*/ 21 w 193"/>
                  <a:gd name="T31" fmla="*/ 5 h 132"/>
                  <a:gd name="T32" fmla="*/ 6 w 193"/>
                  <a:gd name="T33" fmla="*/ 13 h 132"/>
                  <a:gd name="T34" fmla="*/ 5 w 193"/>
                  <a:gd name="T35" fmla="*/ 16 h 132"/>
                  <a:gd name="T36" fmla="*/ 5 w 193"/>
                  <a:gd name="T37" fmla="*/ 32 h 132"/>
                  <a:gd name="T38" fmla="*/ 172 w 193"/>
                  <a:gd name="T39" fmla="*/ 127 h 132"/>
                  <a:gd name="T40" fmla="*/ 188 w 193"/>
                  <a:gd name="T41" fmla="*/ 100 h 132"/>
                  <a:gd name="T42" fmla="*/ 21 w 193"/>
                  <a:gd name="T43" fmla="*/ 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3" h="132">
                    <a:moveTo>
                      <a:pt x="170" y="132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4"/>
                      <a:pt x="0" y="33"/>
                      <a:pt x="0" y="3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3"/>
                      <a:pt x="2" y="10"/>
                      <a:pt x="4" y="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1" y="96"/>
                      <a:pt x="191" y="96"/>
                      <a:pt x="191" y="96"/>
                    </a:cubicBezTo>
                    <a:cubicBezTo>
                      <a:pt x="192" y="97"/>
                      <a:pt x="192" y="98"/>
                      <a:pt x="193" y="99"/>
                    </a:cubicBezTo>
                    <a:cubicBezTo>
                      <a:pt x="193" y="100"/>
                      <a:pt x="193" y="101"/>
                      <a:pt x="192" y="102"/>
                    </a:cubicBezTo>
                    <a:cubicBezTo>
                      <a:pt x="175" y="130"/>
                      <a:pt x="175" y="130"/>
                      <a:pt x="175" y="130"/>
                    </a:cubicBezTo>
                    <a:cubicBezTo>
                      <a:pt x="175" y="132"/>
                      <a:pt x="173" y="132"/>
                      <a:pt x="172" y="132"/>
                    </a:cubicBezTo>
                    <a:cubicBezTo>
                      <a:pt x="171" y="132"/>
                      <a:pt x="171" y="132"/>
                      <a:pt x="170" y="132"/>
                    </a:cubicBezTo>
                    <a:close/>
                    <a:moveTo>
                      <a:pt x="21" y="5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5" y="14"/>
                      <a:pt x="5" y="16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172" y="127"/>
                      <a:pt x="172" y="127"/>
                      <a:pt x="172" y="127"/>
                    </a:cubicBezTo>
                    <a:cubicBezTo>
                      <a:pt x="188" y="100"/>
                      <a:pt x="188" y="100"/>
                      <a:pt x="188" y="100"/>
                    </a:cubicBez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" name="任意多边形 1327">
                <a:extLst>
                  <a:ext uri="{FF2B5EF4-FFF2-40B4-BE49-F238E27FC236}">
                    <a16:creationId xmlns:a16="http://schemas.microsoft.com/office/drawing/2014/main" id="{33676887-2ED2-4C96-89BB-30FF8CFDCC37}"/>
                  </a:ext>
                </a:extLst>
              </p:cNvPr>
              <p:cNvSpPr/>
              <p:nvPr/>
            </p:nvSpPr>
            <p:spPr bwMode="auto">
              <a:xfrm>
                <a:off x="5183188" y="4737101"/>
                <a:ext cx="88900" cy="142875"/>
              </a:xfrm>
              <a:custGeom>
                <a:avLst/>
                <a:gdLst>
                  <a:gd name="T0" fmla="*/ 17 w 20"/>
                  <a:gd name="T1" fmla="*/ 23 h 32"/>
                  <a:gd name="T2" fmla="*/ 3 w 20"/>
                  <a:gd name="T3" fmla="*/ 32 h 32"/>
                  <a:gd name="T4" fmla="*/ 0 w 20"/>
                  <a:gd name="T5" fmla="*/ 30 h 32"/>
                  <a:gd name="T6" fmla="*/ 0 w 20"/>
                  <a:gd name="T7" fmla="*/ 14 h 32"/>
                  <a:gd name="T8" fmla="*/ 3 w 20"/>
                  <a:gd name="T9" fmla="*/ 9 h 32"/>
                  <a:gd name="T10" fmla="*/ 17 w 20"/>
                  <a:gd name="T11" fmla="*/ 0 h 32"/>
                  <a:gd name="T12" fmla="*/ 20 w 20"/>
                  <a:gd name="T13" fmla="*/ 2 h 32"/>
                  <a:gd name="T14" fmla="*/ 20 w 20"/>
                  <a:gd name="T15" fmla="*/ 18 h 32"/>
                  <a:gd name="T16" fmla="*/ 17 w 20"/>
                  <a:gd name="T1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2">
                    <a:moveTo>
                      <a:pt x="17" y="23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2"/>
                      <a:pt x="0" y="3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0"/>
                      <a:pt x="20" y="2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20"/>
                      <a:pt x="19" y="22"/>
                      <a:pt x="17" y="23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" name="任意多边形 1328">
                <a:extLst>
                  <a:ext uri="{FF2B5EF4-FFF2-40B4-BE49-F238E27FC236}">
                    <a16:creationId xmlns:a16="http://schemas.microsoft.com/office/drawing/2014/main" id="{B9669AEE-C367-485B-9C2E-83A41D1F2EE2}"/>
                  </a:ext>
                </a:extLst>
              </p:cNvPr>
              <p:cNvSpPr/>
              <p:nvPr/>
            </p:nvSpPr>
            <p:spPr bwMode="auto">
              <a:xfrm>
                <a:off x="5175251" y="4724401"/>
                <a:ext cx="106363" cy="165100"/>
              </a:xfrm>
              <a:custGeom>
                <a:avLst/>
                <a:gdLst>
                  <a:gd name="T0" fmla="*/ 2 w 24"/>
                  <a:gd name="T1" fmla="*/ 37 h 37"/>
                  <a:gd name="T2" fmla="*/ 0 w 24"/>
                  <a:gd name="T3" fmla="*/ 33 h 37"/>
                  <a:gd name="T4" fmla="*/ 0 w 24"/>
                  <a:gd name="T5" fmla="*/ 17 h 37"/>
                  <a:gd name="T6" fmla="*/ 3 w 24"/>
                  <a:gd name="T7" fmla="*/ 10 h 37"/>
                  <a:gd name="T8" fmla="*/ 18 w 24"/>
                  <a:gd name="T9" fmla="*/ 1 h 37"/>
                  <a:gd name="T10" fmla="*/ 22 w 24"/>
                  <a:gd name="T11" fmla="*/ 1 h 37"/>
                  <a:gd name="T12" fmla="*/ 24 w 24"/>
                  <a:gd name="T13" fmla="*/ 5 h 37"/>
                  <a:gd name="T14" fmla="*/ 24 w 24"/>
                  <a:gd name="T15" fmla="*/ 21 h 37"/>
                  <a:gd name="T16" fmla="*/ 20 w 24"/>
                  <a:gd name="T17" fmla="*/ 28 h 37"/>
                  <a:gd name="T18" fmla="*/ 6 w 24"/>
                  <a:gd name="T19" fmla="*/ 37 h 37"/>
                  <a:gd name="T20" fmla="*/ 4 w 24"/>
                  <a:gd name="T21" fmla="*/ 37 h 37"/>
                  <a:gd name="T22" fmla="*/ 2 w 24"/>
                  <a:gd name="T23" fmla="*/ 37 h 37"/>
                  <a:gd name="T24" fmla="*/ 18 w 24"/>
                  <a:gd name="T25" fmla="*/ 24 h 37"/>
                  <a:gd name="T26" fmla="*/ 19 w 24"/>
                  <a:gd name="T27" fmla="*/ 21 h 37"/>
                  <a:gd name="T28" fmla="*/ 19 w 24"/>
                  <a:gd name="T29" fmla="*/ 6 h 37"/>
                  <a:gd name="T30" fmla="*/ 6 w 24"/>
                  <a:gd name="T31" fmla="*/ 14 h 37"/>
                  <a:gd name="T32" fmla="*/ 4 w 24"/>
                  <a:gd name="T33" fmla="*/ 17 h 37"/>
                  <a:gd name="T34" fmla="*/ 4 w 24"/>
                  <a:gd name="T35" fmla="*/ 32 h 37"/>
                  <a:gd name="T36" fmla="*/ 18 w 24"/>
                  <a:gd name="T37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37">
                    <a:moveTo>
                      <a:pt x="2" y="37"/>
                    </a:moveTo>
                    <a:cubicBezTo>
                      <a:pt x="0" y="36"/>
                      <a:pt x="0" y="35"/>
                      <a:pt x="0" y="3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4"/>
                      <a:pt x="1" y="11"/>
                      <a:pt x="3" y="1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21" y="0"/>
                      <a:pt x="22" y="1"/>
                    </a:cubicBezTo>
                    <a:cubicBezTo>
                      <a:pt x="23" y="2"/>
                      <a:pt x="24" y="3"/>
                      <a:pt x="24" y="5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4"/>
                      <a:pt x="23" y="27"/>
                      <a:pt x="20" y="2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4" y="37"/>
                      <a:pt x="4" y="37"/>
                    </a:cubicBezTo>
                    <a:cubicBezTo>
                      <a:pt x="3" y="37"/>
                      <a:pt x="2" y="37"/>
                      <a:pt x="2" y="37"/>
                    </a:cubicBezTo>
                    <a:close/>
                    <a:moveTo>
                      <a:pt x="18" y="24"/>
                    </a:moveTo>
                    <a:cubicBezTo>
                      <a:pt x="19" y="24"/>
                      <a:pt x="19" y="22"/>
                      <a:pt x="19" y="21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4" y="15"/>
                      <a:pt x="4" y="17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" name="任意多边形 1329">
                <a:extLst>
                  <a:ext uri="{FF2B5EF4-FFF2-40B4-BE49-F238E27FC236}">
                    <a16:creationId xmlns:a16="http://schemas.microsoft.com/office/drawing/2014/main" id="{75B2FEB8-3344-479F-A784-E76240EE59F2}"/>
                  </a:ext>
                </a:extLst>
              </p:cNvPr>
              <p:cNvSpPr/>
              <p:nvPr/>
            </p:nvSpPr>
            <p:spPr bwMode="auto">
              <a:xfrm>
                <a:off x="4433888" y="4391026"/>
                <a:ext cx="749300" cy="479425"/>
              </a:xfrm>
              <a:custGeom>
                <a:avLst/>
                <a:gdLst>
                  <a:gd name="T0" fmla="*/ 0 w 472"/>
                  <a:gd name="T1" fmla="*/ 0 h 302"/>
                  <a:gd name="T2" fmla="*/ 0 w 472"/>
                  <a:gd name="T3" fmla="*/ 31 h 302"/>
                  <a:gd name="T4" fmla="*/ 472 w 472"/>
                  <a:gd name="T5" fmla="*/ 302 h 302"/>
                  <a:gd name="T6" fmla="*/ 472 w 472"/>
                  <a:gd name="T7" fmla="*/ 272 h 302"/>
                  <a:gd name="T8" fmla="*/ 0 w 472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302">
                    <a:moveTo>
                      <a:pt x="0" y="0"/>
                    </a:moveTo>
                    <a:lnTo>
                      <a:pt x="0" y="31"/>
                    </a:lnTo>
                    <a:lnTo>
                      <a:pt x="472" y="302"/>
                    </a:lnTo>
                    <a:lnTo>
                      <a:pt x="472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" name="任意多边形 1330">
                <a:extLst>
                  <a:ext uri="{FF2B5EF4-FFF2-40B4-BE49-F238E27FC236}">
                    <a16:creationId xmlns:a16="http://schemas.microsoft.com/office/drawing/2014/main" id="{D2FA8CEC-E525-4364-BF7F-B134A51591DB}"/>
                  </a:ext>
                </a:extLst>
              </p:cNvPr>
              <p:cNvSpPr/>
              <p:nvPr/>
            </p:nvSpPr>
            <p:spPr bwMode="auto">
              <a:xfrm>
                <a:off x="4491038" y="4373564"/>
                <a:ext cx="400050" cy="234950"/>
              </a:xfrm>
              <a:custGeom>
                <a:avLst/>
                <a:gdLst>
                  <a:gd name="T0" fmla="*/ 246 w 252"/>
                  <a:gd name="T1" fmla="*/ 148 h 148"/>
                  <a:gd name="T2" fmla="*/ 252 w 252"/>
                  <a:gd name="T3" fmla="*/ 140 h 148"/>
                  <a:gd name="T4" fmla="*/ 5 w 252"/>
                  <a:gd name="T5" fmla="*/ 0 h 148"/>
                  <a:gd name="T6" fmla="*/ 0 w 252"/>
                  <a:gd name="T7" fmla="*/ 8 h 148"/>
                  <a:gd name="T8" fmla="*/ 246 w 252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48">
                    <a:moveTo>
                      <a:pt x="246" y="148"/>
                    </a:moveTo>
                    <a:lnTo>
                      <a:pt x="252" y="140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246" y="14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" name="任意多边形 1331">
                <a:extLst>
                  <a:ext uri="{FF2B5EF4-FFF2-40B4-BE49-F238E27FC236}">
                    <a16:creationId xmlns:a16="http://schemas.microsoft.com/office/drawing/2014/main" id="{5FA94460-2A23-4FE6-AAFE-3C7E2EBACEF2}"/>
                  </a:ext>
                </a:extLst>
              </p:cNvPr>
              <p:cNvSpPr/>
              <p:nvPr/>
            </p:nvSpPr>
            <p:spPr bwMode="auto">
              <a:xfrm>
                <a:off x="4957763" y="4640264"/>
                <a:ext cx="131763" cy="88900"/>
              </a:xfrm>
              <a:custGeom>
                <a:avLst/>
                <a:gdLst>
                  <a:gd name="T0" fmla="*/ 81 w 83"/>
                  <a:gd name="T1" fmla="*/ 56 h 56"/>
                  <a:gd name="T2" fmla="*/ 83 w 83"/>
                  <a:gd name="T3" fmla="*/ 45 h 56"/>
                  <a:gd name="T4" fmla="*/ 2 w 83"/>
                  <a:gd name="T5" fmla="*/ 0 h 56"/>
                  <a:gd name="T6" fmla="*/ 0 w 83"/>
                  <a:gd name="T7" fmla="*/ 8 h 56"/>
                  <a:gd name="T8" fmla="*/ 81 w 8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56">
                    <a:moveTo>
                      <a:pt x="81" y="56"/>
                    </a:moveTo>
                    <a:lnTo>
                      <a:pt x="83" y="45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81" y="5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" name="任意多边形 1332">
                <a:extLst>
                  <a:ext uri="{FF2B5EF4-FFF2-40B4-BE49-F238E27FC236}">
                    <a16:creationId xmlns:a16="http://schemas.microsoft.com/office/drawing/2014/main" id="{7A0B68D8-A936-4B1D-B3F9-A2F240D44B74}"/>
                  </a:ext>
                </a:extLst>
              </p:cNvPr>
              <p:cNvSpPr/>
              <p:nvPr/>
            </p:nvSpPr>
            <p:spPr bwMode="auto">
              <a:xfrm>
                <a:off x="3994151" y="4156076"/>
                <a:ext cx="407988" cy="141288"/>
              </a:xfrm>
              <a:custGeom>
                <a:avLst/>
                <a:gdLst>
                  <a:gd name="T0" fmla="*/ 22 w 92"/>
                  <a:gd name="T1" fmla="*/ 28 h 32"/>
                  <a:gd name="T2" fmla="*/ 92 w 92"/>
                  <a:gd name="T3" fmla="*/ 2 h 32"/>
                  <a:gd name="T4" fmla="*/ 89 w 92"/>
                  <a:gd name="T5" fmla="*/ 0 h 32"/>
                  <a:gd name="T6" fmla="*/ 0 w 92"/>
                  <a:gd name="T7" fmla="*/ 23 h 32"/>
                  <a:gd name="T8" fmla="*/ 0 w 92"/>
                  <a:gd name="T9" fmla="*/ 26 h 32"/>
                  <a:gd name="T10" fmla="*/ 22 w 92"/>
                  <a:gd name="T1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32">
                    <a:moveTo>
                      <a:pt x="22" y="28"/>
                    </a:moveTo>
                    <a:cubicBezTo>
                      <a:pt x="69" y="28"/>
                      <a:pt x="91" y="3"/>
                      <a:pt x="92" y="2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60" y="32"/>
                      <a:pt x="0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8" y="27"/>
                      <a:pt x="15" y="28"/>
                      <a:pt x="22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" name="任意多边形 1333">
                <a:extLst>
                  <a:ext uri="{FF2B5EF4-FFF2-40B4-BE49-F238E27FC236}">
                    <a16:creationId xmlns:a16="http://schemas.microsoft.com/office/drawing/2014/main" id="{781E0258-7AB7-40C6-B823-8EB8C26E00BA}"/>
                  </a:ext>
                </a:extLst>
              </p:cNvPr>
              <p:cNvSpPr/>
              <p:nvPr/>
            </p:nvSpPr>
            <p:spPr bwMode="auto">
              <a:xfrm>
                <a:off x="4251326" y="4084639"/>
                <a:ext cx="138113" cy="128588"/>
              </a:xfrm>
              <a:custGeom>
                <a:avLst/>
                <a:gdLst>
                  <a:gd name="T0" fmla="*/ 1 w 31"/>
                  <a:gd name="T1" fmla="*/ 29 h 29"/>
                  <a:gd name="T2" fmla="*/ 31 w 31"/>
                  <a:gd name="T3" fmla="*/ 1 h 29"/>
                  <a:gd name="T4" fmla="*/ 27 w 31"/>
                  <a:gd name="T5" fmla="*/ 0 h 29"/>
                  <a:gd name="T6" fmla="*/ 0 w 31"/>
                  <a:gd name="T7" fmla="*/ 26 h 29"/>
                  <a:gd name="T8" fmla="*/ 1 w 3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1" y="29"/>
                    </a:moveTo>
                    <a:cubicBezTo>
                      <a:pt x="25" y="19"/>
                      <a:pt x="31" y="2"/>
                      <a:pt x="31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2" y="17"/>
                      <a:pt x="0" y="26"/>
                    </a:cubicBez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" name="任意多边形 1334">
                <a:extLst>
                  <a:ext uri="{FF2B5EF4-FFF2-40B4-BE49-F238E27FC236}">
                    <a16:creationId xmlns:a16="http://schemas.microsoft.com/office/drawing/2014/main" id="{40B8D7AF-E642-4FB3-B5E0-F6DEAF546C97}"/>
                  </a:ext>
                </a:extLst>
              </p:cNvPr>
              <p:cNvSpPr/>
              <p:nvPr/>
            </p:nvSpPr>
            <p:spPr bwMode="auto">
              <a:xfrm>
                <a:off x="3705226" y="4049714"/>
                <a:ext cx="96838" cy="96838"/>
              </a:xfrm>
              <a:custGeom>
                <a:avLst/>
                <a:gdLst>
                  <a:gd name="T0" fmla="*/ 3 w 22"/>
                  <a:gd name="T1" fmla="*/ 22 h 22"/>
                  <a:gd name="T2" fmla="*/ 22 w 22"/>
                  <a:gd name="T3" fmla="*/ 3 h 22"/>
                  <a:gd name="T4" fmla="*/ 20 w 22"/>
                  <a:gd name="T5" fmla="*/ 0 h 22"/>
                  <a:gd name="T6" fmla="*/ 0 w 22"/>
                  <a:gd name="T7" fmla="*/ 20 h 22"/>
                  <a:gd name="T8" fmla="*/ 3 w 2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3" y="22"/>
                    </a:moveTo>
                    <a:cubicBezTo>
                      <a:pt x="7" y="15"/>
                      <a:pt x="13" y="8"/>
                      <a:pt x="22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1" y="6"/>
                      <a:pt x="4" y="12"/>
                      <a:pt x="0" y="20"/>
                    </a:cubicBez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6" name="矩形 1335">
                <a:extLst>
                  <a:ext uri="{FF2B5EF4-FFF2-40B4-BE49-F238E27FC236}">
                    <a16:creationId xmlns:a16="http://schemas.microsoft.com/office/drawing/2014/main" id="{251C9C5A-4BB8-47D9-A86D-77083D08DC8E}"/>
                  </a:ext>
                </a:extLst>
              </p:cNvPr>
              <p:cNvSpPr/>
              <p:nvPr/>
            </p:nvSpPr>
            <p:spPr bwMode="auto">
              <a:xfrm>
                <a:off x="4424363" y="4418014"/>
                <a:ext cx="12700" cy="30163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" name="任意多边形 1336">
                <a:extLst>
                  <a:ext uri="{FF2B5EF4-FFF2-40B4-BE49-F238E27FC236}">
                    <a16:creationId xmlns:a16="http://schemas.microsoft.com/office/drawing/2014/main" id="{48D6FE2B-A727-4700-8D17-632610D83D7D}"/>
                  </a:ext>
                </a:extLst>
              </p:cNvPr>
              <p:cNvSpPr/>
              <p:nvPr/>
            </p:nvSpPr>
            <p:spPr bwMode="auto">
              <a:xfrm>
                <a:off x="3952876" y="4092576"/>
                <a:ext cx="58738" cy="36513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8 h 8"/>
                  <a:gd name="T4" fmla="*/ 13 w 13"/>
                  <a:gd name="T5" fmla="*/ 8 h 8"/>
                  <a:gd name="T6" fmla="*/ 0 w 13"/>
                  <a:gd name="T7" fmla="*/ 8 h 8"/>
                  <a:gd name="T8" fmla="*/ 0 w 13"/>
                  <a:gd name="T9" fmla="*/ 8 h 8"/>
                  <a:gd name="T10" fmla="*/ 0 w 13"/>
                  <a:gd name="T11" fmla="*/ 0 h 8"/>
                  <a:gd name="T12" fmla="*/ 0 w 13"/>
                  <a:gd name="T13" fmla="*/ 0 h 8"/>
                  <a:gd name="T14" fmla="*/ 13 w 13"/>
                  <a:gd name="T15" fmla="*/ 0 h 8"/>
                  <a:gd name="T16" fmla="*/ 13 w 13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cubicBezTo>
                      <a:pt x="10" y="3"/>
                      <a:pt x="13" y="7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5" y="6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5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8" y="2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" name="任意多边形 1337">
                <a:extLst>
                  <a:ext uri="{FF2B5EF4-FFF2-40B4-BE49-F238E27FC236}">
                    <a16:creationId xmlns:a16="http://schemas.microsoft.com/office/drawing/2014/main" id="{30C96E23-9464-4850-A7DD-735768111333}"/>
                  </a:ext>
                </a:extLst>
              </p:cNvPr>
              <p:cNvSpPr/>
              <p:nvPr/>
            </p:nvSpPr>
            <p:spPr bwMode="auto">
              <a:xfrm>
                <a:off x="3868738" y="4044951"/>
                <a:ext cx="58738" cy="34925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8 h 8"/>
                  <a:gd name="T4" fmla="*/ 13 w 13"/>
                  <a:gd name="T5" fmla="*/ 8 h 8"/>
                  <a:gd name="T6" fmla="*/ 0 w 13"/>
                  <a:gd name="T7" fmla="*/ 8 h 8"/>
                  <a:gd name="T8" fmla="*/ 0 w 13"/>
                  <a:gd name="T9" fmla="*/ 8 h 8"/>
                  <a:gd name="T10" fmla="*/ 0 w 13"/>
                  <a:gd name="T11" fmla="*/ 0 h 8"/>
                  <a:gd name="T12" fmla="*/ 0 w 13"/>
                  <a:gd name="T13" fmla="*/ 0 h 8"/>
                  <a:gd name="T14" fmla="*/ 13 w 13"/>
                  <a:gd name="T15" fmla="*/ 0 h 8"/>
                  <a:gd name="T16" fmla="*/ 13 w 13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cubicBezTo>
                      <a:pt x="10" y="3"/>
                      <a:pt x="13" y="7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5" y="6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5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8" y="2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" name="任意多边形 1338">
                <a:extLst>
                  <a:ext uri="{FF2B5EF4-FFF2-40B4-BE49-F238E27FC236}">
                    <a16:creationId xmlns:a16="http://schemas.microsoft.com/office/drawing/2014/main" id="{815866ED-C68B-4BA8-93DD-5B59B2151051}"/>
                  </a:ext>
                </a:extLst>
              </p:cNvPr>
              <p:cNvSpPr/>
              <p:nvPr/>
            </p:nvSpPr>
            <p:spPr bwMode="auto">
              <a:xfrm>
                <a:off x="4038601" y="4044951"/>
                <a:ext cx="57150" cy="34925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8 h 8"/>
                  <a:gd name="T4" fmla="*/ 13 w 13"/>
                  <a:gd name="T5" fmla="*/ 8 h 8"/>
                  <a:gd name="T6" fmla="*/ 0 w 13"/>
                  <a:gd name="T7" fmla="*/ 8 h 8"/>
                  <a:gd name="T8" fmla="*/ 0 w 13"/>
                  <a:gd name="T9" fmla="*/ 8 h 8"/>
                  <a:gd name="T10" fmla="*/ 0 w 13"/>
                  <a:gd name="T11" fmla="*/ 0 h 8"/>
                  <a:gd name="T12" fmla="*/ 0 w 13"/>
                  <a:gd name="T13" fmla="*/ 0 h 8"/>
                  <a:gd name="T14" fmla="*/ 13 w 13"/>
                  <a:gd name="T15" fmla="*/ 0 h 8"/>
                  <a:gd name="T16" fmla="*/ 13 w 13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cubicBezTo>
                      <a:pt x="10" y="3"/>
                      <a:pt x="13" y="7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5" y="6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5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8" y="2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" name="任意多边形 1339">
                <a:extLst>
                  <a:ext uri="{FF2B5EF4-FFF2-40B4-BE49-F238E27FC236}">
                    <a16:creationId xmlns:a16="http://schemas.microsoft.com/office/drawing/2014/main" id="{55F41B72-AEB1-4F27-90A4-73B0B54BD122}"/>
                  </a:ext>
                </a:extLst>
              </p:cNvPr>
              <p:cNvSpPr/>
              <p:nvPr/>
            </p:nvSpPr>
            <p:spPr bwMode="auto">
              <a:xfrm>
                <a:off x="3952876" y="3995739"/>
                <a:ext cx="58738" cy="34925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8 h 8"/>
                  <a:gd name="T4" fmla="*/ 13 w 13"/>
                  <a:gd name="T5" fmla="*/ 8 h 8"/>
                  <a:gd name="T6" fmla="*/ 0 w 13"/>
                  <a:gd name="T7" fmla="*/ 8 h 8"/>
                  <a:gd name="T8" fmla="*/ 0 w 13"/>
                  <a:gd name="T9" fmla="*/ 8 h 8"/>
                  <a:gd name="T10" fmla="*/ 0 w 13"/>
                  <a:gd name="T11" fmla="*/ 0 h 8"/>
                  <a:gd name="T12" fmla="*/ 0 w 13"/>
                  <a:gd name="T13" fmla="*/ 0 h 8"/>
                  <a:gd name="T14" fmla="*/ 13 w 13"/>
                  <a:gd name="T15" fmla="*/ 0 h 8"/>
                  <a:gd name="T16" fmla="*/ 13 w 13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cubicBezTo>
                      <a:pt x="10" y="3"/>
                      <a:pt x="13" y="7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5" y="6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5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8" y="2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" name="任意多边形 1340">
                <a:extLst>
                  <a:ext uri="{FF2B5EF4-FFF2-40B4-BE49-F238E27FC236}">
                    <a16:creationId xmlns:a16="http://schemas.microsoft.com/office/drawing/2014/main" id="{5C521002-7B8C-494D-959B-BADC4E8D67BB}"/>
                  </a:ext>
                </a:extLst>
              </p:cNvPr>
              <p:cNvSpPr/>
              <p:nvPr/>
            </p:nvSpPr>
            <p:spPr bwMode="auto">
              <a:xfrm>
                <a:off x="8291513" y="3190876"/>
                <a:ext cx="123825" cy="177800"/>
              </a:xfrm>
              <a:custGeom>
                <a:avLst/>
                <a:gdLst>
                  <a:gd name="T0" fmla="*/ 10 w 28"/>
                  <a:gd name="T1" fmla="*/ 40 h 40"/>
                  <a:gd name="T2" fmla="*/ 28 w 28"/>
                  <a:gd name="T3" fmla="*/ 28 h 40"/>
                  <a:gd name="T4" fmla="*/ 28 w 28"/>
                  <a:gd name="T5" fmla="*/ 28 h 40"/>
                  <a:gd name="T6" fmla="*/ 5 w 28"/>
                  <a:gd name="T7" fmla="*/ 0 h 40"/>
                  <a:gd name="T8" fmla="*/ 5 w 28"/>
                  <a:gd name="T9" fmla="*/ 0 h 40"/>
                  <a:gd name="T10" fmla="*/ 1 w 28"/>
                  <a:gd name="T11" fmla="*/ 17 h 40"/>
                  <a:gd name="T12" fmla="*/ 1 w 28"/>
                  <a:gd name="T13" fmla="*/ 17 h 40"/>
                  <a:gd name="T14" fmla="*/ 0 w 28"/>
                  <a:gd name="T15" fmla="*/ 29 h 40"/>
                  <a:gd name="T16" fmla="*/ 0 w 28"/>
                  <a:gd name="T17" fmla="*/ 29 h 40"/>
                  <a:gd name="T18" fmla="*/ 10 w 28"/>
                  <a:gd name="T19" fmla="*/ 40 h 40"/>
                  <a:gd name="T20" fmla="*/ 10 w 28"/>
                  <a:gd name="T2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0">
                    <a:moveTo>
                      <a:pt x="10" y="40"/>
                    </a:move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" name="任意多边形 1341">
                <a:extLst>
                  <a:ext uri="{FF2B5EF4-FFF2-40B4-BE49-F238E27FC236}">
                    <a16:creationId xmlns:a16="http://schemas.microsoft.com/office/drawing/2014/main" id="{F1C84B67-D702-42E1-AA8F-9D895D2931E3}"/>
                  </a:ext>
                </a:extLst>
              </p:cNvPr>
              <p:cNvSpPr/>
              <p:nvPr/>
            </p:nvSpPr>
            <p:spPr bwMode="auto">
              <a:xfrm>
                <a:off x="8281988" y="3182939"/>
                <a:ext cx="142875" cy="195263"/>
              </a:xfrm>
              <a:custGeom>
                <a:avLst/>
                <a:gdLst>
                  <a:gd name="T0" fmla="*/ 12 w 32"/>
                  <a:gd name="T1" fmla="*/ 44 h 44"/>
                  <a:gd name="T2" fmla="*/ 10 w 32"/>
                  <a:gd name="T3" fmla="*/ 43 h 44"/>
                  <a:gd name="T4" fmla="*/ 0 w 32"/>
                  <a:gd name="T5" fmla="*/ 32 h 44"/>
                  <a:gd name="T6" fmla="*/ 0 w 32"/>
                  <a:gd name="T7" fmla="*/ 31 h 44"/>
                  <a:gd name="T8" fmla="*/ 1 w 32"/>
                  <a:gd name="T9" fmla="*/ 19 h 44"/>
                  <a:gd name="T10" fmla="*/ 5 w 32"/>
                  <a:gd name="T11" fmla="*/ 1 h 44"/>
                  <a:gd name="T12" fmla="*/ 6 w 32"/>
                  <a:gd name="T13" fmla="*/ 0 h 44"/>
                  <a:gd name="T14" fmla="*/ 9 w 32"/>
                  <a:gd name="T15" fmla="*/ 1 h 44"/>
                  <a:gd name="T16" fmla="*/ 32 w 32"/>
                  <a:gd name="T17" fmla="*/ 29 h 44"/>
                  <a:gd name="T18" fmla="*/ 32 w 32"/>
                  <a:gd name="T19" fmla="*/ 30 h 44"/>
                  <a:gd name="T20" fmla="*/ 31 w 32"/>
                  <a:gd name="T21" fmla="*/ 32 h 44"/>
                  <a:gd name="T22" fmla="*/ 13 w 32"/>
                  <a:gd name="T23" fmla="*/ 44 h 44"/>
                  <a:gd name="T24" fmla="*/ 12 w 32"/>
                  <a:gd name="T25" fmla="*/ 44 h 44"/>
                  <a:gd name="T26" fmla="*/ 4 w 32"/>
                  <a:gd name="T27" fmla="*/ 30 h 44"/>
                  <a:gd name="T28" fmla="*/ 12 w 32"/>
                  <a:gd name="T29" fmla="*/ 40 h 44"/>
                  <a:gd name="T30" fmla="*/ 27 w 32"/>
                  <a:gd name="T31" fmla="*/ 30 h 44"/>
                  <a:gd name="T32" fmla="*/ 8 w 32"/>
                  <a:gd name="T33" fmla="*/ 6 h 44"/>
                  <a:gd name="T34" fmla="*/ 5 w 32"/>
                  <a:gd name="T35" fmla="*/ 19 h 44"/>
                  <a:gd name="T36" fmla="*/ 4 w 32"/>
                  <a:gd name="T37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44">
                    <a:moveTo>
                      <a:pt x="12" y="44"/>
                    </a:moveTo>
                    <a:cubicBezTo>
                      <a:pt x="11" y="44"/>
                      <a:pt x="11" y="44"/>
                      <a:pt x="1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1"/>
                      <a:pt x="32" y="32"/>
                      <a:pt x="31" y="3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2" y="44"/>
                      <a:pt x="12" y="44"/>
                    </a:cubicBezTo>
                    <a:close/>
                    <a:moveTo>
                      <a:pt x="4" y="30"/>
                    </a:moveTo>
                    <a:cubicBezTo>
                      <a:pt x="12" y="40"/>
                      <a:pt x="12" y="40"/>
                      <a:pt x="12" y="4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19"/>
                      <a:pt x="5" y="19"/>
                      <a:pt x="5" y="19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" name="任意多边形 1342">
                <a:extLst>
                  <a:ext uri="{FF2B5EF4-FFF2-40B4-BE49-F238E27FC236}">
                    <a16:creationId xmlns:a16="http://schemas.microsoft.com/office/drawing/2014/main" id="{217C55A6-F3D1-4CC5-B589-25B1A4C010C4}"/>
                  </a:ext>
                </a:extLst>
              </p:cNvPr>
              <p:cNvSpPr/>
              <p:nvPr/>
            </p:nvSpPr>
            <p:spPr bwMode="auto">
              <a:xfrm>
                <a:off x="8158163" y="2768601"/>
                <a:ext cx="519113" cy="654050"/>
              </a:xfrm>
              <a:custGeom>
                <a:avLst/>
                <a:gdLst>
                  <a:gd name="T0" fmla="*/ 108 w 117"/>
                  <a:gd name="T1" fmla="*/ 51 h 147"/>
                  <a:gd name="T2" fmla="*/ 22 w 117"/>
                  <a:gd name="T3" fmla="*/ 1 h 147"/>
                  <a:gd name="T4" fmla="*/ 17 w 117"/>
                  <a:gd name="T5" fmla="*/ 1 h 147"/>
                  <a:gd name="T6" fmla="*/ 17 w 117"/>
                  <a:gd name="T7" fmla="*/ 1 h 147"/>
                  <a:gd name="T8" fmla="*/ 0 w 117"/>
                  <a:gd name="T9" fmla="*/ 11 h 147"/>
                  <a:gd name="T10" fmla="*/ 0 w 117"/>
                  <a:gd name="T11" fmla="*/ 11 h 147"/>
                  <a:gd name="T12" fmla="*/ 20 w 117"/>
                  <a:gd name="T13" fmla="*/ 33 h 147"/>
                  <a:gd name="T14" fmla="*/ 20 w 117"/>
                  <a:gd name="T15" fmla="*/ 33 h 147"/>
                  <a:gd name="T16" fmla="*/ 20 w 117"/>
                  <a:gd name="T17" fmla="*/ 68 h 147"/>
                  <a:gd name="T18" fmla="*/ 29 w 117"/>
                  <a:gd name="T19" fmla="*/ 83 h 147"/>
                  <a:gd name="T20" fmla="*/ 42 w 117"/>
                  <a:gd name="T21" fmla="*/ 91 h 147"/>
                  <a:gd name="T22" fmla="*/ 43 w 117"/>
                  <a:gd name="T23" fmla="*/ 92 h 147"/>
                  <a:gd name="T24" fmla="*/ 62 w 117"/>
                  <a:gd name="T25" fmla="*/ 122 h 147"/>
                  <a:gd name="T26" fmla="*/ 63 w 117"/>
                  <a:gd name="T27" fmla="*/ 121 h 147"/>
                  <a:gd name="T28" fmla="*/ 58 w 117"/>
                  <a:gd name="T29" fmla="*/ 102 h 147"/>
                  <a:gd name="T30" fmla="*/ 60 w 117"/>
                  <a:gd name="T31" fmla="*/ 101 h 147"/>
                  <a:gd name="T32" fmla="*/ 86 w 117"/>
                  <a:gd name="T33" fmla="*/ 116 h 147"/>
                  <a:gd name="T34" fmla="*/ 86 w 117"/>
                  <a:gd name="T35" fmla="*/ 117 h 147"/>
                  <a:gd name="T36" fmla="*/ 98 w 117"/>
                  <a:gd name="T37" fmla="*/ 146 h 147"/>
                  <a:gd name="T38" fmla="*/ 98 w 117"/>
                  <a:gd name="T39" fmla="*/ 146 h 147"/>
                  <a:gd name="T40" fmla="*/ 115 w 117"/>
                  <a:gd name="T41" fmla="*/ 136 h 147"/>
                  <a:gd name="T42" fmla="*/ 115 w 117"/>
                  <a:gd name="T43" fmla="*/ 136 h 147"/>
                  <a:gd name="T44" fmla="*/ 117 w 117"/>
                  <a:gd name="T45" fmla="*/ 131 h 147"/>
                  <a:gd name="T46" fmla="*/ 117 w 117"/>
                  <a:gd name="T47" fmla="*/ 66 h 147"/>
                  <a:gd name="T48" fmla="*/ 108 w 117"/>
                  <a:gd name="T49" fmla="*/ 5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7" h="147">
                    <a:moveTo>
                      <a:pt x="108" y="5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74"/>
                      <a:pt x="24" y="81"/>
                      <a:pt x="29" y="83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1"/>
                      <a:pt x="42" y="92"/>
                      <a:pt x="43" y="92"/>
                    </a:cubicBezTo>
                    <a:cubicBezTo>
                      <a:pt x="43" y="96"/>
                      <a:pt x="47" y="111"/>
                      <a:pt x="62" y="122"/>
                    </a:cubicBezTo>
                    <a:cubicBezTo>
                      <a:pt x="63" y="122"/>
                      <a:pt x="63" y="122"/>
                      <a:pt x="63" y="121"/>
                    </a:cubicBezTo>
                    <a:cubicBezTo>
                      <a:pt x="61" y="117"/>
                      <a:pt x="57" y="108"/>
                      <a:pt x="58" y="102"/>
                    </a:cubicBezTo>
                    <a:cubicBezTo>
                      <a:pt x="59" y="101"/>
                      <a:pt x="59" y="101"/>
                      <a:pt x="60" y="101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6" y="117"/>
                      <a:pt x="86" y="117"/>
                      <a:pt x="86" y="117"/>
                    </a:cubicBezTo>
                    <a:cubicBezTo>
                      <a:pt x="98" y="146"/>
                      <a:pt x="98" y="146"/>
                      <a:pt x="98" y="146"/>
                    </a:cubicBezTo>
                    <a:cubicBezTo>
                      <a:pt x="98" y="147"/>
                      <a:pt x="98" y="147"/>
                      <a:pt x="98" y="146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116" y="136"/>
                      <a:pt x="117" y="134"/>
                      <a:pt x="117" y="131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1"/>
                      <a:pt x="113" y="54"/>
                      <a:pt x="108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" name="任意多边形 1343">
                <a:extLst>
                  <a:ext uri="{FF2B5EF4-FFF2-40B4-BE49-F238E27FC236}">
                    <a16:creationId xmlns:a16="http://schemas.microsoft.com/office/drawing/2014/main" id="{27884F22-E2D7-4E23-B78F-773D1360F561}"/>
                  </a:ext>
                </a:extLst>
              </p:cNvPr>
              <p:cNvSpPr/>
              <p:nvPr/>
            </p:nvSpPr>
            <p:spPr bwMode="auto">
              <a:xfrm>
                <a:off x="8150226" y="2760664"/>
                <a:ext cx="536575" cy="669925"/>
              </a:xfrm>
              <a:custGeom>
                <a:avLst/>
                <a:gdLst>
                  <a:gd name="T0" fmla="*/ 100 w 121"/>
                  <a:gd name="T1" fmla="*/ 151 h 151"/>
                  <a:gd name="T2" fmla="*/ 99 w 121"/>
                  <a:gd name="T3" fmla="*/ 150 h 151"/>
                  <a:gd name="T4" fmla="*/ 98 w 121"/>
                  <a:gd name="T5" fmla="*/ 150 h 151"/>
                  <a:gd name="T6" fmla="*/ 98 w 121"/>
                  <a:gd name="T7" fmla="*/ 149 h 151"/>
                  <a:gd name="T8" fmla="*/ 87 w 121"/>
                  <a:gd name="T9" fmla="*/ 120 h 151"/>
                  <a:gd name="T10" fmla="*/ 62 w 121"/>
                  <a:gd name="T11" fmla="*/ 106 h 151"/>
                  <a:gd name="T12" fmla="*/ 67 w 121"/>
                  <a:gd name="T13" fmla="*/ 122 h 151"/>
                  <a:gd name="T14" fmla="*/ 66 w 121"/>
                  <a:gd name="T15" fmla="*/ 125 h 151"/>
                  <a:gd name="T16" fmla="*/ 63 w 121"/>
                  <a:gd name="T17" fmla="*/ 126 h 151"/>
                  <a:gd name="T18" fmla="*/ 43 w 121"/>
                  <a:gd name="T19" fmla="*/ 95 h 151"/>
                  <a:gd name="T20" fmla="*/ 42 w 121"/>
                  <a:gd name="T21" fmla="*/ 94 h 151"/>
                  <a:gd name="T22" fmla="*/ 30 w 121"/>
                  <a:gd name="T23" fmla="*/ 87 h 151"/>
                  <a:gd name="T24" fmla="*/ 20 w 121"/>
                  <a:gd name="T25" fmla="*/ 70 h 151"/>
                  <a:gd name="T26" fmla="*/ 20 w 121"/>
                  <a:gd name="T27" fmla="*/ 36 h 151"/>
                  <a:gd name="T28" fmla="*/ 0 w 121"/>
                  <a:gd name="T29" fmla="*/ 15 h 151"/>
                  <a:gd name="T30" fmla="*/ 0 w 121"/>
                  <a:gd name="T31" fmla="*/ 13 h 151"/>
                  <a:gd name="T32" fmla="*/ 1 w 121"/>
                  <a:gd name="T33" fmla="*/ 11 h 151"/>
                  <a:gd name="T34" fmla="*/ 18 w 121"/>
                  <a:gd name="T35" fmla="*/ 1 h 151"/>
                  <a:gd name="T36" fmla="*/ 25 w 121"/>
                  <a:gd name="T37" fmla="*/ 2 h 151"/>
                  <a:gd name="T38" fmla="*/ 111 w 121"/>
                  <a:gd name="T39" fmla="*/ 51 h 151"/>
                  <a:gd name="T40" fmla="*/ 121 w 121"/>
                  <a:gd name="T41" fmla="*/ 68 h 151"/>
                  <a:gd name="T42" fmla="*/ 121 w 121"/>
                  <a:gd name="T43" fmla="*/ 133 h 151"/>
                  <a:gd name="T44" fmla="*/ 118 w 121"/>
                  <a:gd name="T45" fmla="*/ 140 h 151"/>
                  <a:gd name="T46" fmla="*/ 101 w 121"/>
                  <a:gd name="T47" fmla="*/ 150 h 151"/>
                  <a:gd name="T48" fmla="*/ 100 w 121"/>
                  <a:gd name="T49" fmla="*/ 151 h 151"/>
                  <a:gd name="T50" fmla="*/ 62 w 121"/>
                  <a:gd name="T51" fmla="*/ 101 h 151"/>
                  <a:gd name="T52" fmla="*/ 90 w 121"/>
                  <a:gd name="T53" fmla="*/ 117 h 151"/>
                  <a:gd name="T54" fmla="*/ 90 w 121"/>
                  <a:gd name="T55" fmla="*/ 118 h 151"/>
                  <a:gd name="T56" fmla="*/ 101 w 121"/>
                  <a:gd name="T57" fmla="*/ 146 h 151"/>
                  <a:gd name="T58" fmla="*/ 116 w 121"/>
                  <a:gd name="T59" fmla="*/ 137 h 151"/>
                  <a:gd name="T60" fmla="*/ 117 w 121"/>
                  <a:gd name="T61" fmla="*/ 133 h 151"/>
                  <a:gd name="T62" fmla="*/ 117 w 121"/>
                  <a:gd name="T63" fmla="*/ 68 h 151"/>
                  <a:gd name="T64" fmla="*/ 109 w 121"/>
                  <a:gd name="T65" fmla="*/ 55 h 151"/>
                  <a:gd name="T66" fmla="*/ 23 w 121"/>
                  <a:gd name="T67" fmla="*/ 5 h 151"/>
                  <a:gd name="T68" fmla="*/ 19 w 121"/>
                  <a:gd name="T69" fmla="*/ 4 h 151"/>
                  <a:gd name="T70" fmla="*/ 4 w 121"/>
                  <a:gd name="T71" fmla="*/ 13 h 151"/>
                  <a:gd name="T72" fmla="*/ 24 w 121"/>
                  <a:gd name="T73" fmla="*/ 34 h 151"/>
                  <a:gd name="T74" fmla="*/ 24 w 121"/>
                  <a:gd name="T75" fmla="*/ 35 h 151"/>
                  <a:gd name="T76" fmla="*/ 24 w 121"/>
                  <a:gd name="T77" fmla="*/ 70 h 151"/>
                  <a:gd name="T78" fmla="*/ 32 w 121"/>
                  <a:gd name="T79" fmla="*/ 84 h 151"/>
                  <a:gd name="T80" fmla="*/ 45 w 121"/>
                  <a:gd name="T81" fmla="*/ 92 h 151"/>
                  <a:gd name="T82" fmla="*/ 46 w 121"/>
                  <a:gd name="T83" fmla="*/ 94 h 151"/>
                  <a:gd name="T84" fmla="*/ 61 w 121"/>
                  <a:gd name="T85" fmla="*/ 119 h 151"/>
                  <a:gd name="T86" fmla="*/ 58 w 121"/>
                  <a:gd name="T87" fmla="*/ 103 h 151"/>
                  <a:gd name="T88" fmla="*/ 59 w 121"/>
                  <a:gd name="T89" fmla="*/ 102 h 151"/>
                  <a:gd name="T90" fmla="*/ 62 w 121"/>
                  <a:gd name="T91" fmla="*/ 10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1" h="151">
                    <a:moveTo>
                      <a:pt x="100" y="151"/>
                    </a:moveTo>
                    <a:cubicBezTo>
                      <a:pt x="100" y="151"/>
                      <a:pt x="99" y="150"/>
                      <a:pt x="99" y="150"/>
                    </a:cubicBezTo>
                    <a:cubicBezTo>
                      <a:pt x="98" y="150"/>
                      <a:pt x="98" y="150"/>
                      <a:pt x="98" y="150"/>
                    </a:cubicBezTo>
                    <a:cubicBezTo>
                      <a:pt x="98" y="149"/>
                      <a:pt x="98" y="149"/>
                      <a:pt x="98" y="149"/>
                    </a:cubicBezTo>
                    <a:cubicBezTo>
                      <a:pt x="87" y="120"/>
                      <a:pt x="87" y="120"/>
                      <a:pt x="87" y="120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62" y="112"/>
                      <a:pt x="65" y="119"/>
                      <a:pt x="67" y="122"/>
                    </a:cubicBezTo>
                    <a:cubicBezTo>
                      <a:pt x="67" y="123"/>
                      <a:pt x="67" y="125"/>
                      <a:pt x="66" y="125"/>
                    </a:cubicBezTo>
                    <a:cubicBezTo>
                      <a:pt x="66" y="126"/>
                      <a:pt x="64" y="126"/>
                      <a:pt x="63" y="126"/>
                    </a:cubicBezTo>
                    <a:cubicBezTo>
                      <a:pt x="48" y="115"/>
                      <a:pt x="44" y="100"/>
                      <a:pt x="43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24" y="84"/>
                      <a:pt x="20" y="76"/>
                      <a:pt x="20" y="70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0" y="12"/>
                      <a:pt x="0" y="11"/>
                      <a:pt x="1" y="1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3" y="0"/>
                      <a:pt x="25" y="2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7" y="55"/>
                      <a:pt x="121" y="62"/>
                      <a:pt x="121" y="68"/>
                    </a:cubicBezTo>
                    <a:cubicBezTo>
                      <a:pt x="121" y="133"/>
                      <a:pt x="121" y="133"/>
                      <a:pt x="121" y="133"/>
                    </a:cubicBezTo>
                    <a:cubicBezTo>
                      <a:pt x="121" y="136"/>
                      <a:pt x="120" y="139"/>
                      <a:pt x="118" y="140"/>
                    </a:cubicBezTo>
                    <a:cubicBezTo>
                      <a:pt x="101" y="150"/>
                      <a:pt x="101" y="150"/>
                      <a:pt x="101" y="150"/>
                    </a:cubicBezTo>
                    <a:cubicBezTo>
                      <a:pt x="101" y="150"/>
                      <a:pt x="100" y="151"/>
                      <a:pt x="100" y="151"/>
                    </a:cubicBezTo>
                    <a:close/>
                    <a:moveTo>
                      <a:pt x="62" y="101"/>
                    </a:moveTo>
                    <a:cubicBezTo>
                      <a:pt x="90" y="117"/>
                      <a:pt x="90" y="117"/>
                      <a:pt x="90" y="117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101" y="146"/>
                      <a:pt x="101" y="146"/>
                      <a:pt x="101" y="146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7" y="136"/>
                      <a:pt x="117" y="135"/>
                      <a:pt x="117" y="133"/>
                    </a:cubicBezTo>
                    <a:cubicBezTo>
                      <a:pt x="117" y="68"/>
                      <a:pt x="117" y="68"/>
                      <a:pt x="117" y="68"/>
                    </a:cubicBezTo>
                    <a:cubicBezTo>
                      <a:pt x="117" y="63"/>
                      <a:pt x="114" y="57"/>
                      <a:pt x="109" y="5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4"/>
                      <a:pt x="20" y="4"/>
                      <a:pt x="19" y="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5"/>
                      <a:pt x="28" y="81"/>
                      <a:pt x="32" y="84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7" y="96"/>
                      <a:pt x="50" y="109"/>
                      <a:pt x="61" y="119"/>
                    </a:cubicBezTo>
                    <a:cubicBezTo>
                      <a:pt x="59" y="114"/>
                      <a:pt x="58" y="108"/>
                      <a:pt x="58" y="103"/>
                    </a:cubicBezTo>
                    <a:cubicBezTo>
                      <a:pt x="59" y="102"/>
                      <a:pt x="59" y="102"/>
                      <a:pt x="59" y="102"/>
                    </a:cubicBezTo>
                    <a:lnTo>
                      <a:pt x="62" y="10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" name="任意多边形 1344">
                <a:extLst>
                  <a:ext uri="{FF2B5EF4-FFF2-40B4-BE49-F238E27FC236}">
                    <a16:creationId xmlns:a16="http://schemas.microsoft.com/office/drawing/2014/main" id="{FDDA8984-A0C1-406D-A459-7D533D4207A9}"/>
                  </a:ext>
                </a:extLst>
              </p:cNvPr>
              <p:cNvSpPr/>
              <p:nvPr/>
            </p:nvSpPr>
            <p:spPr bwMode="auto">
              <a:xfrm>
                <a:off x="8145463" y="2808289"/>
                <a:ext cx="457200" cy="622300"/>
              </a:xfrm>
              <a:custGeom>
                <a:avLst/>
                <a:gdLst>
                  <a:gd name="T0" fmla="*/ 94 w 103"/>
                  <a:gd name="T1" fmla="*/ 52 h 140"/>
                  <a:gd name="T2" fmla="*/ 8 w 103"/>
                  <a:gd name="T3" fmla="*/ 3 h 140"/>
                  <a:gd name="T4" fmla="*/ 0 w 103"/>
                  <a:gd name="T5" fmla="*/ 8 h 140"/>
                  <a:gd name="T6" fmla="*/ 0 w 103"/>
                  <a:gd name="T7" fmla="*/ 73 h 140"/>
                  <a:gd name="T8" fmla="*/ 8 w 103"/>
                  <a:gd name="T9" fmla="*/ 88 h 140"/>
                  <a:gd name="T10" fmla="*/ 21 w 103"/>
                  <a:gd name="T11" fmla="*/ 95 h 140"/>
                  <a:gd name="T12" fmla="*/ 22 w 103"/>
                  <a:gd name="T13" fmla="*/ 96 h 140"/>
                  <a:gd name="T14" fmla="*/ 42 w 103"/>
                  <a:gd name="T15" fmla="*/ 126 h 140"/>
                  <a:gd name="T16" fmla="*/ 43 w 103"/>
                  <a:gd name="T17" fmla="*/ 125 h 140"/>
                  <a:gd name="T18" fmla="*/ 38 w 103"/>
                  <a:gd name="T19" fmla="*/ 105 h 140"/>
                  <a:gd name="T20" fmla="*/ 39 w 103"/>
                  <a:gd name="T21" fmla="*/ 105 h 140"/>
                  <a:gd name="T22" fmla="*/ 94 w 103"/>
                  <a:gd name="T23" fmla="*/ 137 h 140"/>
                  <a:gd name="T24" fmla="*/ 103 w 103"/>
                  <a:gd name="T25" fmla="*/ 132 h 140"/>
                  <a:gd name="T26" fmla="*/ 103 w 103"/>
                  <a:gd name="T27" fmla="*/ 67 h 140"/>
                  <a:gd name="T28" fmla="*/ 94 w 103"/>
                  <a:gd name="T29" fmla="*/ 5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" h="140">
                    <a:moveTo>
                      <a:pt x="94" y="5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0"/>
                      <a:pt x="0" y="2"/>
                      <a:pt x="0" y="8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3" y="85"/>
                      <a:pt x="8" y="88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2" y="95"/>
                      <a:pt x="22" y="96"/>
                      <a:pt x="22" y="96"/>
                    </a:cubicBezTo>
                    <a:cubicBezTo>
                      <a:pt x="23" y="100"/>
                      <a:pt x="26" y="115"/>
                      <a:pt x="42" y="126"/>
                    </a:cubicBezTo>
                    <a:cubicBezTo>
                      <a:pt x="43" y="127"/>
                      <a:pt x="43" y="126"/>
                      <a:pt x="43" y="125"/>
                    </a:cubicBezTo>
                    <a:cubicBezTo>
                      <a:pt x="41" y="121"/>
                      <a:pt x="36" y="112"/>
                      <a:pt x="38" y="105"/>
                    </a:cubicBezTo>
                    <a:cubicBezTo>
                      <a:pt x="38" y="105"/>
                      <a:pt x="38" y="105"/>
                      <a:pt x="39" y="105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9" y="140"/>
                      <a:pt x="103" y="138"/>
                      <a:pt x="103" y="132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62"/>
                      <a:pt x="99" y="55"/>
                      <a:pt x="94" y="52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" name="任意多边形 1345">
                <a:extLst>
                  <a:ext uri="{FF2B5EF4-FFF2-40B4-BE49-F238E27FC236}">
                    <a16:creationId xmlns:a16="http://schemas.microsoft.com/office/drawing/2014/main" id="{954CDAA2-9C1D-4865-8B14-F169395A756D}"/>
                  </a:ext>
                </a:extLst>
              </p:cNvPr>
              <p:cNvSpPr/>
              <p:nvPr/>
            </p:nvSpPr>
            <p:spPr bwMode="auto">
              <a:xfrm>
                <a:off x="8135938" y="2805114"/>
                <a:ext cx="474663" cy="625475"/>
              </a:xfrm>
              <a:custGeom>
                <a:avLst/>
                <a:gdLst>
                  <a:gd name="T0" fmla="*/ 100 w 107"/>
                  <a:gd name="T1" fmla="*/ 141 h 141"/>
                  <a:gd name="T2" fmla="*/ 95 w 107"/>
                  <a:gd name="T3" fmla="*/ 140 h 141"/>
                  <a:gd name="T4" fmla="*/ 42 w 107"/>
                  <a:gd name="T5" fmla="*/ 109 h 141"/>
                  <a:gd name="T6" fmla="*/ 46 w 107"/>
                  <a:gd name="T7" fmla="*/ 125 h 141"/>
                  <a:gd name="T8" fmla="*/ 46 w 107"/>
                  <a:gd name="T9" fmla="*/ 129 h 141"/>
                  <a:gd name="T10" fmla="*/ 43 w 107"/>
                  <a:gd name="T11" fmla="*/ 129 h 141"/>
                  <a:gd name="T12" fmla="*/ 22 w 107"/>
                  <a:gd name="T13" fmla="*/ 98 h 141"/>
                  <a:gd name="T14" fmla="*/ 9 w 107"/>
                  <a:gd name="T15" fmla="*/ 90 h 141"/>
                  <a:gd name="T16" fmla="*/ 0 w 107"/>
                  <a:gd name="T17" fmla="*/ 74 h 141"/>
                  <a:gd name="T18" fmla="*/ 0 w 107"/>
                  <a:gd name="T19" fmla="*/ 9 h 141"/>
                  <a:gd name="T20" fmla="*/ 3 w 107"/>
                  <a:gd name="T21" fmla="*/ 1 h 141"/>
                  <a:gd name="T22" fmla="*/ 11 w 107"/>
                  <a:gd name="T23" fmla="*/ 2 h 141"/>
                  <a:gd name="T24" fmla="*/ 97 w 107"/>
                  <a:gd name="T25" fmla="*/ 52 h 141"/>
                  <a:gd name="T26" fmla="*/ 107 w 107"/>
                  <a:gd name="T27" fmla="*/ 68 h 141"/>
                  <a:gd name="T28" fmla="*/ 107 w 107"/>
                  <a:gd name="T29" fmla="*/ 133 h 141"/>
                  <a:gd name="T30" fmla="*/ 103 w 107"/>
                  <a:gd name="T31" fmla="*/ 141 h 141"/>
                  <a:gd name="T32" fmla="*/ 100 w 107"/>
                  <a:gd name="T33" fmla="*/ 141 h 141"/>
                  <a:gd name="T34" fmla="*/ 40 w 107"/>
                  <a:gd name="T35" fmla="*/ 104 h 141"/>
                  <a:gd name="T36" fmla="*/ 42 w 107"/>
                  <a:gd name="T37" fmla="*/ 105 h 141"/>
                  <a:gd name="T38" fmla="*/ 97 w 107"/>
                  <a:gd name="T39" fmla="*/ 137 h 141"/>
                  <a:gd name="T40" fmla="*/ 102 w 107"/>
                  <a:gd name="T41" fmla="*/ 137 h 141"/>
                  <a:gd name="T42" fmla="*/ 103 w 107"/>
                  <a:gd name="T43" fmla="*/ 133 h 141"/>
                  <a:gd name="T44" fmla="*/ 103 w 107"/>
                  <a:gd name="T45" fmla="*/ 68 h 141"/>
                  <a:gd name="T46" fmla="*/ 95 w 107"/>
                  <a:gd name="T47" fmla="*/ 55 h 141"/>
                  <a:gd name="T48" fmla="*/ 9 w 107"/>
                  <a:gd name="T49" fmla="*/ 5 h 141"/>
                  <a:gd name="T50" fmla="*/ 5 w 107"/>
                  <a:gd name="T51" fmla="*/ 5 h 141"/>
                  <a:gd name="T52" fmla="*/ 4 w 107"/>
                  <a:gd name="T53" fmla="*/ 9 h 141"/>
                  <a:gd name="T54" fmla="*/ 4 w 107"/>
                  <a:gd name="T55" fmla="*/ 74 h 141"/>
                  <a:gd name="T56" fmla="*/ 11 w 107"/>
                  <a:gd name="T57" fmla="*/ 87 h 141"/>
                  <a:gd name="T58" fmla="*/ 24 w 107"/>
                  <a:gd name="T59" fmla="*/ 95 h 141"/>
                  <a:gd name="T60" fmla="*/ 26 w 107"/>
                  <a:gd name="T61" fmla="*/ 97 h 141"/>
                  <a:gd name="T62" fmla="*/ 41 w 107"/>
                  <a:gd name="T63" fmla="*/ 122 h 141"/>
                  <a:gd name="T64" fmla="*/ 38 w 107"/>
                  <a:gd name="T65" fmla="*/ 106 h 141"/>
                  <a:gd name="T66" fmla="*/ 38 w 107"/>
                  <a:gd name="T67" fmla="*/ 105 h 141"/>
                  <a:gd name="T68" fmla="*/ 40 w 107"/>
                  <a:gd name="T69" fmla="*/ 104 h 141"/>
                  <a:gd name="T70" fmla="*/ 40 w 107"/>
                  <a:gd name="T71" fmla="*/ 10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7" h="141">
                    <a:moveTo>
                      <a:pt x="100" y="141"/>
                    </a:moveTo>
                    <a:cubicBezTo>
                      <a:pt x="99" y="141"/>
                      <a:pt x="97" y="141"/>
                      <a:pt x="95" y="140"/>
                    </a:cubicBezTo>
                    <a:cubicBezTo>
                      <a:pt x="42" y="109"/>
                      <a:pt x="42" y="109"/>
                      <a:pt x="42" y="109"/>
                    </a:cubicBezTo>
                    <a:cubicBezTo>
                      <a:pt x="41" y="115"/>
                      <a:pt x="45" y="122"/>
                      <a:pt x="46" y="125"/>
                    </a:cubicBezTo>
                    <a:cubicBezTo>
                      <a:pt x="47" y="127"/>
                      <a:pt x="47" y="128"/>
                      <a:pt x="46" y="129"/>
                    </a:cubicBezTo>
                    <a:cubicBezTo>
                      <a:pt x="45" y="130"/>
                      <a:pt x="44" y="130"/>
                      <a:pt x="43" y="129"/>
                    </a:cubicBezTo>
                    <a:cubicBezTo>
                      <a:pt x="27" y="118"/>
                      <a:pt x="23" y="101"/>
                      <a:pt x="22" y="98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4" y="87"/>
                      <a:pt x="0" y="80"/>
                      <a:pt x="0" y="7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97" y="52"/>
                      <a:pt x="97" y="52"/>
                      <a:pt x="97" y="52"/>
                    </a:cubicBezTo>
                    <a:cubicBezTo>
                      <a:pt x="103" y="55"/>
                      <a:pt x="107" y="62"/>
                      <a:pt x="107" y="68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7" y="137"/>
                      <a:pt x="106" y="139"/>
                      <a:pt x="103" y="141"/>
                    </a:cubicBezTo>
                    <a:cubicBezTo>
                      <a:pt x="102" y="141"/>
                      <a:pt x="101" y="141"/>
                      <a:pt x="100" y="141"/>
                    </a:cubicBezTo>
                    <a:close/>
                    <a:moveTo>
                      <a:pt x="40" y="104"/>
                    </a:moveTo>
                    <a:cubicBezTo>
                      <a:pt x="41" y="104"/>
                      <a:pt x="41" y="104"/>
                      <a:pt x="42" y="105"/>
                    </a:cubicBezTo>
                    <a:cubicBezTo>
                      <a:pt x="97" y="137"/>
                      <a:pt x="97" y="137"/>
                      <a:pt x="97" y="137"/>
                    </a:cubicBezTo>
                    <a:cubicBezTo>
                      <a:pt x="99" y="138"/>
                      <a:pt x="101" y="138"/>
                      <a:pt x="102" y="137"/>
                    </a:cubicBezTo>
                    <a:cubicBezTo>
                      <a:pt x="102" y="137"/>
                      <a:pt x="103" y="135"/>
                      <a:pt x="103" y="133"/>
                    </a:cubicBezTo>
                    <a:cubicBezTo>
                      <a:pt x="103" y="68"/>
                      <a:pt x="103" y="68"/>
                      <a:pt x="103" y="68"/>
                    </a:cubicBezTo>
                    <a:cubicBezTo>
                      <a:pt x="103" y="64"/>
                      <a:pt x="100" y="58"/>
                      <a:pt x="95" y="5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6" y="4"/>
                      <a:pt x="5" y="5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4" y="78"/>
                      <a:pt x="7" y="84"/>
                      <a:pt x="11" y="87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5" y="95"/>
                      <a:pt x="26" y="96"/>
                      <a:pt x="26" y="97"/>
                    </a:cubicBezTo>
                    <a:cubicBezTo>
                      <a:pt x="27" y="100"/>
                      <a:pt x="29" y="112"/>
                      <a:pt x="41" y="122"/>
                    </a:cubicBezTo>
                    <a:cubicBezTo>
                      <a:pt x="39" y="117"/>
                      <a:pt x="37" y="111"/>
                      <a:pt x="38" y="106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104"/>
                      <a:pt x="40" y="104"/>
                      <a:pt x="40" y="10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" name="任意多边形 1346">
                <a:extLst>
                  <a:ext uri="{FF2B5EF4-FFF2-40B4-BE49-F238E27FC236}">
                    <a16:creationId xmlns:a16="http://schemas.microsoft.com/office/drawing/2014/main" id="{BCA8BE68-A184-466F-B1B9-46C2E17FE6EE}"/>
                  </a:ext>
                </a:extLst>
              </p:cNvPr>
              <p:cNvSpPr/>
              <p:nvPr/>
            </p:nvSpPr>
            <p:spPr bwMode="auto">
              <a:xfrm>
                <a:off x="8575676" y="3000376"/>
                <a:ext cx="76200" cy="52388"/>
              </a:xfrm>
              <a:custGeom>
                <a:avLst/>
                <a:gdLst>
                  <a:gd name="T0" fmla="*/ 6 w 48"/>
                  <a:gd name="T1" fmla="*/ 33 h 33"/>
                  <a:gd name="T2" fmla="*/ 0 w 48"/>
                  <a:gd name="T3" fmla="*/ 25 h 33"/>
                  <a:gd name="T4" fmla="*/ 42 w 48"/>
                  <a:gd name="T5" fmla="*/ 0 h 33"/>
                  <a:gd name="T6" fmla="*/ 48 w 48"/>
                  <a:gd name="T7" fmla="*/ 8 h 33"/>
                  <a:gd name="T8" fmla="*/ 6 w 48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6" y="33"/>
                    </a:moveTo>
                    <a:lnTo>
                      <a:pt x="0" y="25"/>
                    </a:lnTo>
                    <a:lnTo>
                      <a:pt x="42" y="0"/>
                    </a:lnTo>
                    <a:lnTo>
                      <a:pt x="48" y="8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" name="任意多边形 1347">
                <a:extLst>
                  <a:ext uri="{FF2B5EF4-FFF2-40B4-BE49-F238E27FC236}">
                    <a16:creationId xmlns:a16="http://schemas.microsoft.com/office/drawing/2014/main" id="{B3F6ED98-1DB2-42D2-8778-2D89F2290449}"/>
                  </a:ext>
                </a:extLst>
              </p:cNvPr>
              <p:cNvSpPr/>
              <p:nvPr/>
            </p:nvSpPr>
            <p:spPr bwMode="auto">
              <a:xfrm>
                <a:off x="8220076" y="2795589"/>
                <a:ext cx="76200" cy="53975"/>
              </a:xfrm>
              <a:custGeom>
                <a:avLst/>
                <a:gdLst>
                  <a:gd name="T0" fmla="*/ 6 w 48"/>
                  <a:gd name="T1" fmla="*/ 34 h 34"/>
                  <a:gd name="T2" fmla="*/ 0 w 48"/>
                  <a:gd name="T3" fmla="*/ 25 h 34"/>
                  <a:gd name="T4" fmla="*/ 42 w 48"/>
                  <a:gd name="T5" fmla="*/ 0 h 34"/>
                  <a:gd name="T6" fmla="*/ 48 w 48"/>
                  <a:gd name="T7" fmla="*/ 8 h 34"/>
                  <a:gd name="T8" fmla="*/ 6 w 4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6" y="34"/>
                    </a:moveTo>
                    <a:lnTo>
                      <a:pt x="0" y="25"/>
                    </a:lnTo>
                    <a:lnTo>
                      <a:pt x="42" y="0"/>
                    </a:lnTo>
                    <a:lnTo>
                      <a:pt x="48" y="8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" name="任意多边形 1348">
                <a:extLst>
                  <a:ext uri="{FF2B5EF4-FFF2-40B4-BE49-F238E27FC236}">
                    <a16:creationId xmlns:a16="http://schemas.microsoft.com/office/drawing/2014/main" id="{D7C4B5D0-A266-479B-9D7A-520D09FA7A31}"/>
                  </a:ext>
                </a:extLst>
              </p:cNvPr>
              <p:cNvSpPr/>
              <p:nvPr/>
            </p:nvSpPr>
            <p:spPr bwMode="auto">
              <a:xfrm>
                <a:off x="8597901" y="3071814"/>
                <a:ext cx="84138" cy="61913"/>
              </a:xfrm>
              <a:custGeom>
                <a:avLst/>
                <a:gdLst>
                  <a:gd name="T0" fmla="*/ 6 w 53"/>
                  <a:gd name="T1" fmla="*/ 39 h 39"/>
                  <a:gd name="T2" fmla="*/ 0 w 53"/>
                  <a:gd name="T3" fmla="*/ 28 h 39"/>
                  <a:gd name="T4" fmla="*/ 48 w 53"/>
                  <a:gd name="T5" fmla="*/ 0 h 39"/>
                  <a:gd name="T6" fmla="*/ 53 w 53"/>
                  <a:gd name="T7" fmla="*/ 8 h 39"/>
                  <a:gd name="T8" fmla="*/ 6 w 53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9">
                    <a:moveTo>
                      <a:pt x="6" y="39"/>
                    </a:moveTo>
                    <a:lnTo>
                      <a:pt x="0" y="28"/>
                    </a:lnTo>
                    <a:lnTo>
                      <a:pt x="48" y="0"/>
                    </a:lnTo>
                    <a:lnTo>
                      <a:pt x="53" y="8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" name="任意多边形 1349">
                <a:extLst>
                  <a:ext uri="{FF2B5EF4-FFF2-40B4-BE49-F238E27FC236}">
                    <a16:creationId xmlns:a16="http://schemas.microsoft.com/office/drawing/2014/main" id="{680AC22C-125D-4CBF-B966-577CFF3C4DA7}"/>
                  </a:ext>
                </a:extLst>
              </p:cNvPr>
              <p:cNvSpPr/>
              <p:nvPr/>
            </p:nvSpPr>
            <p:spPr bwMode="auto">
              <a:xfrm>
                <a:off x="8602663" y="3119439"/>
                <a:ext cx="74613" cy="293688"/>
              </a:xfrm>
              <a:custGeom>
                <a:avLst/>
                <a:gdLst>
                  <a:gd name="T0" fmla="*/ 47 w 47"/>
                  <a:gd name="T1" fmla="*/ 0 h 185"/>
                  <a:gd name="T2" fmla="*/ 0 w 47"/>
                  <a:gd name="T3" fmla="*/ 28 h 185"/>
                  <a:gd name="T4" fmla="*/ 0 w 47"/>
                  <a:gd name="T5" fmla="*/ 185 h 185"/>
                  <a:gd name="T6" fmla="*/ 47 w 47"/>
                  <a:gd name="T7" fmla="*/ 160 h 185"/>
                  <a:gd name="T8" fmla="*/ 47 w 47"/>
                  <a:gd name="T9" fmla="*/ 149 h 185"/>
                  <a:gd name="T10" fmla="*/ 47 w 47"/>
                  <a:gd name="T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85">
                    <a:moveTo>
                      <a:pt x="47" y="0"/>
                    </a:moveTo>
                    <a:lnTo>
                      <a:pt x="0" y="28"/>
                    </a:lnTo>
                    <a:lnTo>
                      <a:pt x="0" y="185"/>
                    </a:lnTo>
                    <a:lnTo>
                      <a:pt x="47" y="160"/>
                    </a:lnTo>
                    <a:lnTo>
                      <a:pt x="47" y="149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" name="任意多边形 1350">
                <a:extLst>
                  <a:ext uri="{FF2B5EF4-FFF2-40B4-BE49-F238E27FC236}">
                    <a16:creationId xmlns:a16="http://schemas.microsoft.com/office/drawing/2014/main" id="{951E5CAA-B872-4E6D-AF60-E65C7AECD025}"/>
                  </a:ext>
                </a:extLst>
              </p:cNvPr>
              <p:cNvSpPr/>
              <p:nvPr/>
            </p:nvSpPr>
            <p:spPr bwMode="auto">
              <a:xfrm>
                <a:off x="8251826" y="2613026"/>
                <a:ext cx="26988" cy="88900"/>
              </a:xfrm>
              <a:custGeom>
                <a:avLst/>
                <a:gdLst>
                  <a:gd name="T0" fmla="*/ 11 w 17"/>
                  <a:gd name="T1" fmla="*/ 56 h 56"/>
                  <a:gd name="T2" fmla="*/ 0 w 17"/>
                  <a:gd name="T3" fmla="*/ 53 h 56"/>
                  <a:gd name="T4" fmla="*/ 6 w 17"/>
                  <a:gd name="T5" fmla="*/ 0 h 56"/>
                  <a:gd name="T6" fmla="*/ 17 w 17"/>
                  <a:gd name="T7" fmla="*/ 3 h 56"/>
                  <a:gd name="T8" fmla="*/ 11 w 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6">
                    <a:moveTo>
                      <a:pt x="11" y="56"/>
                    </a:moveTo>
                    <a:lnTo>
                      <a:pt x="0" y="53"/>
                    </a:lnTo>
                    <a:lnTo>
                      <a:pt x="6" y="0"/>
                    </a:lnTo>
                    <a:lnTo>
                      <a:pt x="17" y="3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" name="任意多边形 1351">
                <a:extLst>
                  <a:ext uri="{FF2B5EF4-FFF2-40B4-BE49-F238E27FC236}">
                    <a16:creationId xmlns:a16="http://schemas.microsoft.com/office/drawing/2014/main" id="{9D2D91C0-6FAB-4EFA-880C-7FC9BDD32F9C}"/>
                  </a:ext>
                </a:extLst>
              </p:cNvPr>
              <p:cNvSpPr/>
              <p:nvPr/>
            </p:nvSpPr>
            <p:spPr bwMode="auto">
              <a:xfrm>
                <a:off x="8158163" y="2613026"/>
                <a:ext cx="58738" cy="98425"/>
              </a:xfrm>
              <a:custGeom>
                <a:avLst/>
                <a:gdLst>
                  <a:gd name="T0" fmla="*/ 25 w 37"/>
                  <a:gd name="T1" fmla="*/ 62 h 62"/>
                  <a:gd name="T2" fmla="*/ 0 w 37"/>
                  <a:gd name="T3" fmla="*/ 6 h 62"/>
                  <a:gd name="T4" fmla="*/ 11 w 37"/>
                  <a:gd name="T5" fmla="*/ 0 h 62"/>
                  <a:gd name="T6" fmla="*/ 37 w 37"/>
                  <a:gd name="T7" fmla="*/ 56 h 62"/>
                  <a:gd name="T8" fmla="*/ 25 w 37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2">
                    <a:moveTo>
                      <a:pt x="25" y="62"/>
                    </a:moveTo>
                    <a:lnTo>
                      <a:pt x="0" y="6"/>
                    </a:lnTo>
                    <a:lnTo>
                      <a:pt x="11" y="0"/>
                    </a:lnTo>
                    <a:lnTo>
                      <a:pt x="37" y="56"/>
                    </a:lnTo>
                    <a:lnTo>
                      <a:pt x="25" y="62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" name="任意多边形 1352">
                <a:extLst>
                  <a:ext uri="{FF2B5EF4-FFF2-40B4-BE49-F238E27FC236}">
                    <a16:creationId xmlns:a16="http://schemas.microsoft.com/office/drawing/2014/main" id="{DB5A8A05-2E36-4410-90C2-A7B5E5C55847}"/>
                  </a:ext>
                </a:extLst>
              </p:cNvPr>
              <p:cNvSpPr/>
              <p:nvPr/>
            </p:nvSpPr>
            <p:spPr bwMode="auto">
              <a:xfrm>
                <a:off x="8083551" y="2689226"/>
                <a:ext cx="79375" cy="52388"/>
              </a:xfrm>
              <a:custGeom>
                <a:avLst/>
                <a:gdLst>
                  <a:gd name="T0" fmla="*/ 44 w 50"/>
                  <a:gd name="T1" fmla="*/ 33 h 33"/>
                  <a:gd name="T2" fmla="*/ 0 w 50"/>
                  <a:gd name="T3" fmla="*/ 8 h 33"/>
                  <a:gd name="T4" fmla="*/ 5 w 50"/>
                  <a:gd name="T5" fmla="*/ 0 h 33"/>
                  <a:gd name="T6" fmla="*/ 50 w 50"/>
                  <a:gd name="T7" fmla="*/ 25 h 33"/>
                  <a:gd name="T8" fmla="*/ 44 w 5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3">
                    <a:moveTo>
                      <a:pt x="44" y="33"/>
                    </a:moveTo>
                    <a:lnTo>
                      <a:pt x="0" y="8"/>
                    </a:lnTo>
                    <a:lnTo>
                      <a:pt x="5" y="0"/>
                    </a:lnTo>
                    <a:lnTo>
                      <a:pt x="50" y="25"/>
                    </a:lnTo>
                    <a:lnTo>
                      <a:pt x="44" y="3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" name="任意多边形 1353">
                <a:extLst>
                  <a:ext uri="{FF2B5EF4-FFF2-40B4-BE49-F238E27FC236}">
                    <a16:creationId xmlns:a16="http://schemas.microsoft.com/office/drawing/2014/main" id="{21409EBF-5CBB-44C9-9719-38AF60A5CEB4}"/>
                  </a:ext>
                </a:extLst>
              </p:cNvPr>
              <p:cNvSpPr/>
              <p:nvPr/>
            </p:nvSpPr>
            <p:spPr bwMode="auto">
              <a:xfrm>
                <a:off x="8318501" y="3008314"/>
                <a:ext cx="141288" cy="254000"/>
              </a:xfrm>
              <a:custGeom>
                <a:avLst/>
                <a:gdLst>
                  <a:gd name="T0" fmla="*/ 18 w 32"/>
                  <a:gd name="T1" fmla="*/ 57 h 57"/>
                  <a:gd name="T2" fmla="*/ 15 w 32"/>
                  <a:gd name="T3" fmla="*/ 55 h 57"/>
                  <a:gd name="T4" fmla="*/ 10 w 32"/>
                  <a:gd name="T5" fmla="*/ 51 h 57"/>
                  <a:gd name="T6" fmla="*/ 8 w 32"/>
                  <a:gd name="T7" fmla="*/ 45 h 57"/>
                  <a:gd name="T8" fmla="*/ 10 w 32"/>
                  <a:gd name="T9" fmla="*/ 40 h 57"/>
                  <a:gd name="T10" fmla="*/ 16 w 32"/>
                  <a:gd name="T11" fmla="*/ 41 h 57"/>
                  <a:gd name="T12" fmla="*/ 20 w 32"/>
                  <a:gd name="T13" fmla="*/ 45 h 57"/>
                  <a:gd name="T14" fmla="*/ 22 w 32"/>
                  <a:gd name="T15" fmla="*/ 52 h 57"/>
                  <a:gd name="T16" fmla="*/ 20 w 32"/>
                  <a:gd name="T17" fmla="*/ 56 h 57"/>
                  <a:gd name="T18" fmla="*/ 18 w 32"/>
                  <a:gd name="T19" fmla="*/ 57 h 57"/>
                  <a:gd name="T20" fmla="*/ 12 w 32"/>
                  <a:gd name="T21" fmla="*/ 42 h 57"/>
                  <a:gd name="T22" fmla="*/ 11 w 32"/>
                  <a:gd name="T23" fmla="*/ 42 h 57"/>
                  <a:gd name="T24" fmla="*/ 10 w 32"/>
                  <a:gd name="T25" fmla="*/ 45 h 57"/>
                  <a:gd name="T26" fmla="*/ 12 w 32"/>
                  <a:gd name="T27" fmla="*/ 50 h 57"/>
                  <a:gd name="T28" fmla="*/ 16 w 32"/>
                  <a:gd name="T29" fmla="*/ 54 h 57"/>
                  <a:gd name="T30" fmla="*/ 19 w 32"/>
                  <a:gd name="T31" fmla="*/ 55 h 57"/>
                  <a:gd name="T32" fmla="*/ 20 w 32"/>
                  <a:gd name="T33" fmla="*/ 52 h 57"/>
                  <a:gd name="T34" fmla="*/ 19 w 32"/>
                  <a:gd name="T35" fmla="*/ 46 h 57"/>
                  <a:gd name="T36" fmla="*/ 15 w 32"/>
                  <a:gd name="T37" fmla="*/ 43 h 57"/>
                  <a:gd name="T38" fmla="*/ 12 w 32"/>
                  <a:gd name="T39" fmla="*/ 42 h 57"/>
                  <a:gd name="T40" fmla="*/ 20 w 32"/>
                  <a:gd name="T41" fmla="*/ 40 h 57"/>
                  <a:gd name="T42" fmla="*/ 9 w 32"/>
                  <a:gd name="T43" fmla="*/ 34 h 57"/>
                  <a:gd name="T44" fmla="*/ 9 w 32"/>
                  <a:gd name="T45" fmla="*/ 31 h 57"/>
                  <a:gd name="T46" fmla="*/ 11 w 32"/>
                  <a:gd name="T47" fmla="*/ 25 h 57"/>
                  <a:gd name="T48" fmla="*/ 15 w 32"/>
                  <a:gd name="T49" fmla="*/ 23 h 57"/>
                  <a:gd name="T50" fmla="*/ 18 w 32"/>
                  <a:gd name="T51" fmla="*/ 22 h 57"/>
                  <a:gd name="T52" fmla="*/ 19 w 32"/>
                  <a:gd name="T53" fmla="*/ 20 h 57"/>
                  <a:gd name="T54" fmla="*/ 18 w 32"/>
                  <a:gd name="T55" fmla="*/ 18 h 57"/>
                  <a:gd name="T56" fmla="*/ 16 w 32"/>
                  <a:gd name="T57" fmla="*/ 16 h 57"/>
                  <a:gd name="T58" fmla="*/ 6 w 32"/>
                  <a:gd name="T59" fmla="*/ 14 h 57"/>
                  <a:gd name="T60" fmla="*/ 5 w 32"/>
                  <a:gd name="T61" fmla="*/ 14 h 57"/>
                  <a:gd name="T62" fmla="*/ 0 w 32"/>
                  <a:gd name="T63" fmla="*/ 0 h 57"/>
                  <a:gd name="T64" fmla="*/ 2 w 32"/>
                  <a:gd name="T65" fmla="*/ 0 h 57"/>
                  <a:gd name="T66" fmla="*/ 17 w 32"/>
                  <a:gd name="T67" fmla="*/ 4 h 57"/>
                  <a:gd name="T68" fmla="*/ 28 w 32"/>
                  <a:gd name="T69" fmla="*/ 14 h 57"/>
                  <a:gd name="T70" fmla="*/ 32 w 32"/>
                  <a:gd name="T71" fmla="*/ 25 h 57"/>
                  <a:gd name="T72" fmla="*/ 30 w 32"/>
                  <a:gd name="T73" fmla="*/ 32 h 57"/>
                  <a:gd name="T74" fmla="*/ 24 w 32"/>
                  <a:gd name="T75" fmla="*/ 35 h 57"/>
                  <a:gd name="T76" fmla="*/ 21 w 32"/>
                  <a:gd name="T77" fmla="*/ 36 h 57"/>
                  <a:gd name="T78" fmla="*/ 20 w 32"/>
                  <a:gd name="T79" fmla="*/ 37 h 57"/>
                  <a:gd name="T80" fmla="*/ 20 w 32"/>
                  <a:gd name="T81" fmla="*/ 40 h 57"/>
                  <a:gd name="T82" fmla="*/ 11 w 32"/>
                  <a:gd name="T83" fmla="*/ 33 h 57"/>
                  <a:gd name="T84" fmla="*/ 18 w 32"/>
                  <a:gd name="T85" fmla="*/ 37 h 57"/>
                  <a:gd name="T86" fmla="*/ 18 w 32"/>
                  <a:gd name="T87" fmla="*/ 37 h 57"/>
                  <a:gd name="T88" fmla="*/ 19 w 32"/>
                  <a:gd name="T89" fmla="*/ 34 h 57"/>
                  <a:gd name="T90" fmla="*/ 24 w 32"/>
                  <a:gd name="T91" fmla="*/ 33 h 57"/>
                  <a:gd name="T92" fmla="*/ 28 w 32"/>
                  <a:gd name="T93" fmla="*/ 31 h 57"/>
                  <a:gd name="T94" fmla="*/ 30 w 32"/>
                  <a:gd name="T95" fmla="*/ 25 h 57"/>
                  <a:gd name="T96" fmla="*/ 26 w 32"/>
                  <a:gd name="T97" fmla="*/ 15 h 57"/>
                  <a:gd name="T98" fmla="*/ 16 w 32"/>
                  <a:gd name="T99" fmla="*/ 6 h 57"/>
                  <a:gd name="T100" fmla="*/ 3 w 32"/>
                  <a:gd name="T101" fmla="*/ 2 h 57"/>
                  <a:gd name="T102" fmla="*/ 6 w 32"/>
                  <a:gd name="T103" fmla="*/ 12 h 57"/>
                  <a:gd name="T104" fmla="*/ 16 w 32"/>
                  <a:gd name="T105" fmla="*/ 14 h 57"/>
                  <a:gd name="T106" fmla="*/ 20 w 32"/>
                  <a:gd name="T107" fmla="*/ 17 h 57"/>
                  <a:gd name="T108" fmla="*/ 21 w 32"/>
                  <a:gd name="T109" fmla="*/ 20 h 57"/>
                  <a:gd name="T110" fmla="*/ 20 w 32"/>
                  <a:gd name="T111" fmla="*/ 24 h 57"/>
                  <a:gd name="T112" fmla="*/ 16 w 32"/>
                  <a:gd name="T113" fmla="*/ 25 h 57"/>
                  <a:gd name="T114" fmla="*/ 12 w 32"/>
                  <a:gd name="T115" fmla="*/ 27 h 57"/>
                  <a:gd name="T116" fmla="*/ 11 w 32"/>
                  <a:gd name="T117" fmla="*/ 31 h 57"/>
                  <a:gd name="T118" fmla="*/ 11 w 32"/>
                  <a:gd name="T119" fmla="*/ 3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" h="57">
                    <a:moveTo>
                      <a:pt x="18" y="57"/>
                    </a:moveTo>
                    <a:cubicBezTo>
                      <a:pt x="17" y="57"/>
                      <a:pt x="16" y="56"/>
                      <a:pt x="15" y="55"/>
                    </a:cubicBezTo>
                    <a:cubicBezTo>
                      <a:pt x="13" y="54"/>
                      <a:pt x="11" y="53"/>
                      <a:pt x="10" y="51"/>
                    </a:cubicBezTo>
                    <a:cubicBezTo>
                      <a:pt x="9" y="49"/>
                      <a:pt x="8" y="47"/>
                      <a:pt x="8" y="45"/>
                    </a:cubicBezTo>
                    <a:cubicBezTo>
                      <a:pt x="8" y="42"/>
                      <a:pt x="9" y="41"/>
                      <a:pt x="10" y="40"/>
                    </a:cubicBezTo>
                    <a:cubicBezTo>
                      <a:pt x="12" y="39"/>
                      <a:pt x="13" y="40"/>
                      <a:pt x="16" y="41"/>
                    </a:cubicBezTo>
                    <a:cubicBezTo>
                      <a:pt x="18" y="42"/>
                      <a:pt x="19" y="44"/>
                      <a:pt x="20" y="45"/>
                    </a:cubicBezTo>
                    <a:cubicBezTo>
                      <a:pt x="22" y="47"/>
                      <a:pt x="22" y="49"/>
                      <a:pt x="22" y="52"/>
                    </a:cubicBezTo>
                    <a:cubicBezTo>
                      <a:pt x="22" y="54"/>
                      <a:pt x="21" y="56"/>
                      <a:pt x="20" y="56"/>
                    </a:cubicBezTo>
                    <a:cubicBezTo>
                      <a:pt x="19" y="57"/>
                      <a:pt x="19" y="57"/>
                      <a:pt x="18" y="57"/>
                    </a:cubicBezTo>
                    <a:close/>
                    <a:moveTo>
                      <a:pt x="12" y="42"/>
                    </a:move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2"/>
                      <a:pt x="10" y="44"/>
                      <a:pt x="10" y="45"/>
                    </a:cubicBezTo>
                    <a:cubicBezTo>
                      <a:pt x="10" y="46"/>
                      <a:pt x="11" y="48"/>
                      <a:pt x="12" y="50"/>
                    </a:cubicBezTo>
                    <a:cubicBezTo>
                      <a:pt x="12" y="51"/>
                      <a:pt x="14" y="53"/>
                      <a:pt x="16" y="54"/>
                    </a:cubicBezTo>
                    <a:cubicBezTo>
                      <a:pt x="17" y="55"/>
                      <a:pt x="18" y="55"/>
                      <a:pt x="19" y="55"/>
                    </a:cubicBezTo>
                    <a:cubicBezTo>
                      <a:pt x="20" y="54"/>
                      <a:pt x="20" y="53"/>
                      <a:pt x="20" y="52"/>
                    </a:cubicBezTo>
                    <a:cubicBezTo>
                      <a:pt x="20" y="50"/>
                      <a:pt x="20" y="48"/>
                      <a:pt x="19" y="46"/>
                    </a:cubicBezTo>
                    <a:cubicBezTo>
                      <a:pt x="18" y="45"/>
                      <a:pt x="16" y="44"/>
                      <a:pt x="15" y="43"/>
                    </a:cubicBezTo>
                    <a:cubicBezTo>
                      <a:pt x="13" y="42"/>
                      <a:pt x="12" y="42"/>
                      <a:pt x="12" y="42"/>
                    </a:cubicBezTo>
                    <a:close/>
                    <a:moveTo>
                      <a:pt x="20" y="40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8"/>
                      <a:pt x="10" y="27"/>
                      <a:pt x="11" y="25"/>
                    </a:cubicBezTo>
                    <a:cubicBezTo>
                      <a:pt x="12" y="24"/>
                      <a:pt x="13" y="23"/>
                      <a:pt x="15" y="23"/>
                    </a:cubicBezTo>
                    <a:cubicBezTo>
                      <a:pt x="17" y="23"/>
                      <a:pt x="18" y="22"/>
                      <a:pt x="18" y="22"/>
                    </a:cubicBezTo>
                    <a:cubicBezTo>
                      <a:pt x="19" y="22"/>
                      <a:pt x="19" y="22"/>
                      <a:pt x="19" y="20"/>
                    </a:cubicBezTo>
                    <a:cubicBezTo>
                      <a:pt x="19" y="20"/>
                      <a:pt x="19" y="19"/>
                      <a:pt x="18" y="18"/>
                    </a:cubicBezTo>
                    <a:cubicBezTo>
                      <a:pt x="17" y="17"/>
                      <a:pt x="17" y="16"/>
                      <a:pt x="16" y="16"/>
                    </a:cubicBezTo>
                    <a:cubicBezTo>
                      <a:pt x="13" y="14"/>
                      <a:pt x="10" y="13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7" y="0"/>
                      <a:pt x="12" y="1"/>
                      <a:pt x="17" y="4"/>
                    </a:cubicBezTo>
                    <a:cubicBezTo>
                      <a:pt x="22" y="7"/>
                      <a:pt x="25" y="10"/>
                      <a:pt x="28" y="14"/>
                    </a:cubicBezTo>
                    <a:cubicBezTo>
                      <a:pt x="30" y="17"/>
                      <a:pt x="32" y="21"/>
                      <a:pt x="32" y="25"/>
                    </a:cubicBezTo>
                    <a:cubicBezTo>
                      <a:pt x="32" y="28"/>
                      <a:pt x="31" y="30"/>
                      <a:pt x="30" y="32"/>
                    </a:cubicBezTo>
                    <a:cubicBezTo>
                      <a:pt x="28" y="33"/>
                      <a:pt x="27" y="34"/>
                      <a:pt x="24" y="35"/>
                    </a:cubicBezTo>
                    <a:cubicBezTo>
                      <a:pt x="21" y="35"/>
                      <a:pt x="21" y="36"/>
                      <a:pt x="21" y="36"/>
                    </a:cubicBezTo>
                    <a:cubicBezTo>
                      <a:pt x="20" y="36"/>
                      <a:pt x="20" y="36"/>
                      <a:pt x="20" y="37"/>
                    </a:cubicBezTo>
                    <a:lnTo>
                      <a:pt x="20" y="40"/>
                    </a:lnTo>
                    <a:close/>
                    <a:moveTo>
                      <a:pt x="11" y="33"/>
                    </a:move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9" y="35"/>
                      <a:pt x="19" y="34"/>
                    </a:cubicBezTo>
                    <a:cubicBezTo>
                      <a:pt x="20" y="34"/>
                      <a:pt x="21" y="33"/>
                      <a:pt x="24" y="33"/>
                    </a:cubicBezTo>
                    <a:cubicBezTo>
                      <a:pt x="26" y="33"/>
                      <a:pt x="27" y="32"/>
                      <a:pt x="28" y="31"/>
                    </a:cubicBezTo>
                    <a:cubicBezTo>
                      <a:pt x="29" y="30"/>
                      <a:pt x="30" y="28"/>
                      <a:pt x="30" y="25"/>
                    </a:cubicBezTo>
                    <a:cubicBezTo>
                      <a:pt x="30" y="22"/>
                      <a:pt x="28" y="18"/>
                      <a:pt x="26" y="15"/>
                    </a:cubicBezTo>
                    <a:cubicBezTo>
                      <a:pt x="24" y="11"/>
                      <a:pt x="20" y="8"/>
                      <a:pt x="16" y="6"/>
                    </a:cubicBezTo>
                    <a:cubicBezTo>
                      <a:pt x="12" y="3"/>
                      <a:pt x="7" y="2"/>
                      <a:pt x="3" y="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0" y="11"/>
                      <a:pt x="14" y="12"/>
                      <a:pt x="16" y="14"/>
                    </a:cubicBezTo>
                    <a:cubicBezTo>
                      <a:pt x="18" y="15"/>
                      <a:pt x="19" y="16"/>
                      <a:pt x="20" y="17"/>
                    </a:cubicBezTo>
                    <a:cubicBezTo>
                      <a:pt x="21" y="18"/>
                      <a:pt x="21" y="19"/>
                      <a:pt x="21" y="20"/>
                    </a:cubicBezTo>
                    <a:cubicBezTo>
                      <a:pt x="21" y="22"/>
                      <a:pt x="20" y="23"/>
                      <a:pt x="20" y="24"/>
                    </a:cubicBezTo>
                    <a:cubicBezTo>
                      <a:pt x="19" y="24"/>
                      <a:pt x="17" y="25"/>
                      <a:pt x="16" y="25"/>
                    </a:cubicBezTo>
                    <a:cubicBezTo>
                      <a:pt x="14" y="25"/>
                      <a:pt x="13" y="26"/>
                      <a:pt x="12" y="27"/>
                    </a:cubicBezTo>
                    <a:cubicBezTo>
                      <a:pt x="12" y="27"/>
                      <a:pt x="11" y="29"/>
                      <a:pt x="11" y="31"/>
                    </a:cubicBezTo>
                    <a:lnTo>
                      <a:pt x="11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" name="任意多边形 1354">
                <a:extLst>
                  <a:ext uri="{FF2B5EF4-FFF2-40B4-BE49-F238E27FC236}">
                    <a16:creationId xmlns:a16="http://schemas.microsoft.com/office/drawing/2014/main" id="{49909225-BB99-4328-96DC-799B191B6E24}"/>
                  </a:ext>
                </a:extLst>
              </p:cNvPr>
              <p:cNvSpPr/>
              <p:nvPr/>
            </p:nvSpPr>
            <p:spPr bwMode="auto">
              <a:xfrm>
                <a:off x="8304213" y="2990851"/>
                <a:ext cx="130175" cy="244475"/>
              </a:xfrm>
              <a:custGeom>
                <a:avLst/>
                <a:gdLst>
                  <a:gd name="T0" fmla="*/ 8 w 29"/>
                  <a:gd name="T1" fmla="*/ 33 h 55"/>
                  <a:gd name="T2" fmla="*/ 8 w 29"/>
                  <a:gd name="T3" fmla="*/ 30 h 55"/>
                  <a:gd name="T4" fmla="*/ 9 w 29"/>
                  <a:gd name="T5" fmla="*/ 25 h 55"/>
                  <a:gd name="T6" fmla="*/ 14 w 29"/>
                  <a:gd name="T7" fmla="*/ 23 h 55"/>
                  <a:gd name="T8" fmla="*/ 17 w 29"/>
                  <a:gd name="T9" fmla="*/ 22 h 55"/>
                  <a:gd name="T10" fmla="*/ 18 w 29"/>
                  <a:gd name="T11" fmla="*/ 20 h 55"/>
                  <a:gd name="T12" fmla="*/ 17 w 29"/>
                  <a:gd name="T13" fmla="*/ 17 h 55"/>
                  <a:gd name="T14" fmla="*/ 14 w 29"/>
                  <a:gd name="T15" fmla="*/ 14 h 55"/>
                  <a:gd name="T16" fmla="*/ 4 w 29"/>
                  <a:gd name="T17" fmla="*/ 12 h 55"/>
                  <a:gd name="T18" fmla="*/ 0 w 29"/>
                  <a:gd name="T19" fmla="*/ 1 h 55"/>
                  <a:gd name="T20" fmla="*/ 15 w 29"/>
                  <a:gd name="T21" fmla="*/ 5 h 55"/>
                  <a:gd name="T22" fmla="*/ 25 w 29"/>
                  <a:gd name="T23" fmla="*/ 14 h 55"/>
                  <a:gd name="T24" fmla="*/ 29 w 29"/>
                  <a:gd name="T25" fmla="*/ 25 h 55"/>
                  <a:gd name="T26" fmla="*/ 27 w 29"/>
                  <a:gd name="T27" fmla="*/ 31 h 55"/>
                  <a:gd name="T28" fmla="*/ 22 w 29"/>
                  <a:gd name="T29" fmla="*/ 33 h 55"/>
                  <a:gd name="T30" fmla="*/ 18 w 29"/>
                  <a:gd name="T31" fmla="*/ 34 h 55"/>
                  <a:gd name="T32" fmla="*/ 17 w 29"/>
                  <a:gd name="T33" fmla="*/ 37 h 55"/>
                  <a:gd name="T34" fmla="*/ 17 w 29"/>
                  <a:gd name="T35" fmla="*/ 38 h 55"/>
                  <a:gd name="T36" fmla="*/ 8 w 29"/>
                  <a:gd name="T37" fmla="*/ 33 h 55"/>
                  <a:gd name="T38" fmla="*/ 7 w 29"/>
                  <a:gd name="T39" fmla="*/ 44 h 55"/>
                  <a:gd name="T40" fmla="*/ 9 w 29"/>
                  <a:gd name="T41" fmla="*/ 40 h 55"/>
                  <a:gd name="T42" fmla="*/ 13 w 29"/>
                  <a:gd name="T43" fmla="*/ 41 h 55"/>
                  <a:gd name="T44" fmla="*/ 18 w 29"/>
                  <a:gd name="T45" fmla="*/ 45 h 55"/>
                  <a:gd name="T46" fmla="*/ 19 w 29"/>
                  <a:gd name="T47" fmla="*/ 51 h 55"/>
                  <a:gd name="T48" fmla="*/ 18 w 29"/>
                  <a:gd name="T49" fmla="*/ 55 h 55"/>
                  <a:gd name="T50" fmla="*/ 13 w 29"/>
                  <a:gd name="T51" fmla="*/ 54 h 55"/>
                  <a:gd name="T52" fmla="*/ 9 w 29"/>
                  <a:gd name="T53" fmla="*/ 50 h 55"/>
                  <a:gd name="T54" fmla="*/ 7 w 29"/>
                  <a:gd name="T5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" h="55">
                    <a:moveTo>
                      <a:pt x="8" y="33"/>
                    </a:moveTo>
                    <a:cubicBezTo>
                      <a:pt x="8" y="30"/>
                      <a:pt x="8" y="30"/>
                      <a:pt x="8" y="30"/>
                    </a:cubicBezTo>
                    <a:cubicBezTo>
                      <a:pt x="8" y="28"/>
                      <a:pt x="9" y="26"/>
                      <a:pt x="9" y="25"/>
                    </a:cubicBezTo>
                    <a:cubicBezTo>
                      <a:pt x="10" y="24"/>
                      <a:pt x="12" y="24"/>
                      <a:pt x="14" y="23"/>
                    </a:cubicBezTo>
                    <a:cubicBezTo>
                      <a:pt x="15" y="23"/>
                      <a:pt x="16" y="23"/>
                      <a:pt x="17" y="22"/>
                    </a:cubicBezTo>
                    <a:cubicBezTo>
                      <a:pt x="18" y="22"/>
                      <a:pt x="18" y="21"/>
                      <a:pt x="18" y="20"/>
                    </a:cubicBezTo>
                    <a:cubicBezTo>
                      <a:pt x="18" y="19"/>
                      <a:pt x="18" y="18"/>
                      <a:pt x="17" y="17"/>
                    </a:cubicBezTo>
                    <a:cubicBezTo>
                      <a:pt x="16" y="16"/>
                      <a:pt x="15" y="15"/>
                      <a:pt x="14" y="14"/>
                    </a:cubicBezTo>
                    <a:cubicBezTo>
                      <a:pt x="11" y="13"/>
                      <a:pt x="8" y="12"/>
                      <a:pt x="4" y="1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0"/>
                      <a:pt x="10" y="2"/>
                      <a:pt x="15" y="5"/>
                    </a:cubicBezTo>
                    <a:cubicBezTo>
                      <a:pt x="19" y="7"/>
                      <a:pt x="23" y="10"/>
                      <a:pt x="25" y="14"/>
                    </a:cubicBezTo>
                    <a:cubicBezTo>
                      <a:pt x="27" y="17"/>
                      <a:pt x="29" y="21"/>
                      <a:pt x="29" y="25"/>
                    </a:cubicBezTo>
                    <a:cubicBezTo>
                      <a:pt x="29" y="27"/>
                      <a:pt x="28" y="29"/>
                      <a:pt x="27" y="31"/>
                    </a:cubicBezTo>
                    <a:cubicBezTo>
                      <a:pt x="26" y="32"/>
                      <a:pt x="24" y="33"/>
                      <a:pt x="22" y="33"/>
                    </a:cubicBezTo>
                    <a:cubicBezTo>
                      <a:pt x="20" y="34"/>
                      <a:pt x="19" y="34"/>
                      <a:pt x="18" y="34"/>
                    </a:cubicBezTo>
                    <a:cubicBezTo>
                      <a:pt x="17" y="35"/>
                      <a:pt x="17" y="36"/>
                      <a:pt x="17" y="37"/>
                    </a:cubicBezTo>
                    <a:cubicBezTo>
                      <a:pt x="17" y="38"/>
                      <a:pt x="17" y="38"/>
                      <a:pt x="17" y="38"/>
                    </a:cubicBezTo>
                    <a:lnTo>
                      <a:pt x="8" y="33"/>
                    </a:lnTo>
                    <a:close/>
                    <a:moveTo>
                      <a:pt x="7" y="44"/>
                    </a:moveTo>
                    <a:cubicBezTo>
                      <a:pt x="7" y="42"/>
                      <a:pt x="8" y="41"/>
                      <a:pt x="9" y="40"/>
                    </a:cubicBezTo>
                    <a:cubicBezTo>
                      <a:pt x="10" y="40"/>
                      <a:pt x="11" y="40"/>
                      <a:pt x="13" y="41"/>
                    </a:cubicBezTo>
                    <a:cubicBezTo>
                      <a:pt x="15" y="42"/>
                      <a:pt x="17" y="44"/>
                      <a:pt x="18" y="45"/>
                    </a:cubicBezTo>
                    <a:cubicBezTo>
                      <a:pt x="19" y="47"/>
                      <a:pt x="19" y="49"/>
                      <a:pt x="19" y="51"/>
                    </a:cubicBezTo>
                    <a:cubicBezTo>
                      <a:pt x="19" y="53"/>
                      <a:pt x="19" y="54"/>
                      <a:pt x="18" y="55"/>
                    </a:cubicBezTo>
                    <a:cubicBezTo>
                      <a:pt x="17" y="55"/>
                      <a:pt x="15" y="55"/>
                      <a:pt x="13" y="54"/>
                    </a:cubicBezTo>
                    <a:cubicBezTo>
                      <a:pt x="11" y="53"/>
                      <a:pt x="10" y="51"/>
                      <a:pt x="9" y="50"/>
                    </a:cubicBezTo>
                    <a:cubicBezTo>
                      <a:pt x="8" y="48"/>
                      <a:pt x="7" y="46"/>
                      <a:pt x="7" y="4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6" name="矩形 1355">
                <a:extLst>
                  <a:ext uri="{FF2B5EF4-FFF2-40B4-BE49-F238E27FC236}">
                    <a16:creationId xmlns:a16="http://schemas.microsoft.com/office/drawing/2014/main" id="{39489F78-25C7-41A9-9B60-AE3BD4D4CD63}"/>
                  </a:ext>
                </a:extLst>
              </p:cNvPr>
              <p:cNvSpPr/>
              <p:nvPr/>
            </p:nvSpPr>
            <p:spPr bwMode="auto">
              <a:xfrm>
                <a:off x="4495801" y="1543051"/>
                <a:ext cx="17463" cy="1358900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" name="矩形 1356">
                <a:extLst>
                  <a:ext uri="{FF2B5EF4-FFF2-40B4-BE49-F238E27FC236}">
                    <a16:creationId xmlns:a16="http://schemas.microsoft.com/office/drawing/2014/main" id="{57D577E5-24B3-4AAC-881A-9CE4600E6769}"/>
                  </a:ext>
                </a:extLst>
              </p:cNvPr>
              <p:cNvSpPr/>
              <p:nvPr/>
            </p:nvSpPr>
            <p:spPr bwMode="auto">
              <a:xfrm>
                <a:off x="4495801" y="2982914"/>
                <a:ext cx="17463" cy="190500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" name="任意多边形 1357">
                <a:extLst>
                  <a:ext uri="{FF2B5EF4-FFF2-40B4-BE49-F238E27FC236}">
                    <a16:creationId xmlns:a16="http://schemas.microsoft.com/office/drawing/2014/main" id="{D7416A96-B05D-4E3E-AC5E-31F31A0921C3}"/>
                  </a:ext>
                </a:extLst>
              </p:cNvPr>
              <p:cNvSpPr/>
              <p:nvPr/>
            </p:nvSpPr>
            <p:spPr bwMode="auto">
              <a:xfrm>
                <a:off x="7634288" y="2706689"/>
                <a:ext cx="195263" cy="906463"/>
              </a:xfrm>
              <a:custGeom>
                <a:avLst/>
                <a:gdLst>
                  <a:gd name="T0" fmla="*/ 36 w 44"/>
                  <a:gd name="T1" fmla="*/ 204 h 204"/>
                  <a:gd name="T2" fmla="*/ 40 w 44"/>
                  <a:gd name="T3" fmla="*/ 204 h 204"/>
                  <a:gd name="T4" fmla="*/ 40 w 44"/>
                  <a:gd name="T5" fmla="*/ 63 h 204"/>
                  <a:gd name="T6" fmla="*/ 2 w 44"/>
                  <a:gd name="T7" fmla="*/ 0 h 204"/>
                  <a:gd name="T8" fmla="*/ 0 w 44"/>
                  <a:gd name="T9" fmla="*/ 5 h 204"/>
                  <a:gd name="T10" fmla="*/ 36 w 44"/>
                  <a:gd name="T11" fmla="*/ 63 h 204"/>
                  <a:gd name="T12" fmla="*/ 36 w 44"/>
                  <a:gd name="T13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04">
                    <a:moveTo>
                      <a:pt x="36" y="204"/>
                    </a:moveTo>
                    <a:cubicBezTo>
                      <a:pt x="40" y="204"/>
                      <a:pt x="40" y="204"/>
                      <a:pt x="40" y="204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3"/>
                      <a:pt x="44" y="19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9" y="22"/>
                      <a:pt x="36" y="61"/>
                      <a:pt x="36" y="63"/>
                    </a:cubicBezTo>
                    <a:lnTo>
                      <a:pt x="36" y="20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" name="矩形 1358">
                <a:extLst>
                  <a:ext uri="{FF2B5EF4-FFF2-40B4-BE49-F238E27FC236}">
                    <a16:creationId xmlns:a16="http://schemas.microsoft.com/office/drawing/2014/main" id="{E7A0E518-3532-4272-A724-7972363D5E31}"/>
                  </a:ext>
                </a:extLst>
              </p:cNvPr>
              <p:cNvSpPr/>
              <p:nvPr/>
            </p:nvSpPr>
            <p:spPr bwMode="auto">
              <a:xfrm>
                <a:off x="7794626" y="3689351"/>
                <a:ext cx="17463" cy="212725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" name="任意多边形 1359">
                <a:extLst>
                  <a:ext uri="{FF2B5EF4-FFF2-40B4-BE49-F238E27FC236}">
                    <a16:creationId xmlns:a16="http://schemas.microsoft.com/office/drawing/2014/main" id="{B7EC9BA6-38BE-48F9-9475-A226753786DE}"/>
                  </a:ext>
                </a:extLst>
              </p:cNvPr>
              <p:cNvSpPr/>
              <p:nvPr/>
            </p:nvSpPr>
            <p:spPr bwMode="auto">
              <a:xfrm>
                <a:off x="5148263" y="3933826"/>
                <a:ext cx="2019300" cy="1173163"/>
              </a:xfrm>
              <a:custGeom>
                <a:avLst/>
                <a:gdLst>
                  <a:gd name="T0" fmla="*/ 3 w 455"/>
                  <a:gd name="T1" fmla="*/ 62 h 264"/>
                  <a:gd name="T2" fmla="*/ 29 w 455"/>
                  <a:gd name="T3" fmla="*/ 62 h 264"/>
                  <a:gd name="T4" fmla="*/ 30 w 455"/>
                  <a:gd name="T5" fmla="*/ 62 h 264"/>
                  <a:gd name="T6" fmla="*/ 130 w 455"/>
                  <a:gd name="T7" fmla="*/ 4 h 264"/>
                  <a:gd name="T8" fmla="*/ 151 w 455"/>
                  <a:gd name="T9" fmla="*/ 3 h 264"/>
                  <a:gd name="T10" fmla="*/ 377 w 455"/>
                  <a:gd name="T11" fmla="*/ 134 h 264"/>
                  <a:gd name="T12" fmla="*/ 377 w 455"/>
                  <a:gd name="T13" fmla="*/ 134 h 264"/>
                  <a:gd name="T14" fmla="*/ 452 w 455"/>
                  <a:gd name="T15" fmla="*/ 159 h 264"/>
                  <a:gd name="T16" fmla="*/ 454 w 455"/>
                  <a:gd name="T17" fmla="*/ 162 h 264"/>
                  <a:gd name="T18" fmla="*/ 454 w 455"/>
                  <a:gd name="T19" fmla="*/ 181 h 264"/>
                  <a:gd name="T20" fmla="*/ 449 w 455"/>
                  <a:gd name="T21" fmla="*/ 188 h 264"/>
                  <a:gd name="T22" fmla="*/ 325 w 455"/>
                  <a:gd name="T23" fmla="*/ 260 h 264"/>
                  <a:gd name="T24" fmla="*/ 304 w 455"/>
                  <a:gd name="T25" fmla="*/ 261 h 264"/>
                  <a:gd name="T26" fmla="*/ 4 w 455"/>
                  <a:gd name="T27" fmla="*/ 88 h 264"/>
                  <a:gd name="T28" fmla="*/ 0 w 455"/>
                  <a:gd name="T29" fmla="*/ 83 h 264"/>
                  <a:gd name="T30" fmla="*/ 0 w 455"/>
                  <a:gd name="T31" fmla="*/ 64 h 264"/>
                  <a:gd name="T32" fmla="*/ 3 w 455"/>
                  <a:gd name="T33" fmla="*/ 6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5" h="264">
                    <a:moveTo>
                      <a:pt x="3" y="62"/>
                    </a:moveTo>
                    <a:cubicBezTo>
                      <a:pt x="29" y="62"/>
                      <a:pt x="29" y="62"/>
                      <a:pt x="29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6" y="1"/>
                      <a:pt x="145" y="0"/>
                      <a:pt x="151" y="3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452" y="159"/>
                      <a:pt x="452" y="159"/>
                      <a:pt x="452" y="159"/>
                    </a:cubicBezTo>
                    <a:cubicBezTo>
                      <a:pt x="453" y="160"/>
                      <a:pt x="454" y="161"/>
                      <a:pt x="454" y="162"/>
                    </a:cubicBezTo>
                    <a:cubicBezTo>
                      <a:pt x="454" y="181"/>
                      <a:pt x="454" y="181"/>
                      <a:pt x="454" y="181"/>
                    </a:cubicBezTo>
                    <a:cubicBezTo>
                      <a:pt x="455" y="183"/>
                      <a:pt x="453" y="186"/>
                      <a:pt x="449" y="188"/>
                    </a:cubicBezTo>
                    <a:cubicBezTo>
                      <a:pt x="325" y="260"/>
                      <a:pt x="325" y="260"/>
                      <a:pt x="325" y="260"/>
                    </a:cubicBezTo>
                    <a:cubicBezTo>
                      <a:pt x="318" y="264"/>
                      <a:pt x="309" y="264"/>
                      <a:pt x="304" y="261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2" y="87"/>
                      <a:pt x="0" y="85"/>
                      <a:pt x="0" y="8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2" y="62"/>
                      <a:pt x="3" y="62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" name="任意多边形 1360">
                <a:extLst>
                  <a:ext uri="{FF2B5EF4-FFF2-40B4-BE49-F238E27FC236}">
                    <a16:creationId xmlns:a16="http://schemas.microsoft.com/office/drawing/2014/main" id="{9F6FE017-41EF-413A-93C2-F92F229EB57A}"/>
                  </a:ext>
                </a:extLst>
              </p:cNvPr>
              <p:cNvSpPr/>
              <p:nvPr/>
            </p:nvSpPr>
            <p:spPr bwMode="auto">
              <a:xfrm>
                <a:off x="5138738" y="3924301"/>
                <a:ext cx="2038350" cy="1190625"/>
              </a:xfrm>
              <a:custGeom>
                <a:avLst/>
                <a:gdLst>
                  <a:gd name="T0" fmla="*/ 305 w 459"/>
                  <a:gd name="T1" fmla="*/ 265 h 268"/>
                  <a:gd name="T2" fmla="*/ 5 w 459"/>
                  <a:gd name="T3" fmla="*/ 92 h 268"/>
                  <a:gd name="T4" fmla="*/ 0 w 459"/>
                  <a:gd name="T5" fmla="*/ 85 h 268"/>
                  <a:gd name="T6" fmla="*/ 0 w 459"/>
                  <a:gd name="T7" fmla="*/ 66 h 268"/>
                  <a:gd name="T8" fmla="*/ 2 w 459"/>
                  <a:gd name="T9" fmla="*/ 63 h 268"/>
                  <a:gd name="T10" fmla="*/ 5 w 459"/>
                  <a:gd name="T11" fmla="*/ 61 h 268"/>
                  <a:gd name="T12" fmla="*/ 31 w 459"/>
                  <a:gd name="T13" fmla="*/ 62 h 268"/>
                  <a:gd name="T14" fmla="*/ 131 w 459"/>
                  <a:gd name="T15" fmla="*/ 4 h 268"/>
                  <a:gd name="T16" fmla="*/ 154 w 459"/>
                  <a:gd name="T17" fmla="*/ 3 h 268"/>
                  <a:gd name="T18" fmla="*/ 380 w 459"/>
                  <a:gd name="T19" fmla="*/ 134 h 268"/>
                  <a:gd name="T20" fmla="*/ 455 w 459"/>
                  <a:gd name="T21" fmla="*/ 159 h 268"/>
                  <a:gd name="T22" fmla="*/ 458 w 459"/>
                  <a:gd name="T23" fmla="*/ 164 h 268"/>
                  <a:gd name="T24" fmla="*/ 458 w 459"/>
                  <a:gd name="T25" fmla="*/ 182 h 268"/>
                  <a:gd name="T26" fmla="*/ 452 w 459"/>
                  <a:gd name="T27" fmla="*/ 193 h 268"/>
                  <a:gd name="T28" fmla="*/ 328 w 459"/>
                  <a:gd name="T29" fmla="*/ 264 h 268"/>
                  <a:gd name="T30" fmla="*/ 315 w 459"/>
                  <a:gd name="T31" fmla="*/ 268 h 268"/>
                  <a:gd name="T32" fmla="*/ 305 w 459"/>
                  <a:gd name="T33" fmla="*/ 265 h 268"/>
                  <a:gd name="T34" fmla="*/ 133 w 459"/>
                  <a:gd name="T35" fmla="*/ 8 h 268"/>
                  <a:gd name="T36" fmla="*/ 34 w 459"/>
                  <a:gd name="T37" fmla="*/ 66 h 268"/>
                  <a:gd name="T38" fmla="*/ 31 w 459"/>
                  <a:gd name="T39" fmla="*/ 67 h 268"/>
                  <a:gd name="T40" fmla="*/ 5 w 459"/>
                  <a:gd name="T41" fmla="*/ 66 h 268"/>
                  <a:gd name="T42" fmla="*/ 5 w 459"/>
                  <a:gd name="T43" fmla="*/ 64 h 268"/>
                  <a:gd name="T44" fmla="*/ 5 w 459"/>
                  <a:gd name="T45" fmla="*/ 85 h 268"/>
                  <a:gd name="T46" fmla="*/ 7 w 459"/>
                  <a:gd name="T47" fmla="*/ 88 h 268"/>
                  <a:gd name="T48" fmla="*/ 307 w 459"/>
                  <a:gd name="T49" fmla="*/ 261 h 268"/>
                  <a:gd name="T50" fmla="*/ 325 w 459"/>
                  <a:gd name="T51" fmla="*/ 260 h 268"/>
                  <a:gd name="T52" fmla="*/ 450 w 459"/>
                  <a:gd name="T53" fmla="*/ 188 h 268"/>
                  <a:gd name="T54" fmla="*/ 454 w 459"/>
                  <a:gd name="T55" fmla="*/ 183 h 268"/>
                  <a:gd name="T56" fmla="*/ 454 w 459"/>
                  <a:gd name="T57" fmla="*/ 164 h 268"/>
                  <a:gd name="T58" fmla="*/ 379 w 459"/>
                  <a:gd name="T59" fmla="*/ 138 h 268"/>
                  <a:gd name="T60" fmla="*/ 378 w 459"/>
                  <a:gd name="T61" fmla="*/ 138 h 268"/>
                  <a:gd name="T62" fmla="*/ 152 w 459"/>
                  <a:gd name="T63" fmla="*/ 7 h 268"/>
                  <a:gd name="T64" fmla="*/ 144 w 459"/>
                  <a:gd name="T65" fmla="*/ 6 h 268"/>
                  <a:gd name="T66" fmla="*/ 133 w 459"/>
                  <a:gd name="T67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9" h="268">
                    <a:moveTo>
                      <a:pt x="305" y="265"/>
                    </a:moveTo>
                    <a:cubicBezTo>
                      <a:pt x="5" y="92"/>
                      <a:pt x="5" y="92"/>
                      <a:pt x="5" y="92"/>
                    </a:cubicBezTo>
                    <a:cubicBezTo>
                      <a:pt x="2" y="90"/>
                      <a:pt x="0" y="88"/>
                      <a:pt x="0" y="85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5"/>
                      <a:pt x="1" y="64"/>
                      <a:pt x="2" y="63"/>
                    </a:cubicBezTo>
                    <a:cubicBezTo>
                      <a:pt x="2" y="62"/>
                      <a:pt x="4" y="61"/>
                      <a:pt x="5" y="61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8" y="0"/>
                      <a:pt x="148" y="0"/>
                      <a:pt x="154" y="3"/>
                    </a:cubicBezTo>
                    <a:cubicBezTo>
                      <a:pt x="380" y="134"/>
                      <a:pt x="380" y="134"/>
                      <a:pt x="380" y="134"/>
                    </a:cubicBezTo>
                    <a:cubicBezTo>
                      <a:pt x="455" y="159"/>
                      <a:pt x="455" y="159"/>
                      <a:pt x="455" y="159"/>
                    </a:cubicBezTo>
                    <a:cubicBezTo>
                      <a:pt x="457" y="160"/>
                      <a:pt x="458" y="162"/>
                      <a:pt x="458" y="164"/>
                    </a:cubicBezTo>
                    <a:cubicBezTo>
                      <a:pt x="458" y="182"/>
                      <a:pt x="458" y="182"/>
                      <a:pt x="458" y="182"/>
                    </a:cubicBezTo>
                    <a:cubicBezTo>
                      <a:pt x="459" y="186"/>
                      <a:pt x="457" y="190"/>
                      <a:pt x="452" y="193"/>
                    </a:cubicBezTo>
                    <a:cubicBezTo>
                      <a:pt x="328" y="264"/>
                      <a:pt x="328" y="264"/>
                      <a:pt x="328" y="264"/>
                    </a:cubicBezTo>
                    <a:cubicBezTo>
                      <a:pt x="324" y="267"/>
                      <a:pt x="319" y="268"/>
                      <a:pt x="315" y="268"/>
                    </a:cubicBezTo>
                    <a:cubicBezTo>
                      <a:pt x="311" y="268"/>
                      <a:pt x="307" y="267"/>
                      <a:pt x="305" y="265"/>
                    </a:cubicBezTo>
                    <a:close/>
                    <a:moveTo>
                      <a:pt x="133" y="8"/>
                    </a:moveTo>
                    <a:cubicBezTo>
                      <a:pt x="34" y="66"/>
                      <a:pt x="34" y="66"/>
                      <a:pt x="34" y="66"/>
                    </a:cubicBezTo>
                    <a:cubicBezTo>
                      <a:pt x="33" y="66"/>
                      <a:pt x="32" y="67"/>
                      <a:pt x="31" y="67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5" y="85"/>
                      <a:pt x="5" y="85"/>
                      <a:pt x="5" y="85"/>
                    </a:cubicBezTo>
                    <a:cubicBezTo>
                      <a:pt x="5" y="86"/>
                      <a:pt x="6" y="87"/>
                      <a:pt x="7" y="88"/>
                    </a:cubicBezTo>
                    <a:cubicBezTo>
                      <a:pt x="307" y="261"/>
                      <a:pt x="307" y="261"/>
                      <a:pt x="307" y="261"/>
                    </a:cubicBezTo>
                    <a:cubicBezTo>
                      <a:pt x="312" y="264"/>
                      <a:pt x="320" y="263"/>
                      <a:pt x="325" y="260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3" y="187"/>
                      <a:pt x="454" y="185"/>
                      <a:pt x="454" y="183"/>
                    </a:cubicBezTo>
                    <a:cubicBezTo>
                      <a:pt x="454" y="164"/>
                      <a:pt x="454" y="164"/>
                      <a:pt x="454" y="164"/>
                    </a:cubicBezTo>
                    <a:cubicBezTo>
                      <a:pt x="379" y="138"/>
                      <a:pt x="379" y="138"/>
                      <a:pt x="379" y="138"/>
                    </a:cubicBezTo>
                    <a:cubicBezTo>
                      <a:pt x="378" y="138"/>
                      <a:pt x="378" y="138"/>
                      <a:pt x="378" y="138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49" y="6"/>
                      <a:pt x="147" y="6"/>
                      <a:pt x="144" y="6"/>
                    </a:cubicBezTo>
                    <a:cubicBezTo>
                      <a:pt x="140" y="6"/>
                      <a:pt x="136" y="7"/>
                      <a:pt x="133" y="8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" name="任意多边形 1361">
                <a:extLst>
                  <a:ext uri="{FF2B5EF4-FFF2-40B4-BE49-F238E27FC236}">
                    <a16:creationId xmlns:a16="http://schemas.microsoft.com/office/drawing/2014/main" id="{65814AFB-2315-475B-BDFE-4FBDB27B7E9F}"/>
                  </a:ext>
                </a:extLst>
              </p:cNvPr>
              <p:cNvSpPr/>
              <p:nvPr/>
            </p:nvSpPr>
            <p:spPr bwMode="auto">
              <a:xfrm>
                <a:off x="5143501" y="3844926"/>
                <a:ext cx="2028825" cy="1173163"/>
              </a:xfrm>
              <a:custGeom>
                <a:avLst/>
                <a:gdLst>
                  <a:gd name="T0" fmla="*/ 5 w 457"/>
                  <a:gd name="T1" fmla="*/ 87 h 264"/>
                  <a:gd name="T2" fmla="*/ 305 w 457"/>
                  <a:gd name="T3" fmla="*/ 261 h 264"/>
                  <a:gd name="T4" fmla="*/ 326 w 457"/>
                  <a:gd name="T5" fmla="*/ 260 h 264"/>
                  <a:gd name="T6" fmla="*/ 450 w 457"/>
                  <a:gd name="T7" fmla="*/ 188 h 264"/>
                  <a:gd name="T8" fmla="*/ 452 w 457"/>
                  <a:gd name="T9" fmla="*/ 176 h 264"/>
                  <a:gd name="T10" fmla="*/ 152 w 457"/>
                  <a:gd name="T11" fmla="*/ 3 h 264"/>
                  <a:gd name="T12" fmla="*/ 131 w 457"/>
                  <a:gd name="T13" fmla="*/ 4 h 264"/>
                  <a:gd name="T14" fmla="*/ 6 w 457"/>
                  <a:gd name="T15" fmla="*/ 76 h 264"/>
                  <a:gd name="T16" fmla="*/ 5 w 457"/>
                  <a:gd name="T17" fmla="*/ 8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264">
                    <a:moveTo>
                      <a:pt x="5" y="87"/>
                    </a:move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10" y="264"/>
                      <a:pt x="319" y="263"/>
                      <a:pt x="326" y="260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6" y="184"/>
                      <a:pt x="457" y="179"/>
                      <a:pt x="452" y="176"/>
                    </a:cubicBezTo>
                    <a:cubicBezTo>
                      <a:pt x="152" y="3"/>
                      <a:pt x="152" y="3"/>
                      <a:pt x="152" y="3"/>
                    </a:cubicBezTo>
                    <a:cubicBezTo>
                      <a:pt x="146" y="0"/>
                      <a:pt x="137" y="0"/>
                      <a:pt x="131" y="4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0" y="79"/>
                      <a:pt x="0" y="84"/>
                      <a:pt x="5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" name="任意多边形 1362">
                <a:extLst>
                  <a:ext uri="{FF2B5EF4-FFF2-40B4-BE49-F238E27FC236}">
                    <a16:creationId xmlns:a16="http://schemas.microsoft.com/office/drawing/2014/main" id="{36C5848D-3249-4D7B-9AD1-E1AFD98A4226}"/>
                  </a:ext>
                </a:extLst>
              </p:cNvPr>
              <p:cNvSpPr/>
              <p:nvPr/>
            </p:nvSpPr>
            <p:spPr bwMode="auto">
              <a:xfrm>
                <a:off x="5138738" y="3830639"/>
                <a:ext cx="2038350" cy="1192213"/>
              </a:xfrm>
              <a:custGeom>
                <a:avLst/>
                <a:gdLst>
                  <a:gd name="T0" fmla="*/ 305 w 459"/>
                  <a:gd name="T1" fmla="*/ 266 h 268"/>
                  <a:gd name="T2" fmla="*/ 5 w 459"/>
                  <a:gd name="T3" fmla="*/ 93 h 268"/>
                  <a:gd name="T4" fmla="*/ 0 w 459"/>
                  <a:gd name="T5" fmla="*/ 85 h 268"/>
                  <a:gd name="T6" fmla="*/ 6 w 459"/>
                  <a:gd name="T7" fmla="*/ 76 h 268"/>
                  <a:gd name="T8" fmla="*/ 131 w 459"/>
                  <a:gd name="T9" fmla="*/ 5 h 268"/>
                  <a:gd name="T10" fmla="*/ 154 w 459"/>
                  <a:gd name="T11" fmla="*/ 4 h 268"/>
                  <a:gd name="T12" fmla="*/ 454 w 459"/>
                  <a:gd name="T13" fmla="*/ 177 h 268"/>
                  <a:gd name="T14" fmla="*/ 459 w 459"/>
                  <a:gd name="T15" fmla="*/ 184 h 268"/>
                  <a:gd name="T16" fmla="*/ 452 w 459"/>
                  <a:gd name="T17" fmla="*/ 193 h 268"/>
                  <a:gd name="T18" fmla="*/ 328 w 459"/>
                  <a:gd name="T19" fmla="*/ 265 h 268"/>
                  <a:gd name="T20" fmla="*/ 315 w 459"/>
                  <a:gd name="T21" fmla="*/ 268 h 268"/>
                  <a:gd name="T22" fmla="*/ 305 w 459"/>
                  <a:gd name="T23" fmla="*/ 266 h 268"/>
                  <a:gd name="T24" fmla="*/ 133 w 459"/>
                  <a:gd name="T25" fmla="*/ 9 h 268"/>
                  <a:gd name="T26" fmla="*/ 9 w 459"/>
                  <a:gd name="T27" fmla="*/ 81 h 268"/>
                  <a:gd name="T28" fmla="*/ 5 w 459"/>
                  <a:gd name="T29" fmla="*/ 85 h 268"/>
                  <a:gd name="T30" fmla="*/ 7 w 459"/>
                  <a:gd name="T31" fmla="*/ 88 h 268"/>
                  <a:gd name="T32" fmla="*/ 307 w 459"/>
                  <a:gd name="T33" fmla="*/ 262 h 268"/>
                  <a:gd name="T34" fmla="*/ 325 w 459"/>
                  <a:gd name="T35" fmla="*/ 261 h 268"/>
                  <a:gd name="T36" fmla="*/ 450 w 459"/>
                  <a:gd name="T37" fmla="*/ 189 h 268"/>
                  <a:gd name="T38" fmla="*/ 454 w 459"/>
                  <a:gd name="T39" fmla="*/ 184 h 268"/>
                  <a:gd name="T40" fmla="*/ 451 w 459"/>
                  <a:gd name="T41" fmla="*/ 181 h 268"/>
                  <a:gd name="T42" fmla="*/ 152 w 459"/>
                  <a:gd name="T43" fmla="*/ 8 h 268"/>
                  <a:gd name="T44" fmla="*/ 144 w 459"/>
                  <a:gd name="T45" fmla="*/ 6 h 268"/>
                  <a:gd name="T46" fmla="*/ 133 w 459"/>
                  <a:gd name="T47" fmla="*/ 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268">
                    <a:moveTo>
                      <a:pt x="305" y="266"/>
                    </a:moveTo>
                    <a:cubicBezTo>
                      <a:pt x="5" y="93"/>
                      <a:pt x="5" y="93"/>
                      <a:pt x="5" y="93"/>
                    </a:cubicBezTo>
                    <a:cubicBezTo>
                      <a:pt x="2" y="91"/>
                      <a:pt x="0" y="88"/>
                      <a:pt x="0" y="85"/>
                    </a:cubicBezTo>
                    <a:cubicBezTo>
                      <a:pt x="0" y="82"/>
                      <a:pt x="2" y="79"/>
                      <a:pt x="6" y="7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8" y="1"/>
                      <a:pt x="148" y="0"/>
                      <a:pt x="154" y="4"/>
                    </a:cubicBezTo>
                    <a:cubicBezTo>
                      <a:pt x="454" y="177"/>
                      <a:pt x="454" y="177"/>
                      <a:pt x="454" y="177"/>
                    </a:cubicBezTo>
                    <a:cubicBezTo>
                      <a:pt x="457" y="179"/>
                      <a:pt x="459" y="181"/>
                      <a:pt x="459" y="184"/>
                    </a:cubicBezTo>
                    <a:cubicBezTo>
                      <a:pt x="459" y="187"/>
                      <a:pt x="456" y="191"/>
                      <a:pt x="452" y="193"/>
                    </a:cubicBezTo>
                    <a:cubicBezTo>
                      <a:pt x="328" y="265"/>
                      <a:pt x="328" y="265"/>
                      <a:pt x="328" y="265"/>
                    </a:cubicBezTo>
                    <a:cubicBezTo>
                      <a:pt x="324" y="267"/>
                      <a:pt x="319" y="268"/>
                      <a:pt x="315" y="268"/>
                    </a:cubicBezTo>
                    <a:cubicBezTo>
                      <a:pt x="311" y="268"/>
                      <a:pt x="307" y="267"/>
                      <a:pt x="305" y="266"/>
                    </a:cubicBezTo>
                    <a:close/>
                    <a:moveTo>
                      <a:pt x="133" y="9"/>
                    </a:moveTo>
                    <a:cubicBezTo>
                      <a:pt x="9" y="81"/>
                      <a:pt x="9" y="81"/>
                      <a:pt x="9" y="81"/>
                    </a:cubicBezTo>
                    <a:cubicBezTo>
                      <a:pt x="6" y="82"/>
                      <a:pt x="5" y="84"/>
                      <a:pt x="5" y="85"/>
                    </a:cubicBezTo>
                    <a:cubicBezTo>
                      <a:pt x="5" y="87"/>
                      <a:pt x="6" y="88"/>
                      <a:pt x="7" y="88"/>
                    </a:cubicBezTo>
                    <a:cubicBezTo>
                      <a:pt x="307" y="262"/>
                      <a:pt x="307" y="262"/>
                      <a:pt x="307" y="262"/>
                    </a:cubicBezTo>
                    <a:cubicBezTo>
                      <a:pt x="312" y="264"/>
                      <a:pt x="320" y="264"/>
                      <a:pt x="325" y="261"/>
                    </a:cubicBezTo>
                    <a:cubicBezTo>
                      <a:pt x="450" y="189"/>
                      <a:pt x="450" y="189"/>
                      <a:pt x="450" y="189"/>
                    </a:cubicBezTo>
                    <a:cubicBezTo>
                      <a:pt x="452" y="187"/>
                      <a:pt x="454" y="186"/>
                      <a:pt x="454" y="184"/>
                    </a:cubicBezTo>
                    <a:cubicBezTo>
                      <a:pt x="454" y="183"/>
                      <a:pt x="453" y="182"/>
                      <a:pt x="451" y="181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49" y="7"/>
                      <a:pt x="147" y="6"/>
                      <a:pt x="144" y="6"/>
                    </a:cubicBezTo>
                    <a:cubicBezTo>
                      <a:pt x="140" y="6"/>
                      <a:pt x="136" y="7"/>
                      <a:pt x="133" y="9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" name="矩形 1363">
                <a:extLst>
                  <a:ext uri="{FF2B5EF4-FFF2-40B4-BE49-F238E27FC236}">
                    <a16:creationId xmlns:a16="http://schemas.microsoft.com/office/drawing/2014/main" id="{2BDAF4E5-5A73-487C-A5CD-8A34A8E93176}"/>
                  </a:ext>
                </a:extLst>
              </p:cNvPr>
              <p:cNvSpPr/>
              <p:nvPr/>
            </p:nvSpPr>
            <p:spPr bwMode="auto">
              <a:xfrm>
                <a:off x="6529388" y="5018089"/>
                <a:ext cx="17463" cy="79375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" name="矩形 1364">
                <a:extLst>
                  <a:ext uri="{FF2B5EF4-FFF2-40B4-BE49-F238E27FC236}">
                    <a16:creationId xmlns:a16="http://schemas.microsoft.com/office/drawing/2014/main" id="{2B74C64C-2A87-40EB-A029-536BE1FA96A3}"/>
                  </a:ext>
                </a:extLst>
              </p:cNvPr>
              <p:cNvSpPr/>
              <p:nvPr/>
            </p:nvSpPr>
            <p:spPr bwMode="auto">
              <a:xfrm>
                <a:off x="7097713" y="4702176"/>
                <a:ext cx="12700" cy="79375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" name="矩形 1365">
                <a:extLst>
                  <a:ext uri="{FF2B5EF4-FFF2-40B4-BE49-F238E27FC236}">
                    <a16:creationId xmlns:a16="http://schemas.microsoft.com/office/drawing/2014/main" id="{9F53279F-ACEF-4522-847C-C0E1965D288D}"/>
                  </a:ext>
                </a:extLst>
              </p:cNvPr>
              <p:cNvSpPr/>
              <p:nvPr/>
            </p:nvSpPr>
            <p:spPr bwMode="auto">
              <a:xfrm>
                <a:off x="5200651" y="4262439"/>
                <a:ext cx="19050" cy="79375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" name="任意多边形 1366">
                <a:extLst>
                  <a:ext uri="{FF2B5EF4-FFF2-40B4-BE49-F238E27FC236}">
                    <a16:creationId xmlns:a16="http://schemas.microsoft.com/office/drawing/2014/main" id="{F0E3284A-7467-4400-BDDF-0D55708E3EFE}"/>
                  </a:ext>
                </a:extLst>
              </p:cNvPr>
              <p:cNvSpPr/>
              <p:nvPr/>
            </p:nvSpPr>
            <p:spPr bwMode="auto">
              <a:xfrm>
                <a:off x="4602163" y="1120776"/>
                <a:ext cx="3133725" cy="4154488"/>
              </a:xfrm>
              <a:custGeom>
                <a:avLst/>
                <a:gdLst>
                  <a:gd name="T0" fmla="*/ 0 w 706"/>
                  <a:gd name="T1" fmla="*/ 15 h 935"/>
                  <a:gd name="T2" fmla="*/ 0 w 706"/>
                  <a:gd name="T3" fmla="*/ 14 h 935"/>
                  <a:gd name="T4" fmla="*/ 22 w 706"/>
                  <a:gd name="T5" fmla="*/ 1 h 935"/>
                  <a:gd name="T6" fmla="*/ 27 w 706"/>
                  <a:gd name="T7" fmla="*/ 1 h 935"/>
                  <a:gd name="T8" fmla="*/ 699 w 706"/>
                  <a:gd name="T9" fmla="*/ 390 h 935"/>
                  <a:gd name="T10" fmla="*/ 706 w 706"/>
                  <a:gd name="T11" fmla="*/ 402 h 935"/>
                  <a:gd name="T12" fmla="*/ 706 w 706"/>
                  <a:gd name="T13" fmla="*/ 917 h 935"/>
                  <a:gd name="T14" fmla="*/ 704 w 706"/>
                  <a:gd name="T15" fmla="*/ 922 h 935"/>
                  <a:gd name="T16" fmla="*/ 680 w 706"/>
                  <a:gd name="T17" fmla="*/ 935 h 935"/>
                  <a:gd name="T18" fmla="*/ 657 w 706"/>
                  <a:gd name="T19" fmla="*/ 906 h 935"/>
                  <a:gd name="T20" fmla="*/ 666 w 706"/>
                  <a:gd name="T21" fmla="*/ 902 h 935"/>
                  <a:gd name="T22" fmla="*/ 27 w 706"/>
                  <a:gd name="T23" fmla="*/ 533 h 935"/>
                  <a:gd name="T24" fmla="*/ 20 w 706"/>
                  <a:gd name="T25" fmla="*/ 521 h 935"/>
                  <a:gd name="T26" fmla="*/ 20 w 706"/>
                  <a:gd name="T27" fmla="*/ 43 h 935"/>
                  <a:gd name="T28" fmla="*/ 0 w 706"/>
                  <a:gd name="T29" fmla="*/ 1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6" h="93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0"/>
                      <a:pt x="25" y="0"/>
                      <a:pt x="27" y="1"/>
                    </a:cubicBezTo>
                    <a:cubicBezTo>
                      <a:pt x="699" y="390"/>
                      <a:pt x="699" y="390"/>
                      <a:pt x="699" y="390"/>
                    </a:cubicBezTo>
                    <a:cubicBezTo>
                      <a:pt x="703" y="392"/>
                      <a:pt x="706" y="397"/>
                      <a:pt x="706" y="402"/>
                    </a:cubicBezTo>
                    <a:cubicBezTo>
                      <a:pt x="706" y="917"/>
                      <a:pt x="706" y="917"/>
                      <a:pt x="706" y="917"/>
                    </a:cubicBezTo>
                    <a:cubicBezTo>
                      <a:pt x="706" y="919"/>
                      <a:pt x="705" y="921"/>
                      <a:pt x="704" y="922"/>
                    </a:cubicBezTo>
                    <a:cubicBezTo>
                      <a:pt x="680" y="935"/>
                      <a:pt x="680" y="935"/>
                      <a:pt x="680" y="935"/>
                    </a:cubicBezTo>
                    <a:cubicBezTo>
                      <a:pt x="657" y="906"/>
                      <a:pt x="657" y="906"/>
                      <a:pt x="657" y="906"/>
                    </a:cubicBezTo>
                    <a:cubicBezTo>
                      <a:pt x="666" y="902"/>
                      <a:pt x="666" y="902"/>
                      <a:pt x="666" y="902"/>
                    </a:cubicBezTo>
                    <a:cubicBezTo>
                      <a:pt x="27" y="533"/>
                      <a:pt x="27" y="533"/>
                      <a:pt x="27" y="533"/>
                    </a:cubicBezTo>
                    <a:cubicBezTo>
                      <a:pt x="23" y="531"/>
                      <a:pt x="20" y="526"/>
                      <a:pt x="20" y="521"/>
                    </a:cubicBezTo>
                    <a:cubicBezTo>
                      <a:pt x="20" y="43"/>
                      <a:pt x="20" y="43"/>
                      <a:pt x="20" y="43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" name="任意多边形 1367">
                <a:extLst>
                  <a:ext uri="{FF2B5EF4-FFF2-40B4-BE49-F238E27FC236}">
                    <a16:creationId xmlns:a16="http://schemas.microsoft.com/office/drawing/2014/main" id="{503D93F6-24AB-4161-96B7-974070644FE6}"/>
                  </a:ext>
                </a:extLst>
              </p:cNvPr>
              <p:cNvSpPr/>
              <p:nvPr/>
            </p:nvSpPr>
            <p:spPr bwMode="auto">
              <a:xfrm>
                <a:off x="4587876" y="1111251"/>
                <a:ext cx="3157538" cy="4178300"/>
              </a:xfrm>
              <a:custGeom>
                <a:avLst/>
                <a:gdLst>
                  <a:gd name="T0" fmla="*/ 656 w 711"/>
                  <a:gd name="T1" fmla="*/ 908 h 940"/>
                  <a:gd name="T2" fmla="*/ 664 w 711"/>
                  <a:gd name="T3" fmla="*/ 904 h 940"/>
                  <a:gd name="T4" fmla="*/ 29 w 711"/>
                  <a:gd name="T5" fmla="*/ 537 h 940"/>
                  <a:gd name="T6" fmla="*/ 21 w 711"/>
                  <a:gd name="T7" fmla="*/ 523 h 940"/>
                  <a:gd name="T8" fmla="*/ 21 w 711"/>
                  <a:gd name="T9" fmla="*/ 45 h 940"/>
                  <a:gd name="T10" fmla="*/ 1 w 711"/>
                  <a:gd name="T11" fmla="*/ 18 h 940"/>
                  <a:gd name="T12" fmla="*/ 0 w 711"/>
                  <a:gd name="T13" fmla="*/ 16 h 940"/>
                  <a:gd name="T14" fmla="*/ 2 w 711"/>
                  <a:gd name="T15" fmla="*/ 14 h 940"/>
                  <a:gd name="T16" fmla="*/ 24 w 711"/>
                  <a:gd name="T17" fmla="*/ 1 h 940"/>
                  <a:gd name="T18" fmla="*/ 31 w 711"/>
                  <a:gd name="T19" fmla="*/ 1 h 940"/>
                  <a:gd name="T20" fmla="*/ 703 w 711"/>
                  <a:gd name="T21" fmla="*/ 390 h 940"/>
                  <a:gd name="T22" fmla="*/ 711 w 711"/>
                  <a:gd name="T23" fmla="*/ 404 h 940"/>
                  <a:gd name="T24" fmla="*/ 711 w 711"/>
                  <a:gd name="T25" fmla="*/ 919 h 940"/>
                  <a:gd name="T26" fmla="*/ 708 w 711"/>
                  <a:gd name="T27" fmla="*/ 926 h 940"/>
                  <a:gd name="T28" fmla="*/ 683 w 711"/>
                  <a:gd name="T29" fmla="*/ 940 h 940"/>
                  <a:gd name="T30" fmla="*/ 656 w 711"/>
                  <a:gd name="T31" fmla="*/ 908 h 940"/>
                  <a:gd name="T32" fmla="*/ 26 w 711"/>
                  <a:gd name="T33" fmla="*/ 5 h 940"/>
                  <a:gd name="T34" fmla="*/ 6 w 711"/>
                  <a:gd name="T35" fmla="*/ 17 h 940"/>
                  <a:gd name="T36" fmla="*/ 26 w 711"/>
                  <a:gd name="T37" fmla="*/ 44 h 940"/>
                  <a:gd name="T38" fmla="*/ 26 w 711"/>
                  <a:gd name="T39" fmla="*/ 523 h 940"/>
                  <a:gd name="T40" fmla="*/ 31 w 711"/>
                  <a:gd name="T41" fmla="*/ 533 h 940"/>
                  <a:gd name="T42" fmla="*/ 675 w 711"/>
                  <a:gd name="T43" fmla="*/ 905 h 940"/>
                  <a:gd name="T44" fmla="*/ 664 w 711"/>
                  <a:gd name="T45" fmla="*/ 909 h 940"/>
                  <a:gd name="T46" fmla="*/ 684 w 711"/>
                  <a:gd name="T47" fmla="*/ 934 h 940"/>
                  <a:gd name="T48" fmla="*/ 705 w 711"/>
                  <a:gd name="T49" fmla="*/ 922 h 940"/>
                  <a:gd name="T50" fmla="*/ 706 w 711"/>
                  <a:gd name="T51" fmla="*/ 919 h 940"/>
                  <a:gd name="T52" fmla="*/ 706 w 711"/>
                  <a:gd name="T53" fmla="*/ 404 h 940"/>
                  <a:gd name="T54" fmla="*/ 701 w 711"/>
                  <a:gd name="T55" fmla="*/ 394 h 940"/>
                  <a:gd name="T56" fmla="*/ 29 w 711"/>
                  <a:gd name="T57" fmla="*/ 5 h 940"/>
                  <a:gd name="T58" fmla="*/ 27 w 711"/>
                  <a:gd name="T59" fmla="*/ 5 h 940"/>
                  <a:gd name="T60" fmla="*/ 26 w 711"/>
                  <a:gd name="T61" fmla="*/ 5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1" h="940">
                    <a:moveTo>
                      <a:pt x="656" y="908"/>
                    </a:moveTo>
                    <a:cubicBezTo>
                      <a:pt x="664" y="904"/>
                      <a:pt x="664" y="904"/>
                      <a:pt x="664" y="904"/>
                    </a:cubicBezTo>
                    <a:cubicBezTo>
                      <a:pt x="29" y="537"/>
                      <a:pt x="29" y="537"/>
                      <a:pt x="29" y="537"/>
                    </a:cubicBezTo>
                    <a:cubicBezTo>
                      <a:pt x="24" y="535"/>
                      <a:pt x="21" y="529"/>
                      <a:pt x="21" y="523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4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0"/>
                      <a:pt x="29" y="0"/>
                      <a:pt x="31" y="1"/>
                    </a:cubicBezTo>
                    <a:cubicBezTo>
                      <a:pt x="703" y="390"/>
                      <a:pt x="703" y="390"/>
                      <a:pt x="703" y="390"/>
                    </a:cubicBezTo>
                    <a:cubicBezTo>
                      <a:pt x="708" y="392"/>
                      <a:pt x="711" y="398"/>
                      <a:pt x="711" y="404"/>
                    </a:cubicBezTo>
                    <a:cubicBezTo>
                      <a:pt x="711" y="919"/>
                      <a:pt x="711" y="919"/>
                      <a:pt x="711" y="919"/>
                    </a:cubicBezTo>
                    <a:cubicBezTo>
                      <a:pt x="711" y="922"/>
                      <a:pt x="710" y="924"/>
                      <a:pt x="708" y="926"/>
                    </a:cubicBezTo>
                    <a:cubicBezTo>
                      <a:pt x="683" y="940"/>
                      <a:pt x="683" y="940"/>
                      <a:pt x="683" y="940"/>
                    </a:cubicBezTo>
                    <a:lnTo>
                      <a:pt x="656" y="908"/>
                    </a:lnTo>
                    <a:close/>
                    <a:moveTo>
                      <a:pt x="2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523"/>
                      <a:pt x="26" y="523"/>
                      <a:pt x="26" y="523"/>
                    </a:cubicBezTo>
                    <a:cubicBezTo>
                      <a:pt x="26" y="527"/>
                      <a:pt x="28" y="532"/>
                      <a:pt x="31" y="533"/>
                    </a:cubicBezTo>
                    <a:cubicBezTo>
                      <a:pt x="675" y="905"/>
                      <a:pt x="675" y="905"/>
                      <a:pt x="675" y="905"/>
                    </a:cubicBezTo>
                    <a:cubicBezTo>
                      <a:pt x="664" y="909"/>
                      <a:pt x="664" y="909"/>
                      <a:pt x="664" y="909"/>
                    </a:cubicBezTo>
                    <a:cubicBezTo>
                      <a:pt x="684" y="934"/>
                      <a:pt x="684" y="934"/>
                      <a:pt x="684" y="934"/>
                    </a:cubicBezTo>
                    <a:cubicBezTo>
                      <a:pt x="705" y="922"/>
                      <a:pt x="705" y="922"/>
                      <a:pt x="705" y="922"/>
                    </a:cubicBezTo>
                    <a:cubicBezTo>
                      <a:pt x="706" y="921"/>
                      <a:pt x="706" y="920"/>
                      <a:pt x="706" y="919"/>
                    </a:cubicBezTo>
                    <a:cubicBezTo>
                      <a:pt x="706" y="404"/>
                      <a:pt x="706" y="404"/>
                      <a:pt x="706" y="404"/>
                    </a:cubicBezTo>
                    <a:cubicBezTo>
                      <a:pt x="706" y="400"/>
                      <a:pt x="704" y="395"/>
                      <a:pt x="701" y="394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5"/>
                      <a:pt x="28" y="5"/>
                      <a:pt x="27" y="5"/>
                    </a:cubicBezTo>
                    <a:cubicBezTo>
                      <a:pt x="27" y="5"/>
                      <a:pt x="27" y="5"/>
                      <a:pt x="26" y="5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" name="任意多边形 1368">
                <a:extLst>
                  <a:ext uri="{FF2B5EF4-FFF2-40B4-BE49-F238E27FC236}">
                    <a16:creationId xmlns:a16="http://schemas.microsoft.com/office/drawing/2014/main" id="{E9415121-FD3C-491A-9E79-8E0C6F055AD5}"/>
                  </a:ext>
                </a:extLst>
              </p:cNvPr>
              <p:cNvSpPr/>
              <p:nvPr/>
            </p:nvSpPr>
            <p:spPr bwMode="auto">
              <a:xfrm>
                <a:off x="4587876" y="1173164"/>
                <a:ext cx="3041650" cy="4111625"/>
              </a:xfrm>
              <a:custGeom>
                <a:avLst/>
                <a:gdLst>
                  <a:gd name="T0" fmla="*/ 6 w 685"/>
                  <a:gd name="T1" fmla="*/ 534 h 925"/>
                  <a:gd name="T2" fmla="*/ 679 w 685"/>
                  <a:gd name="T3" fmla="*/ 923 h 925"/>
                  <a:gd name="T4" fmla="*/ 685 w 685"/>
                  <a:gd name="T5" fmla="*/ 918 h 925"/>
                  <a:gd name="T6" fmla="*/ 685 w 685"/>
                  <a:gd name="T7" fmla="*/ 403 h 925"/>
                  <a:gd name="T8" fmla="*/ 679 w 685"/>
                  <a:gd name="T9" fmla="*/ 391 h 925"/>
                  <a:gd name="T10" fmla="*/ 6 w 685"/>
                  <a:gd name="T11" fmla="*/ 2 h 925"/>
                  <a:gd name="T12" fmla="*/ 0 w 685"/>
                  <a:gd name="T13" fmla="*/ 7 h 925"/>
                  <a:gd name="T14" fmla="*/ 0 w 685"/>
                  <a:gd name="T15" fmla="*/ 522 h 925"/>
                  <a:gd name="T16" fmla="*/ 6 w 685"/>
                  <a:gd name="T17" fmla="*/ 534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" h="925">
                    <a:moveTo>
                      <a:pt x="6" y="534"/>
                    </a:moveTo>
                    <a:cubicBezTo>
                      <a:pt x="679" y="923"/>
                      <a:pt x="679" y="923"/>
                      <a:pt x="679" y="923"/>
                    </a:cubicBezTo>
                    <a:cubicBezTo>
                      <a:pt x="682" y="925"/>
                      <a:pt x="685" y="922"/>
                      <a:pt x="685" y="918"/>
                    </a:cubicBezTo>
                    <a:cubicBezTo>
                      <a:pt x="685" y="403"/>
                      <a:pt x="685" y="403"/>
                      <a:pt x="685" y="403"/>
                    </a:cubicBezTo>
                    <a:cubicBezTo>
                      <a:pt x="685" y="398"/>
                      <a:pt x="682" y="393"/>
                      <a:pt x="679" y="39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0" y="527"/>
                      <a:pt x="3" y="532"/>
                      <a:pt x="6" y="53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" name="任意多边形 1369">
                <a:extLst>
                  <a:ext uri="{FF2B5EF4-FFF2-40B4-BE49-F238E27FC236}">
                    <a16:creationId xmlns:a16="http://schemas.microsoft.com/office/drawing/2014/main" id="{286F4201-131B-4630-BB83-6EF796E895E7}"/>
                  </a:ext>
                </a:extLst>
              </p:cNvPr>
              <p:cNvSpPr/>
              <p:nvPr/>
            </p:nvSpPr>
            <p:spPr bwMode="auto">
              <a:xfrm>
                <a:off x="4579938" y="1168401"/>
                <a:ext cx="3063875" cy="4121150"/>
              </a:xfrm>
              <a:custGeom>
                <a:avLst/>
                <a:gdLst>
                  <a:gd name="T0" fmla="*/ 680 w 690"/>
                  <a:gd name="T1" fmla="*/ 926 h 927"/>
                  <a:gd name="T2" fmla="*/ 7 w 690"/>
                  <a:gd name="T3" fmla="*/ 537 h 927"/>
                  <a:gd name="T4" fmla="*/ 0 w 690"/>
                  <a:gd name="T5" fmla="*/ 523 h 927"/>
                  <a:gd name="T6" fmla="*/ 0 w 690"/>
                  <a:gd name="T7" fmla="*/ 8 h 927"/>
                  <a:gd name="T8" fmla="*/ 3 w 690"/>
                  <a:gd name="T9" fmla="*/ 1 h 927"/>
                  <a:gd name="T10" fmla="*/ 10 w 690"/>
                  <a:gd name="T11" fmla="*/ 1 h 927"/>
                  <a:gd name="T12" fmla="*/ 682 w 690"/>
                  <a:gd name="T13" fmla="*/ 390 h 927"/>
                  <a:gd name="T14" fmla="*/ 690 w 690"/>
                  <a:gd name="T15" fmla="*/ 404 h 927"/>
                  <a:gd name="T16" fmla="*/ 690 w 690"/>
                  <a:gd name="T17" fmla="*/ 919 h 927"/>
                  <a:gd name="T18" fmla="*/ 686 w 690"/>
                  <a:gd name="T19" fmla="*/ 926 h 927"/>
                  <a:gd name="T20" fmla="*/ 683 w 690"/>
                  <a:gd name="T21" fmla="*/ 927 h 927"/>
                  <a:gd name="T22" fmla="*/ 680 w 690"/>
                  <a:gd name="T23" fmla="*/ 926 h 927"/>
                  <a:gd name="T24" fmla="*/ 5 w 690"/>
                  <a:gd name="T25" fmla="*/ 5 h 927"/>
                  <a:gd name="T26" fmla="*/ 4 w 690"/>
                  <a:gd name="T27" fmla="*/ 8 h 927"/>
                  <a:gd name="T28" fmla="*/ 4 w 690"/>
                  <a:gd name="T29" fmla="*/ 523 h 927"/>
                  <a:gd name="T30" fmla="*/ 10 w 690"/>
                  <a:gd name="T31" fmla="*/ 533 h 927"/>
                  <a:gd name="T32" fmla="*/ 682 w 690"/>
                  <a:gd name="T33" fmla="*/ 921 h 927"/>
                  <a:gd name="T34" fmla="*/ 684 w 690"/>
                  <a:gd name="T35" fmla="*/ 922 h 927"/>
                  <a:gd name="T36" fmla="*/ 685 w 690"/>
                  <a:gd name="T37" fmla="*/ 919 h 927"/>
                  <a:gd name="T38" fmla="*/ 685 w 690"/>
                  <a:gd name="T39" fmla="*/ 404 h 927"/>
                  <a:gd name="T40" fmla="*/ 680 w 690"/>
                  <a:gd name="T41" fmla="*/ 394 h 927"/>
                  <a:gd name="T42" fmla="*/ 7 w 690"/>
                  <a:gd name="T43" fmla="*/ 6 h 927"/>
                  <a:gd name="T44" fmla="*/ 6 w 690"/>
                  <a:gd name="T45" fmla="*/ 5 h 927"/>
                  <a:gd name="T46" fmla="*/ 5 w 690"/>
                  <a:gd name="T47" fmla="*/ 5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0" h="927">
                    <a:moveTo>
                      <a:pt x="680" y="926"/>
                    </a:moveTo>
                    <a:cubicBezTo>
                      <a:pt x="7" y="537"/>
                      <a:pt x="7" y="537"/>
                      <a:pt x="7" y="537"/>
                    </a:cubicBezTo>
                    <a:cubicBezTo>
                      <a:pt x="3" y="535"/>
                      <a:pt x="0" y="529"/>
                      <a:pt x="0" y="52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0"/>
                      <a:pt x="10" y="1"/>
                    </a:cubicBezTo>
                    <a:cubicBezTo>
                      <a:pt x="682" y="390"/>
                      <a:pt x="682" y="390"/>
                      <a:pt x="682" y="390"/>
                    </a:cubicBezTo>
                    <a:cubicBezTo>
                      <a:pt x="686" y="392"/>
                      <a:pt x="690" y="398"/>
                      <a:pt x="690" y="404"/>
                    </a:cubicBezTo>
                    <a:cubicBezTo>
                      <a:pt x="690" y="919"/>
                      <a:pt x="690" y="919"/>
                      <a:pt x="690" y="919"/>
                    </a:cubicBezTo>
                    <a:cubicBezTo>
                      <a:pt x="690" y="922"/>
                      <a:pt x="688" y="925"/>
                      <a:pt x="686" y="926"/>
                    </a:cubicBezTo>
                    <a:cubicBezTo>
                      <a:pt x="685" y="926"/>
                      <a:pt x="684" y="927"/>
                      <a:pt x="683" y="927"/>
                    </a:cubicBezTo>
                    <a:cubicBezTo>
                      <a:pt x="682" y="927"/>
                      <a:pt x="681" y="926"/>
                      <a:pt x="680" y="926"/>
                    </a:cubicBezTo>
                    <a:close/>
                    <a:moveTo>
                      <a:pt x="5" y="5"/>
                    </a:moveTo>
                    <a:cubicBezTo>
                      <a:pt x="5" y="5"/>
                      <a:pt x="4" y="7"/>
                      <a:pt x="4" y="8"/>
                    </a:cubicBezTo>
                    <a:cubicBezTo>
                      <a:pt x="4" y="523"/>
                      <a:pt x="4" y="523"/>
                      <a:pt x="4" y="523"/>
                    </a:cubicBezTo>
                    <a:cubicBezTo>
                      <a:pt x="4" y="527"/>
                      <a:pt x="7" y="532"/>
                      <a:pt x="10" y="533"/>
                    </a:cubicBezTo>
                    <a:cubicBezTo>
                      <a:pt x="682" y="921"/>
                      <a:pt x="682" y="921"/>
                      <a:pt x="682" y="921"/>
                    </a:cubicBezTo>
                    <a:cubicBezTo>
                      <a:pt x="682" y="922"/>
                      <a:pt x="683" y="922"/>
                      <a:pt x="684" y="922"/>
                    </a:cubicBezTo>
                    <a:cubicBezTo>
                      <a:pt x="684" y="922"/>
                      <a:pt x="685" y="921"/>
                      <a:pt x="685" y="919"/>
                    </a:cubicBezTo>
                    <a:cubicBezTo>
                      <a:pt x="685" y="404"/>
                      <a:pt x="685" y="404"/>
                      <a:pt x="685" y="404"/>
                    </a:cubicBezTo>
                    <a:cubicBezTo>
                      <a:pt x="685" y="400"/>
                      <a:pt x="682" y="395"/>
                      <a:pt x="680" y="39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" name="任意多边形 1370">
                <a:extLst>
                  <a:ext uri="{FF2B5EF4-FFF2-40B4-BE49-F238E27FC236}">
                    <a16:creationId xmlns:a16="http://schemas.microsoft.com/office/drawing/2014/main" id="{9FCE1F0B-3687-4DCE-9840-F9B42D6DEEE7}"/>
                  </a:ext>
                </a:extLst>
              </p:cNvPr>
              <p:cNvSpPr/>
              <p:nvPr/>
            </p:nvSpPr>
            <p:spPr bwMode="auto">
              <a:xfrm>
                <a:off x="4614863" y="1212851"/>
                <a:ext cx="2992438" cy="4013200"/>
              </a:xfrm>
              <a:custGeom>
                <a:avLst/>
                <a:gdLst>
                  <a:gd name="T0" fmla="*/ 1 w 674"/>
                  <a:gd name="T1" fmla="*/ 516 h 903"/>
                  <a:gd name="T2" fmla="*/ 672 w 674"/>
                  <a:gd name="T3" fmla="*/ 903 h 903"/>
                  <a:gd name="T4" fmla="*/ 674 w 674"/>
                  <a:gd name="T5" fmla="*/ 901 h 903"/>
                  <a:gd name="T6" fmla="*/ 674 w 674"/>
                  <a:gd name="T7" fmla="*/ 392 h 903"/>
                  <a:gd name="T8" fmla="*/ 672 w 674"/>
                  <a:gd name="T9" fmla="*/ 388 h 903"/>
                  <a:gd name="T10" fmla="*/ 1 w 674"/>
                  <a:gd name="T11" fmla="*/ 1 h 903"/>
                  <a:gd name="T12" fmla="*/ 0 w 674"/>
                  <a:gd name="T13" fmla="*/ 2 h 903"/>
                  <a:gd name="T14" fmla="*/ 0 w 674"/>
                  <a:gd name="T15" fmla="*/ 512 h 903"/>
                  <a:gd name="T16" fmla="*/ 1 w 674"/>
                  <a:gd name="T17" fmla="*/ 516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4" h="903">
                    <a:moveTo>
                      <a:pt x="1" y="516"/>
                    </a:moveTo>
                    <a:cubicBezTo>
                      <a:pt x="672" y="903"/>
                      <a:pt x="672" y="903"/>
                      <a:pt x="672" y="903"/>
                    </a:cubicBezTo>
                    <a:cubicBezTo>
                      <a:pt x="673" y="903"/>
                      <a:pt x="674" y="903"/>
                      <a:pt x="674" y="901"/>
                    </a:cubicBezTo>
                    <a:cubicBezTo>
                      <a:pt x="674" y="392"/>
                      <a:pt x="674" y="392"/>
                      <a:pt x="674" y="392"/>
                    </a:cubicBezTo>
                    <a:cubicBezTo>
                      <a:pt x="674" y="390"/>
                      <a:pt x="673" y="389"/>
                      <a:pt x="672" y="388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512"/>
                      <a:pt x="0" y="512"/>
                      <a:pt x="0" y="512"/>
                    </a:cubicBezTo>
                    <a:cubicBezTo>
                      <a:pt x="0" y="514"/>
                      <a:pt x="0" y="515"/>
                      <a:pt x="1" y="516"/>
                    </a:cubicBezTo>
                    <a:close/>
                  </a:path>
                </a:pathLst>
              </a:cu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" name="任意多边形 1371">
                <a:extLst>
                  <a:ext uri="{FF2B5EF4-FFF2-40B4-BE49-F238E27FC236}">
                    <a16:creationId xmlns:a16="http://schemas.microsoft.com/office/drawing/2014/main" id="{F26ED393-53F8-459B-AB48-EE798CA0E707}"/>
                  </a:ext>
                </a:extLst>
              </p:cNvPr>
              <p:cNvSpPr/>
              <p:nvPr/>
            </p:nvSpPr>
            <p:spPr bwMode="auto">
              <a:xfrm>
                <a:off x="4602163" y="1204914"/>
                <a:ext cx="3014663" cy="4030663"/>
              </a:xfrm>
              <a:custGeom>
                <a:avLst/>
                <a:gdLst>
                  <a:gd name="T0" fmla="*/ 674 w 679"/>
                  <a:gd name="T1" fmla="*/ 907 h 907"/>
                  <a:gd name="T2" fmla="*/ 3 w 679"/>
                  <a:gd name="T3" fmla="*/ 520 h 907"/>
                  <a:gd name="T4" fmla="*/ 3 w 679"/>
                  <a:gd name="T5" fmla="*/ 520 h 907"/>
                  <a:gd name="T6" fmla="*/ 0 w 679"/>
                  <a:gd name="T7" fmla="*/ 514 h 907"/>
                  <a:gd name="T8" fmla="*/ 0 w 679"/>
                  <a:gd name="T9" fmla="*/ 4 h 907"/>
                  <a:gd name="T10" fmla="*/ 2 w 679"/>
                  <a:gd name="T11" fmla="*/ 1 h 907"/>
                  <a:gd name="T12" fmla="*/ 6 w 679"/>
                  <a:gd name="T13" fmla="*/ 1 h 907"/>
                  <a:gd name="T14" fmla="*/ 676 w 679"/>
                  <a:gd name="T15" fmla="*/ 388 h 907"/>
                  <a:gd name="T16" fmla="*/ 679 w 679"/>
                  <a:gd name="T17" fmla="*/ 394 h 907"/>
                  <a:gd name="T18" fmla="*/ 679 w 679"/>
                  <a:gd name="T19" fmla="*/ 903 h 907"/>
                  <a:gd name="T20" fmla="*/ 677 w 679"/>
                  <a:gd name="T21" fmla="*/ 907 h 907"/>
                  <a:gd name="T22" fmla="*/ 676 w 679"/>
                  <a:gd name="T23" fmla="*/ 907 h 907"/>
                  <a:gd name="T24" fmla="*/ 674 w 679"/>
                  <a:gd name="T25" fmla="*/ 907 h 907"/>
                  <a:gd name="T26" fmla="*/ 5 w 679"/>
                  <a:gd name="T27" fmla="*/ 514 h 907"/>
                  <a:gd name="T28" fmla="*/ 6 w 679"/>
                  <a:gd name="T29" fmla="*/ 516 h 907"/>
                  <a:gd name="T30" fmla="*/ 674 w 679"/>
                  <a:gd name="T31" fmla="*/ 902 h 907"/>
                  <a:gd name="T32" fmla="*/ 674 w 679"/>
                  <a:gd name="T33" fmla="*/ 394 h 907"/>
                  <a:gd name="T34" fmla="*/ 674 w 679"/>
                  <a:gd name="T35" fmla="*/ 392 h 907"/>
                  <a:gd name="T36" fmla="*/ 5 w 679"/>
                  <a:gd name="T37" fmla="*/ 6 h 907"/>
                  <a:gd name="T38" fmla="*/ 5 w 679"/>
                  <a:gd name="T39" fmla="*/ 514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9" h="907">
                    <a:moveTo>
                      <a:pt x="674" y="907"/>
                    </a:moveTo>
                    <a:cubicBezTo>
                      <a:pt x="3" y="520"/>
                      <a:pt x="3" y="520"/>
                      <a:pt x="3" y="520"/>
                    </a:cubicBezTo>
                    <a:cubicBezTo>
                      <a:pt x="3" y="520"/>
                      <a:pt x="3" y="520"/>
                      <a:pt x="3" y="520"/>
                    </a:cubicBezTo>
                    <a:cubicBezTo>
                      <a:pt x="1" y="519"/>
                      <a:pt x="0" y="516"/>
                      <a:pt x="0" y="5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0"/>
                      <a:pt x="6" y="1"/>
                    </a:cubicBezTo>
                    <a:cubicBezTo>
                      <a:pt x="676" y="388"/>
                      <a:pt x="676" y="388"/>
                      <a:pt x="676" y="388"/>
                    </a:cubicBezTo>
                    <a:cubicBezTo>
                      <a:pt x="678" y="389"/>
                      <a:pt x="679" y="391"/>
                      <a:pt x="679" y="394"/>
                    </a:cubicBezTo>
                    <a:cubicBezTo>
                      <a:pt x="679" y="903"/>
                      <a:pt x="679" y="903"/>
                      <a:pt x="679" y="903"/>
                    </a:cubicBezTo>
                    <a:cubicBezTo>
                      <a:pt x="679" y="905"/>
                      <a:pt x="678" y="906"/>
                      <a:pt x="677" y="907"/>
                    </a:cubicBezTo>
                    <a:cubicBezTo>
                      <a:pt x="677" y="907"/>
                      <a:pt x="676" y="907"/>
                      <a:pt x="676" y="907"/>
                    </a:cubicBezTo>
                    <a:cubicBezTo>
                      <a:pt x="675" y="907"/>
                      <a:pt x="674" y="907"/>
                      <a:pt x="674" y="907"/>
                    </a:cubicBezTo>
                    <a:close/>
                    <a:moveTo>
                      <a:pt x="5" y="514"/>
                    </a:moveTo>
                    <a:cubicBezTo>
                      <a:pt x="5" y="515"/>
                      <a:pt x="5" y="516"/>
                      <a:pt x="6" y="516"/>
                    </a:cubicBezTo>
                    <a:cubicBezTo>
                      <a:pt x="674" y="902"/>
                      <a:pt x="674" y="902"/>
                      <a:pt x="674" y="902"/>
                    </a:cubicBezTo>
                    <a:cubicBezTo>
                      <a:pt x="674" y="394"/>
                      <a:pt x="674" y="394"/>
                      <a:pt x="674" y="394"/>
                    </a:cubicBezTo>
                    <a:cubicBezTo>
                      <a:pt x="674" y="393"/>
                      <a:pt x="674" y="392"/>
                      <a:pt x="674" y="392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51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" name="任意多边形 1372">
                <a:extLst>
                  <a:ext uri="{FF2B5EF4-FFF2-40B4-BE49-F238E27FC236}">
                    <a16:creationId xmlns:a16="http://schemas.microsoft.com/office/drawing/2014/main" id="{5784A893-AD59-48B3-9CDB-2E4B4BEA440B}"/>
                  </a:ext>
                </a:extLst>
              </p:cNvPr>
              <p:cNvSpPr/>
              <p:nvPr/>
            </p:nvSpPr>
            <p:spPr bwMode="auto">
              <a:xfrm>
                <a:off x="4587876" y="3363914"/>
                <a:ext cx="3041650" cy="1920875"/>
              </a:xfrm>
              <a:custGeom>
                <a:avLst/>
                <a:gdLst>
                  <a:gd name="T0" fmla="*/ 0 w 685"/>
                  <a:gd name="T1" fmla="*/ 29 h 432"/>
                  <a:gd name="T2" fmla="*/ 0 w 685"/>
                  <a:gd name="T3" fmla="*/ 0 h 432"/>
                  <a:gd name="T4" fmla="*/ 685 w 685"/>
                  <a:gd name="T5" fmla="*/ 396 h 432"/>
                  <a:gd name="T6" fmla="*/ 685 w 685"/>
                  <a:gd name="T7" fmla="*/ 425 h 432"/>
                  <a:gd name="T8" fmla="*/ 678 w 685"/>
                  <a:gd name="T9" fmla="*/ 429 h 432"/>
                  <a:gd name="T10" fmla="*/ 7 w 685"/>
                  <a:gd name="T11" fmla="*/ 42 h 432"/>
                  <a:gd name="T12" fmla="*/ 0 w 685"/>
                  <a:gd name="T13" fmla="*/ 29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5" h="432">
                    <a:moveTo>
                      <a:pt x="0" y="2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85" y="396"/>
                      <a:pt x="685" y="396"/>
                      <a:pt x="685" y="396"/>
                    </a:cubicBezTo>
                    <a:cubicBezTo>
                      <a:pt x="685" y="425"/>
                      <a:pt x="685" y="425"/>
                      <a:pt x="685" y="425"/>
                    </a:cubicBezTo>
                    <a:cubicBezTo>
                      <a:pt x="685" y="430"/>
                      <a:pt x="682" y="432"/>
                      <a:pt x="678" y="42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3" y="39"/>
                      <a:pt x="0" y="34"/>
                      <a:pt x="0" y="29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" name="任意多边形 1373">
                <a:extLst>
                  <a:ext uri="{FF2B5EF4-FFF2-40B4-BE49-F238E27FC236}">
                    <a16:creationId xmlns:a16="http://schemas.microsoft.com/office/drawing/2014/main" id="{D22C9B6C-32DD-4702-854F-C55CD400AB1D}"/>
                  </a:ext>
                </a:extLst>
              </p:cNvPr>
              <p:cNvSpPr/>
              <p:nvPr/>
            </p:nvSpPr>
            <p:spPr bwMode="auto">
              <a:xfrm>
                <a:off x="4575176" y="3346451"/>
                <a:ext cx="3068638" cy="1943100"/>
              </a:xfrm>
              <a:custGeom>
                <a:avLst/>
                <a:gdLst>
                  <a:gd name="T0" fmla="*/ 680 w 691"/>
                  <a:gd name="T1" fmla="*/ 435 h 437"/>
                  <a:gd name="T2" fmla="*/ 9 w 691"/>
                  <a:gd name="T3" fmla="*/ 48 h 437"/>
                  <a:gd name="T4" fmla="*/ 0 w 691"/>
                  <a:gd name="T5" fmla="*/ 33 h 437"/>
                  <a:gd name="T6" fmla="*/ 0 w 691"/>
                  <a:gd name="T7" fmla="*/ 0 h 437"/>
                  <a:gd name="T8" fmla="*/ 689 w 691"/>
                  <a:gd name="T9" fmla="*/ 398 h 437"/>
                  <a:gd name="T10" fmla="*/ 691 w 691"/>
                  <a:gd name="T11" fmla="*/ 398 h 437"/>
                  <a:gd name="T12" fmla="*/ 691 w 691"/>
                  <a:gd name="T13" fmla="*/ 429 h 437"/>
                  <a:gd name="T14" fmla="*/ 687 w 691"/>
                  <a:gd name="T15" fmla="*/ 436 h 437"/>
                  <a:gd name="T16" fmla="*/ 684 w 691"/>
                  <a:gd name="T17" fmla="*/ 437 h 437"/>
                  <a:gd name="T18" fmla="*/ 680 w 691"/>
                  <a:gd name="T19" fmla="*/ 435 h 437"/>
                  <a:gd name="T20" fmla="*/ 5 w 691"/>
                  <a:gd name="T21" fmla="*/ 8 h 437"/>
                  <a:gd name="T22" fmla="*/ 5 w 691"/>
                  <a:gd name="T23" fmla="*/ 33 h 437"/>
                  <a:gd name="T24" fmla="*/ 11 w 691"/>
                  <a:gd name="T25" fmla="*/ 44 h 437"/>
                  <a:gd name="T26" fmla="*/ 682 w 691"/>
                  <a:gd name="T27" fmla="*/ 431 h 437"/>
                  <a:gd name="T28" fmla="*/ 685 w 691"/>
                  <a:gd name="T29" fmla="*/ 432 h 437"/>
                  <a:gd name="T30" fmla="*/ 686 w 691"/>
                  <a:gd name="T31" fmla="*/ 429 h 437"/>
                  <a:gd name="T32" fmla="*/ 686 w 691"/>
                  <a:gd name="T33" fmla="*/ 401 h 437"/>
                  <a:gd name="T34" fmla="*/ 5 w 691"/>
                  <a:gd name="T35" fmla="*/ 8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1" h="437">
                    <a:moveTo>
                      <a:pt x="680" y="435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4" y="45"/>
                      <a:pt x="0" y="39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89" y="398"/>
                      <a:pt x="689" y="398"/>
                      <a:pt x="689" y="398"/>
                    </a:cubicBezTo>
                    <a:cubicBezTo>
                      <a:pt x="691" y="398"/>
                      <a:pt x="691" y="398"/>
                      <a:pt x="691" y="398"/>
                    </a:cubicBezTo>
                    <a:cubicBezTo>
                      <a:pt x="691" y="429"/>
                      <a:pt x="691" y="429"/>
                      <a:pt x="691" y="429"/>
                    </a:cubicBezTo>
                    <a:cubicBezTo>
                      <a:pt x="691" y="432"/>
                      <a:pt x="689" y="435"/>
                      <a:pt x="687" y="436"/>
                    </a:cubicBezTo>
                    <a:cubicBezTo>
                      <a:pt x="687" y="436"/>
                      <a:pt x="685" y="437"/>
                      <a:pt x="684" y="437"/>
                    </a:cubicBezTo>
                    <a:cubicBezTo>
                      <a:pt x="683" y="437"/>
                      <a:pt x="682" y="436"/>
                      <a:pt x="680" y="435"/>
                    </a:cubicBezTo>
                    <a:close/>
                    <a:moveTo>
                      <a:pt x="5" y="8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37"/>
                      <a:pt x="8" y="42"/>
                      <a:pt x="11" y="44"/>
                    </a:cubicBezTo>
                    <a:cubicBezTo>
                      <a:pt x="682" y="431"/>
                      <a:pt x="682" y="431"/>
                      <a:pt x="682" y="431"/>
                    </a:cubicBezTo>
                    <a:cubicBezTo>
                      <a:pt x="684" y="432"/>
                      <a:pt x="684" y="432"/>
                      <a:pt x="685" y="432"/>
                    </a:cubicBezTo>
                    <a:cubicBezTo>
                      <a:pt x="686" y="431"/>
                      <a:pt x="686" y="430"/>
                      <a:pt x="686" y="429"/>
                    </a:cubicBezTo>
                    <a:cubicBezTo>
                      <a:pt x="686" y="401"/>
                      <a:pt x="686" y="401"/>
                      <a:pt x="686" y="401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" name="任意多边形 1374">
                <a:extLst>
                  <a:ext uri="{FF2B5EF4-FFF2-40B4-BE49-F238E27FC236}">
                    <a16:creationId xmlns:a16="http://schemas.microsoft.com/office/drawing/2014/main" id="{E81EE5BF-0534-4188-9A3A-A46C773B9A46}"/>
                  </a:ext>
                </a:extLst>
              </p:cNvPr>
              <p:cNvSpPr/>
              <p:nvPr/>
            </p:nvSpPr>
            <p:spPr bwMode="auto">
              <a:xfrm>
                <a:off x="5911851" y="4208464"/>
                <a:ext cx="395288" cy="236538"/>
              </a:xfrm>
              <a:custGeom>
                <a:avLst/>
                <a:gdLst>
                  <a:gd name="T0" fmla="*/ 243 w 249"/>
                  <a:gd name="T1" fmla="*/ 149 h 149"/>
                  <a:gd name="T2" fmla="*/ 249 w 249"/>
                  <a:gd name="T3" fmla="*/ 140 h 149"/>
                  <a:gd name="T4" fmla="*/ 6 w 249"/>
                  <a:gd name="T5" fmla="*/ 0 h 149"/>
                  <a:gd name="T6" fmla="*/ 0 w 249"/>
                  <a:gd name="T7" fmla="*/ 9 h 149"/>
                  <a:gd name="T8" fmla="*/ 243 w 2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149">
                    <a:moveTo>
                      <a:pt x="243" y="149"/>
                    </a:moveTo>
                    <a:lnTo>
                      <a:pt x="249" y="140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243" y="149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6" name="任意多边形 1375">
                <a:extLst>
                  <a:ext uri="{FF2B5EF4-FFF2-40B4-BE49-F238E27FC236}">
                    <a16:creationId xmlns:a16="http://schemas.microsoft.com/office/drawing/2014/main" id="{03E57059-2B63-421C-A651-321D48658D38}"/>
                  </a:ext>
                </a:extLst>
              </p:cNvPr>
              <p:cNvSpPr/>
              <p:nvPr/>
            </p:nvSpPr>
            <p:spPr bwMode="auto">
              <a:xfrm>
                <a:off x="7629526" y="2867026"/>
                <a:ext cx="111125" cy="74613"/>
              </a:xfrm>
              <a:custGeom>
                <a:avLst/>
                <a:gdLst>
                  <a:gd name="T0" fmla="*/ 6 w 70"/>
                  <a:gd name="T1" fmla="*/ 47 h 47"/>
                  <a:gd name="T2" fmla="*/ 70 w 70"/>
                  <a:gd name="T3" fmla="*/ 11 h 47"/>
                  <a:gd name="T4" fmla="*/ 65 w 70"/>
                  <a:gd name="T5" fmla="*/ 0 h 47"/>
                  <a:gd name="T6" fmla="*/ 0 w 70"/>
                  <a:gd name="T7" fmla="*/ 36 h 47"/>
                  <a:gd name="T8" fmla="*/ 6 w 70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47">
                    <a:moveTo>
                      <a:pt x="6" y="47"/>
                    </a:moveTo>
                    <a:lnTo>
                      <a:pt x="70" y="11"/>
                    </a:lnTo>
                    <a:lnTo>
                      <a:pt x="65" y="0"/>
                    </a:lnTo>
                    <a:lnTo>
                      <a:pt x="0" y="36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7" name="任意多边形 1376">
                <a:extLst>
                  <a:ext uri="{FF2B5EF4-FFF2-40B4-BE49-F238E27FC236}">
                    <a16:creationId xmlns:a16="http://schemas.microsoft.com/office/drawing/2014/main" id="{0036A53F-35D1-4119-959C-D320C5F5A613}"/>
                  </a:ext>
                </a:extLst>
              </p:cNvPr>
              <p:cNvSpPr/>
              <p:nvPr/>
            </p:nvSpPr>
            <p:spPr bwMode="auto">
              <a:xfrm>
                <a:off x="4779963" y="1212851"/>
                <a:ext cx="114300" cy="80963"/>
              </a:xfrm>
              <a:custGeom>
                <a:avLst/>
                <a:gdLst>
                  <a:gd name="T0" fmla="*/ 8 w 72"/>
                  <a:gd name="T1" fmla="*/ 51 h 51"/>
                  <a:gd name="T2" fmla="*/ 72 w 72"/>
                  <a:gd name="T3" fmla="*/ 12 h 51"/>
                  <a:gd name="T4" fmla="*/ 64 w 72"/>
                  <a:gd name="T5" fmla="*/ 0 h 51"/>
                  <a:gd name="T6" fmla="*/ 0 w 72"/>
                  <a:gd name="T7" fmla="*/ 37 h 51"/>
                  <a:gd name="T8" fmla="*/ 8 w 7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51">
                    <a:moveTo>
                      <a:pt x="8" y="51"/>
                    </a:moveTo>
                    <a:lnTo>
                      <a:pt x="72" y="12"/>
                    </a:lnTo>
                    <a:lnTo>
                      <a:pt x="64" y="0"/>
                    </a:lnTo>
                    <a:lnTo>
                      <a:pt x="0" y="37"/>
                    </a:lnTo>
                    <a:lnTo>
                      <a:pt x="8" y="5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8" name="任意多边形 1377">
                <a:extLst>
                  <a:ext uri="{FF2B5EF4-FFF2-40B4-BE49-F238E27FC236}">
                    <a16:creationId xmlns:a16="http://schemas.microsoft.com/office/drawing/2014/main" id="{D6603D3E-85D7-4B21-9373-C6803FEC4363}"/>
                  </a:ext>
                </a:extLst>
              </p:cNvPr>
              <p:cNvSpPr/>
              <p:nvPr/>
            </p:nvSpPr>
            <p:spPr bwMode="auto">
              <a:xfrm>
                <a:off x="7629526" y="5030789"/>
                <a:ext cx="111125" cy="80963"/>
              </a:xfrm>
              <a:custGeom>
                <a:avLst/>
                <a:gdLst>
                  <a:gd name="T0" fmla="*/ 6 w 70"/>
                  <a:gd name="T1" fmla="*/ 51 h 51"/>
                  <a:gd name="T2" fmla="*/ 70 w 70"/>
                  <a:gd name="T3" fmla="*/ 11 h 51"/>
                  <a:gd name="T4" fmla="*/ 65 w 70"/>
                  <a:gd name="T5" fmla="*/ 0 h 51"/>
                  <a:gd name="T6" fmla="*/ 0 w 70"/>
                  <a:gd name="T7" fmla="*/ 39 h 51"/>
                  <a:gd name="T8" fmla="*/ 6 w 70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1">
                    <a:moveTo>
                      <a:pt x="6" y="51"/>
                    </a:moveTo>
                    <a:lnTo>
                      <a:pt x="70" y="11"/>
                    </a:lnTo>
                    <a:lnTo>
                      <a:pt x="65" y="0"/>
                    </a:lnTo>
                    <a:lnTo>
                      <a:pt x="0" y="39"/>
                    </a:lnTo>
                    <a:lnTo>
                      <a:pt x="6" y="5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9" name="任意多边形 1378">
                <a:extLst>
                  <a:ext uri="{FF2B5EF4-FFF2-40B4-BE49-F238E27FC236}">
                    <a16:creationId xmlns:a16="http://schemas.microsoft.com/office/drawing/2014/main" id="{16D8BAAC-124F-4329-853A-53E047EB97A4}"/>
                  </a:ext>
                </a:extLst>
              </p:cNvPr>
              <p:cNvSpPr/>
              <p:nvPr/>
            </p:nvSpPr>
            <p:spPr bwMode="auto">
              <a:xfrm>
                <a:off x="6853238" y="4845051"/>
                <a:ext cx="71438" cy="52388"/>
              </a:xfrm>
              <a:custGeom>
                <a:avLst/>
                <a:gdLst>
                  <a:gd name="T0" fmla="*/ 39 w 45"/>
                  <a:gd name="T1" fmla="*/ 33 h 33"/>
                  <a:gd name="T2" fmla="*/ 45 w 45"/>
                  <a:gd name="T3" fmla="*/ 25 h 33"/>
                  <a:gd name="T4" fmla="*/ 3 w 45"/>
                  <a:gd name="T5" fmla="*/ 0 h 33"/>
                  <a:gd name="T6" fmla="*/ 0 w 45"/>
                  <a:gd name="T7" fmla="*/ 11 h 33"/>
                  <a:gd name="T8" fmla="*/ 39 w 45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9" y="33"/>
                    </a:moveTo>
                    <a:lnTo>
                      <a:pt x="45" y="25"/>
                    </a:lnTo>
                    <a:lnTo>
                      <a:pt x="3" y="0"/>
                    </a:lnTo>
                    <a:lnTo>
                      <a:pt x="0" y="11"/>
                    </a:lnTo>
                    <a:lnTo>
                      <a:pt x="39" y="33"/>
                    </a:ln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0" name="任意多边形 1379">
                <a:extLst>
                  <a:ext uri="{FF2B5EF4-FFF2-40B4-BE49-F238E27FC236}">
                    <a16:creationId xmlns:a16="http://schemas.microsoft.com/office/drawing/2014/main" id="{AC1A66D2-F68C-4BDA-90DF-BBABB7780B97}"/>
                  </a:ext>
                </a:extLst>
              </p:cNvPr>
              <p:cNvSpPr/>
              <p:nvPr/>
            </p:nvSpPr>
            <p:spPr bwMode="auto">
              <a:xfrm>
                <a:off x="5365751" y="4279901"/>
                <a:ext cx="1322388" cy="684213"/>
              </a:xfrm>
              <a:custGeom>
                <a:avLst/>
                <a:gdLst>
                  <a:gd name="T0" fmla="*/ 265 w 298"/>
                  <a:gd name="T1" fmla="*/ 154 h 154"/>
                  <a:gd name="T2" fmla="*/ 272 w 298"/>
                  <a:gd name="T3" fmla="*/ 152 h 154"/>
                  <a:gd name="T4" fmla="*/ 298 w 298"/>
                  <a:gd name="T5" fmla="*/ 136 h 154"/>
                  <a:gd name="T6" fmla="*/ 296 w 298"/>
                  <a:gd name="T7" fmla="*/ 132 h 154"/>
                  <a:gd name="T8" fmla="*/ 270 w 298"/>
                  <a:gd name="T9" fmla="*/ 148 h 154"/>
                  <a:gd name="T10" fmla="*/ 261 w 298"/>
                  <a:gd name="T11" fmla="*/ 148 h 154"/>
                  <a:gd name="T12" fmla="*/ 2 w 298"/>
                  <a:gd name="T13" fmla="*/ 0 h 154"/>
                  <a:gd name="T14" fmla="*/ 0 w 298"/>
                  <a:gd name="T15" fmla="*/ 5 h 154"/>
                  <a:gd name="T16" fmla="*/ 258 w 298"/>
                  <a:gd name="T17" fmla="*/ 152 h 154"/>
                  <a:gd name="T18" fmla="*/ 265 w 298"/>
                  <a:gd name="T1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8" h="154">
                    <a:moveTo>
                      <a:pt x="265" y="154"/>
                    </a:moveTo>
                    <a:cubicBezTo>
                      <a:pt x="268" y="154"/>
                      <a:pt x="270" y="153"/>
                      <a:pt x="272" y="152"/>
                    </a:cubicBezTo>
                    <a:cubicBezTo>
                      <a:pt x="298" y="136"/>
                      <a:pt x="298" y="136"/>
                      <a:pt x="298" y="136"/>
                    </a:cubicBezTo>
                    <a:cubicBezTo>
                      <a:pt x="296" y="132"/>
                      <a:pt x="296" y="132"/>
                      <a:pt x="296" y="132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67" y="149"/>
                      <a:pt x="264" y="149"/>
                      <a:pt x="261" y="14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58" y="152"/>
                      <a:pt x="258" y="152"/>
                      <a:pt x="258" y="152"/>
                    </a:cubicBezTo>
                    <a:cubicBezTo>
                      <a:pt x="260" y="153"/>
                      <a:pt x="263" y="154"/>
                      <a:pt x="265" y="15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1" name="任意多边形 1380">
                <a:extLst>
                  <a:ext uri="{FF2B5EF4-FFF2-40B4-BE49-F238E27FC236}">
                    <a16:creationId xmlns:a16="http://schemas.microsoft.com/office/drawing/2014/main" id="{72CA26A5-F20C-4393-A8FC-2F2473DD7DE0}"/>
                  </a:ext>
                </a:extLst>
              </p:cNvPr>
              <p:cNvSpPr/>
              <p:nvPr/>
            </p:nvSpPr>
            <p:spPr bwMode="auto">
              <a:xfrm>
                <a:off x="5232401" y="4114801"/>
                <a:ext cx="146050" cy="165100"/>
              </a:xfrm>
              <a:custGeom>
                <a:avLst/>
                <a:gdLst>
                  <a:gd name="T0" fmla="*/ 23 w 33"/>
                  <a:gd name="T1" fmla="*/ 37 h 37"/>
                  <a:gd name="T2" fmla="*/ 25 w 33"/>
                  <a:gd name="T3" fmla="*/ 33 h 37"/>
                  <a:gd name="T4" fmla="*/ 6 w 33"/>
                  <a:gd name="T5" fmla="*/ 22 h 37"/>
                  <a:gd name="T6" fmla="*/ 5 w 33"/>
                  <a:gd name="T7" fmla="*/ 21 h 37"/>
                  <a:gd name="T8" fmla="*/ 6 w 33"/>
                  <a:gd name="T9" fmla="*/ 20 h 37"/>
                  <a:gd name="T10" fmla="*/ 33 w 33"/>
                  <a:gd name="T11" fmla="*/ 4 h 37"/>
                  <a:gd name="T12" fmla="*/ 30 w 33"/>
                  <a:gd name="T13" fmla="*/ 0 h 37"/>
                  <a:gd name="T14" fmla="*/ 3 w 33"/>
                  <a:gd name="T15" fmla="*/ 16 h 37"/>
                  <a:gd name="T16" fmla="*/ 0 w 33"/>
                  <a:gd name="T17" fmla="*/ 21 h 37"/>
                  <a:gd name="T18" fmla="*/ 4 w 33"/>
                  <a:gd name="T19" fmla="*/ 27 h 37"/>
                  <a:gd name="T20" fmla="*/ 23 w 33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7">
                    <a:moveTo>
                      <a:pt x="23" y="37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1"/>
                      <a:pt x="5" y="21"/>
                    </a:cubicBezTo>
                    <a:cubicBezTo>
                      <a:pt x="5" y="21"/>
                      <a:pt x="5" y="20"/>
                      <a:pt x="6" y="2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7"/>
                      <a:pt x="0" y="19"/>
                      <a:pt x="0" y="21"/>
                    </a:cubicBezTo>
                    <a:cubicBezTo>
                      <a:pt x="0" y="23"/>
                      <a:pt x="2" y="26"/>
                      <a:pt x="4" y="27"/>
                    </a:cubicBezTo>
                    <a:lnTo>
                      <a:pt x="23" y="3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2" name="任意多边形 1381">
                <a:extLst>
                  <a:ext uri="{FF2B5EF4-FFF2-40B4-BE49-F238E27FC236}">
                    <a16:creationId xmlns:a16="http://schemas.microsoft.com/office/drawing/2014/main" id="{9A2B4BC5-58B1-4735-9E62-8770DE82FA8B}"/>
                  </a:ext>
                </a:extLst>
              </p:cNvPr>
              <p:cNvSpPr/>
              <p:nvPr/>
            </p:nvSpPr>
            <p:spPr bwMode="auto">
              <a:xfrm>
                <a:off x="7634288" y="4951414"/>
                <a:ext cx="111125" cy="79375"/>
              </a:xfrm>
              <a:custGeom>
                <a:avLst/>
                <a:gdLst>
                  <a:gd name="T0" fmla="*/ 6 w 70"/>
                  <a:gd name="T1" fmla="*/ 50 h 50"/>
                  <a:gd name="T2" fmla="*/ 70 w 70"/>
                  <a:gd name="T3" fmla="*/ 11 h 50"/>
                  <a:gd name="T4" fmla="*/ 64 w 70"/>
                  <a:gd name="T5" fmla="*/ 0 h 50"/>
                  <a:gd name="T6" fmla="*/ 0 w 70"/>
                  <a:gd name="T7" fmla="*/ 39 h 50"/>
                  <a:gd name="T8" fmla="*/ 6 w 70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0">
                    <a:moveTo>
                      <a:pt x="6" y="50"/>
                    </a:moveTo>
                    <a:lnTo>
                      <a:pt x="70" y="11"/>
                    </a:lnTo>
                    <a:lnTo>
                      <a:pt x="64" y="0"/>
                    </a:lnTo>
                    <a:lnTo>
                      <a:pt x="0" y="39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3" name="任意多边形 1382">
                <a:extLst>
                  <a:ext uri="{FF2B5EF4-FFF2-40B4-BE49-F238E27FC236}">
                    <a16:creationId xmlns:a16="http://schemas.microsoft.com/office/drawing/2014/main" id="{CBE915FF-49D0-4D67-9BF8-3152420CF602}"/>
                  </a:ext>
                </a:extLst>
              </p:cNvPr>
              <p:cNvSpPr/>
              <p:nvPr/>
            </p:nvSpPr>
            <p:spPr bwMode="auto">
              <a:xfrm>
                <a:off x="4846638" y="1249364"/>
                <a:ext cx="114300" cy="79375"/>
              </a:xfrm>
              <a:custGeom>
                <a:avLst/>
                <a:gdLst>
                  <a:gd name="T0" fmla="*/ 8 w 72"/>
                  <a:gd name="T1" fmla="*/ 50 h 50"/>
                  <a:gd name="T2" fmla="*/ 72 w 72"/>
                  <a:gd name="T3" fmla="*/ 11 h 50"/>
                  <a:gd name="T4" fmla="*/ 64 w 72"/>
                  <a:gd name="T5" fmla="*/ 0 h 50"/>
                  <a:gd name="T6" fmla="*/ 0 w 72"/>
                  <a:gd name="T7" fmla="*/ 39 h 50"/>
                  <a:gd name="T8" fmla="*/ 8 w 7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50">
                    <a:moveTo>
                      <a:pt x="8" y="50"/>
                    </a:moveTo>
                    <a:lnTo>
                      <a:pt x="72" y="11"/>
                    </a:lnTo>
                    <a:lnTo>
                      <a:pt x="64" y="0"/>
                    </a:lnTo>
                    <a:lnTo>
                      <a:pt x="0" y="39"/>
                    </a:lnTo>
                    <a:lnTo>
                      <a:pt x="8" y="5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4" name="任意多边形 1383">
                <a:extLst>
                  <a:ext uri="{FF2B5EF4-FFF2-40B4-BE49-F238E27FC236}">
                    <a16:creationId xmlns:a16="http://schemas.microsoft.com/office/drawing/2014/main" id="{614414C2-D620-4935-AE36-366DE52BA0A4}"/>
                  </a:ext>
                </a:extLst>
              </p:cNvPr>
              <p:cNvSpPr/>
              <p:nvPr/>
            </p:nvSpPr>
            <p:spPr bwMode="auto">
              <a:xfrm>
                <a:off x="7634288" y="2973389"/>
                <a:ext cx="111125" cy="79375"/>
              </a:xfrm>
              <a:custGeom>
                <a:avLst/>
                <a:gdLst>
                  <a:gd name="T0" fmla="*/ 6 w 70"/>
                  <a:gd name="T1" fmla="*/ 50 h 50"/>
                  <a:gd name="T2" fmla="*/ 70 w 70"/>
                  <a:gd name="T3" fmla="*/ 11 h 50"/>
                  <a:gd name="T4" fmla="*/ 64 w 70"/>
                  <a:gd name="T5" fmla="*/ 0 h 50"/>
                  <a:gd name="T6" fmla="*/ 0 w 70"/>
                  <a:gd name="T7" fmla="*/ 39 h 50"/>
                  <a:gd name="T8" fmla="*/ 6 w 70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0">
                    <a:moveTo>
                      <a:pt x="6" y="50"/>
                    </a:moveTo>
                    <a:lnTo>
                      <a:pt x="70" y="11"/>
                    </a:lnTo>
                    <a:lnTo>
                      <a:pt x="64" y="0"/>
                    </a:lnTo>
                    <a:lnTo>
                      <a:pt x="0" y="39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5" name="任意多边形 1384">
                <a:extLst>
                  <a:ext uri="{FF2B5EF4-FFF2-40B4-BE49-F238E27FC236}">
                    <a16:creationId xmlns:a16="http://schemas.microsoft.com/office/drawing/2014/main" id="{42E0D0E1-DB35-4783-AA49-19FF30CEDECC}"/>
                  </a:ext>
                </a:extLst>
              </p:cNvPr>
              <p:cNvSpPr/>
              <p:nvPr/>
            </p:nvSpPr>
            <p:spPr bwMode="auto">
              <a:xfrm>
                <a:off x="5499101" y="2093914"/>
                <a:ext cx="341313" cy="400050"/>
              </a:xfrm>
              <a:custGeom>
                <a:avLst/>
                <a:gdLst>
                  <a:gd name="T0" fmla="*/ 1 w 77"/>
                  <a:gd name="T1" fmla="*/ 90 h 90"/>
                  <a:gd name="T2" fmla="*/ 0 w 77"/>
                  <a:gd name="T3" fmla="*/ 89 h 90"/>
                  <a:gd name="T4" fmla="*/ 0 w 77"/>
                  <a:gd name="T5" fmla="*/ 87 h 90"/>
                  <a:gd name="T6" fmla="*/ 27 w 77"/>
                  <a:gd name="T7" fmla="*/ 0 h 90"/>
                  <a:gd name="T8" fmla="*/ 29 w 77"/>
                  <a:gd name="T9" fmla="*/ 2 h 90"/>
                  <a:gd name="T10" fmla="*/ 76 w 77"/>
                  <a:gd name="T11" fmla="*/ 67 h 90"/>
                  <a:gd name="T12" fmla="*/ 77 w 77"/>
                  <a:gd name="T13" fmla="*/ 69 h 90"/>
                  <a:gd name="T14" fmla="*/ 1 w 77"/>
                  <a:gd name="T15" fmla="*/ 90 h 90"/>
                  <a:gd name="T16" fmla="*/ 29 w 77"/>
                  <a:gd name="T17" fmla="*/ 7 h 90"/>
                  <a:gd name="T18" fmla="*/ 5 w 77"/>
                  <a:gd name="T19" fmla="*/ 85 h 90"/>
                  <a:gd name="T20" fmla="*/ 71 w 77"/>
                  <a:gd name="T21" fmla="*/ 66 h 90"/>
                  <a:gd name="T22" fmla="*/ 29 w 77"/>
                  <a:gd name="T23" fmla="*/ 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90">
                    <a:moveTo>
                      <a:pt x="1" y="90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47" y="19"/>
                      <a:pt x="64" y="42"/>
                      <a:pt x="76" y="67"/>
                    </a:cubicBezTo>
                    <a:cubicBezTo>
                      <a:pt x="77" y="69"/>
                      <a:pt x="77" y="69"/>
                      <a:pt x="77" y="69"/>
                    </a:cubicBezTo>
                    <a:lnTo>
                      <a:pt x="1" y="90"/>
                    </a:lnTo>
                    <a:close/>
                    <a:moveTo>
                      <a:pt x="29" y="7"/>
                    </a:moveTo>
                    <a:cubicBezTo>
                      <a:pt x="5" y="85"/>
                      <a:pt x="5" y="85"/>
                      <a:pt x="5" y="85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60" y="44"/>
                      <a:pt x="45" y="23"/>
                      <a:pt x="29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6" name="任意多边形 1385">
                <a:extLst>
                  <a:ext uri="{FF2B5EF4-FFF2-40B4-BE49-F238E27FC236}">
                    <a16:creationId xmlns:a16="http://schemas.microsoft.com/office/drawing/2014/main" id="{5C188E12-3097-4D52-8420-AA2E96D2F0B0}"/>
                  </a:ext>
                </a:extLst>
              </p:cNvPr>
              <p:cNvSpPr/>
              <p:nvPr/>
            </p:nvSpPr>
            <p:spPr bwMode="auto">
              <a:xfrm>
                <a:off x="4886326" y="1827214"/>
                <a:ext cx="714375" cy="1133475"/>
              </a:xfrm>
              <a:custGeom>
                <a:avLst/>
                <a:gdLst>
                  <a:gd name="T0" fmla="*/ 93 w 161"/>
                  <a:gd name="T1" fmla="*/ 134 h 255"/>
                  <a:gd name="T2" fmla="*/ 93 w 161"/>
                  <a:gd name="T3" fmla="*/ 30 h 255"/>
                  <a:gd name="T4" fmla="*/ 93 w 161"/>
                  <a:gd name="T5" fmla="*/ 30 h 255"/>
                  <a:gd name="T6" fmla="*/ 4 w 161"/>
                  <a:gd name="T7" fmla="*/ 89 h 255"/>
                  <a:gd name="T8" fmla="*/ 86 w 161"/>
                  <a:gd name="T9" fmla="*/ 233 h 255"/>
                  <a:gd name="T10" fmla="*/ 161 w 161"/>
                  <a:gd name="T11" fmla="*/ 241 h 255"/>
                  <a:gd name="T12" fmla="*/ 161 w 161"/>
                  <a:gd name="T13" fmla="*/ 241 h 255"/>
                  <a:gd name="T14" fmla="*/ 93 w 161"/>
                  <a:gd name="T15" fmla="*/ 13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255">
                    <a:moveTo>
                      <a:pt x="93" y="134"/>
                    </a:move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30"/>
                      <a:pt x="93" y="30"/>
                      <a:pt x="93" y="30"/>
                    </a:cubicBezTo>
                    <a:cubicBezTo>
                      <a:pt x="42" y="0"/>
                      <a:pt x="0" y="27"/>
                      <a:pt x="4" y="89"/>
                    </a:cubicBezTo>
                    <a:cubicBezTo>
                      <a:pt x="6" y="142"/>
                      <a:pt x="42" y="204"/>
                      <a:pt x="86" y="233"/>
                    </a:cubicBezTo>
                    <a:cubicBezTo>
                      <a:pt x="116" y="253"/>
                      <a:pt x="143" y="255"/>
                      <a:pt x="161" y="241"/>
                    </a:cubicBezTo>
                    <a:cubicBezTo>
                      <a:pt x="161" y="241"/>
                      <a:pt x="161" y="241"/>
                      <a:pt x="161" y="241"/>
                    </a:cubicBezTo>
                    <a:lnTo>
                      <a:pt x="93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7" name="任意多边形 1386">
                <a:extLst>
                  <a:ext uri="{FF2B5EF4-FFF2-40B4-BE49-F238E27FC236}">
                    <a16:creationId xmlns:a16="http://schemas.microsoft.com/office/drawing/2014/main" id="{15399718-204F-457A-AF28-A5DDC50AD06C}"/>
                  </a:ext>
                </a:extLst>
              </p:cNvPr>
              <p:cNvSpPr/>
              <p:nvPr/>
            </p:nvSpPr>
            <p:spPr bwMode="auto">
              <a:xfrm>
                <a:off x="4881563" y="1876426"/>
                <a:ext cx="736600" cy="1074738"/>
              </a:xfrm>
              <a:custGeom>
                <a:avLst/>
                <a:gdLst>
                  <a:gd name="T0" fmla="*/ 134 w 166"/>
                  <a:gd name="T1" fmla="*/ 242 h 242"/>
                  <a:gd name="T2" fmla="*/ 86 w 166"/>
                  <a:gd name="T3" fmla="*/ 225 h 242"/>
                  <a:gd name="T4" fmla="*/ 2 w 166"/>
                  <a:gd name="T5" fmla="*/ 78 h 242"/>
                  <a:gd name="T6" fmla="*/ 28 w 166"/>
                  <a:gd name="T7" fmla="*/ 11 h 242"/>
                  <a:gd name="T8" fmla="*/ 96 w 166"/>
                  <a:gd name="T9" fmla="*/ 17 h 242"/>
                  <a:gd name="T10" fmla="*/ 97 w 166"/>
                  <a:gd name="T11" fmla="*/ 18 h 242"/>
                  <a:gd name="T12" fmla="*/ 97 w 166"/>
                  <a:gd name="T13" fmla="*/ 19 h 242"/>
                  <a:gd name="T14" fmla="*/ 97 w 166"/>
                  <a:gd name="T15" fmla="*/ 122 h 242"/>
                  <a:gd name="T16" fmla="*/ 166 w 166"/>
                  <a:gd name="T17" fmla="*/ 231 h 242"/>
                  <a:gd name="T18" fmla="*/ 164 w 166"/>
                  <a:gd name="T19" fmla="*/ 232 h 242"/>
                  <a:gd name="T20" fmla="*/ 134 w 166"/>
                  <a:gd name="T21" fmla="*/ 242 h 242"/>
                  <a:gd name="T22" fmla="*/ 54 w 166"/>
                  <a:gd name="T23" fmla="*/ 9 h 242"/>
                  <a:gd name="T24" fmla="*/ 31 w 166"/>
                  <a:gd name="T25" fmla="*/ 16 h 242"/>
                  <a:gd name="T26" fmla="*/ 7 w 166"/>
                  <a:gd name="T27" fmla="*/ 78 h 242"/>
                  <a:gd name="T28" fmla="*/ 89 w 166"/>
                  <a:gd name="T29" fmla="*/ 220 h 242"/>
                  <a:gd name="T30" fmla="*/ 159 w 166"/>
                  <a:gd name="T31" fmla="*/ 229 h 242"/>
                  <a:gd name="T32" fmla="*/ 92 w 166"/>
                  <a:gd name="T33" fmla="*/ 124 h 242"/>
                  <a:gd name="T34" fmla="*/ 92 w 166"/>
                  <a:gd name="T35" fmla="*/ 21 h 242"/>
                  <a:gd name="T36" fmla="*/ 54 w 166"/>
                  <a:gd name="T37" fmla="*/ 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6" h="242">
                    <a:moveTo>
                      <a:pt x="134" y="242"/>
                    </a:moveTo>
                    <a:cubicBezTo>
                      <a:pt x="120" y="242"/>
                      <a:pt x="103" y="236"/>
                      <a:pt x="86" y="225"/>
                    </a:cubicBezTo>
                    <a:cubicBezTo>
                      <a:pt x="41" y="195"/>
                      <a:pt x="5" y="132"/>
                      <a:pt x="2" y="78"/>
                    </a:cubicBezTo>
                    <a:cubicBezTo>
                      <a:pt x="0" y="47"/>
                      <a:pt x="10" y="23"/>
                      <a:pt x="28" y="11"/>
                    </a:cubicBezTo>
                    <a:cubicBezTo>
                      <a:pt x="46" y="0"/>
                      <a:pt x="70" y="2"/>
                      <a:pt x="96" y="17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22"/>
                      <a:pt x="97" y="122"/>
                      <a:pt x="97" y="122"/>
                    </a:cubicBezTo>
                    <a:cubicBezTo>
                      <a:pt x="166" y="231"/>
                      <a:pt x="166" y="231"/>
                      <a:pt x="166" y="231"/>
                    </a:cubicBezTo>
                    <a:cubicBezTo>
                      <a:pt x="164" y="232"/>
                      <a:pt x="164" y="232"/>
                      <a:pt x="164" y="232"/>
                    </a:cubicBezTo>
                    <a:cubicBezTo>
                      <a:pt x="155" y="239"/>
                      <a:pt x="145" y="242"/>
                      <a:pt x="134" y="242"/>
                    </a:cubicBezTo>
                    <a:close/>
                    <a:moveTo>
                      <a:pt x="54" y="9"/>
                    </a:moveTo>
                    <a:cubicBezTo>
                      <a:pt x="46" y="9"/>
                      <a:pt x="38" y="11"/>
                      <a:pt x="31" y="16"/>
                    </a:cubicBezTo>
                    <a:cubicBezTo>
                      <a:pt x="14" y="26"/>
                      <a:pt x="6" y="49"/>
                      <a:pt x="7" y="78"/>
                    </a:cubicBezTo>
                    <a:cubicBezTo>
                      <a:pt x="10" y="130"/>
                      <a:pt x="45" y="191"/>
                      <a:pt x="89" y="220"/>
                    </a:cubicBezTo>
                    <a:cubicBezTo>
                      <a:pt x="116" y="238"/>
                      <a:pt x="141" y="241"/>
                      <a:pt x="159" y="229"/>
                    </a:cubicBezTo>
                    <a:cubicBezTo>
                      <a:pt x="92" y="124"/>
                      <a:pt x="92" y="124"/>
                      <a:pt x="92" y="12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78" y="13"/>
                      <a:pt x="66" y="9"/>
                      <a:pt x="54" y="9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8" name="任意多边形 1387">
                <a:extLst>
                  <a:ext uri="{FF2B5EF4-FFF2-40B4-BE49-F238E27FC236}">
                    <a16:creationId xmlns:a16="http://schemas.microsoft.com/office/drawing/2014/main" id="{D7BB39DE-2121-4153-9727-37D4041FEB26}"/>
                  </a:ext>
                </a:extLst>
              </p:cNvPr>
              <p:cNvSpPr/>
              <p:nvPr/>
            </p:nvSpPr>
            <p:spPr bwMode="auto">
              <a:xfrm>
                <a:off x="5365751" y="1924051"/>
                <a:ext cx="115888" cy="458788"/>
              </a:xfrm>
              <a:custGeom>
                <a:avLst/>
                <a:gdLst>
                  <a:gd name="T0" fmla="*/ 26 w 26"/>
                  <a:gd name="T1" fmla="*/ 19 h 103"/>
                  <a:gd name="T2" fmla="*/ 0 w 26"/>
                  <a:gd name="T3" fmla="*/ 0 h 103"/>
                  <a:gd name="T4" fmla="*/ 0 w 26"/>
                  <a:gd name="T5" fmla="*/ 103 h 103"/>
                  <a:gd name="T6" fmla="*/ 0 w 26"/>
                  <a:gd name="T7" fmla="*/ 103 h 103"/>
                  <a:gd name="T8" fmla="*/ 26 w 26"/>
                  <a:gd name="T9" fmla="*/ 1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3">
                    <a:moveTo>
                      <a:pt x="26" y="19"/>
                    </a:moveTo>
                    <a:cubicBezTo>
                      <a:pt x="18" y="12"/>
                      <a:pt x="9" y="5"/>
                      <a:pt x="0" y="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9" name="任意多边形 1388">
                <a:extLst>
                  <a:ext uri="{FF2B5EF4-FFF2-40B4-BE49-F238E27FC236}">
                    <a16:creationId xmlns:a16="http://schemas.microsoft.com/office/drawing/2014/main" id="{105002A9-229C-4EAA-98AF-BD5B1E946308}"/>
                  </a:ext>
                </a:extLst>
              </p:cNvPr>
              <p:cNvSpPr/>
              <p:nvPr/>
            </p:nvSpPr>
            <p:spPr bwMode="auto">
              <a:xfrm>
                <a:off x="5410201" y="2079626"/>
                <a:ext cx="319088" cy="374650"/>
              </a:xfrm>
              <a:custGeom>
                <a:avLst/>
                <a:gdLst>
                  <a:gd name="T0" fmla="*/ 0 w 72"/>
                  <a:gd name="T1" fmla="*/ 84 h 84"/>
                  <a:gd name="T2" fmla="*/ 72 w 72"/>
                  <a:gd name="T3" fmla="*/ 64 h 84"/>
                  <a:gd name="T4" fmla="*/ 25 w 72"/>
                  <a:gd name="T5" fmla="*/ 0 h 84"/>
                  <a:gd name="T6" fmla="*/ 0 w 72"/>
                  <a:gd name="T7" fmla="*/ 84 h 84"/>
                  <a:gd name="T8" fmla="*/ 0 w 7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4">
                    <a:moveTo>
                      <a:pt x="0" y="84"/>
                    </a:moveTo>
                    <a:cubicBezTo>
                      <a:pt x="72" y="64"/>
                      <a:pt x="72" y="64"/>
                      <a:pt x="72" y="64"/>
                    </a:cubicBezTo>
                    <a:cubicBezTo>
                      <a:pt x="60" y="40"/>
                      <a:pt x="44" y="17"/>
                      <a:pt x="25" y="0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0" name="任意多边形 1389">
                <a:extLst>
                  <a:ext uri="{FF2B5EF4-FFF2-40B4-BE49-F238E27FC236}">
                    <a16:creationId xmlns:a16="http://schemas.microsoft.com/office/drawing/2014/main" id="{4BA19E83-9154-41F6-BB47-458A4592B306}"/>
                  </a:ext>
                </a:extLst>
              </p:cNvPr>
              <p:cNvSpPr/>
              <p:nvPr/>
            </p:nvSpPr>
            <p:spPr bwMode="auto">
              <a:xfrm>
                <a:off x="5395913" y="2057401"/>
                <a:ext cx="347663" cy="409575"/>
              </a:xfrm>
              <a:custGeom>
                <a:avLst/>
                <a:gdLst>
                  <a:gd name="T0" fmla="*/ 2 w 78"/>
                  <a:gd name="T1" fmla="*/ 92 h 92"/>
                  <a:gd name="T2" fmla="*/ 0 w 78"/>
                  <a:gd name="T3" fmla="*/ 90 h 92"/>
                  <a:gd name="T4" fmla="*/ 0 w 78"/>
                  <a:gd name="T5" fmla="*/ 88 h 92"/>
                  <a:gd name="T6" fmla="*/ 27 w 78"/>
                  <a:gd name="T7" fmla="*/ 0 h 92"/>
                  <a:gd name="T8" fmla="*/ 30 w 78"/>
                  <a:gd name="T9" fmla="*/ 3 h 92"/>
                  <a:gd name="T10" fmla="*/ 77 w 78"/>
                  <a:gd name="T11" fmla="*/ 68 h 92"/>
                  <a:gd name="T12" fmla="*/ 78 w 78"/>
                  <a:gd name="T13" fmla="*/ 71 h 92"/>
                  <a:gd name="T14" fmla="*/ 2 w 78"/>
                  <a:gd name="T15" fmla="*/ 92 h 92"/>
                  <a:gd name="T16" fmla="*/ 30 w 78"/>
                  <a:gd name="T17" fmla="*/ 10 h 92"/>
                  <a:gd name="T18" fmla="*/ 6 w 78"/>
                  <a:gd name="T19" fmla="*/ 86 h 92"/>
                  <a:gd name="T20" fmla="*/ 71 w 78"/>
                  <a:gd name="T21" fmla="*/ 67 h 92"/>
                  <a:gd name="T22" fmla="*/ 30 w 78"/>
                  <a:gd name="T23" fmla="*/ 1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92">
                    <a:moveTo>
                      <a:pt x="2" y="92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49" y="20"/>
                      <a:pt x="65" y="43"/>
                      <a:pt x="77" y="68"/>
                    </a:cubicBezTo>
                    <a:cubicBezTo>
                      <a:pt x="78" y="71"/>
                      <a:pt x="78" y="71"/>
                      <a:pt x="78" y="71"/>
                    </a:cubicBezTo>
                    <a:lnTo>
                      <a:pt x="2" y="92"/>
                    </a:lnTo>
                    <a:close/>
                    <a:moveTo>
                      <a:pt x="30" y="10"/>
                    </a:moveTo>
                    <a:cubicBezTo>
                      <a:pt x="6" y="86"/>
                      <a:pt x="6" y="86"/>
                      <a:pt x="6" y="86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60" y="46"/>
                      <a:pt x="46" y="25"/>
                      <a:pt x="30" y="1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1" name="任意多边形 1390">
                <a:extLst>
                  <a:ext uri="{FF2B5EF4-FFF2-40B4-BE49-F238E27FC236}">
                    <a16:creationId xmlns:a16="http://schemas.microsoft.com/office/drawing/2014/main" id="{8EB2F1F9-C331-4680-8E91-181BE47A59B8}"/>
                  </a:ext>
                </a:extLst>
              </p:cNvPr>
              <p:cNvSpPr/>
              <p:nvPr/>
            </p:nvSpPr>
            <p:spPr bwMode="auto">
              <a:xfrm>
                <a:off x="5422901" y="3151189"/>
                <a:ext cx="128588" cy="511175"/>
              </a:xfrm>
              <a:custGeom>
                <a:avLst/>
                <a:gdLst>
                  <a:gd name="T0" fmla="*/ 81 w 81"/>
                  <a:gd name="T1" fmla="*/ 322 h 322"/>
                  <a:gd name="T2" fmla="*/ 0 w 81"/>
                  <a:gd name="T3" fmla="*/ 277 h 322"/>
                  <a:gd name="T4" fmla="*/ 0 w 81"/>
                  <a:gd name="T5" fmla="*/ 0 h 322"/>
                  <a:gd name="T6" fmla="*/ 81 w 81"/>
                  <a:gd name="T7" fmla="*/ 48 h 322"/>
                  <a:gd name="T8" fmla="*/ 81 w 81"/>
                  <a:gd name="T9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22">
                    <a:moveTo>
                      <a:pt x="81" y="322"/>
                    </a:moveTo>
                    <a:lnTo>
                      <a:pt x="0" y="277"/>
                    </a:lnTo>
                    <a:lnTo>
                      <a:pt x="0" y="0"/>
                    </a:lnTo>
                    <a:lnTo>
                      <a:pt x="81" y="48"/>
                    </a:lnTo>
                    <a:lnTo>
                      <a:pt x="81" y="3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2" name="任意多边形 1391">
                <a:extLst>
                  <a:ext uri="{FF2B5EF4-FFF2-40B4-BE49-F238E27FC236}">
                    <a16:creationId xmlns:a16="http://schemas.microsoft.com/office/drawing/2014/main" id="{B694EA9B-4105-408D-BA34-7F259DE63B6C}"/>
                  </a:ext>
                </a:extLst>
              </p:cNvPr>
              <p:cNvSpPr/>
              <p:nvPr/>
            </p:nvSpPr>
            <p:spPr bwMode="auto">
              <a:xfrm>
                <a:off x="5414963" y="3133726"/>
                <a:ext cx="146050" cy="550863"/>
              </a:xfrm>
              <a:custGeom>
                <a:avLst/>
                <a:gdLst>
                  <a:gd name="T0" fmla="*/ 92 w 92"/>
                  <a:gd name="T1" fmla="*/ 347 h 347"/>
                  <a:gd name="T2" fmla="*/ 0 w 92"/>
                  <a:gd name="T3" fmla="*/ 291 h 347"/>
                  <a:gd name="T4" fmla="*/ 0 w 92"/>
                  <a:gd name="T5" fmla="*/ 0 h 347"/>
                  <a:gd name="T6" fmla="*/ 92 w 92"/>
                  <a:gd name="T7" fmla="*/ 53 h 347"/>
                  <a:gd name="T8" fmla="*/ 92 w 92"/>
                  <a:gd name="T9" fmla="*/ 347 h 347"/>
                  <a:gd name="T10" fmla="*/ 14 w 92"/>
                  <a:gd name="T11" fmla="*/ 283 h 347"/>
                  <a:gd name="T12" fmla="*/ 78 w 92"/>
                  <a:gd name="T13" fmla="*/ 322 h 347"/>
                  <a:gd name="T14" fmla="*/ 78 w 92"/>
                  <a:gd name="T15" fmla="*/ 61 h 347"/>
                  <a:gd name="T16" fmla="*/ 14 w 92"/>
                  <a:gd name="T17" fmla="*/ 25 h 347"/>
                  <a:gd name="T18" fmla="*/ 14 w 92"/>
                  <a:gd name="T19" fmla="*/ 283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347">
                    <a:moveTo>
                      <a:pt x="92" y="347"/>
                    </a:moveTo>
                    <a:lnTo>
                      <a:pt x="0" y="291"/>
                    </a:lnTo>
                    <a:lnTo>
                      <a:pt x="0" y="0"/>
                    </a:lnTo>
                    <a:lnTo>
                      <a:pt x="92" y="53"/>
                    </a:lnTo>
                    <a:lnTo>
                      <a:pt x="92" y="347"/>
                    </a:lnTo>
                    <a:close/>
                    <a:moveTo>
                      <a:pt x="14" y="283"/>
                    </a:moveTo>
                    <a:lnTo>
                      <a:pt x="78" y="322"/>
                    </a:lnTo>
                    <a:lnTo>
                      <a:pt x="78" y="61"/>
                    </a:lnTo>
                    <a:lnTo>
                      <a:pt x="14" y="25"/>
                    </a:lnTo>
                    <a:lnTo>
                      <a:pt x="14" y="28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3" name="任意多边形 1392">
                <a:extLst>
                  <a:ext uri="{FF2B5EF4-FFF2-40B4-BE49-F238E27FC236}">
                    <a16:creationId xmlns:a16="http://schemas.microsoft.com/office/drawing/2014/main" id="{D0486A37-BEA9-4277-B600-3F03EE4F1115}"/>
                  </a:ext>
                </a:extLst>
              </p:cNvPr>
              <p:cNvSpPr/>
              <p:nvPr/>
            </p:nvSpPr>
            <p:spPr bwMode="auto">
              <a:xfrm>
                <a:off x="5610226" y="3111501"/>
                <a:ext cx="123825" cy="657225"/>
              </a:xfrm>
              <a:custGeom>
                <a:avLst/>
                <a:gdLst>
                  <a:gd name="T0" fmla="*/ 78 w 78"/>
                  <a:gd name="T1" fmla="*/ 414 h 414"/>
                  <a:gd name="T2" fmla="*/ 0 w 78"/>
                  <a:gd name="T3" fmla="*/ 369 h 414"/>
                  <a:gd name="T4" fmla="*/ 0 w 78"/>
                  <a:gd name="T5" fmla="*/ 0 h 414"/>
                  <a:gd name="T6" fmla="*/ 78 w 78"/>
                  <a:gd name="T7" fmla="*/ 45 h 414"/>
                  <a:gd name="T8" fmla="*/ 78 w 78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14">
                    <a:moveTo>
                      <a:pt x="78" y="414"/>
                    </a:moveTo>
                    <a:lnTo>
                      <a:pt x="0" y="369"/>
                    </a:lnTo>
                    <a:lnTo>
                      <a:pt x="0" y="0"/>
                    </a:lnTo>
                    <a:lnTo>
                      <a:pt x="78" y="45"/>
                    </a:lnTo>
                    <a:lnTo>
                      <a:pt x="78" y="4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4" name="任意多边形 1393">
                <a:extLst>
                  <a:ext uri="{FF2B5EF4-FFF2-40B4-BE49-F238E27FC236}">
                    <a16:creationId xmlns:a16="http://schemas.microsoft.com/office/drawing/2014/main" id="{6EEFD3A6-4C80-46D1-9A65-B7CCFB27285A}"/>
                  </a:ext>
                </a:extLst>
              </p:cNvPr>
              <p:cNvSpPr/>
              <p:nvPr/>
            </p:nvSpPr>
            <p:spPr bwMode="auto">
              <a:xfrm>
                <a:off x="5595938" y="3089276"/>
                <a:ext cx="150813" cy="701675"/>
              </a:xfrm>
              <a:custGeom>
                <a:avLst/>
                <a:gdLst>
                  <a:gd name="T0" fmla="*/ 95 w 95"/>
                  <a:gd name="T1" fmla="*/ 442 h 442"/>
                  <a:gd name="T2" fmla="*/ 0 w 95"/>
                  <a:gd name="T3" fmla="*/ 386 h 442"/>
                  <a:gd name="T4" fmla="*/ 0 w 95"/>
                  <a:gd name="T5" fmla="*/ 0 h 442"/>
                  <a:gd name="T6" fmla="*/ 95 w 95"/>
                  <a:gd name="T7" fmla="*/ 56 h 442"/>
                  <a:gd name="T8" fmla="*/ 95 w 95"/>
                  <a:gd name="T9" fmla="*/ 442 h 442"/>
                  <a:gd name="T10" fmla="*/ 14 w 95"/>
                  <a:gd name="T11" fmla="*/ 378 h 442"/>
                  <a:gd name="T12" fmla="*/ 79 w 95"/>
                  <a:gd name="T13" fmla="*/ 417 h 442"/>
                  <a:gd name="T14" fmla="*/ 79 w 95"/>
                  <a:gd name="T15" fmla="*/ 61 h 442"/>
                  <a:gd name="T16" fmla="*/ 14 w 95"/>
                  <a:gd name="T17" fmla="*/ 25 h 442"/>
                  <a:gd name="T18" fmla="*/ 14 w 95"/>
                  <a:gd name="T19" fmla="*/ 37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442">
                    <a:moveTo>
                      <a:pt x="95" y="442"/>
                    </a:moveTo>
                    <a:lnTo>
                      <a:pt x="0" y="386"/>
                    </a:lnTo>
                    <a:lnTo>
                      <a:pt x="0" y="0"/>
                    </a:lnTo>
                    <a:lnTo>
                      <a:pt x="95" y="56"/>
                    </a:lnTo>
                    <a:lnTo>
                      <a:pt x="95" y="442"/>
                    </a:lnTo>
                    <a:close/>
                    <a:moveTo>
                      <a:pt x="14" y="378"/>
                    </a:moveTo>
                    <a:lnTo>
                      <a:pt x="79" y="417"/>
                    </a:lnTo>
                    <a:lnTo>
                      <a:pt x="79" y="61"/>
                    </a:lnTo>
                    <a:lnTo>
                      <a:pt x="14" y="25"/>
                    </a:lnTo>
                    <a:lnTo>
                      <a:pt x="14" y="37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5" name="任意多边形 1394">
                <a:extLst>
                  <a:ext uri="{FF2B5EF4-FFF2-40B4-BE49-F238E27FC236}">
                    <a16:creationId xmlns:a16="http://schemas.microsoft.com/office/drawing/2014/main" id="{7A0EF444-30F1-4D59-9506-8A3E365F1238}"/>
                  </a:ext>
                </a:extLst>
              </p:cNvPr>
              <p:cNvSpPr/>
              <p:nvPr/>
            </p:nvSpPr>
            <p:spPr bwMode="auto">
              <a:xfrm>
                <a:off x="7253288" y="4356101"/>
                <a:ext cx="128588" cy="363538"/>
              </a:xfrm>
              <a:custGeom>
                <a:avLst/>
                <a:gdLst>
                  <a:gd name="T0" fmla="*/ 81 w 81"/>
                  <a:gd name="T1" fmla="*/ 229 h 229"/>
                  <a:gd name="T2" fmla="*/ 0 w 81"/>
                  <a:gd name="T3" fmla="*/ 184 h 229"/>
                  <a:gd name="T4" fmla="*/ 0 w 81"/>
                  <a:gd name="T5" fmla="*/ 0 h 229"/>
                  <a:gd name="T6" fmla="*/ 81 w 81"/>
                  <a:gd name="T7" fmla="*/ 44 h 229"/>
                  <a:gd name="T8" fmla="*/ 81 w 81"/>
                  <a:gd name="T9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29">
                    <a:moveTo>
                      <a:pt x="81" y="229"/>
                    </a:moveTo>
                    <a:lnTo>
                      <a:pt x="0" y="184"/>
                    </a:lnTo>
                    <a:lnTo>
                      <a:pt x="0" y="0"/>
                    </a:lnTo>
                    <a:lnTo>
                      <a:pt x="81" y="44"/>
                    </a:lnTo>
                    <a:lnTo>
                      <a:pt x="81" y="2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6" name="任意多边形 1395">
                <a:extLst>
                  <a:ext uri="{FF2B5EF4-FFF2-40B4-BE49-F238E27FC236}">
                    <a16:creationId xmlns:a16="http://schemas.microsoft.com/office/drawing/2014/main" id="{7DFC67D2-D2E3-4B9F-A2B5-C7AF8E9FFE8A}"/>
                  </a:ext>
                </a:extLst>
              </p:cNvPr>
              <p:cNvSpPr/>
              <p:nvPr/>
            </p:nvSpPr>
            <p:spPr bwMode="auto">
              <a:xfrm>
                <a:off x="7243763" y="4333876"/>
                <a:ext cx="146050" cy="407988"/>
              </a:xfrm>
              <a:custGeom>
                <a:avLst/>
                <a:gdLst>
                  <a:gd name="T0" fmla="*/ 92 w 92"/>
                  <a:gd name="T1" fmla="*/ 257 h 257"/>
                  <a:gd name="T2" fmla="*/ 0 w 92"/>
                  <a:gd name="T3" fmla="*/ 201 h 257"/>
                  <a:gd name="T4" fmla="*/ 0 w 92"/>
                  <a:gd name="T5" fmla="*/ 0 h 257"/>
                  <a:gd name="T6" fmla="*/ 92 w 92"/>
                  <a:gd name="T7" fmla="*/ 56 h 257"/>
                  <a:gd name="T8" fmla="*/ 92 w 92"/>
                  <a:gd name="T9" fmla="*/ 257 h 257"/>
                  <a:gd name="T10" fmla="*/ 14 w 92"/>
                  <a:gd name="T11" fmla="*/ 193 h 257"/>
                  <a:gd name="T12" fmla="*/ 78 w 92"/>
                  <a:gd name="T13" fmla="*/ 232 h 257"/>
                  <a:gd name="T14" fmla="*/ 78 w 92"/>
                  <a:gd name="T15" fmla="*/ 64 h 257"/>
                  <a:gd name="T16" fmla="*/ 14 w 92"/>
                  <a:gd name="T17" fmla="*/ 25 h 257"/>
                  <a:gd name="T18" fmla="*/ 14 w 92"/>
                  <a:gd name="T19" fmla="*/ 19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257">
                    <a:moveTo>
                      <a:pt x="92" y="257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92" y="56"/>
                    </a:lnTo>
                    <a:lnTo>
                      <a:pt x="92" y="257"/>
                    </a:lnTo>
                    <a:close/>
                    <a:moveTo>
                      <a:pt x="14" y="193"/>
                    </a:moveTo>
                    <a:lnTo>
                      <a:pt x="78" y="232"/>
                    </a:lnTo>
                    <a:lnTo>
                      <a:pt x="78" y="64"/>
                    </a:lnTo>
                    <a:lnTo>
                      <a:pt x="14" y="25"/>
                    </a:lnTo>
                    <a:lnTo>
                      <a:pt x="14" y="19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7" name="任意多边形 1396">
                <a:extLst>
                  <a:ext uri="{FF2B5EF4-FFF2-40B4-BE49-F238E27FC236}">
                    <a16:creationId xmlns:a16="http://schemas.microsoft.com/office/drawing/2014/main" id="{46791D23-675E-4C46-9FA2-60ACFD081ED1}"/>
                  </a:ext>
                </a:extLst>
              </p:cNvPr>
              <p:cNvSpPr/>
              <p:nvPr/>
            </p:nvSpPr>
            <p:spPr bwMode="auto">
              <a:xfrm>
                <a:off x="5791201" y="3030539"/>
                <a:ext cx="125413" cy="844550"/>
              </a:xfrm>
              <a:custGeom>
                <a:avLst/>
                <a:gdLst>
                  <a:gd name="T0" fmla="*/ 79 w 79"/>
                  <a:gd name="T1" fmla="*/ 532 h 532"/>
                  <a:gd name="T2" fmla="*/ 0 w 79"/>
                  <a:gd name="T3" fmla="*/ 488 h 532"/>
                  <a:gd name="T4" fmla="*/ 0 w 79"/>
                  <a:gd name="T5" fmla="*/ 0 h 532"/>
                  <a:gd name="T6" fmla="*/ 79 w 79"/>
                  <a:gd name="T7" fmla="*/ 45 h 532"/>
                  <a:gd name="T8" fmla="*/ 79 w 79"/>
                  <a:gd name="T9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532">
                    <a:moveTo>
                      <a:pt x="79" y="532"/>
                    </a:moveTo>
                    <a:lnTo>
                      <a:pt x="0" y="488"/>
                    </a:lnTo>
                    <a:lnTo>
                      <a:pt x="0" y="0"/>
                    </a:lnTo>
                    <a:lnTo>
                      <a:pt x="79" y="45"/>
                    </a:lnTo>
                    <a:lnTo>
                      <a:pt x="79" y="5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8" name="任意多边形 1397">
                <a:extLst>
                  <a:ext uri="{FF2B5EF4-FFF2-40B4-BE49-F238E27FC236}">
                    <a16:creationId xmlns:a16="http://schemas.microsoft.com/office/drawing/2014/main" id="{A40649D9-C920-4552-861B-4FD10709CBD8}"/>
                  </a:ext>
                </a:extLst>
              </p:cNvPr>
              <p:cNvSpPr/>
              <p:nvPr/>
            </p:nvSpPr>
            <p:spPr bwMode="auto">
              <a:xfrm>
                <a:off x="5778501" y="3008314"/>
                <a:ext cx="150813" cy="885825"/>
              </a:xfrm>
              <a:custGeom>
                <a:avLst/>
                <a:gdLst>
                  <a:gd name="T0" fmla="*/ 95 w 95"/>
                  <a:gd name="T1" fmla="*/ 558 h 558"/>
                  <a:gd name="T2" fmla="*/ 0 w 95"/>
                  <a:gd name="T3" fmla="*/ 504 h 558"/>
                  <a:gd name="T4" fmla="*/ 0 w 95"/>
                  <a:gd name="T5" fmla="*/ 0 h 558"/>
                  <a:gd name="T6" fmla="*/ 95 w 95"/>
                  <a:gd name="T7" fmla="*/ 56 h 558"/>
                  <a:gd name="T8" fmla="*/ 95 w 95"/>
                  <a:gd name="T9" fmla="*/ 558 h 558"/>
                  <a:gd name="T10" fmla="*/ 14 w 95"/>
                  <a:gd name="T11" fmla="*/ 496 h 558"/>
                  <a:gd name="T12" fmla="*/ 81 w 95"/>
                  <a:gd name="T13" fmla="*/ 535 h 558"/>
                  <a:gd name="T14" fmla="*/ 81 w 95"/>
                  <a:gd name="T15" fmla="*/ 65 h 558"/>
                  <a:gd name="T16" fmla="*/ 14 w 95"/>
                  <a:gd name="T17" fmla="*/ 26 h 558"/>
                  <a:gd name="T18" fmla="*/ 14 w 95"/>
                  <a:gd name="T19" fmla="*/ 496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558">
                    <a:moveTo>
                      <a:pt x="95" y="558"/>
                    </a:moveTo>
                    <a:lnTo>
                      <a:pt x="0" y="504"/>
                    </a:lnTo>
                    <a:lnTo>
                      <a:pt x="0" y="0"/>
                    </a:lnTo>
                    <a:lnTo>
                      <a:pt x="95" y="56"/>
                    </a:lnTo>
                    <a:lnTo>
                      <a:pt x="95" y="558"/>
                    </a:lnTo>
                    <a:close/>
                    <a:moveTo>
                      <a:pt x="14" y="496"/>
                    </a:moveTo>
                    <a:lnTo>
                      <a:pt x="81" y="535"/>
                    </a:lnTo>
                    <a:lnTo>
                      <a:pt x="81" y="65"/>
                    </a:lnTo>
                    <a:lnTo>
                      <a:pt x="14" y="26"/>
                    </a:lnTo>
                    <a:lnTo>
                      <a:pt x="14" y="49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9" name="任意多边形 1398">
                <a:extLst>
                  <a:ext uri="{FF2B5EF4-FFF2-40B4-BE49-F238E27FC236}">
                    <a16:creationId xmlns:a16="http://schemas.microsoft.com/office/drawing/2014/main" id="{D194EC14-741D-40FA-9C4C-C5D9F445AF61}"/>
                  </a:ext>
                </a:extLst>
              </p:cNvPr>
              <p:cNvSpPr/>
              <p:nvPr/>
            </p:nvSpPr>
            <p:spPr bwMode="auto">
              <a:xfrm>
                <a:off x="5973763" y="3319464"/>
                <a:ext cx="123825" cy="663575"/>
              </a:xfrm>
              <a:custGeom>
                <a:avLst/>
                <a:gdLst>
                  <a:gd name="T0" fmla="*/ 78 w 78"/>
                  <a:gd name="T1" fmla="*/ 418 h 418"/>
                  <a:gd name="T2" fmla="*/ 0 w 78"/>
                  <a:gd name="T3" fmla="*/ 370 h 418"/>
                  <a:gd name="T4" fmla="*/ 0 w 78"/>
                  <a:gd name="T5" fmla="*/ 0 h 418"/>
                  <a:gd name="T6" fmla="*/ 78 w 78"/>
                  <a:gd name="T7" fmla="*/ 48 h 418"/>
                  <a:gd name="T8" fmla="*/ 78 w 78"/>
                  <a:gd name="T9" fmla="*/ 418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18">
                    <a:moveTo>
                      <a:pt x="78" y="418"/>
                    </a:moveTo>
                    <a:lnTo>
                      <a:pt x="0" y="370"/>
                    </a:lnTo>
                    <a:lnTo>
                      <a:pt x="0" y="0"/>
                    </a:lnTo>
                    <a:lnTo>
                      <a:pt x="78" y="48"/>
                    </a:lnTo>
                    <a:lnTo>
                      <a:pt x="78" y="4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0" name="任意多边形 1399">
                <a:extLst>
                  <a:ext uri="{FF2B5EF4-FFF2-40B4-BE49-F238E27FC236}">
                    <a16:creationId xmlns:a16="http://schemas.microsoft.com/office/drawing/2014/main" id="{B1E704CF-F84F-4E1C-B914-B9430AE6626C}"/>
                  </a:ext>
                </a:extLst>
              </p:cNvPr>
              <p:cNvSpPr/>
              <p:nvPr/>
            </p:nvSpPr>
            <p:spPr bwMode="auto">
              <a:xfrm>
                <a:off x="5961063" y="3302001"/>
                <a:ext cx="150813" cy="698500"/>
              </a:xfrm>
              <a:custGeom>
                <a:avLst/>
                <a:gdLst>
                  <a:gd name="T0" fmla="*/ 95 w 95"/>
                  <a:gd name="T1" fmla="*/ 440 h 440"/>
                  <a:gd name="T2" fmla="*/ 0 w 95"/>
                  <a:gd name="T3" fmla="*/ 387 h 440"/>
                  <a:gd name="T4" fmla="*/ 0 w 95"/>
                  <a:gd name="T5" fmla="*/ 0 h 440"/>
                  <a:gd name="T6" fmla="*/ 95 w 95"/>
                  <a:gd name="T7" fmla="*/ 53 h 440"/>
                  <a:gd name="T8" fmla="*/ 95 w 95"/>
                  <a:gd name="T9" fmla="*/ 440 h 440"/>
                  <a:gd name="T10" fmla="*/ 16 w 95"/>
                  <a:gd name="T11" fmla="*/ 378 h 440"/>
                  <a:gd name="T12" fmla="*/ 81 w 95"/>
                  <a:gd name="T13" fmla="*/ 415 h 440"/>
                  <a:gd name="T14" fmla="*/ 81 w 95"/>
                  <a:gd name="T15" fmla="*/ 62 h 440"/>
                  <a:gd name="T16" fmla="*/ 16 w 95"/>
                  <a:gd name="T17" fmla="*/ 25 h 440"/>
                  <a:gd name="T18" fmla="*/ 16 w 95"/>
                  <a:gd name="T19" fmla="*/ 378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440">
                    <a:moveTo>
                      <a:pt x="95" y="440"/>
                    </a:moveTo>
                    <a:lnTo>
                      <a:pt x="0" y="387"/>
                    </a:lnTo>
                    <a:lnTo>
                      <a:pt x="0" y="0"/>
                    </a:lnTo>
                    <a:lnTo>
                      <a:pt x="95" y="53"/>
                    </a:lnTo>
                    <a:lnTo>
                      <a:pt x="95" y="440"/>
                    </a:lnTo>
                    <a:close/>
                    <a:moveTo>
                      <a:pt x="16" y="378"/>
                    </a:moveTo>
                    <a:lnTo>
                      <a:pt x="81" y="415"/>
                    </a:lnTo>
                    <a:lnTo>
                      <a:pt x="81" y="62"/>
                    </a:lnTo>
                    <a:lnTo>
                      <a:pt x="16" y="25"/>
                    </a:lnTo>
                    <a:lnTo>
                      <a:pt x="16" y="37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1" name="任意多边形 1400">
                <a:extLst>
                  <a:ext uri="{FF2B5EF4-FFF2-40B4-BE49-F238E27FC236}">
                    <a16:creationId xmlns:a16="http://schemas.microsoft.com/office/drawing/2014/main" id="{EEAFC9A0-6B1C-47AB-BC67-211EBE740801}"/>
                  </a:ext>
                </a:extLst>
              </p:cNvPr>
              <p:cNvSpPr/>
              <p:nvPr/>
            </p:nvSpPr>
            <p:spPr bwMode="auto">
              <a:xfrm>
                <a:off x="6888163" y="3662364"/>
                <a:ext cx="125413" cy="849313"/>
              </a:xfrm>
              <a:custGeom>
                <a:avLst/>
                <a:gdLst>
                  <a:gd name="T0" fmla="*/ 79 w 79"/>
                  <a:gd name="T1" fmla="*/ 535 h 535"/>
                  <a:gd name="T2" fmla="*/ 0 w 79"/>
                  <a:gd name="T3" fmla="*/ 487 h 535"/>
                  <a:gd name="T4" fmla="*/ 0 w 79"/>
                  <a:gd name="T5" fmla="*/ 0 h 535"/>
                  <a:gd name="T6" fmla="*/ 79 w 79"/>
                  <a:gd name="T7" fmla="*/ 48 h 535"/>
                  <a:gd name="T8" fmla="*/ 79 w 79"/>
                  <a:gd name="T9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535">
                    <a:moveTo>
                      <a:pt x="79" y="535"/>
                    </a:moveTo>
                    <a:lnTo>
                      <a:pt x="0" y="487"/>
                    </a:lnTo>
                    <a:lnTo>
                      <a:pt x="0" y="0"/>
                    </a:lnTo>
                    <a:lnTo>
                      <a:pt x="79" y="48"/>
                    </a:lnTo>
                    <a:lnTo>
                      <a:pt x="79" y="5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2" name="任意多边形 1401">
                <a:extLst>
                  <a:ext uri="{FF2B5EF4-FFF2-40B4-BE49-F238E27FC236}">
                    <a16:creationId xmlns:a16="http://schemas.microsoft.com/office/drawing/2014/main" id="{EF6D448B-9431-4994-89CC-F83969D05547}"/>
                  </a:ext>
                </a:extLst>
              </p:cNvPr>
              <p:cNvSpPr/>
              <p:nvPr/>
            </p:nvSpPr>
            <p:spPr bwMode="auto">
              <a:xfrm>
                <a:off x="6875463" y="3644901"/>
                <a:ext cx="150813" cy="884238"/>
              </a:xfrm>
              <a:custGeom>
                <a:avLst/>
                <a:gdLst>
                  <a:gd name="T0" fmla="*/ 95 w 95"/>
                  <a:gd name="T1" fmla="*/ 557 h 557"/>
                  <a:gd name="T2" fmla="*/ 0 w 95"/>
                  <a:gd name="T3" fmla="*/ 504 h 557"/>
                  <a:gd name="T4" fmla="*/ 0 w 95"/>
                  <a:gd name="T5" fmla="*/ 0 h 557"/>
                  <a:gd name="T6" fmla="*/ 95 w 95"/>
                  <a:gd name="T7" fmla="*/ 53 h 557"/>
                  <a:gd name="T8" fmla="*/ 95 w 95"/>
                  <a:gd name="T9" fmla="*/ 557 h 557"/>
                  <a:gd name="T10" fmla="*/ 14 w 95"/>
                  <a:gd name="T11" fmla="*/ 495 h 557"/>
                  <a:gd name="T12" fmla="*/ 81 w 95"/>
                  <a:gd name="T13" fmla="*/ 532 h 557"/>
                  <a:gd name="T14" fmla="*/ 81 w 95"/>
                  <a:gd name="T15" fmla="*/ 61 h 557"/>
                  <a:gd name="T16" fmla="*/ 14 w 95"/>
                  <a:gd name="T17" fmla="*/ 25 h 557"/>
                  <a:gd name="T18" fmla="*/ 14 w 95"/>
                  <a:gd name="T19" fmla="*/ 495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557">
                    <a:moveTo>
                      <a:pt x="95" y="557"/>
                    </a:moveTo>
                    <a:lnTo>
                      <a:pt x="0" y="504"/>
                    </a:lnTo>
                    <a:lnTo>
                      <a:pt x="0" y="0"/>
                    </a:lnTo>
                    <a:lnTo>
                      <a:pt x="95" y="53"/>
                    </a:lnTo>
                    <a:lnTo>
                      <a:pt x="95" y="557"/>
                    </a:lnTo>
                    <a:close/>
                    <a:moveTo>
                      <a:pt x="14" y="495"/>
                    </a:moveTo>
                    <a:lnTo>
                      <a:pt x="81" y="532"/>
                    </a:lnTo>
                    <a:lnTo>
                      <a:pt x="81" y="61"/>
                    </a:lnTo>
                    <a:lnTo>
                      <a:pt x="14" y="25"/>
                    </a:lnTo>
                    <a:lnTo>
                      <a:pt x="14" y="49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3" name="任意多边形 1402">
                <a:extLst>
                  <a:ext uri="{FF2B5EF4-FFF2-40B4-BE49-F238E27FC236}">
                    <a16:creationId xmlns:a16="http://schemas.microsoft.com/office/drawing/2014/main" id="{0BD9E4CC-2E70-465E-8643-9FF6895DABEF}"/>
                  </a:ext>
                </a:extLst>
              </p:cNvPr>
              <p:cNvSpPr/>
              <p:nvPr/>
            </p:nvSpPr>
            <p:spPr bwMode="auto">
              <a:xfrm>
                <a:off x="7070726" y="3956051"/>
                <a:ext cx="123825" cy="657225"/>
              </a:xfrm>
              <a:custGeom>
                <a:avLst/>
                <a:gdLst>
                  <a:gd name="T0" fmla="*/ 78 w 78"/>
                  <a:gd name="T1" fmla="*/ 414 h 414"/>
                  <a:gd name="T2" fmla="*/ 0 w 78"/>
                  <a:gd name="T3" fmla="*/ 369 h 414"/>
                  <a:gd name="T4" fmla="*/ 0 w 78"/>
                  <a:gd name="T5" fmla="*/ 0 h 414"/>
                  <a:gd name="T6" fmla="*/ 78 w 78"/>
                  <a:gd name="T7" fmla="*/ 45 h 414"/>
                  <a:gd name="T8" fmla="*/ 78 w 78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14">
                    <a:moveTo>
                      <a:pt x="78" y="414"/>
                    </a:moveTo>
                    <a:lnTo>
                      <a:pt x="0" y="369"/>
                    </a:lnTo>
                    <a:lnTo>
                      <a:pt x="0" y="0"/>
                    </a:lnTo>
                    <a:lnTo>
                      <a:pt x="78" y="45"/>
                    </a:lnTo>
                    <a:lnTo>
                      <a:pt x="78" y="4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4" name="任意多边形 1403">
                <a:extLst>
                  <a:ext uri="{FF2B5EF4-FFF2-40B4-BE49-F238E27FC236}">
                    <a16:creationId xmlns:a16="http://schemas.microsoft.com/office/drawing/2014/main" id="{2BECD53E-370F-4A84-93AA-A67EB9DD78EC}"/>
                  </a:ext>
                </a:extLst>
              </p:cNvPr>
              <p:cNvSpPr/>
              <p:nvPr/>
            </p:nvSpPr>
            <p:spPr bwMode="auto">
              <a:xfrm>
                <a:off x="7058026" y="3933826"/>
                <a:ext cx="150813" cy="701675"/>
              </a:xfrm>
              <a:custGeom>
                <a:avLst/>
                <a:gdLst>
                  <a:gd name="T0" fmla="*/ 95 w 95"/>
                  <a:gd name="T1" fmla="*/ 442 h 442"/>
                  <a:gd name="T2" fmla="*/ 0 w 95"/>
                  <a:gd name="T3" fmla="*/ 386 h 442"/>
                  <a:gd name="T4" fmla="*/ 0 w 95"/>
                  <a:gd name="T5" fmla="*/ 0 h 442"/>
                  <a:gd name="T6" fmla="*/ 95 w 95"/>
                  <a:gd name="T7" fmla="*/ 56 h 442"/>
                  <a:gd name="T8" fmla="*/ 95 w 95"/>
                  <a:gd name="T9" fmla="*/ 442 h 442"/>
                  <a:gd name="T10" fmla="*/ 14 w 95"/>
                  <a:gd name="T11" fmla="*/ 378 h 442"/>
                  <a:gd name="T12" fmla="*/ 81 w 95"/>
                  <a:gd name="T13" fmla="*/ 417 h 442"/>
                  <a:gd name="T14" fmla="*/ 81 w 95"/>
                  <a:gd name="T15" fmla="*/ 64 h 442"/>
                  <a:gd name="T16" fmla="*/ 14 w 95"/>
                  <a:gd name="T17" fmla="*/ 25 h 442"/>
                  <a:gd name="T18" fmla="*/ 14 w 95"/>
                  <a:gd name="T19" fmla="*/ 37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442">
                    <a:moveTo>
                      <a:pt x="95" y="442"/>
                    </a:moveTo>
                    <a:lnTo>
                      <a:pt x="0" y="386"/>
                    </a:lnTo>
                    <a:lnTo>
                      <a:pt x="0" y="0"/>
                    </a:lnTo>
                    <a:lnTo>
                      <a:pt x="95" y="56"/>
                    </a:lnTo>
                    <a:lnTo>
                      <a:pt x="95" y="442"/>
                    </a:lnTo>
                    <a:close/>
                    <a:moveTo>
                      <a:pt x="14" y="378"/>
                    </a:moveTo>
                    <a:lnTo>
                      <a:pt x="81" y="417"/>
                    </a:lnTo>
                    <a:lnTo>
                      <a:pt x="81" y="64"/>
                    </a:lnTo>
                    <a:lnTo>
                      <a:pt x="14" y="25"/>
                    </a:lnTo>
                    <a:lnTo>
                      <a:pt x="14" y="37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5" name="任意多边形 1404">
                <a:extLst>
                  <a:ext uri="{FF2B5EF4-FFF2-40B4-BE49-F238E27FC236}">
                    <a16:creationId xmlns:a16="http://schemas.microsoft.com/office/drawing/2014/main" id="{BABEAA86-915D-41EE-B859-C3830DBB9E0D}"/>
                  </a:ext>
                </a:extLst>
              </p:cNvPr>
              <p:cNvSpPr/>
              <p:nvPr/>
            </p:nvSpPr>
            <p:spPr bwMode="auto">
              <a:xfrm>
                <a:off x="5241926" y="3257551"/>
                <a:ext cx="123825" cy="298450"/>
              </a:xfrm>
              <a:custGeom>
                <a:avLst/>
                <a:gdLst>
                  <a:gd name="T0" fmla="*/ 78 w 78"/>
                  <a:gd name="T1" fmla="*/ 188 h 188"/>
                  <a:gd name="T2" fmla="*/ 0 w 78"/>
                  <a:gd name="T3" fmla="*/ 143 h 188"/>
                  <a:gd name="T4" fmla="*/ 0 w 78"/>
                  <a:gd name="T5" fmla="*/ 0 h 188"/>
                  <a:gd name="T6" fmla="*/ 78 w 78"/>
                  <a:gd name="T7" fmla="*/ 48 h 188"/>
                  <a:gd name="T8" fmla="*/ 78 w 78"/>
                  <a:gd name="T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88">
                    <a:moveTo>
                      <a:pt x="78" y="188"/>
                    </a:moveTo>
                    <a:lnTo>
                      <a:pt x="0" y="143"/>
                    </a:lnTo>
                    <a:lnTo>
                      <a:pt x="0" y="0"/>
                    </a:lnTo>
                    <a:lnTo>
                      <a:pt x="78" y="48"/>
                    </a:lnTo>
                    <a:lnTo>
                      <a:pt x="78" y="1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6" name="任意多边形 1405">
                <a:extLst>
                  <a:ext uri="{FF2B5EF4-FFF2-40B4-BE49-F238E27FC236}">
                    <a16:creationId xmlns:a16="http://schemas.microsoft.com/office/drawing/2014/main" id="{C39DB3FE-573B-4A78-8E5C-1D6C304680F0}"/>
                  </a:ext>
                </a:extLst>
              </p:cNvPr>
              <p:cNvSpPr/>
              <p:nvPr/>
            </p:nvSpPr>
            <p:spPr bwMode="auto">
              <a:xfrm>
                <a:off x="5227638" y="3240089"/>
                <a:ext cx="150813" cy="338138"/>
              </a:xfrm>
              <a:custGeom>
                <a:avLst/>
                <a:gdLst>
                  <a:gd name="T0" fmla="*/ 95 w 95"/>
                  <a:gd name="T1" fmla="*/ 213 h 213"/>
                  <a:gd name="T2" fmla="*/ 0 w 95"/>
                  <a:gd name="T3" fmla="*/ 157 h 213"/>
                  <a:gd name="T4" fmla="*/ 0 w 95"/>
                  <a:gd name="T5" fmla="*/ 0 h 213"/>
                  <a:gd name="T6" fmla="*/ 95 w 95"/>
                  <a:gd name="T7" fmla="*/ 53 h 213"/>
                  <a:gd name="T8" fmla="*/ 95 w 95"/>
                  <a:gd name="T9" fmla="*/ 213 h 213"/>
                  <a:gd name="T10" fmla="*/ 14 w 95"/>
                  <a:gd name="T11" fmla="*/ 148 h 213"/>
                  <a:gd name="T12" fmla="*/ 81 w 95"/>
                  <a:gd name="T13" fmla="*/ 188 h 213"/>
                  <a:gd name="T14" fmla="*/ 81 w 95"/>
                  <a:gd name="T15" fmla="*/ 62 h 213"/>
                  <a:gd name="T16" fmla="*/ 14 w 95"/>
                  <a:gd name="T17" fmla="*/ 22 h 213"/>
                  <a:gd name="T18" fmla="*/ 14 w 95"/>
                  <a:gd name="T19" fmla="*/ 14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213">
                    <a:moveTo>
                      <a:pt x="95" y="213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95" y="53"/>
                    </a:lnTo>
                    <a:lnTo>
                      <a:pt x="95" y="213"/>
                    </a:lnTo>
                    <a:close/>
                    <a:moveTo>
                      <a:pt x="14" y="148"/>
                    </a:moveTo>
                    <a:lnTo>
                      <a:pt x="81" y="188"/>
                    </a:lnTo>
                    <a:lnTo>
                      <a:pt x="81" y="62"/>
                    </a:lnTo>
                    <a:lnTo>
                      <a:pt x="14" y="22"/>
                    </a:lnTo>
                    <a:lnTo>
                      <a:pt x="14" y="14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7" name="任意多边形 1406">
                <a:extLst>
                  <a:ext uri="{FF2B5EF4-FFF2-40B4-BE49-F238E27FC236}">
                    <a16:creationId xmlns:a16="http://schemas.microsoft.com/office/drawing/2014/main" id="{8697D21F-2FA4-4370-8F81-BC184F8FC6D2}"/>
                  </a:ext>
                </a:extLst>
              </p:cNvPr>
              <p:cNvSpPr/>
              <p:nvPr/>
            </p:nvSpPr>
            <p:spPr bwMode="auto">
              <a:xfrm>
                <a:off x="6156326" y="3097214"/>
                <a:ext cx="128588" cy="992188"/>
              </a:xfrm>
              <a:custGeom>
                <a:avLst/>
                <a:gdLst>
                  <a:gd name="T0" fmla="*/ 81 w 81"/>
                  <a:gd name="T1" fmla="*/ 625 h 625"/>
                  <a:gd name="T2" fmla="*/ 0 w 81"/>
                  <a:gd name="T3" fmla="*/ 577 h 625"/>
                  <a:gd name="T4" fmla="*/ 0 w 81"/>
                  <a:gd name="T5" fmla="*/ 0 h 625"/>
                  <a:gd name="T6" fmla="*/ 81 w 81"/>
                  <a:gd name="T7" fmla="*/ 45 h 625"/>
                  <a:gd name="T8" fmla="*/ 81 w 81"/>
                  <a:gd name="T9" fmla="*/ 62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625">
                    <a:moveTo>
                      <a:pt x="81" y="625"/>
                    </a:moveTo>
                    <a:lnTo>
                      <a:pt x="0" y="577"/>
                    </a:lnTo>
                    <a:lnTo>
                      <a:pt x="0" y="0"/>
                    </a:lnTo>
                    <a:lnTo>
                      <a:pt x="81" y="45"/>
                    </a:lnTo>
                    <a:lnTo>
                      <a:pt x="81" y="6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8" name="任意多边形 1407">
                <a:extLst>
                  <a:ext uri="{FF2B5EF4-FFF2-40B4-BE49-F238E27FC236}">
                    <a16:creationId xmlns:a16="http://schemas.microsoft.com/office/drawing/2014/main" id="{C47D6612-BF56-490B-8221-87555C4F5AD2}"/>
                  </a:ext>
                </a:extLst>
              </p:cNvPr>
              <p:cNvSpPr/>
              <p:nvPr/>
            </p:nvSpPr>
            <p:spPr bwMode="auto">
              <a:xfrm>
                <a:off x="6146801" y="3074989"/>
                <a:ext cx="146050" cy="1031875"/>
              </a:xfrm>
              <a:custGeom>
                <a:avLst/>
                <a:gdLst>
                  <a:gd name="T0" fmla="*/ 92 w 92"/>
                  <a:gd name="T1" fmla="*/ 650 h 650"/>
                  <a:gd name="T2" fmla="*/ 0 w 92"/>
                  <a:gd name="T3" fmla="*/ 597 h 650"/>
                  <a:gd name="T4" fmla="*/ 0 w 92"/>
                  <a:gd name="T5" fmla="*/ 0 h 650"/>
                  <a:gd name="T6" fmla="*/ 92 w 92"/>
                  <a:gd name="T7" fmla="*/ 56 h 650"/>
                  <a:gd name="T8" fmla="*/ 92 w 92"/>
                  <a:gd name="T9" fmla="*/ 650 h 650"/>
                  <a:gd name="T10" fmla="*/ 14 w 92"/>
                  <a:gd name="T11" fmla="*/ 588 h 650"/>
                  <a:gd name="T12" fmla="*/ 78 w 92"/>
                  <a:gd name="T13" fmla="*/ 625 h 650"/>
                  <a:gd name="T14" fmla="*/ 78 w 92"/>
                  <a:gd name="T15" fmla="*/ 65 h 650"/>
                  <a:gd name="T16" fmla="*/ 14 w 92"/>
                  <a:gd name="T17" fmla="*/ 26 h 650"/>
                  <a:gd name="T18" fmla="*/ 14 w 92"/>
                  <a:gd name="T19" fmla="*/ 588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650">
                    <a:moveTo>
                      <a:pt x="92" y="650"/>
                    </a:moveTo>
                    <a:lnTo>
                      <a:pt x="0" y="597"/>
                    </a:lnTo>
                    <a:lnTo>
                      <a:pt x="0" y="0"/>
                    </a:lnTo>
                    <a:lnTo>
                      <a:pt x="92" y="56"/>
                    </a:lnTo>
                    <a:lnTo>
                      <a:pt x="92" y="650"/>
                    </a:lnTo>
                    <a:close/>
                    <a:moveTo>
                      <a:pt x="14" y="588"/>
                    </a:moveTo>
                    <a:lnTo>
                      <a:pt x="78" y="625"/>
                    </a:lnTo>
                    <a:lnTo>
                      <a:pt x="78" y="65"/>
                    </a:lnTo>
                    <a:lnTo>
                      <a:pt x="14" y="26"/>
                    </a:lnTo>
                    <a:lnTo>
                      <a:pt x="14" y="588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9" name="任意多边形 1408">
                <a:extLst>
                  <a:ext uri="{FF2B5EF4-FFF2-40B4-BE49-F238E27FC236}">
                    <a16:creationId xmlns:a16="http://schemas.microsoft.com/office/drawing/2014/main" id="{D86C518A-4304-4AE1-A36F-7D51013DE863}"/>
                  </a:ext>
                </a:extLst>
              </p:cNvPr>
              <p:cNvSpPr/>
              <p:nvPr/>
            </p:nvSpPr>
            <p:spPr bwMode="auto">
              <a:xfrm>
                <a:off x="6337301" y="3279776"/>
                <a:ext cx="125413" cy="911225"/>
              </a:xfrm>
              <a:custGeom>
                <a:avLst/>
                <a:gdLst>
                  <a:gd name="T0" fmla="*/ 79 w 79"/>
                  <a:gd name="T1" fmla="*/ 574 h 574"/>
                  <a:gd name="T2" fmla="*/ 0 w 79"/>
                  <a:gd name="T3" fmla="*/ 526 h 574"/>
                  <a:gd name="T4" fmla="*/ 0 w 79"/>
                  <a:gd name="T5" fmla="*/ 0 h 574"/>
                  <a:gd name="T6" fmla="*/ 79 w 79"/>
                  <a:gd name="T7" fmla="*/ 48 h 574"/>
                  <a:gd name="T8" fmla="*/ 79 w 79"/>
                  <a:gd name="T9" fmla="*/ 57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574">
                    <a:moveTo>
                      <a:pt x="79" y="574"/>
                    </a:moveTo>
                    <a:lnTo>
                      <a:pt x="0" y="526"/>
                    </a:lnTo>
                    <a:lnTo>
                      <a:pt x="0" y="0"/>
                    </a:lnTo>
                    <a:lnTo>
                      <a:pt x="79" y="48"/>
                    </a:lnTo>
                    <a:lnTo>
                      <a:pt x="79" y="5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0" name="任意多边形 1409">
                <a:extLst>
                  <a:ext uri="{FF2B5EF4-FFF2-40B4-BE49-F238E27FC236}">
                    <a16:creationId xmlns:a16="http://schemas.microsoft.com/office/drawing/2014/main" id="{B5FF89F7-4041-4B2D-B652-9A150010E130}"/>
                  </a:ext>
                </a:extLst>
              </p:cNvPr>
              <p:cNvSpPr/>
              <p:nvPr/>
            </p:nvSpPr>
            <p:spPr bwMode="auto">
              <a:xfrm>
                <a:off x="6324601" y="3262314"/>
                <a:ext cx="150813" cy="946150"/>
              </a:xfrm>
              <a:custGeom>
                <a:avLst/>
                <a:gdLst>
                  <a:gd name="T0" fmla="*/ 95 w 95"/>
                  <a:gd name="T1" fmla="*/ 596 h 596"/>
                  <a:gd name="T2" fmla="*/ 0 w 95"/>
                  <a:gd name="T3" fmla="*/ 543 h 596"/>
                  <a:gd name="T4" fmla="*/ 0 w 95"/>
                  <a:gd name="T5" fmla="*/ 0 h 596"/>
                  <a:gd name="T6" fmla="*/ 95 w 95"/>
                  <a:gd name="T7" fmla="*/ 53 h 596"/>
                  <a:gd name="T8" fmla="*/ 95 w 95"/>
                  <a:gd name="T9" fmla="*/ 596 h 596"/>
                  <a:gd name="T10" fmla="*/ 14 w 95"/>
                  <a:gd name="T11" fmla="*/ 535 h 596"/>
                  <a:gd name="T12" fmla="*/ 81 w 95"/>
                  <a:gd name="T13" fmla="*/ 571 h 596"/>
                  <a:gd name="T14" fmla="*/ 81 w 95"/>
                  <a:gd name="T15" fmla="*/ 62 h 596"/>
                  <a:gd name="T16" fmla="*/ 14 w 95"/>
                  <a:gd name="T17" fmla="*/ 25 h 596"/>
                  <a:gd name="T18" fmla="*/ 14 w 95"/>
                  <a:gd name="T19" fmla="*/ 535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596">
                    <a:moveTo>
                      <a:pt x="95" y="596"/>
                    </a:moveTo>
                    <a:lnTo>
                      <a:pt x="0" y="543"/>
                    </a:lnTo>
                    <a:lnTo>
                      <a:pt x="0" y="0"/>
                    </a:lnTo>
                    <a:lnTo>
                      <a:pt x="95" y="53"/>
                    </a:lnTo>
                    <a:lnTo>
                      <a:pt x="95" y="596"/>
                    </a:lnTo>
                    <a:close/>
                    <a:moveTo>
                      <a:pt x="14" y="535"/>
                    </a:moveTo>
                    <a:lnTo>
                      <a:pt x="81" y="571"/>
                    </a:lnTo>
                    <a:lnTo>
                      <a:pt x="81" y="62"/>
                    </a:lnTo>
                    <a:lnTo>
                      <a:pt x="14" y="25"/>
                    </a:lnTo>
                    <a:lnTo>
                      <a:pt x="14" y="535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1" name="任意多边形 1410">
                <a:extLst>
                  <a:ext uri="{FF2B5EF4-FFF2-40B4-BE49-F238E27FC236}">
                    <a16:creationId xmlns:a16="http://schemas.microsoft.com/office/drawing/2014/main" id="{AB320604-1CE1-4F15-9B4B-0F62DCA75B3E}"/>
                  </a:ext>
                </a:extLst>
              </p:cNvPr>
              <p:cNvSpPr/>
              <p:nvPr/>
            </p:nvSpPr>
            <p:spPr bwMode="auto">
              <a:xfrm>
                <a:off x="6519863" y="3560764"/>
                <a:ext cx="128588" cy="736600"/>
              </a:xfrm>
              <a:custGeom>
                <a:avLst/>
                <a:gdLst>
                  <a:gd name="T0" fmla="*/ 81 w 81"/>
                  <a:gd name="T1" fmla="*/ 464 h 464"/>
                  <a:gd name="T2" fmla="*/ 0 w 81"/>
                  <a:gd name="T3" fmla="*/ 417 h 464"/>
                  <a:gd name="T4" fmla="*/ 0 w 81"/>
                  <a:gd name="T5" fmla="*/ 0 h 464"/>
                  <a:gd name="T6" fmla="*/ 81 w 81"/>
                  <a:gd name="T7" fmla="*/ 47 h 464"/>
                  <a:gd name="T8" fmla="*/ 81 w 81"/>
                  <a:gd name="T9" fmla="*/ 46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4">
                    <a:moveTo>
                      <a:pt x="81" y="464"/>
                    </a:moveTo>
                    <a:lnTo>
                      <a:pt x="0" y="417"/>
                    </a:lnTo>
                    <a:lnTo>
                      <a:pt x="0" y="0"/>
                    </a:lnTo>
                    <a:lnTo>
                      <a:pt x="81" y="47"/>
                    </a:lnTo>
                    <a:lnTo>
                      <a:pt x="81" y="4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2" name="任意多边形 1411">
                <a:extLst>
                  <a:ext uri="{FF2B5EF4-FFF2-40B4-BE49-F238E27FC236}">
                    <a16:creationId xmlns:a16="http://schemas.microsoft.com/office/drawing/2014/main" id="{50E66648-411B-4561-901E-1A93D6A85EF5}"/>
                  </a:ext>
                </a:extLst>
              </p:cNvPr>
              <p:cNvSpPr/>
              <p:nvPr/>
            </p:nvSpPr>
            <p:spPr bwMode="auto">
              <a:xfrm>
                <a:off x="6511926" y="3541714"/>
                <a:ext cx="146050" cy="773113"/>
              </a:xfrm>
              <a:custGeom>
                <a:avLst/>
                <a:gdLst>
                  <a:gd name="T0" fmla="*/ 92 w 92"/>
                  <a:gd name="T1" fmla="*/ 487 h 487"/>
                  <a:gd name="T2" fmla="*/ 0 w 92"/>
                  <a:gd name="T3" fmla="*/ 434 h 487"/>
                  <a:gd name="T4" fmla="*/ 0 w 92"/>
                  <a:gd name="T5" fmla="*/ 0 h 487"/>
                  <a:gd name="T6" fmla="*/ 92 w 92"/>
                  <a:gd name="T7" fmla="*/ 54 h 487"/>
                  <a:gd name="T8" fmla="*/ 92 w 92"/>
                  <a:gd name="T9" fmla="*/ 487 h 487"/>
                  <a:gd name="T10" fmla="*/ 13 w 92"/>
                  <a:gd name="T11" fmla="*/ 426 h 487"/>
                  <a:gd name="T12" fmla="*/ 78 w 92"/>
                  <a:gd name="T13" fmla="*/ 462 h 487"/>
                  <a:gd name="T14" fmla="*/ 78 w 92"/>
                  <a:gd name="T15" fmla="*/ 62 h 487"/>
                  <a:gd name="T16" fmla="*/ 13 w 92"/>
                  <a:gd name="T17" fmla="*/ 26 h 487"/>
                  <a:gd name="T18" fmla="*/ 13 w 92"/>
                  <a:gd name="T19" fmla="*/ 426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487">
                    <a:moveTo>
                      <a:pt x="92" y="487"/>
                    </a:moveTo>
                    <a:lnTo>
                      <a:pt x="0" y="434"/>
                    </a:lnTo>
                    <a:lnTo>
                      <a:pt x="0" y="0"/>
                    </a:lnTo>
                    <a:lnTo>
                      <a:pt x="92" y="54"/>
                    </a:lnTo>
                    <a:lnTo>
                      <a:pt x="92" y="487"/>
                    </a:lnTo>
                    <a:close/>
                    <a:moveTo>
                      <a:pt x="13" y="426"/>
                    </a:moveTo>
                    <a:lnTo>
                      <a:pt x="78" y="462"/>
                    </a:lnTo>
                    <a:lnTo>
                      <a:pt x="78" y="62"/>
                    </a:lnTo>
                    <a:lnTo>
                      <a:pt x="13" y="26"/>
                    </a:lnTo>
                    <a:lnTo>
                      <a:pt x="13" y="42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3" name="任意多边形 1412">
                <a:extLst>
                  <a:ext uri="{FF2B5EF4-FFF2-40B4-BE49-F238E27FC236}">
                    <a16:creationId xmlns:a16="http://schemas.microsoft.com/office/drawing/2014/main" id="{4B8A9083-DECF-4C47-BB5C-CEA79558872C}"/>
                  </a:ext>
                </a:extLst>
              </p:cNvPr>
              <p:cNvSpPr/>
              <p:nvPr/>
            </p:nvSpPr>
            <p:spPr bwMode="auto">
              <a:xfrm>
                <a:off x="6702426" y="3786189"/>
                <a:ext cx="128588" cy="614363"/>
              </a:xfrm>
              <a:custGeom>
                <a:avLst/>
                <a:gdLst>
                  <a:gd name="T0" fmla="*/ 81 w 81"/>
                  <a:gd name="T1" fmla="*/ 387 h 387"/>
                  <a:gd name="T2" fmla="*/ 0 w 81"/>
                  <a:gd name="T3" fmla="*/ 342 h 387"/>
                  <a:gd name="T4" fmla="*/ 0 w 81"/>
                  <a:gd name="T5" fmla="*/ 0 h 387"/>
                  <a:gd name="T6" fmla="*/ 81 w 81"/>
                  <a:gd name="T7" fmla="*/ 48 h 387"/>
                  <a:gd name="T8" fmla="*/ 81 w 81"/>
                  <a:gd name="T9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87">
                    <a:moveTo>
                      <a:pt x="81" y="387"/>
                    </a:moveTo>
                    <a:lnTo>
                      <a:pt x="0" y="342"/>
                    </a:lnTo>
                    <a:lnTo>
                      <a:pt x="0" y="0"/>
                    </a:lnTo>
                    <a:lnTo>
                      <a:pt x="81" y="48"/>
                    </a:lnTo>
                    <a:lnTo>
                      <a:pt x="81" y="3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4" name="任意多边形 1413">
                <a:extLst>
                  <a:ext uri="{FF2B5EF4-FFF2-40B4-BE49-F238E27FC236}">
                    <a16:creationId xmlns:a16="http://schemas.microsoft.com/office/drawing/2014/main" id="{086861A1-0293-4064-950F-EEEF88A32BBC}"/>
                  </a:ext>
                </a:extLst>
              </p:cNvPr>
              <p:cNvSpPr/>
              <p:nvPr/>
            </p:nvSpPr>
            <p:spPr bwMode="auto">
              <a:xfrm>
                <a:off x="6692901" y="3768726"/>
                <a:ext cx="146050" cy="654050"/>
              </a:xfrm>
              <a:custGeom>
                <a:avLst/>
                <a:gdLst>
                  <a:gd name="T0" fmla="*/ 92 w 92"/>
                  <a:gd name="T1" fmla="*/ 412 h 412"/>
                  <a:gd name="T2" fmla="*/ 0 w 92"/>
                  <a:gd name="T3" fmla="*/ 356 h 412"/>
                  <a:gd name="T4" fmla="*/ 0 w 92"/>
                  <a:gd name="T5" fmla="*/ 0 h 412"/>
                  <a:gd name="T6" fmla="*/ 92 w 92"/>
                  <a:gd name="T7" fmla="*/ 53 h 412"/>
                  <a:gd name="T8" fmla="*/ 92 w 92"/>
                  <a:gd name="T9" fmla="*/ 412 h 412"/>
                  <a:gd name="T10" fmla="*/ 14 w 92"/>
                  <a:gd name="T11" fmla="*/ 347 h 412"/>
                  <a:gd name="T12" fmla="*/ 78 w 92"/>
                  <a:gd name="T13" fmla="*/ 386 h 412"/>
                  <a:gd name="T14" fmla="*/ 78 w 92"/>
                  <a:gd name="T15" fmla="*/ 62 h 412"/>
                  <a:gd name="T16" fmla="*/ 14 w 92"/>
                  <a:gd name="T17" fmla="*/ 25 h 412"/>
                  <a:gd name="T18" fmla="*/ 14 w 92"/>
                  <a:gd name="T19" fmla="*/ 347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412">
                    <a:moveTo>
                      <a:pt x="92" y="412"/>
                    </a:moveTo>
                    <a:lnTo>
                      <a:pt x="0" y="356"/>
                    </a:lnTo>
                    <a:lnTo>
                      <a:pt x="0" y="0"/>
                    </a:lnTo>
                    <a:lnTo>
                      <a:pt x="92" y="53"/>
                    </a:lnTo>
                    <a:lnTo>
                      <a:pt x="92" y="412"/>
                    </a:lnTo>
                    <a:close/>
                    <a:moveTo>
                      <a:pt x="14" y="347"/>
                    </a:moveTo>
                    <a:lnTo>
                      <a:pt x="78" y="386"/>
                    </a:lnTo>
                    <a:lnTo>
                      <a:pt x="78" y="62"/>
                    </a:lnTo>
                    <a:lnTo>
                      <a:pt x="14" y="25"/>
                    </a:lnTo>
                    <a:lnTo>
                      <a:pt x="14" y="34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5" name="任意多边形 1414">
                <a:extLst>
                  <a:ext uri="{FF2B5EF4-FFF2-40B4-BE49-F238E27FC236}">
                    <a16:creationId xmlns:a16="http://schemas.microsoft.com/office/drawing/2014/main" id="{55FD64BF-6172-4FDD-A557-19B914D71937}"/>
                  </a:ext>
                </a:extLst>
              </p:cNvPr>
              <p:cNvSpPr/>
              <p:nvPr/>
            </p:nvSpPr>
            <p:spPr bwMode="auto">
              <a:xfrm>
                <a:off x="6156325" y="2320926"/>
                <a:ext cx="1277939" cy="1301751"/>
              </a:xfrm>
              <a:custGeom>
                <a:avLst/>
                <a:gdLst>
                  <a:gd name="connsiteX0" fmla="*/ 1251745 w 1277939"/>
                  <a:gd name="connsiteY0" fmla="*/ 1239838 h 1301751"/>
                  <a:gd name="connsiteX1" fmla="*/ 1277939 w 1277939"/>
                  <a:gd name="connsiteY1" fmla="*/ 1284062 h 1301751"/>
                  <a:gd name="connsiteX2" fmla="*/ 1277939 w 1277939"/>
                  <a:gd name="connsiteY2" fmla="*/ 1288484 h 1301751"/>
                  <a:gd name="connsiteX3" fmla="*/ 1251745 w 1277939"/>
                  <a:gd name="connsiteY3" fmla="*/ 1301751 h 1301751"/>
                  <a:gd name="connsiteX4" fmla="*/ 1225551 w 1277939"/>
                  <a:gd name="connsiteY4" fmla="*/ 1257528 h 1301751"/>
                  <a:gd name="connsiteX5" fmla="*/ 1251745 w 1277939"/>
                  <a:gd name="connsiteY5" fmla="*/ 1239838 h 1301751"/>
                  <a:gd name="connsiteX6" fmla="*/ 1176339 w 1277939"/>
                  <a:gd name="connsiteY6" fmla="*/ 1195388 h 1301751"/>
                  <a:gd name="connsiteX7" fmla="*/ 1203326 w 1277939"/>
                  <a:gd name="connsiteY7" fmla="*/ 1239612 h 1301751"/>
                  <a:gd name="connsiteX8" fmla="*/ 1203326 w 1277939"/>
                  <a:gd name="connsiteY8" fmla="*/ 1244034 h 1301751"/>
                  <a:gd name="connsiteX9" fmla="*/ 1176339 w 1277939"/>
                  <a:gd name="connsiteY9" fmla="*/ 1257301 h 1301751"/>
                  <a:gd name="connsiteX10" fmla="*/ 1149351 w 1277939"/>
                  <a:gd name="connsiteY10" fmla="*/ 1213078 h 1301751"/>
                  <a:gd name="connsiteX11" fmla="*/ 1176339 w 1277939"/>
                  <a:gd name="connsiteY11" fmla="*/ 1195388 h 1301751"/>
                  <a:gd name="connsiteX12" fmla="*/ 1251745 w 1277939"/>
                  <a:gd name="connsiteY12" fmla="*/ 1150938 h 1301751"/>
                  <a:gd name="connsiteX13" fmla="*/ 1277939 w 1277939"/>
                  <a:gd name="connsiteY13" fmla="*/ 1195162 h 1301751"/>
                  <a:gd name="connsiteX14" fmla="*/ 1277939 w 1277939"/>
                  <a:gd name="connsiteY14" fmla="*/ 1199584 h 1301751"/>
                  <a:gd name="connsiteX15" fmla="*/ 1251745 w 1277939"/>
                  <a:gd name="connsiteY15" fmla="*/ 1212851 h 1301751"/>
                  <a:gd name="connsiteX16" fmla="*/ 1225551 w 1277939"/>
                  <a:gd name="connsiteY16" fmla="*/ 1168628 h 1301751"/>
                  <a:gd name="connsiteX17" fmla="*/ 1251745 w 1277939"/>
                  <a:gd name="connsiteY17" fmla="*/ 1150938 h 1301751"/>
                  <a:gd name="connsiteX18" fmla="*/ 1096170 w 1277939"/>
                  <a:gd name="connsiteY18" fmla="*/ 1150938 h 1301751"/>
                  <a:gd name="connsiteX19" fmla="*/ 1122364 w 1277939"/>
                  <a:gd name="connsiteY19" fmla="*/ 1199584 h 1301751"/>
                  <a:gd name="connsiteX20" fmla="*/ 1096170 w 1277939"/>
                  <a:gd name="connsiteY20" fmla="*/ 1212851 h 1301751"/>
                  <a:gd name="connsiteX21" fmla="*/ 1069976 w 1277939"/>
                  <a:gd name="connsiteY21" fmla="*/ 1168628 h 1301751"/>
                  <a:gd name="connsiteX22" fmla="*/ 1096170 w 1277939"/>
                  <a:gd name="connsiteY22" fmla="*/ 1150938 h 1301751"/>
                  <a:gd name="connsiteX23" fmla="*/ 1176339 w 1277939"/>
                  <a:gd name="connsiteY23" fmla="*/ 1106488 h 1301751"/>
                  <a:gd name="connsiteX24" fmla="*/ 1203326 w 1277939"/>
                  <a:gd name="connsiteY24" fmla="*/ 1155134 h 1301751"/>
                  <a:gd name="connsiteX25" fmla="*/ 1176339 w 1277939"/>
                  <a:gd name="connsiteY25" fmla="*/ 1168401 h 1301751"/>
                  <a:gd name="connsiteX26" fmla="*/ 1149351 w 1277939"/>
                  <a:gd name="connsiteY26" fmla="*/ 1124178 h 1301751"/>
                  <a:gd name="connsiteX27" fmla="*/ 1176339 w 1277939"/>
                  <a:gd name="connsiteY27" fmla="*/ 1106488 h 1301751"/>
                  <a:gd name="connsiteX28" fmla="*/ 1020763 w 1277939"/>
                  <a:gd name="connsiteY28" fmla="*/ 1106488 h 1301751"/>
                  <a:gd name="connsiteX29" fmla="*/ 1047751 w 1277939"/>
                  <a:gd name="connsiteY29" fmla="*/ 1155134 h 1301751"/>
                  <a:gd name="connsiteX30" fmla="*/ 1020763 w 1277939"/>
                  <a:gd name="connsiteY30" fmla="*/ 1168401 h 1301751"/>
                  <a:gd name="connsiteX31" fmla="*/ 993776 w 1277939"/>
                  <a:gd name="connsiteY31" fmla="*/ 1124178 h 1301751"/>
                  <a:gd name="connsiteX32" fmla="*/ 1020763 w 1277939"/>
                  <a:gd name="connsiteY32" fmla="*/ 1106488 h 1301751"/>
                  <a:gd name="connsiteX33" fmla="*/ 1251745 w 1277939"/>
                  <a:gd name="connsiteY33" fmla="*/ 1062038 h 1301751"/>
                  <a:gd name="connsiteX34" fmla="*/ 1277939 w 1277939"/>
                  <a:gd name="connsiteY34" fmla="*/ 1106262 h 1301751"/>
                  <a:gd name="connsiteX35" fmla="*/ 1277939 w 1277939"/>
                  <a:gd name="connsiteY35" fmla="*/ 1110684 h 1301751"/>
                  <a:gd name="connsiteX36" fmla="*/ 1251745 w 1277939"/>
                  <a:gd name="connsiteY36" fmla="*/ 1123951 h 1301751"/>
                  <a:gd name="connsiteX37" fmla="*/ 1225551 w 1277939"/>
                  <a:gd name="connsiteY37" fmla="*/ 1079728 h 1301751"/>
                  <a:gd name="connsiteX38" fmla="*/ 1251745 w 1277939"/>
                  <a:gd name="connsiteY38" fmla="*/ 1062038 h 1301751"/>
                  <a:gd name="connsiteX39" fmla="*/ 1096170 w 1277939"/>
                  <a:gd name="connsiteY39" fmla="*/ 1062038 h 1301751"/>
                  <a:gd name="connsiteX40" fmla="*/ 1122364 w 1277939"/>
                  <a:gd name="connsiteY40" fmla="*/ 1110684 h 1301751"/>
                  <a:gd name="connsiteX41" fmla="*/ 1096170 w 1277939"/>
                  <a:gd name="connsiteY41" fmla="*/ 1123951 h 1301751"/>
                  <a:gd name="connsiteX42" fmla="*/ 1069976 w 1277939"/>
                  <a:gd name="connsiteY42" fmla="*/ 1079728 h 1301751"/>
                  <a:gd name="connsiteX43" fmla="*/ 1096170 w 1277939"/>
                  <a:gd name="connsiteY43" fmla="*/ 1062038 h 1301751"/>
                  <a:gd name="connsiteX44" fmla="*/ 945357 w 1277939"/>
                  <a:gd name="connsiteY44" fmla="*/ 1062038 h 1301751"/>
                  <a:gd name="connsiteX45" fmla="*/ 971551 w 1277939"/>
                  <a:gd name="connsiteY45" fmla="*/ 1110684 h 1301751"/>
                  <a:gd name="connsiteX46" fmla="*/ 945357 w 1277939"/>
                  <a:gd name="connsiteY46" fmla="*/ 1123951 h 1301751"/>
                  <a:gd name="connsiteX47" fmla="*/ 919163 w 1277939"/>
                  <a:gd name="connsiteY47" fmla="*/ 1079728 h 1301751"/>
                  <a:gd name="connsiteX48" fmla="*/ 945357 w 1277939"/>
                  <a:gd name="connsiteY48" fmla="*/ 1062038 h 1301751"/>
                  <a:gd name="connsiteX49" fmla="*/ 1176339 w 1277939"/>
                  <a:gd name="connsiteY49" fmla="*/ 1017588 h 1301751"/>
                  <a:gd name="connsiteX50" fmla="*/ 1203326 w 1277939"/>
                  <a:gd name="connsiteY50" fmla="*/ 1066234 h 1301751"/>
                  <a:gd name="connsiteX51" fmla="*/ 1176339 w 1277939"/>
                  <a:gd name="connsiteY51" fmla="*/ 1079501 h 1301751"/>
                  <a:gd name="connsiteX52" fmla="*/ 1149351 w 1277939"/>
                  <a:gd name="connsiteY52" fmla="*/ 1035278 h 1301751"/>
                  <a:gd name="connsiteX53" fmla="*/ 1176339 w 1277939"/>
                  <a:gd name="connsiteY53" fmla="*/ 1017588 h 1301751"/>
                  <a:gd name="connsiteX54" fmla="*/ 1020763 w 1277939"/>
                  <a:gd name="connsiteY54" fmla="*/ 1017588 h 1301751"/>
                  <a:gd name="connsiteX55" fmla="*/ 1047751 w 1277939"/>
                  <a:gd name="connsiteY55" fmla="*/ 1066234 h 1301751"/>
                  <a:gd name="connsiteX56" fmla="*/ 1020763 w 1277939"/>
                  <a:gd name="connsiteY56" fmla="*/ 1079501 h 1301751"/>
                  <a:gd name="connsiteX57" fmla="*/ 993776 w 1277939"/>
                  <a:gd name="connsiteY57" fmla="*/ 1035278 h 1301751"/>
                  <a:gd name="connsiteX58" fmla="*/ 1020763 w 1277939"/>
                  <a:gd name="connsiteY58" fmla="*/ 1017588 h 1301751"/>
                  <a:gd name="connsiteX59" fmla="*/ 869950 w 1277939"/>
                  <a:gd name="connsiteY59" fmla="*/ 1017588 h 1301751"/>
                  <a:gd name="connsiteX60" fmla="*/ 896938 w 1277939"/>
                  <a:gd name="connsiteY60" fmla="*/ 1066234 h 1301751"/>
                  <a:gd name="connsiteX61" fmla="*/ 869950 w 1277939"/>
                  <a:gd name="connsiteY61" fmla="*/ 1079501 h 1301751"/>
                  <a:gd name="connsiteX62" fmla="*/ 842963 w 1277939"/>
                  <a:gd name="connsiteY62" fmla="*/ 1035278 h 1301751"/>
                  <a:gd name="connsiteX63" fmla="*/ 869950 w 1277939"/>
                  <a:gd name="connsiteY63" fmla="*/ 1017588 h 1301751"/>
                  <a:gd name="connsiteX64" fmla="*/ 1251745 w 1277939"/>
                  <a:gd name="connsiteY64" fmla="*/ 973138 h 1301751"/>
                  <a:gd name="connsiteX65" fmla="*/ 1277939 w 1277939"/>
                  <a:gd name="connsiteY65" fmla="*/ 1021784 h 1301751"/>
                  <a:gd name="connsiteX66" fmla="*/ 1251745 w 1277939"/>
                  <a:gd name="connsiteY66" fmla="*/ 1035051 h 1301751"/>
                  <a:gd name="connsiteX67" fmla="*/ 1225551 w 1277939"/>
                  <a:gd name="connsiteY67" fmla="*/ 990828 h 1301751"/>
                  <a:gd name="connsiteX68" fmla="*/ 1251745 w 1277939"/>
                  <a:gd name="connsiteY68" fmla="*/ 973138 h 1301751"/>
                  <a:gd name="connsiteX69" fmla="*/ 1096170 w 1277939"/>
                  <a:gd name="connsiteY69" fmla="*/ 973138 h 1301751"/>
                  <a:gd name="connsiteX70" fmla="*/ 1122364 w 1277939"/>
                  <a:gd name="connsiteY70" fmla="*/ 1021784 h 1301751"/>
                  <a:gd name="connsiteX71" fmla="*/ 1096170 w 1277939"/>
                  <a:gd name="connsiteY71" fmla="*/ 1035051 h 1301751"/>
                  <a:gd name="connsiteX72" fmla="*/ 1069976 w 1277939"/>
                  <a:gd name="connsiteY72" fmla="*/ 990828 h 1301751"/>
                  <a:gd name="connsiteX73" fmla="*/ 1096170 w 1277939"/>
                  <a:gd name="connsiteY73" fmla="*/ 973138 h 1301751"/>
                  <a:gd name="connsiteX74" fmla="*/ 945357 w 1277939"/>
                  <a:gd name="connsiteY74" fmla="*/ 973138 h 1301751"/>
                  <a:gd name="connsiteX75" fmla="*/ 971551 w 1277939"/>
                  <a:gd name="connsiteY75" fmla="*/ 1021784 h 1301751"/>
                  <a:gd name="connsiteX76" fmla="*/ 945357 w 1277939"/>
                  <a:gd name="connsiteY76" fmla="*/ 1035051 h 1301751"/>
                  <a:gd name="connsiteX77" fmla="*/ 919163 w 1277939"/>
                  <a:gd name="connsiteY77" fmla="*/ 990828 h 1301751"/>
                  <a:gd name="connsiteX78" fmla="*/ 945357 w 1277939"/>
                  <a:gd name="connsiteY78" fmla="*/ 973138 h 1301751"/>
                  <a:gd name="connsiteX79" fmla="*/ 789782 w 1277939"/>
                  <a:gd name="connsiteY79" fmla="*/ 973138 h 1301751"/>
                  <a:gd name="connsiteX80" fmla="*/ 794147 w 1277939"/>
                  <a:gd name="connsiteY80" fmla="*/ 973138 h 1301751"/>
                  <a:gd name="connsiteX81" fmla="*/ 815976 w 1277939"/>
                  <a:gd name="connsiteY81" fmla="*/ 1021784 h 1301751"/>
                  <a:gd name="connsiteX82" fmla="*/ 794147 w 1277939"/>
                  <a:gd name="connsiteY82" fmla="*/ 1035051 h 1301751"/>
                  <a:gd name="connsiteX83" fmla="*/ 789782 w 1277939"/>
                  <a:gd name="connsiteY83" fmla="*/ 1035051 h 1301751"/>
                  <a:gd name="connsiteX84" fmla="*/ 763588 w 1277939"/>
                  <a:gd name="connsiteY84" fmla="*/ 990828 h 1301751"/>
                  <a:gd name="connsiteX85" fmla="*/ 789782 w 1277939"/>
                  <a:gd name="connsiteY85" fmla="*/ 973138 h 1301751"/>
                  <a:gd name="connsiteX86" fmla="*/ 1176339 w 1277939"/>
                  <a:gd name="connsiteY86" fmla="*/ 928688 h 1301751"/>
                  <a:gd name="connsiteX87" fmla="*/ 1203326 w 1277939"/>
                  <a:gd name="connsiteY87" fmla="*/ 977334 h 1301751"/>
                  <a:gd name="connsiteX88" fmla="*/ 1176339 w 1277939"/>
                  <a:gd name="connsiteY88" fmla="*/ 990601 h 1301751"/>
                  <a:gd name="connsiteX89" fmla="*/ 1149351 w 1277939"/>
                  <a:gd name="connsiteY89" fmla="*/ 946378 h 1301751"/>
                  <a:gd name="connsiteX90" fmla="*/ 1176339 w 1277939"/>
                  <a:gd name="connsiteY90" fmla="*/ 928688 h 1301751"/>
                  <a:gd name="connsiteX91" fmla="*/ 1020763 w 1277939"/>
                  <a:gd name="connsiteY91" fmla="*/ 928688 h 1301751"/>
                  <a:gd name="connsiteX92" fmla="*/ 1047751 w 1277939"/>
                  <a:gd name="connsiteY92" fmla="*/ 977334 h 1301751"/>
                  <a:gd name="connsiteX93" fmla="*/ 1020763 w 1277939"/>
                  <a:gd name="connsiteY93" fmla="*/ 990601 h 1301751"/>
                  <a:gd name="connsiteX94" fmla="*/ 993776 w 1277939"/>
                  <a:gd name="connsiteY94" fmla="*/ 946378 h 1301751"/>
                  <a:gd name="connsiteX95" fmla="*/ 1020763 w 1277939"/>
                  <a:gd name="connsiteY95" fmla="*/ 928688 h 1301751"/>
                  <a:gd name="connsiteX96" fmla="*/ 869950 w 1277939"/>
                  <a:gd name="connsiteY96" fmla="*/ 928688 h 1301751"/>
                  <a:gd name="connsiteX97" fmla="*/ 896938 w 1277939"/>
                  <a:gd name="connsiteY97" fmla="*/ 977334 h 1301751"/>
                  <a:gd name="connsiteX98" fmla="*/ 869950 w 1277939"/>
                  <a:gd name="connsiteY98" fmla="*/ 990601 h 1301751"/>
                  <a:gd name="connsiteX99" fmla="*/ 842963 w 1277939"/>
                  <a:gd name="connsiteY99" fmla="*/ 946378 h 1301751"/>
                  <a:gd name="connsiteX100" fmla="*/ 869950 w 1277939"/>
                  <a:gd name="connsiteY100" fmla="*/ 928688 h 1301751"/>
                  <a:gd name="connsiteX101" fmla="*/ 714375 w 1277939"/>
                  <a:gd name="connsiteY101" fmla="*/ 928688 h 1301751"/>
                  <a:gd name="connsiteX102" fmla="*/ 714375 w 1277939"/>
                  <a:gd name="connsiteY102" fmla="*/ 933110 h 1301751"/>
                  <a:gd name="connsiteX103" fmla="*/ 741363 w 1277939"/>
                  <a:gd name="connsiteY103" fmla="*/ 977334 h 1301751"/>
                  <a:gd name="connsiteX104" fmla="*/ 714375 w 1277939"/>
                  <a:gd name="connsiteY104" fmla="*/ 990601 h 1301751"/>
                  <a:gd name="connsiteX105" fmla="*/ 687388 w 1277939"/>
                  <a:gd name="connsiteY105" fmla="*/ 946378 h 1301751"/>
                  <a:gd name="connsiteX106" fmla="*/ 714375 w 1277939"/>
                  <a:gd name="connsiteY106" fmla="*/ 928688 h 1301751"/>
                  <a:gd name="connsiteX107" fmla="*/ 638970 w 1277939"/>
                  <a:gd name="connsiteY107" fmla="*/ 888683 h 1301751"/>
                  <a:gd name="connsiteX108" fmla="*/ 665164 w 1277939"/>
                  <a:gd name="connsiteY108" fmla="*/ 933133 h 1301751"/>
                  <a:gd name="connsiteX109" fmla="*/ 638970 w 1277939"/>
                  <a:gd name="connsiteY109" fmla="*/ 946468 h 1301751"/>
                  <a:gd name="connsiteX110" fmla="*/ 612776 w 1277939"/>
                  <a:gd name="connsiteY110" fmla="*/ 902018 h 1301751"/>
                  <a:gd name="connsiteX111" fmla="*/ 638970 w 1277939"/>
                  <a:gd name="connsiteY111" fmla="*/ 888683 h 1301751"/>
                  <a:gd name="connsiteX112" fmla="*/ 1096170 w 1277939"/>
                  <a:gd name="connsiteY112" fmla="*/ 884238 h 1301751"/>
                  <a:gd name="connsiteX113" fmla="*/ 1122364 w 1277939"/>
                  <a:gd name="connsiteY113" fmla="*/ 932884 h 1301751"/>
                  <a:gd name="connsiteX114" fmla="*/ 1096170 w 1277939"/>
                  <a:gd name="connsiteY114" fmla="*/ 946151 h 1301751"/>
                  <a:gd name="connsiteX115" fmla="*/ 1069976 w 1277939"/>
                  <a:gd name="connsiteY115" fmla="*/ 901928 h 1301751"/>
                  <a:gd name="connsiteX116" fmla="*/ 1096170 w 1277939"/>
                  <a:gd name="connsiteY116" fmla="*/ 884238 h 1301751"/>
                  <a:gd name="connsiteX117" fmla="*/ 945357 w 1277939"/>
                  <a:gd name="connsiteY117" fmla="*/ 884238 h 1301751"/>
                  <a:gd name="connsiteX118" fmla="*/ 971551 w 1277939"/>
                  <a:gd name="connsiteY118" fmla="*/ 932884 h 1301751"/>
                  <a:gd name="connsiteX119" fmla="*/ 945357 w 1277939"/>
                  <a:gd name="connsiteY119" fmla="*/ 946151 h 1301751"/>
                  <a:gd name="connsiteX120" fmla="*/ 919163 w 1277939"/>
                  <a:gd name="connsiteY120" fmla="*/ 901928 h 1301751"/>
                  <a:gd name="connsiteX121" fmla="*/ 945357 w 1277939"/>
                  <a:gd name="connsiteY121" fmla="*/ 884238 h 1301751"/>
                  <a:gd name="connsiteX122" fmla="*/ 789782 w 1277939"/>
                  <a:gd name="connsiteY122" fmla="*/ 884238 h 1301751"/>
                  <a:gd name="connsiteX123" fmla="*/ 794147 w 1277939"/>
                  <a:gd name="connsiteY123" fmla="*/ 884238 h 1301751"/>
                  <a:gd name="connsiteX124" fmla="*/ 815976 w 1277939"/>
                  <a:gd name="connsiteY124" fmla="*/ 932884 h 1301751"/>
                  <a:gd name="connsiteX125" fmla="*/ 794147 w 1277939"/>
                  <a:gd name="connsiteY125" fmla="*/ 946151 h 1301751"/>
                  <a:gd name="connsiteX126" fmla="*/ 789782 w 1277939"/>
                  <a:gd name="connsiteY126" fmla="*/ 946151 h 1301751"/>
                  <a:gd name="connsiteX127" fmla="*/ 763588 w 1277939"/>
                  <a:gd name="connsiteY127" fmla="*/ 901928 h 1301751"/>
                  <a:gd name="connsiteX128" fmla="*/ 789782 w 1277939"/>
                  <a:gd name="connsiteY128" fmla="*/ 884238 h 1301751"/>
                  <a:gd name="connsiteX129" fmla="*/ 1251744 w 1277939"/>
                  <a:gd name="connsiteY129" fmla="*/ 884237 h 1301751"/>
                  <a:gd name="connsiteX130" fmla="*/ 1277938 w 1277939"/>
                  <a:gd name="connsiteY130" fmla="*/ 932883 h 1301751"/>
                  <a:gd name="connsiteX131" fmla="*/ 1251744 w 1277939"/>
                  <a:gd name="connsiteY131" fmla="*/ 946150 h 1301751"/>
                  <a:gd name="connsiteX132" fmla="*/ 1225550 w 1277939"/>
                  <a:gd name="connsiteY132" fmla="*/ 901927 h 1301751"/>
                  <a:gd name="connsiteX133" fmla="*/ 1251744 w 1277939"/>
                  <a:gd name="connsiteY133" fmla="*/ 884237 h 1301751"/>
                  <a:gd name="connsiteX134" fmla="*/ 563563 w 1277939"/>
                  <a:gd name="connsiteY134" fmla="*/ 842963 h 1301751"/>
                  <a:gd name="connsiteX135" fmla="*/ 590551 w 1277939"/>
                  <a:gd name="connsiteY135" fmla="*/ 888320 h 1301751"/>
                  <a:gd name="connsiteX136" fmla="*/ 563563 w 1277939"/>
                  <a:gd name="connsiteY136" fmla="*/ 906463 h 1301751"/>
                  <a:gd name="connsiteX137" fmla="*/ 563563 w 1277939"/>
                  <a:gd name="connsiteY137" fmla="*/ 901927 h 1301751"/>
                  <a:gd name="connsiteX138" fmla="*/ 536576 w 1277939"/>
                  <a:gd name="connsiteY138" fmla="*/ 856570 h 1301751"/>
                  <a:gd name="connsiteX139" fmla="*/ 563563 w 1277939"/>
                  <a:gd name="connsiteY139" fmla="*/ 842963 h 1301751"/>
                  <a:gd name="connsiteX140" fmla="*/ 1020763 w 1277939"/>
                  <a:gd name="connsiteY140" fmla="*/ 839788 h 1301751"/>
                  <a:gd name="connsiteX141" fmla="*/ 1047751 w 1277939"/>
                  <a:gd name="connsiteY141" fmla="*/ 888434 h 1301751"/>
                  <a:gd name="connsiteX142" fmla="*/ 1020763 w 1277939"/>
                  <a:gd name="connsiteY142" fmla="*/ 901701 h 1301751"/>
                  <a:gd name="connsiteX143" fmla="*/ 993776 w 1277939"/>
                  <a:gd name="connsiteY143" fmla="*/ 857478 h 1301751"/>
                  <a:gd name="connsiteX144" fmla="*/ 1020763 w 1277939"/>
                  <a:gd name="connsiteY144" fmla="*/ 839788 h 1301751"/>
                  <a:gd name="connsiteX145" fmla="*/ 869950 w 1277939"/>
                  <a:gd name="connsiteY145" fmla="*/ 839788 h 1301751"/>
                  <a:gd name="connsiteX146" fmla="*/ 896938 w 1277939"/>
                  <a:gd name="connsiteY146" fmla="*/ 888434 h 1301751"/>
                  <a:gd name="connsiteX147" fmla="*/ 869950 w 1277939"/>
                  <a:gd name="connsiteY147" fmla="*/ 901701 h 1301751"/>
                  <a:gd name="connsiteX148" fmla="*/ 842963 w 1277939"/>
                  <a:gd name="connsiteY148" fmla="*/ 857478 h 1301751"/>
                  <a:gd name="connsiteX149" fmla="*/ 869950 w 1277939"/>
                  <a:gd name="connsiteY149" fmla="*/ 839788 h 1301751"/>
                  <a:gd name="connsiteX150" fmla="*/ 714375 w 1277939"/>
                  <a:gd name="connsiteY150" fmla="*/ 839788 h 1301751"/>
                  <a:gd name="connsiteX151" fmla="*/ 714375 w 1277939"/>
                  <a:gd name="connsiteY151" fmla="*/ 844210 h 1301751"/>
                  <a:gd name="connsiteX152" fmla="*/ 741363 w 1277939"/>
                  <a:gd name="connsiteY152" fmla="*/ 888434 h 1301751"/>
                  <a:gd name="connsiteX153" fmla="*/ 714375 w 1277939"/>
                  <a:gd name="connsiteY153" fmla="*/ 901701 h 1301751"/>
                  <a:gd name="connsiteX154" fmla="*/ 687388 w 1277939"/>
                  <a:gd name="connsiteY154" fmla="*/ 857478 h 1301751"/>
                  <a:gd name="connsiteX155" fmla="*/ 714375 w 1277939"/>
                  <a:gd name="connsiteY155" fmla="*/ 839788 h 1301751"/>
                  <a:gd name="connsiteX156" fmla="*/ 1176338 w 1277939"/>
                  <a:gd name="connsiteY156" fmla="*/ 839787 h 1301751"/>
                  <a:gd name="connsiteX157" fmla="*/ 1203325 w 1277939"/>
                  <a:gd name="connsiteY157" fmla="*/ 888433 h 1301751"/>
                  <a:gd name="connsiteX158" fmla="*/ 1176338 w 1277939"/>
                  <a:gd name="connsiteY158" fmla="*/ 901700 h 1301751"/>
                  <a:gd name="connsiteX159" fmla="*/ 1149350 w 1277939"/>
                  <a:gd name="connsiteY159" fmla="*/ 857477 h 1301751"/>
                  <a:gd name="connsiteX160" fmla="*/ 1176338 w 1277939"/>
                  <a:gd name="connsiteY160" fmla="*/ 839787 h 1301751"/>
                  <a:gd name="connsiteX161" fmla="*/ 638970 w 1277939"/>
                  <a:gd name="connsiteY161" fmla="*/ 799783 h 1301751"/>
                  <a:gd name="connsiteX162" fmla="*/ 665164 w 1277939"/>
                  <a:gd name="connsiteY162" fmla="*/ 844233 h 1301751"/>
                  <a:gd name="connsiteX163" fmla="*/ 638970 w 1277939"/>
                  <a:gd name="connsiteY163" fmla="*/ 857568 h 1301751"/>
                  <a:gd name="connsiteX164" fmla="*/ 612776 w 1277939"/>
                  <a:gd name="connsiteY164" fmla="*/ 813118 h 1301751"/>
                  <a:gd name="connsiteX165" fmla="*/ 638970 w 1277939"/>
                  <a:gd name="connsiteY165" fmla="*/ 799783 h 1301751"/>
                  <a:gd name="connsiteX166" fmla="*/ 488157 w 1277939"/>
                  <a:gd name="connsiteY166" fmla="*/ 798513 h 1301751"/>
                  <a:gd name="connsiteX167" fmla="*/ 514351 w 1277939"/>
                  <a:gd name="connsiteY167" fmla="*/ 843870 h 1301751"/>
                  <a:gd name="connsiteX168" fmla="*/ 488157 w 1277939"/>
                  <a:gd name="connsiteY168" fmla="*/ 862013 h 1301751"/>
                  <a:gd name="connsiteX169" fmla="*/ 461963 w 1277939"/>
                  <a:gd name="connsiteY169" fmla="*/ 812120 h 1301751"/>
                  <a:gd name="connsiteX170" fmla="*/ 488157 w 1277939"/>
                  <a:gd name="connsiteY170" fmla="*/ 798513 h 1301751"/>
                  <a:gd name="connsiteX171" fmla="*/ 945357 w 1277939"/>
                  <a:gd name="connsiteY171" fmla="*/ 795338 h 1301751"/>
                  <a:gd name="connsiteX172" fmla="*/ 971551 w 1277939"/>
                  <a:gd name="connsiteY172" fmla="*/ 843984 h 1301751"/>
                  <a:gd name="connsiteX173" fmla="*/ 945357 w 1277939"/>
                  <a:gd name="connsiteY173" fmla="*/ 857251 h 1301751"/>
                  <a:gd name="connsiteX174" fmla="*/ 919163 w 1277939"/>
                  <a:gd name="connsiteY174" fmla="*/ 813028 h 1301751"/>
                  <a:gd name="connsiteX175" fmla="*/ 945357 w 1277939"/>
                  <a:gd name="connsiteY175" fmla="*/ 795338 h 1301751"/>
                  <a:gd name="connsiteX176" fmla="*/ 789782 w 1277939"/>
                  <a:gd name="connsiteY176" fmla="*/ 795338 h 1301751"/>
                  <a:gd name="connsiteX177" fmla="*/ 794147 w 1277939"/>
                  <a:gd name="connsiteY177" fmla="*/ 799760 h 1301751"/>
                  <a:gd name="connsiteX178" fmla="*/ 815976 w 1277939"/>
                  <a:gd name="connsiteY178" fmla="*/ 843984 h 1301751"/>
                  <a:gd name="connsiteX179" fmla="*/ 794147 w 1277939"/>
                  <a:gd name="connsiteY179" fmla="*/ 857251 h 1301751"/>
                  <a:gd name="connsiteX180" fmla="*/ 789782 w 1277939"/>
                  <a:gd name="connsiteY180" fmla="*/ 857251 h 1301751"/>
                  <a:gd name="connsiteX181" fmla="*/ 763588 w 1277939"/>
                  <a:gd name="connsiteY181" fmla="*/ 813028 h 1301751"/>
                  <a:gd name="connsiteX182" fmla="*/ 789782 w 1277939"/>
                  <a:gd name="connsiteY182" fmla="*/ 795338 h 1301751"/>
                  <a:gd name="connsiteX183" fmla="*/ 1251744 w 1277939"/>
                  <a:gd name="connsiteY183" fmla="*/ 795337 h 1301751"/>
                  <a:gd name="connsiteX184" fmla="*/ 1277938 w 1277939"/>
                  <a:gd name="connsiteY184" fmla="*/ 843983 h 1301751"/>
                  <a:gd name="connsiteX185" fmla="*/ 1251744 w 1277939"/>
                  <a:gd name="connsiteY185" fmla="*/ 857250 h 1301751"/>
                  <a:gd name="connsiteX186" fmla="*/ 1225550 w 1277939"/>
                  <a:gd name="connsiteY186" fmla="*/ 813027 h 1301751"/>
                  <a:gd name="connsiteX187" fmla="*/ 1251744 w 1277939"/>
                  <a:gd name="connsiteY187" fmla="*/ 795337 h 1301751"/>
                  <a:gd name="connsiteX188" fmla="*/ 1096169 w 1277939"/>
                  <a:gd name="connsiteY188" fmla="*/ 795337 h 1301751"/>
                  <a:gd name="connsiteX189" fmla="*/ 1122363 w 1277939"/>
                  <a:gd name="connsiteY189" fmla="*/ 843983 h 1301751"/>
                  <a:gd name="connsiteX190" fmla="*/ 1096169 w 1277939"/>
                  <a:gd name="connsiteY190" fmla="*/ 857250 h 1301751"/>
                  <a:gd name="connsiteX191" fmla="*/ 1069975 w 1277939"/>
                  <a:gd name="connsiteY191" fmla="*/ 813027 h 1301751"/>
                  <a:gd name="connsiteX192" fmla="*/ 1096169 w 1277939"/>
                  <a:gd name="connsiteY192" fmla="*/ 795337 h 1301751"/>
                  <a:gd name="connsiteX193" fmla="*/ 714375 w 1277939"/>
                  <a:gd name="connsiteY193" fmla="*/ 755333 h 1301751"/>
                  <a:gd name="connsiteX194" fmla="*/ 741363 w 1277939"/>
                  <a:gd name="connsiteY194" fmla="*/ 799783 h 1301751"/>
                  <a:gd name="connsiteX195" fmla="*/ 714375 w 1277939"/>
                  <a:gd name="connsiteY195" fmla="*/ 813118 h 1301751"/>
                  <a:gd name="connsiteX196" fmla="*/ 687388 w 1277939"/>
                  <a:gd name="connsiteY196" fmla="*/ 768668 h 1301751"/>
                  <a:gd name="connsiteX197" fmla="*/ 714375 w 1277939"/>
                  <a:gd name="connsiteY197" fmla="*/ 755333 h 1301751"/>
                  <a:gd name="connsiteX198" fmla="*/ 563563 w 1277939"/>
                  <a:gd name="connsiteY198" fmla="*/ 754063 h 1301751"/>
                  <a:gd name="connsiteX199" fmla="*/ 590551 w 1277939"/>
                  <a:gd name="connsiteY199" fmla="*/ 799420 h 1301751"/>
                  <a:gd name="connsiteX200" fmla="*/ 563563 w 1277939"/>
                  <a:gd name="connsiteY200" fmla="*/ 817563 h 1301751"/>
                  <a:gd name="connsiteX201" fmla="*/ 563563 w 1277939"/>
                  <a:gd name="connsiteY201" fmla="*/ 813027 h 1301751"/>
                  <a:gd name="connsiteX202" fmla="*/ 536576 w 1277939"/>
                  <a:gd name="connsiteY202" fmla="*/ 767670 h 1301751"/>
                  <a:gd name="connsiteX203" fmla="*/ 563563 w 1277939"/>
                  <a:gd name="connsiteY203" fmla="*/ 754063 h 1301751"/>
                  <a:gd name="connsiteX204" fmla="*/ 407988 w 1277939"/>
                  <a:gd name="connsiteY204" fmla="*/ 754063 h 1301751"/>
                  <a:gd name="connsiteX205" fmla="*/ 434976 w 1277939"/>
                  <a:gd name="connsiteY205" fmla="*/ 799420 h 1301751"/>
                  <a:gd name="connsiteX206" fmla="*/ 407988 w 1277939"/>
                  <a:gd name="connsiteY206" fmla="*/ 817563 h 1301751"/>
                  <a:gd name="connsiteX207" fmla="*/ 381001 w 1277939"/>
                  <a:gd name="connsiteY207" fmla="*/ 767670 h 1301751"/>
                  <a:gd name="connsiteX208" fmla="*/ 407988 w 1277939"/>
                  <a:gd name="connsiteY208" fmla="*/ 754063 h 1301751"/>
                  <a:gd name="connsiteX209" fmla="*/ 1020763 w 1277939"/>
                  <a:gd name="connsiteY209" fmla="*/ 750888 h 1301751"/>
                  <a:gd name="connsiteX210" fmla="*/ 1047751 w 1277939"/>
                  <a:gd name="connsiteY210" fmla="*/ 799534 h 1301751"/>
                  <a:gd name="connsiteX211" fmla="*/ 1020763 w 1277939"/>
                  <a:gd name="connsiteY211" fmla="*/ 812801 h 1301751"/>
                  <a:gd name="connsiteX212" fmla="*/ 993776 w 1277939"/>
                  <a:gd name="connsiteY212" fmla="*/ 768578 h 1301751"/>
                  <a:gd name="connsiteX213" fmla="*/ 1020763 w 1277939"/>
                  <a:gd name="connsiteY213" fmla="*/ 750888 h 1301751"/>
                  <a:gd name="connsiteX214" fmla="*/ 869950 w 1277939"/>
                  <a:gd name="connsiteY214" fmla="*/ 750888 h 1301751"/>
                  <a:gd name="connsiteX215" fmla="*/ 896938 w 1277939"/>
                  <a:gd name="connsiteY215" fmla="*/ 799534 h 1301751"/>
                  <a:gd name="connsiteX216" fmla="*/ 869950 w 1277939"/>
                  <a:gd name="connsiteY216" fmla="*/ 812801 h 1301751"/>
                  <a:gd name="connsiteX217" fmla="*/ 842963 w 1277939"/>
                  <a:gd name="connsiteY217" fmla="*/ 768578 h 1301751"/>
                  <a:gd name="connsiteX218" fmla="*/ 869950 w 1277939"/>
                  <a:gd name="connsiteY218" fmla="*/ 750888 h 1301751"/>
                  <a:gd name="connsiteX219" fmla="*/ 1176338 w 1277939"/>
                  <a:gd name="connsiteY219" fmla="*/ 750887 h 1301751"/>
                  <a:gd name="connsiteX220" fmla="*/ 1203325 w 1277939"/>
                  <a:gd name="connsiteY220" fmla="*/ 799533 h 1301751"/>
                  <a:gd name="connsiteX221" fmla="*/ 1176338 w 1277939"/>
                  <a:gd name="connsiteY221" fmla="*/ 812800 h 1301751"/>
                  <a:gd name="connsiteX222" fmla="*/ 1149350 w 1277939"/>
                  <a:gd name="connsiteY222" fmla="*/ 768577 h 1301751"/>
                  <a:gd name="connsiteX223" fmla="*/ 1176338 w 1277939"/>
                  <a:gd name="connsiteY223" fmla="*/ 750887 h 1301751"/>
                  <a:gd name="connsiteX224" fmla="*/ 638970 w 1277939"/>
                  <a:gd name="connsiteY224" fmla="*/ 709613 h 1301751"/>
                  <a:gd name="connsiteX225" fmla="*/ 665164 w 1277939"/>
                  <a:gd name="connsiteY225" fmla="*/ 754970 h 1301751"/>
                  <a:gd name="connsiteX226" fmla="*/ 638970 w 1277939"/>
                  <a:gd name="connsiteY226" fmla="*/ 773113 h 1301751"/>
                  <a:gd name="connsiteX227" fmla="*/ 638970 w 1277939"/>
                  <a:gd name="connsiteY227" fmla="*/ 768577 h 1301751"/>
                  <a:gd name="connsiteX228" fmla="*/ 612776 w 1277939"/>
                  <a:gd name="connsiteY228" fmla="*/ 723220 h 1301751"/>
                  <a:gd name="connsiteX229" fmla="*/ 638970 w 1277939"/>
                  <a:gd name="connsiteY229" fmla="*/ 709613 h 1301751"/>
                  <a:gd name="connsiteX230" fmla="*/ 488157 w 1277939"/>
                  <a:gd name="connsiteY230" fmla="*/ 709613 h 1301751"/>
                  <a:gd name="connsiteX231" fmla="*/ 514351 w 1277939"/>
                  <a:gd name="connsiteY231" fmla="*/ 754970 h 1301751"/>
                  <a:gd name="connsiteX232" fmla="*/ 488157 w 1277939"/>
                  <a:gd name="connsiteY232" fmla="*/ 773113 h 1301751"/>
                  <a:gd name="connsiteX233" fmla="*/ 461963 w 1277939"/>
                  <a:gd name="connsiteY233" fmla="*/ 723220 h 1301751"/>
                  <a:gd name="connsiteX234" fmla="*/ 488157 w 1277939"/>
                  <a:gd name="connsiteY234" fmla="*/ 709613 h 1301751"/>
                  <a:gd name="connsiteX235" fmla="*/ 332582 w 1277939"/>
                  <a:gd name="connsiteY235" fmla="*/ 709613 h 1301751"/>
                  <a:gd name="connsiteX236" fmla="*/ 358776 w 1277939"/>
                  <a:gd name="connsiteY236" fmla="*/ 754970 h 1301751"/>
                  <a:gd name="connsiteX237" fmla="*/ 332582 w 1277939"/>
                  <a:gd name="connsiteY237" fmla="*/ 773113 h 1301751"/>
                  <a:gd name="connsiteX238" fmla="*/ 306388 w 1277939"/>
                  <a:gd name="connsiteY238" fmla="*/ 723220 h 1301751"/>
                  <a:gd name="connsiteX239" fmla="*/ 332582 w 1277939"/>
                  <a:gd name="connsiteY239" fmla="*/ 709613 h 1301751"/>
                  <a:gd name="connsiteX240" fmla="*/ 945357 w 1277939"/>
                  <a:gd name="connsiteY240" fmla="*/ 706438 h 1301751"/>
                  <a:gd name="connsiteX241" fmla="*/ 971551 w 1277939"/>
                  <a:gd name="connsiteY241" fmla="*/ 755084 h 1301751"/>
                  <a:gd name="connsiteX242" fmla="*/ 945357 w 1277939"/>
                  <a:gd name="connsiteY242" fmla="*/ 768351 h 1301751"/>
                  <a:gd name="connsiteX243" fmla="*/ 919163 w 1277939"/>
                  <a:gd name="connsiteY243" fmla="*/ 724128 h 1301751"/>
                  <a:gd name="connsiteX244" fmla="*/ 945357 w 1277939"/>
                  <a:gd name="connsiteY244" fmla="*/ 706438 h 1301751"/>
                  <a:gd name="connsiteX245" fmla="*/ 789782 w 1277939"/>
                  <a:gd name="connsiteY245" fmla="*/ 706438 h 1301751"/>
                  <a:gd name="connsiteX246" fmla="*/ 794147 w 1277939"/>
                  <a:gd name="connsiteY246" fmla="*/ 710860 h 1301751"/>
                  <a:gd name="connsiteX247" fmla="*/ 815976 w 1277939"/>
                  <a:gd name="connsiteY247" fmla="*/ 755084 h 1301751"/>
                  <a:gd name="connsiteX248" fmla="*/ 794147 w 1277939"/>
                  <a:gd name="connsiteY248" fmla="*/ 768351 h 1301751"/>
                  <a:gd name="connsiteX249" fmla="*/ 789782 w 1277939"/>
                  <a:gd name="connsiteY249" fmla="*/ 768351 h 1301751"/>
                  <a:gd name="connsiteX250" fmla="*/ 763588 w 1277939"/>
                  <a:gd name="connsiteY250" fmla="*/ 724128 h 1301751"/>
                  <a:gd name="connsiteX251" fmla="*/ 789782 w 1277939"/>
                  <a:gd name="connsiteY251" fmla="*/ 706438 h 1301751"/>
                  <a:gd name="connsiteX252" fmla="*/ 1251744 w 1277939"/>
                  <a:gd name="connsiteY252" fmla="*/ 706437 h 1301751"/>
                  <a:gd name="connsiteX253" fmla="*/ 1277938 w 1277939"/>
                  <a:gd name="connsiteY253" fmla="*/ 755083 h 1301751"/>
                  <a:gd name="connsiteX254" fmla="*/ 1251744 w 1277939"/>
                  <a:gd name="connsiteY254" fmla="*/ 768350 h 1301751"/>
                  <a:gd name="connsiteX255" fmla="*/ 1225550 w 1277939"/>
                  <a:gd name="connsiteY255" fmla="*/ 724127 h 1301751"/>
                  <a:gd name="connsiteX256" fmla="*/ 1251744 w 1277939"/>
                  <a:gd name="connsiteY256" fmla="*/ 706437 h 1301751"/>
                  <a:gd name="connsiteX257" fmla="*/ 1096169 w 1277939"/>
                  <a:gd name="connsiteY257" fmla="*/ 706437 h 1301751"/>
                  <a:gd name="connsiteX258" fmla="*/ 1122363 w 1277939"/>
                  <a:gd name="connsiteY258" fmla="*/ 755083 h 1301751"/>
                  <a:gd name="connsiteX259" fmla="*/ 1096169 w 1277939"/>
                  <a:gd name="connsiteY259" fmla="*/ 768350 h 1301751"/>
                  <a:gd name="connsiteX260" fmla="*/ 1069975 w 1277939"/>
                  <a:gd name="connsiteY260" fmla="*/ 724127 h 1301751"/>
                  <a:gd name="connsiteX261" fmla="*/ 1096169 w 1277939"/>
                  <a:gd name="connsiteY261" fmla="*/ 706437 h 1301751"/>
                  <a:gd name="connsiteX262" fmla="*/ 714375 w 1277939"/>
                  <a:gd name="connsiteY262" fmla="*/ 666433 h 1301751"/>
                  <a:gd name="connsiteX263" fmla="*/ 741363 w 1277939"/>
                  <a:gd name="connsiteY263" fmla="*/ 710883 h 1301751"/>
                  <a:gd name="connsiteX264" fmla="*/ 714375 w 1277939"/>
                  <a:gd name="connsiteY264" fmla="*/ 724218 h 1301751"/>
                  <a:gd name="connsiteX265" fmla="*/ 687388 w 1277939"/>
                  <a:gd name="connsiteY265" fmla="*/ 679768 h 1301751"/>
                  <a:gd name="connsiteX266" fmla="*/ 714375 w 1277939"/>
                  <a:gd name="connsiteY266" fmla="*/ 666433 h 1301751"/>
                  <a:gd name="connsiteX267" fmla="*/ 563564 w 1277939"/>
                  <a:gd name="connsiteY267" fmla="*/ 665163 h 1301751"/>
                  <a:gd name="connsiteX268" fmla="*/ 590551 w 1277939"/>
                  <a:gd name="connsiteY268" fmla="*/ 710520 h 1301751"/>
                  <a:gd name="connsiteX269" fmla="*/ 563564 w 1277939"/>
                  <a:gd name="connsiteY269" fmla="*/ 728663 h 1301751"/>
                  <a:gd name="connsiteX270" fmla="*/ 536576 w 1277939"/>
                  <a:gd name="connsiteY270" fmla="*/ 678770 h 1301751"/>
                  <a:gd name="connsiteX271" fmla="*/ 563564 w 1277939"/>
                  <a:gd name="connsiteY271" fmla="*/ 665163 h 1301751"/>
                  <a:gd name="connsiteX272" fmla="*/ 407989 w 1277939"/>
                  <a:gd name="connsiteY272" fmla="*/ 665163 h 1301751"/>
                  <a:gd name="connsiteX273" fmla="*/ 434976 w 1277939"/>
                  <a:gd name="connsiteY273" fmla="*/ 710520 h 1301751"/>
                  <a:gd name="connsiteX274" fmla="*/ 407989 w 1277939"/>
                  <a:gd name="connsiteY274" fmla="*/ 728663 h 1301751"/>
                  <a:gd name="connsiteX275" fmla="*/ 381001 w 1277939"/>
                  <a:gd name="connsiteY275" fmla="*/ 678770 h 1301751"/>
                  <a:gd name="connsiteX276" fmla="*/ 407989 w 1277939"/>
                  <a:gd name="connsiteY276" fmla="*/ 665163 h 1301751"/>
                  <a:gd name="connsiteX277" fmla="*/ 257175 w 1277939"/>
                  <a:gd name="connsiteY277" fmla="*/ 665162 h 1301751"/>
                  <a:gd name="connsiteX278" fmla="*/ 284163 w 1277939"/>
                  <a:gd name="connsiteY278" fmla="*/ 710519 h 1301751"/>
                  <a:gd name="connsiteX279" fmla="*/ 257175 w 1277939"/>
                  <a:gd name="connsiteY279" fmla="*/ 728662 h 1301751"/>
                  <a:gd name="connsiteX280" fmla="*/ 230188 w 1277939"/>
                  <a:gd name="connsiteY280" fmla="*/ 678769 h 1301751"/>
                  <a:gd name="connsiteX281" fmla="*/ 257175 w 1277939"/>
                  <a:gd name="connsiteY281" fmla="*/ 665162 h 1301751"/>
                  <a:gd name="connsiteX282" fmla="*/ 869950 w 1277939"/>
                  <a:gd name="connsiteY282" fmla="*/ 661988 h 1301751"/>
                  <a:gd name="connsiteX283" fmla="*/ 869950 w 1277939"/>
                  <a:gd name="connsiteY283" fmla="*/ 666410 h 1301751"/>
                  <a:gd name="connsiteX284" fmla="*/ 896938 w 1277939"/>
                  <a:gd name="connsiteY284" fmla="*/ 710634 h 1301751"/>
                  <a:gd name="connsiteX285" fmla="*/ 869950 w 1277939"/>
                  <a:gd name="connsiteY285" fmla="*/ 723901 h 1301751"/>
                  <a:gd name="connsiteX286" fmla="*/ 842963 w 1277939"/>
                  <a:gd name="connsiteY286" fmla="*/ 679678 h 1301751"/>
                  <a:gd name="connsiteX287" fmla="*/ 869950 w 1277939"/>
                  <a:gd name="connsiteY287" fmla="*/ 661988 h 1301751"/>
                  <a:gd name="connsiteX288" fmla="*/ 1176338 w 1277939"/>
                  <a:gd name="connsiteY288" fmla="*/ 661987 h 1301751"/>
                  <a:gd name="connsiteX289" fmla="*/ 1203325 w 1277939"/>
                  <a:gd name="connsiteY289" fmla="*/ 710633 h 1301751"/>
                  <a:gd name="connsiteX290" fmla="*/ 1176338 w 1277939"/>
                  <a:gd name="connsiteY290" fmla="*/ 723900 h 1301751"/>
                  <a:gd name="connsiteX291" fmla="*/ 1149350 w 1277939"/>
                  <a:gd name="connsiteY291" fmla="*/ 679677 h 1301751"/>
                  <a:gd name="connsiteX292" fmla="*/ 1176338 w 1277939"/>
                  <a:gd name="connsiteY292" fmla="*/ 661987 h 1301751"/>
                  <a:gd name="connsiteX293" fmla="*/ 1020762 w 1277939"/>
                  <a:gd name="connsiteY293" fmla="*/ 661987 h 1301751"/>
                  <a:gd name="connsiteX294" fmla="*/ 1047750 w 1277939"/>
                  <a:gd name="connsiteY294" fmla="*/ 710633 h 1301751"/>
                  <a:gd name="connsiteX295" fmla="*/ 1020762 w 1277939"/>
                  <a:gd name="connsiteY295" fmla="*/ 723900 h 1301751"/>
                  <a:gd name="connsiteX296" fmla="*/ 993775 w 1277939"/>
                  <a:gd name="connsiteY296" fmla="*/ 679677 h 1301751"/>
                  <a:gd name="connsiteX297" fmla="*/ 1020762 w 1277939"/>
                  <a:gd name="connsiteY297" fmla="*/ 661987 h 1301751"/>
                  <a:gd name="connsiteX298" fmla="*/ 638970 w 1277939"/>
                  <a:gd name="connsiteY298" fmla="*/ 620713 h 1301751"/>
                  <a:gd name="connsiteX299" fmla="*/ 665164 w 1277939"/>
                  <a:gd name="connsiteY299" fmla="*/ 666070 h 1301751"/>
                  <a:gd name="connsiteX300" fmla="*/ 638970 w 1277939"/>
                  <a:gd name="connsiteY300" fmla="*/ 684213 h 1301751"/>
                  <a:gd name="connsiteX301" fmla="*/ 638970 w 1277939"/>
                  <a:gd name="connsiteY301" fmla="*/ 679677 h 1301751"/>
                  <a:gd name="connsiteX302" fmla="*/ 612776 w 1277939"/>
                  <a:gd name="connsiteY302" fmla="*/ 634320 h 1301751"/>
                  <a:gd name="connsiteX303" fmla="*/ 638970 w 1277939"/>
                  <a:gd name="connsiteY303" fmla="*/ 620713 h 1301751"/>
                  <a:gd name="connsiteX304" fmla="*/ 488157 w 1277939"/>
                  <a:gd name="connsiteY304" fmla="*/ 620713 h 1301751"/>
                  <a:gd name="connsiteX305" fmla="*/ 514351 w 1277939"/>
                  <a:gd name="connsiteY305" fmla="*/ 666070 h 1301751"/>
                  <a:gd name="connsiteX306" fmla="*/ 488157 w 1277939"/>
                  <a:gd name="connsiteY306" fmla="*/ 684213 h 1301751"/>
                  <a:gd name="connsiteX307" fmla="*/ 461963 w 1277939"/>
                  <a:gd name="connsiteY307" fmla="*/ 634320 h 1301751"/>
                  <a:gd name="connsiteX308" fmla="*/ 488157 w 1277939"/>
                  <a:gd name="connsiteY308" fmla="*/ 620713 h 1301751"/>
                  <a:gd name="connsiteX309" fmla="*/ 332582 w 1277939"/>
                  <a:gd name="connsiteY309" fmla="*/ 620713 h 1301751"/>
                  <a:gd name="connsiteX310" fmla="*/ 358776 w 1277939"/>
                  <a:gd name="connsiteY310" fmla="*/ 666070 h 1301751"/>
                  <a:gd name="connsiteX311" fmla="*/ 332582 w 1277939"/>
                  <a:gd name="connsiteY311" fmla="*/ 684213 h 1301751"/>
                  <a:gd name="connsiteX312" fmla="*/ 306388 w 1277939"/>
                  <a:gd name="connsiteY312" fmla="*/ 634320 h 1301751"/>
                  <a:gd name="connsiteX313" fmla="*/ 332582 w 1277939"/>
                  <a:gd name="connsiteY313" fmla="*/ 620713 h 1301751"/>
                  <a:gd name="connsiteX314" fmla="*/ 181769 w 1277939"/>
                  <a:gd name="connsiteY314" fmla="*/ 620712 h 1301751"/>
                  <a:gd name="connsiteX315" fmla="*/ 207963 w 1277939"/>
                  <a:gd name="connsiteY315" fmla="*/ 666069 h 1301751"/>
                  <a:gd name="connsiteX316" fmla="*/ 181769 w 1277939"/>
                  <a:gd name="connsiteY316" fmla="*/ 684212 h 1301751"/>
                  <a:gd name="connsiteX317" fmla="*/ 155575 w 1277939"/>
                  <a:gd name="connsiteY317" fmla="*/ 634319 h 1301751"/>
                  <a:gd name="connsiteX318" fmla="*/ 181769 w 1277939"/>
                  <a:gd name="connsiteY318" fmla="*/ 620712 h 1301751"/>
                  <a:gd name="connsiteX319" fmla="*/ 790327 w 1277939"/>
                  <a:gd name="connsiteY319" fmla="*/ 620316 h 1301751"/>
                  <a:gd name="connsiteX320" fmla="*/ 794147 w 1277939"/>
                  <a:gd name="connsiteY320" fmla="*/ 621983 h 1301751"/>
                  <a:gd name="connsiteX321" fmla="*/ 815976 w 1277939"/>
                  <a:gd name="connsiteY321" fmla="*/ 666433 h 1301751"/>
                  <a:gd name="connsiteX322" fmla="*/ 794147 w 1277939"/>
                  <a:gd name="connsiteY322" fmla="*/ 679768 h 1301751"/>
                  <a:gd name="connsiteX323" fmla="*/ 789782 w 1277939"/>
                  <a:gd name="connsiteY323" fmla="*/ 679768 h 1301751"/>
                  <a:gd name="connsiteX324" fmla="*/ 763588 w 1277939"/>
                  <a:gd name="connsiteY324" fmla="*/ 635318 h 1301751"/>
                  <a:gd name="connsiteX325" fmla="*/ 789782 w 1277939"/>
                  <a:gd name="connsiteY325" fmla="*/ 621983 h 1301751"/>
                  <a:gd name="connsiteX326" fmla="*/ 790327 w 1277939"/>
                  <a:gd name="connsiteY326" fmla="*/ 620316 h 1301751"/>
                  <a:gd name="connsiteX327" fmla="*/ 1096169 w 1277939"/>
                  <a:gd name="connsiteY327" fmla="*/ 617537 h 1301751"/>
                  <a:gd name="connsiteX328" fmla="*/ 1122363 w 1277939"/>
                  <a:gd name="connsiteY328" fmla="*/ 666183 h 1301751"/>
                  <a:gd name="connsiteX329" fmla="*/ 1096169 w 1277939"/>
                  <a:gd name="connsiteY329" fmla="*/ 679450 h 1301751"/>
                  <a:gd name="connsiteX330" fmla="*/ 1069975 w 1277939"/>
                  <a:gd name="connsiteY330" fmla="*/ 635227 h 1301751"/>
                  <a:gd name="connsiteX331" fmla="*/ 1096169 w 1277939"/>
                  <a:gd name="connsiteY331" fmla="*/ 617537 h 1301751"/>
                  <a:gd name="connsiteX332" fmla="*/ 945357 w 1277939"/>
                  <a:gd name="connsiteY332" fmla="*/ 617537 h 1301751"/>
                  <a:gd name="connsiteX333" fmla="*/ 971551 w 1277939"/>
                  <a:gd name="connsiteY333" fmla="*/ 666183 h 1301751"/>
                  <a:gd name="connsiteX334" fmla="*/ 945357 w 1277939"/>
                  <a:gd name="connsiteY334" fmla="*/ 679450 h 1301751"/>
                  <a:gd name="connsiteX335" fmla="*/ 919163 w 1277939"/>
                  <a:gd name="connsiteY335" fmla="*/ 635227 h 1301751"/>
                  <a:gd name="connsiteX336" fmla="*/ 945357 w 1277939"/>
                  <a:gd name="connsiteY336" fmla="*/ 617537 h 1301751"/>
                  <a:gd name="connsiteX337" fmla="*/ 714375 w 1277939"/>
                  <a:gd name="connsiteY337" fmla="*/ 576263 h 1301751"/>
                  <a:gd name="connsiteX338" fmla="*/ 741363 w 1277939"/>
                  <a:gd name="connsiteY338" fmla="*/ 621620 h 1301751"/>
                  <a:gd name="connsiteX339" fmla="*/ 714375 w 1277939"/>
                  <a:gd name="connsiteY339" fmla="*/ 639763 h 1301751"/>
                  <a:gd name="connsiteX340" fmla="*/ 714375 w 1277939"/>
                  <a:gd name="connsiteY340" fmla="*/ 635227 h 1301751"/>
                  <a:gd name="connsiteX341" fmla="*/ 687388 w 1277939"/>
                  <a:gd name="connsiteY341" fmla="*/ 589870 h 1301751"/>
                  <a:gd name="connsiteX342" fmla="*/ 714375 w 1277939"/>
                  <a:gd name="connsiteY342" fmla="*/ 576263 h 1301751"/>
                  <a:gd name="connsiteX343" fmla="*/ 563564 w 1277939"/>
                  <a:gd name="connsiteY343" fmla="*/ 576263 h 1301751"/>
                  <a:gd name="connsiteX344" fmla="*/ 590551 w 1277939"/>
                  <a:gd name="connsiteY344" fmla="*/ 621620 h 1301751"/>
                  <a:gd name="connsiteX345" fmla="*/ 563564 w 1277939"/>
                  <a:gd name="connsiteY345" fmla="*/ 639763 h 1301751"/>
                  <a:gd name="connsiteX346" fmla="*/ 536576 w 1277939"/>
                  <a:gd name="connsiteY346" fmla="*/ 589870 h 1301751"/>
                  <a:gd name="connsiteX347" fmla="*/ 563564 w 1277939"/>
                  <a:gd name="connsiteY347" fmla="*/ 576263 h 1301751"/>
                  <a:gd name="connsiteX348" fmla="*/ 407989 w 1277939"/>
                  <a:gd name="connsiteY348" fmla="*/ 576263 h 1301751"/>
                  <a:gd name="connsiteX349" fmla="*/ 434976 w 1277939"/>
                  <a:gd name="connsiteY349" fmla="*/ 621620 h 1301751"/>
                  <a:gd name="connsiteX350" fmla="*/ 407989 w 1277939"/>
                  <a:gd name="connsiteY350" fmla="*/ 639763 h 1301751"/>
                  <a:gd name="connsiteX351" fmla="*/ 381001 w 1277939"/>
                  <a:gd name="connsiteY351" fmla="*/ 589870 h 1301751"/>
                  <a:gd name="connsiteX352" fmla="*/ 407989 w 1277939"/>
                  <a:gd name="connsiteY352" fmla="*/ 576263 h 1301751"/>
                  <a:gd name="connsiteX353" fmla="*/ 257175 w 1277939"/>
                  <a:gd name="connsiteY353" fmla="*/ 576262 h 1301751"/>
                  <a:gd name="connsiteX354" fmla="*/ 284163 w 1277939"/>
                  <a:gd name="connsiteY354" fmla="*/ 621619 h 1301751"/>
                  <a:gd name="connsiteX355" fmla="*/ 257175 w 1277939"/>
                  <a:gd name="connsiteY355" fmla="*/ 639762 h 1301751"/>
                  <a:gd name="connsiteX356" fmla="*/ 230188 w 1277939"/>
                  <a:gd name="connsiteY356" fmla="*/ 589869 h 1301751"/>
                  <a:gd name="connsiteX357" fmla="*/ 257175 w 1277939"/>
                  <a:gd name="connsiteY357" fmla="*/ 576262 h 1301751"/>
                  <a:gd name="connsiteX358" fmla="*/ 101600 w 1277939"/>
                  <a:gd name="connsiteY358" fmla="*/ 576262 h 1301751"/>
                  <a:gd name="connsiteX359" fmla="*/ 106098 w 1277939"/>
                  <a:gd name="connsiteY359" fmla="*/ 576262 h 1301751"/>
                  <a:gd name="connsiteX360" fmla="*/ 128588 w 1277939"/>
                  <a:gd name="connsiteY360" fmla="*/ 621619 h 1301751"/>
                  <a:gd name="connsiteX361" fmla="*/ 106098 w 1277939"/>
                  <a:gd name="connsiteY361" fmla="*/ 639762 h 1301751"/>
                  <a:gd name="connsiteX362" fmla="*/ 101600 w 1277939"/>
                  <a:gd name="connsiteY362" fmla="*/ 639762 h 1301751"/>
                  <a:gd name="connsiteX363" fmla="*/ 74613 w 1277939"/>
                  <a:gd name="connsiteY363" fmla="*/ 589869 h 1301751"/>
                  <a:gd name="connsiteX364" fmla="*/ 101600 w 1277939"/>
                  <a:gd name="connsiteY364" fmla="*/ 576262 h 1301751"/>
                  <a:gd name="connsiteX365" fmla="*/ 1020762 w 1277939"/>
                  <a:gd name="connsiteY365" fmla="*/ 573087 h 1301751"/>
                  <a:gd name="connsiteX366" fmla="*/ 1047750 w 1277939"/>
                  <a:gd name="connsiteY366" fmla="*/ 621733 h 1301751"/>
                  <a:gd name="connsiteX367" fmla="*/ 1020762 w 1277939"/>
                  <a:gd name="connsiteY367" fmla="*/ 635000 h 1301751"/>
                  <a:gd name="connsiteX368" fmla="*/ 993775 w 1277939"/>
                  <a:gd name="connsiteY368" fmla="*/ 590776 h 1301751"/>
                  <a:gd name="connsiteX369" fmla="*/ 1020762 w 1277939"/>
                  <a:gd name="connsiteY369" fmla="*/ 573087 h 1301751"/>
                  <a:gd name="connsiteX370" fmla="*/ 869950 w 1277939"/>
                  <a:gd name="connsiteY370" fmla="*/ 573087 h 1301751"/>
                  <a:gd name="connsiteX371" fmla="*/ 869950 w 1277939"/>
                  <a:gd name="connsiteY371" fmla="*/ 577509 h 1301751"/>
                  <a:gd name="connsiteX372" fmla="*/ 896938 w 1277939"/>
                  <a:gd name="connsiteY372" fmla="*/ 621733 h 1301751"/>
                  <a:gd name="connsiteX373" fmla="*/ 869950 w 1277939"/>
                  <a:gd name="connsiteY373" fmla="*/ 635000 h 1301751"/>
                  <a:gd name="connsiteX374" fmla="*/ 842963 w 1277939"/>
                  <a:gd name="connsiteY374" fmla="*/ 590776 h 1301751"/>
                  <a:gd name="connsiteX375" fmla="*/ 869950 w 1277939"/>
                  <a:gd name="connsiteY375" fmla="*/ 573087 h 1301751"/>
                  <a:gd name="connsiteX376" fmla="*/ 638970 w 1277939"/>
                  <a:gd name="connsiteY376" fmla="*/ 531813 h 1301751"/>
                  <a:gd name="connsiteX377" fmla="*/ 665164 w 1277939"/>
                  <a:gd name="connsiteY377" fmla="*/ 577170 h 1301751"/>
                  <a:gd name="connsiteX378" fmla="*/ 638970 w 1277939"/>
                  <a:gd name="connsiteY378" fmla="*/ 595313 h 1301751"/>
                  <a:gd name="connsiteX379" fmla="*/ 612776 w 1277939"/>
                  <a:gd name="connsiteY379" fmla="*/ 545420 h 1301751"/>
                  <a:gd name="connsiteX380" fmla="*/ 638970 w 1277939"/>
                  <a:gd name="connsiteY380" fmla="*/ 531813 h 1301751"/>
                  <a:gd name="connsiteX381" fmla="*/ 488157 w 1277939"/>
                  <a:gd name="connsiteY381" fmla="*/ 531813 h 1301751"/>
                  <a:gd name="connsiteX382" fmla="*/ 514351 w 1277939"/>
                  <a:gd name="connsiteY382" fmla="*/ 577170 h 1301751"/>
                  <a:gd name="connsiteX383" fmla="*/ 488157 w 1277939"/>
                  <a:gd name="connsiteY383" fmla="*/ 595313 h 1301751"/>
                  <a:gd name="connsiteX384" fmla="*/ 461963 w 1277939"/>
                  <a:gd name="connsiteY384" fmla="*/ 545420 h 1301751"/>
                  <a:gd name="connsiteX385" fmla="*/ 488157 w 1277939"/>
                  <a:gd name="connsiteY385" fmla="*/ 531813 h 1301751"/>
                  <a:gd name="connsiteX386" fmla="*/ 332582 w 1277939"/>
                  <a:gd name="connsiteY386" fmla="*/ 531813 h 1301751"/>
                  <a:gd name="connsiteX387" fmla="*/ 358776 w 1277939"/>
                  <a:gd name="connsiteY387" fmla="*/ 577170 h 1301751"/>
                  <a:gd name="connsiteX388" fmla="*/ 332582 w 1277939"/>
                  <a:gd name="connsiteY388" fmla="*/ 595313 h 1301751"/>
                  <a:gd name="connsiteX389" fmla="*/ 306388 w 1277939"/>
                  <a:gd name="connsiteY389" fmla="*/ 545420 h 1301751"/>
                  <a:gd name="connsiteX390" fmla="*/ 332582 w 1277939"/>
                  <a:gd name="connsiteY390" fmla="*/ 531813 h 1301751"/>
                  <a:gd name="connsiteX391" fmla="*/ 181769 w 1277939"/>
                  <a:gd name="connsiteY391" fmla="*/ 531812 h 1301751"/>
                  <a:gd name="connsiteX392" fmla="*/ 207963 w 1277939"/>
                  <a:gd name="connsiteY392" fmla="*/ 577169 h 1301751"/>
                  <a:gd name="connsiteX393" fmla="*/ 181769 w 1277939"/>
                  <a:gd name="connsiteY393" fmla="*/ 595312 h 1301751"/>
                  <a:gd name="connsiteX394" fmla="*/ 155575 w 1277939"/>
                  <a:gd name="connsiteY394" fmla="*/ 545419 h 1301751"/>
                  <a:gd name="connsiteX395" fmla="*/ 181769 w 1277939"/>
                  <a:gd name="connsiteY395" fmla="*/ 531812 h 1301751"/>
                  <a:gd name="connsiteX396" fmla="*/ 26194 w 1277939"/>
                  <a:gd name="connsiteY396" fmla="*/ 531812 h 1301751"/>
                  <a:gd name="connsiteX397" fmla="*/ 52388 w 1277939"/>
                  <a:gd name="connsiteY397" fmla="*/ 577169 h 1301751"/>
                  <a:gd name="connsiteX398" fmla="*/ 26194 w 1277939"/>
                  <a:gd name="connsiteY398" fmla="*/ 595312 h 1301751"/>
                  <a:gd name="connsiteX399" fmla="*/ 0 w 1277939"/>
                  <a:gd name="connsiteY399" fmla="*/ 549955 h 1301751"/>
                  <a:gd name="connsiteX400" fmla="*/ 0 w 1277939"/>
                  <a:gd name="connsiteY400" fmla="*/ 545419 h 1301751"/>
                  <a:gd name="connsiteX401" fmla="*/ 26194 w 1277939"/>
                  <a:gd name="connsiteY401" fmla="*/ 531812 h 1301751"/>
                  <a:gd name="connsiteX402" fmla="*/ 790327 w 1277939"/>
                  <a:gd name="connsiteY402" fmla="*/ 531415 h 1301751"/>
                  <a:gd name="connsiteX403" fmla="*/ 794147 w 1277939"/>
                  <a:gd name="connsiteY403" fmla="*/ 533082 h 1301751"/>
                  <a:gd name="connsiteX404" fmla="*/ 815976 w 1277939"/>
                  <a:gd name="connsiteY404" fmla="*/ 577532 h 1301751"/>
                  <a:gd name="connsiteX405" fmla="*/ 794147 w 1277939"/>
                  <a:gd name="connsiteY405" fmla="*/ 590867 h 1301751"/>
                  <a:gd name="connsiteX406" fmla="*/ 789782 w 1277939"/>
                  <a:gd name="connsiteY406" fmla="*/ 590867 h 1301751"/>
                  <a:gd name="connsiteX407" fmla="*/ 763588 w 1277939"/>
                  <a:gd name="connsiteY407" fmla="*/ 546417 h 1301751"/>
                  <a:gd name="connsiteX408" fmla="*/ 789782 w 1277939"/>
                  <a:gd name="connsiteY408" fmla="*/ 533082 h 1301751"/>
                  <a:gd name="connsiteX409" fmla="*/ 790327 w 1277939"/>
                  <a:gd name="connsiteY409" fmla="*/ 531415 h 1301751"/>
                  <a:gd name="connsiteX410" fmla="*/ 945357 w 1277939"/>
                  <a:gd name="connsiteY410" fmla="*/ 528637 h 1301751"/>
                  <a:gd name="connsiteX411" fmla="*/ 945357 w 1277939"/>
                  <a:gd name="connsiteY411" fmla="*/ 533059 h 1301751"/>
                  <a:gd name="connsiteX412" fmla="*/ 971551 w 1277939"/>
                  <a:gd name="connsiteY412" fmla="*/ 577283 h 1301751"/>
                  <a:gd name="connsiteX413" fmla="*/ 945357 w 1277939"/>
                  <a:gd name="connsiteY413" fmla="*/ 590550 h 1301751"/>
                  <a:gd name="connsiteX414" fmla="*/ 919163 w 1277939"/>
                  <a:gd name="connsiteY414" fmla="*/ 546326 h 1301751"/>
                  <a:gd name="connsiteX415" fmla="*/ 945357 w 1277939"/>
                  <a:gd name="connsiteY415" fmla="*/ 528637 h 1301751"/>
                  <a:gd name="connsiteX416" fmla="*/ 869950 w 1277939"/>
                  <a:gd name="connsiteY416" fmla="*/ 488632 h 1301751"/>
                  <a:gd name="connsiteX417" fmla="*/ 896938 w 1277939"/>
                  <a:gd name="connsiteY417" fmla="*/ 533082 h 1301751"/>
                  <a:gd name="connsiteX418" fmla="*/ 869950 w 1277939"/>
                  <a:gd name="connsiteY418" fmla="*/ 546417 h 1301751"/>
                  <a:gd name="connsiteX419" fmla="*/ 842963 w 1277939"/>
                  <a:gd name="connsiteY419" fmla="*/ 501967 h 1301751"/>
                  <a:gd name="connsiteX420" fmla="*/ 869950 w 1277939"/>
                  <a:gd name="connsiteY420" fmla="*/ 488632 h 1301751"/>
                  <a:gd name="connsiteX421" fmla="*/ 563564 w 1277939"/>
                  <a:gd name="connsiteY421" fmla="*/ 487363 h 1301751"/>
                  <a:gd name="connsiteX422" fmla="*/ 590551 w 1277939"/>
                  <a:gd name="connsiteY422" fmla="*/ 532720 h 1301751"/>
                  <a:gd name="connsiteX423" fmla="*/ 563564 w 1277939"/>
                  <a:gd name="connsiteY423" fmla="*/ 550863 h 1301751"/>
                  <a:gd name="connsiteX424" fmla="*/ 536576 w 1277939"/>
                  <a:gd name="connsiteY424" fmla="*/ 500970 h 1301751"/>
                  <a:gd name="connsiteX425" fmla="*/ 563564 w 1277939"/>
                  <a:gd name="connsiteY425" fmla="*/ 487363 h 1301751"/>
                  <a:gd name="connsiteX426" fmla="*/ 407989 w 1277939"/>
                  <a:gd name="connsiteY426" fmla="*/ 487363 h 1301751"/>
                  <a:gd name="connsiteX427" fmla="*/ 434976 w 1277939"/>
                  <a:gd name="connsiteY427" fmla="*/ 532720 h 1301751"/>
                  <a:gd name="connsiteX428" fmla="*/ 407989 w 1277939"/>
                  <a:gd name="connsiteY428" fmla="*/ 550863 h 1301751"/>
                  <a:gd name="connsiteX429" fmla="*/ 381001 w 1277939"/>
                  <a:gd name="connsiteY429" fmla="*/ 500970 h 1301751"/>
                  <a:gd name="connsiteX430" fmla="*/ 407989 w 1277939"/>
                  <a:gd name="connsiteY430" fmla="*/ 487363 h 1301751"/>
                  <a:gd name="connsiteX431" fmla="*/ 714375 w 1277939"/>
                  <a:gd name="connsiteY431" fmla="*/ 487362 h 1301751"/>
                  <a:gd name="connsiteX432" fmla="*/ 741363 w 1277939"/>
                  <a:gd name="connsiteY432" fmla="*/ 532719 h 1301751"/>
                  <a:gd name="connsiteX433" fmla="*/ 714375 w 1277939"/>
                  <a:gd name="connsiteY433" fmla="*/ 550862 h 1301751"/>
                  <a:gd name="connsiteX434" fmla="*/ 714375 w 1277939"/>
                  <a:gd name="connsiteY434" fmla="*/ 546326 h 1301751"/>
                  <a:gd name="connsiteX435" fmla="*/ 687388 w 1277939"/>
                  <a:gd name="connsiteY435" fmla="*/ 500969 h 1301751"/>
                  <a:gd name="connsiteX436" fmla="*/ 714375 w 1277939"/>
                  <a:gd name="connsiteY436" fmla="*/ 487362 h 1301751"/>
                  <a:gd name="connsiteX437" fmla="*/ 257175 w 1277939"/>
                  <a:gd name="connsiteY437" fmla="*/ 487362 h 1301751"/>
                  <a:gd name="connsiteX438" fmla="*/ 284163 w 1277939"/>
                  <a:gd name="connsiteY438" fmla="*/ 532719 h 1301751"/>
                  <a:gd name="connsiteX439" fmla="*/ 257175 w 1277939"/>
                  <a:gd name="connsiteY439" fmla="*/ 550862 h 1301751"/>
                  <a:gd name="connsiteX440" fmla="*/ 230188 w 1277939"/>
                  <a:gd name="connsiteY440" fmla="*/ 500969 h 1301751"/>
                  <a:gd name="connsiteX441" fmla="*/ 257175 w 1277939"/>
                  <a:gd name="connsiteY441" fmla="*/ 487362 h 1301751"/>
                  <a:gd name="connsiteX442" fmla="*/ 101600 w 1277939"/>
                  <a:gd name="connsiteY442" fmla="*/ 487362 h 1301751"/>
                  <a:gd name="connsiteX443" fmla="*/ 106098 w 1277939"/>
                  <a:gd name="connsiteY443" fmla="*/ 487362 h 1301751"/>
                  <a:gd name="connsiteX444" fmla="*/ 128588 w 1277939"/>
                  <a:gd name="connsiteY444" fmla="*/ 532719 h 1301751"/>
                  <a:gd name="connsiteX445" fmla="*/ 106098 w 1277939"/>
                  <a:gd name="connsiteY445" fmla="*/ 550862 h 1301751"/>
                  <a:gd name="connsiteX446" fmla="*/ 101600 w 1277939"/>
                  <a:gd name="connsiteY446" fmla="*/ 550862 h 1301751"/>
                  <a:gd name="connsiteX447" fmla="*/ 74613 w 1277939"/>
                  <a:gd name="connsiteY447" fmla="*/ 500969 h 1301751"/>
                  <a:gd name="connsiteX448" fmla="*/ 101600 w 1277939"/>
                  <a:gd name="connsiteY448" fmla="*/ 487362 h 1301751"/>
                  <a:gd name="connsiteX449" fmla="*/ 332582 w 1277939"/>
                  <a:gd name="connsiteY449" fmla="*/ 442913 h 1301751"/>
                  <a:gd name="connsiteX450" fmla="*/ 358776 w 1277939"/>
                  <a:gd name="connsiteY450" fmla="*/ 488270 h 1301751"/>
                  <a:gd name="connsiteX451" fmla="*/ 332582 w 1277939"/>
                  <a:gd name="connsiteY451" fmla="*/ 506413 h 1301751"/>
                  <a:gd name="connsiteX452" fmla="*/ 306388 w 1277939"/>
                  <a:gd name="connsiteY452" fmla="*/ 456520 h 1301751"/>
                  <a:gd name="connsiteX453" fmla="*/ 332582 w 1277939"/>
                  <a:gd name="connsiteY453" fmla="*/ 442913 h 1301751"/>
                  <a:gd name="connsiteX454" fmla="*/ 789782 w 1277939"/>
                  <a:gd name="connsiteY454" fmla="*/ 442912 h 1301751"/>
                  <a:gd name="connsiteX455" fmla="*/ 794147 w 1277939"/>
                  <a:gd name="connsiteY455" fmla="*/ 442912 h 1301751"/>
                  <a:gd name="connsiteX456" fmla="*/ 815976 w 1277939"/>
                  <a:gd name="connsiteY456" fmla="*/ 488269 h 1301751"/>
                  <a:gd name="connsiteX457" fmla="*/ 794147 w 1277939"/>
                  <a:gd name="connsiteY457" fmla="*/ 506412 h 1301751"/>
                  <a:gd name="connsiteX458" fmla="*/ 789782 w 1277939"/>
                  <a:gd name="connsiteY458" fmla="*/ 501876 h 1301751"/>
                  <a:gd name="connsiteX459" fmla="*/ 763588 w 1277939"/>
                  <a:gd name="connsiteY459" fmla="*/ 456519 h 1301751"/>
                  <a:gd name="connsiteX460" fmla="*/ 789782 w 1277939"/>
                  <a:gd name="connsiteY460" fmla="*/ 442912 h 1301751"/>
                  <a:gd name="connsiteX461" fmla="*/ 638969 w 1277939"/>
                  <a:gd name="connsiteY461" fmla="*/ 442912 h 1301751"/>
                  <a:gd name="connsiteX462" fmla="*/ 665163 w 1277939"/>
                  <a:gd name="connsiteY462" fmla="*/ 488269 h 1301751"/>
                  <a:gd name="connsiteX463" fmla="*/ 638969 w 1277939"/>
                  <a:gd name="connsiteY463" fmla="*/ 506412 h 1301751"/>
                  <a:gd name="connsiteX464" fmla="*/ 612775 w 1277939"/>
                  <a:gd name="connsiteY464" fmla="*/ 456519 h 1301751"/>
                  <a:gd name="connsiteX465" fmla="*/ 638969 w 1277939"/>
                  <a:gd name="connsiteY465" fmla="*/ 442912 h 1301751"/>
                  <a:gd name="connsiteX466" fmla="*/ 488157 w 1277939"/>
                  <a:gd name="connsiteY466" fmla="*/ 442912 h 1301751"/>
                  <a:gd name="connsiteX467" fmla="*/ 514351 w 1277939"/>
                  <a:gd name="connsiteY467" fmla="*/ 488269 h 1301751"/>
                  <a:gd name="connsiteX468" fmla="*/ 488157 w 1277939"/>
                  <a:gd name="connsiteY468" fmla="*/ 506412 h 1301751"/>
                  <a:gd name="connsiteX469" fmla="*/ 461963 w 1277939"/>
                  <a:gd name="connsiteY469" fmla="*/ 456519 h 1301751"/>
                  <a:gd name="connsiteX470" fmla="*/ 488157 w 1277939"/>
                  <a:gd name="connsiteY470" fmla="*/ 442912 h 1301751"/>
                  <a:gd name="connsiteX471" fmla="*/ 181769 w 1277939"/>
                  <a:gd name="connsiteY471" fmla="*/ 442912 h 1301751"/>
                  <a:gd name="connsiteX472" fmla="*/ 207963 w 1277939"/>
                  <a:gd name="connsiteY472" fmla="*/ 488269 h 1301751"/>
                  <a:gd name="connsiteX473" fmla="*/ 181769 w 1277939"/>
                  <a:gd name="connsiteY473" fmla="*/ 506412 h 1301751"/>
                  <a:gd name="connsiteX474" fmla="*/ 155575 w 1277939"/>
                  <a:gd name="connsiteY474" fmla="*/ 456519 h 1301751"/>
                  <a:gd name="connsiteX475" fmla="*/ 181769 w 1277939"/>
                  <a:gd name="connsiteY475" fmla="*/ 442912 h 1301751"/>
                  <a:gd name="connsiteX476" fmla="*/ 26194 w 1277939"/>
                  <a:gd name="connsiteY476" fmla="*/ 442912 h 1301751"/>
                  <a:gd name="connsiteX477" fmla="*/ 52388 w 1277939"/>
                  <a:gd name="connsiteY477" fmla="*/ 488269 h 1301751"/>
                  <a:gd name="connsiteX478" fmla="*/ 26194 w 1277939"/>
                  <a:gd name="connsiteY478" fmla="*/ 506412 h 1301751"/>
                  <a:gd name="connsiteX479" fmla="*/ 0 w 1277939"/>
                  <a:gd name="connsiteY479" fmla="*/ 461055 h 1301751"/>
                  <a:gd name="connsiteX480" fmla="*/ 0 w 1277939"/>
                  <a:gd name="connsiteY480" fmla="*/ 456519 h 1301751"/>
                  <a:gd name="connsiteX481" fmla="*/ 26194 w 1277939"/>
                  <a:gd name="connsiteY481" fmla="*/ 442912 h 1301751"/>
                  <a:gd name="connsiteX482" fmla="*/ 714375 w 1277939"/>
                  <a:gd name="connsiteY482" fmla="*/ 398462 h 1301751"/>
                  <a:gd name="connsiteX483" fmla="*/ 741363 w 1277939"/>
                  <a:gd name="connsiteY483" fmla="*/ 443819 h 1301751"/>
                  <a:gd name="connsiteX484" fmla="*/ 714375 w 1277939"/>
                  <a:gd name="connsiteY484" fmla="*/ 461962 h 1301751"/>
                  <a:gd name="connsiteX485" fmla="*/ 687388 w 1277939"/>
                  <a:gd name="connsiteY485" fmla="*/ 412069 h 1301751"/>
                  <a:gd name="connsiteX486" fmla="*/ 714375 w 1277939"/>
                  <a:gd name="connsiteY486" fmla="*/ 398462 h 1301751"/>
                  <a:gd name="connsiteX487" fmla="*/ 563563 w 1277939"/>
                  <a:gd name="connsiteY487" fmla="*/ 398462 h 1301751"/>
                  <a:gd name="connsiteX488" fmla="*/ 590550 w 1277939"/>
                  <a:gd name="connsiteY488" fmla="*/ 443819 h 1301751"/>
                  <a:gd name="connsiteX489" fmla="*/ 563563 w 1277939"/>
                  <a:gd name="connsiteY489" fmla="*/ 461962 h 1301751"/>
                  <a:gd name="connsiteX490" fmla="*/ 536575 w 1277939"/>
                  <a:gd name="connsiteY490" fmla="*/ 412069 h 1301751"/>
                  <a:gd name="connsiteX491" fmla="*/ 563563 w 1277939"/>
                  <a:gd name="connsiteY491" fmla="*/ 398462 h 1301751"/>
                  <a:gd name="connsiteX492" fmla="*/ 407988 w 1277939"/>
                  <a:gd name="connsiteY492" fmla="*/ 398462 h 1301751"/>
                  <a:gd name="connsiteX493" fmla="*/ 434975 w 1277939"/>
                  <a:gd name="connsiteY493" fmla="*/ 443819 h 1301751"/>
                  <a:gd name="connsiteX494" fmla="*/ 407988 w 1277939"/>
                  <a:gd name="connsiteY494" fmla="*/ 461962 h 1301751"/>
                  <a:gd name="connsiteX495" fmla="*/ 381000 w 1277939"/>
                  <a:gd name="connsiteY495" fmla="*/ 412069 h 1301751"/>
                  <a:gd name="connsiteX496" fmla="*/ 407988 w 1277939"/>
                  <a:gd name="connsiteY496" fmla="*/ 398462 h 1301751"/>
                  <a:gd name="connsiteX497" fmla="*/ 257175 w 1277939"/>
                  <a:gd name="connsiteY497" fmla="*/ 398462 h 1301751"/>
                  <a:gd name="connsiteX498" fmla="*/ 284163 w 1277939"/>
                  <a:gd name="connsiteY498" fmla="*/ 443819 h 1301751"/>
                  <a:gd name="connsiteX499" fmla="*/ 257175 w 1277939"/>
                  <a:gd name="connsiteY499" fmla="*/ 461962 h 1301751"/>
                  <a:gd name="connsiteX500" fmla="*/ 230188 w 1277939"/>
                  <a:gd name="connsiteY500" fmla="*/ 412069 h 1301751"/>
                  <a:gd name="connsiteX501" fmla="*/ 257175 w 1277939"/>
                  <a:gd name="connsiteY501" fmla="*/ 398462 h 1301751"/>
                  <a:gd name="connsiteX502" fmla="*/ 101600 w 1277939"/>
                  <a:gd name="connsiteY502" fmla="*/ 398462 h 1301751"/>
                  <a:gd name="connsiteX503" fmla="*/ 106098 w 1277939"/>
                  <a:gd name="connsiteY503" fmla="*/ 398462 h 1301751"/>
                  <a:gd name="connsiteX504" fmla="*/ 128588 w 1277939"/>
                  <a:gd name="connsiteY504" fmla="*/ 443819 h 1301751"/>
                  <a:gd name="connsiteX505" fmla="*/ 106098 w 1277939"/>
                  <a:gd name="connsiteY505" fmla="*/ 461962 h 1301751"/>
                  <a:gd name="connsiteX506" fmla="*/ 101600 w 1277939"/>
                  <a:gd name="connsiteY506" fmla="*/ 461962 h 1301751"/>
                  <a:gd name="connsiteX507" fmla="*/ 74613 w 1277939"/>
                  <a:gd name="connsiteY507" fmla="*/ 416605 h 1301751"/>
                  <a:gd name="connsiteX508" fmla="*/ 74613 w 1277939"/>
                  <a:gd name="connsiteY508" fmla="*/ 412069 h 1301751"/>
                  <a:gd name="connsiteX509" fmla="*/ 101600 w 1277939"/>
                  <a:gd name="connsiteY509" fmla="*/ 398462 h 1301751"/>
                  <a:gd name="connsiteX510" fmla="*/ 638969 w 1277939"/>
                  <a:gd name="connsiteY510" fmla="*/ 354012 h 1301751"/>
                  <a:gd name="connsiteX511" fmla="*/ 665163 w 1277939"/>
                  <a:gd name="connsiteY511" fmla="*/ 399369 h 1301751"/>
                  <a:gd name="connsiteX512" fmla="*/ 638969 w 1277939"/>
                  <a:gd name="connsiteY512" fmla="*/ 417512 h 1301751"/>
                  <a:gd name="connsiteX513" fmla="*/ 612775 w 1277939"/>
                  <a:gd name="connsiteY513" fmla="*/ 367619 h 1301751"/>
                  <a:gd name="connsiteX514" fmla="*/ 638969 w 1277939"/>
                  <a:gd name="connsiteY514" fmla="*/ 354012 h 1301751"/>
                  <a:gd name="connsiteX515" fmla="*/ 488157 w 1277939"/>
                  <a:gd name="connsiteY515" fmla="*/ 354012 h 1301751"/>
                  <a:gd name="connsiteX516" fmla="*/ 514351 w 1277939"/>
                  <a:gd name="connsiteY516" fmla="*/ 399369 h 1301751"/>
                  <a:gd name="connsiteX517" fmla="*/ 488157 w 1277939"/>
                  <a:gd name="connsiteY517" fmla="*/ 417512 h 1301751"/>
                  <a:gd name="connsiteX518" fmla="*/ 461963 w 1277939"/>
                  <a:gd name="connsiteY518" fmla="*/ 367619 h 1301751"/>
                  <a:gd name="connsiteX519" fmla="*/ 488157 w 1277939"/>
                  <a:gd name="connsiteY519" fmla="*/ 354012 h 1301751"/>
                  <a:gd name="connsiteX520" fmla="*/ 332582 w 1277939"/>
                  <a:gd name="connsiteY520" fmla="*/ 354012 h 1301751"/>
                  <a:gd name="connsiteX521" fmla="*/ 358776 w 1277939"/>
                  <a:gd name="connsiteY521" fmla="*/ 399369 h 1301751"/>
                  <a:gd name="connsiteX522" fmla="*/ 332582 w 1277939"/>
                  <a:gd name="connsiteY522" fmla="*/ 417512 h 1301751"/>
                  <a:gd name="connsiteX523" fmla="*/ 306388 w 1277939"/>
                  <a:gd name="connsiteY523" fmla="*/ 367619 h 1301751"/>
                  <a:gd name="connsiteX524" fmla="*/ 332582 w 1277939"/>
                  <a:gd name="connsiteY524" fmla="*/ 354012 h 1301751"/>
                  <a:gd name="connsiteX525" fmla="*/ 181769 w 1277939"/>
                  <a:gd name="connsiteY525" fmla="*/ 354012 h 1301751"/>
                  <a:gd name="connsiteX526" fmla="*/ 207963 w 1277939"/>
                  <a:gd name="connsiteY526" fmla="*/ 399369 h 1301751"/>
                  <a:gd name="connsiteX527" fmla="*/ 181769 w 1277939"/>
                  <a:gd name="connsiteY527" fmla="*/ 417512 h 1301751"/>
                  <a:gd name="connsiteX528" fmla="*/ 155575 w 1277939"/>
                  <a:gd name="connsiteY528" fmla="*/ 367619 h 1301751"/>
                  <a:gd name="connsiteX529" fmla="*/ 181769 w 1277939"/>
                  <a:gd name="connsiteY529" fmla="*/ 354012 h 1301751"/>
                  <a:gd name="connsiteX530" fmla="*/ 26194 w 1277939"/>
                  <a:gd name="connsiteY530" fmla="*/ 354012 h 1301751"/>
                  <a:gd name="connsiteX531" fmla="*/ 52388 w 1277939"/>
                  <a:gd name="connsiteY531" fmla="*/ 399369 h 1301751"/>
                  <a:gd name="connsiteX532" fmla="*/ 52388 w 1277939"/>
                  <a:gd name="connsiteY532" fmla="*/ 403905 h 1301751"/>
                  <a:gd name="connsiteX533" fmla="*/ 26194 w 1277939"/>
                  <a:gd name="connsiteY533" fmla="*/ 417512 h 1301751"/>
                  <a:gd name="connsiteX534" fmla="*/ 0 w 1277939"/>
                  <a:gd name="connsiteY534" fmla="*/ 372155 h 1301751"/>
                  <a:gd name="connsiteX535" fmla="*/ 0 w 1277939"/>
                  <a:gd name="connsiteY535" fmla="*/ 367619 h 1301751"/>
                  <a:gd name="connsiteX536" fmla="*/ 26194 w 1277939"/>
                  <a:gd name="connsiteY536" fmla="*/ 354012 h 1301751"/>
                  <a:gd name="connsiteX537" fmla="*/ 563563 w 1277939"/>
                  <a:gd name="connsiteY537" fmla="*/ 309562 h 1301751"/>
                  <a:gd name="connsiteX538" fmla="*/ 590550 w 1277939"/>
                  <a:gd name="connsiteY538" fmla="*/ 354919 h 1301751"/>
                  <a:gd name="connsiteX539" fmla="*/ 563563 w 1277939"/>
                  <a:gd name="connsiteY539" fmla="*/ 373062 h 1301751"/>
                  <a:gd name="connsiteX540" fmla="*/ 536575 w 1277939"/>
                  <a:gd name="connsiteY540" fmla="*/ 323169 h 1301751"/>
                  <a:gd name="connsiteX541" fmla="*/ 563563 w 1277939"/>
                  <a:gd name="connsiteY541" fmla="*/ 309562 h 1301751"/>
                  <a:gd name="connsiteX542" fmla="*/ 407988 w 1277939"/>
                  <a:gd name="connsiteY542" fmla="*/ 309562 h 1301751"/>
                  <a:gd name="connsiteX543" fmla="*/ 434975 w 1277939"/>
                  <a:gd name="connsiteY543" fmla="*/ 354919 h 1301751"/>
                  <a:gd name="connsiteX544" fmla="*/ 407988 w 1277939"/>
                  <a:gd name="connsiteY544" fmla="*/ 373062 h 1301751"/>
                  <a:gd name="connsiteX545" fmla="*/ 381000 w 1277939"/>
                  <a:gd name="connsiteY545" fmla="*/ 323169 h 1301751"/>
                  <a:gd name="connsiteX546" fmla="*/ 407988 w 1277939"/>
                  <a:gd name="connsiteY546" fmla="*/ 309562 h 1301751"/>
                  <a:gd name="connsiteX547" fmla="*/ 257175 w 1277939"/>
                  <a:gd name="connsiteY547" fmla="*/ 309562 h 1301751"/>
                  <a:gd name="connsiteX548" fmla="*/ 284163 w 1277939"/>
                  <a:gd name="connsiteY548" fmla="*/ 354919 h 1301751"/>
                  <a:gd name="connsiteX549" fmla="*/ 257175 w 1277939"/>
                  <a:gd name="connsiteY549" fmla="*/ 373062 h 1301751"/>
                  <a:gd name="connsiteX550" fmla="*/ 230188 w 1277939"/>
                  <a:gd name="connsiteY550" fmla="*/ 323169 h 1301751"/>
                  <a:gd name="connsiteX551" fmla="*/ 257175 w 1277939"/>
                  <a:gd name="connsiteY551" fmla="*/ 309562 h 1301751"/>
                  <a:gd name="connsiteX552" fmla="*/ 101600 w 1277939"/>
                  <a:gd name="connsiteY552" fmla="*/ 309562 h 1301751"/>
                  <a:gd name="connsiteX553" fmla="*/ 106098 w 1277939"/>
                  <a:gd name="connsiteY553" fmla="*/ 309562 h 1301751"/>
                  <a:gd name="connsiteX554" fmla="*/ 128588 w 1277939"/>
                  <a:gd name="connsiteY554" fmla="*/ 354919 h 1301751"/>
                  <a:gd name="connsiteX555" fmla="*/ 106098 w 1277939"/>
                  <a:gd name="connsiteY555" fmla="*/ 373062 h 1301751"/>
                  <a:gd name="connsiteX556" fmla="*/ 101600 w 1277939"/>
                  <a:gd name="connsiteY556" fmla="*/ 373062 h 1301751"/>
                  <a:gd name="connsiteX557" fmla="*/ 74613 w 1277939"/>
                  <a:gd name="connsiteY557" fmla="*/ 327705 h 1301751"/>
                  <a:gd name="connsiteX558" fmla="*/ 74613 w 1277939"/>
                  <a:gd name="connsiteY558" fmla="*/ 323169 h 1301751"/>
                  <a:gd name="connsiteX559" fmla="*/ 101600 w 1277939"/>
                  <a:gd name="connsiteY559" fmla="*/ 309562 h 1301751"/>
                  <a:gd name="connsiteX560" fmla="*/ 488157 w 1277939"/>
                  <a:gd name="connsiteY560" fmla="*/ 265112 h 1301751"/>
                  <a:gd name="connsiteX561" fmla="*/ 514351 w 1277939"/>
                  <a:gd name="connsiteY561" fmla="*/ 310469 h 1301751"/>
                  <a:gd name="connsiteX562" fmla="*/ 488157 w 1277939"/>
                  <a:gd name="connsiteY562" fmla="*/ 328612 h 1301751"/>
                  <a:gd name="connsiteX563" fmla="*/ 461963 w 1277939"/>
                  <a:gd name="connsiteY563" fmla="*/ 278719 h 1301751"/>
                  <a:gd name="connsiteX564" fmla="*/ 488157 w 1277939"/>
                  <a:gd name="connsiteY564" fmla="*/ 265112 h 1301751"/>
                  <a:gd name="connsiteX565" fmla="*/ 332582 w 1277939"/>
                  <a:gd name="connsiteY565" fmla="*/ 265112 h 1301751"/>
                  <a:gd name="connsiteX566" fmla="*/ 358776 w 1277939"/>
                  <a:gd name="connsiteY566" fmla="*/ 310469 h 1301751"/>
                  <a:gd name="connsiteX567" fmla="*/ 332582 w 1277939"/>
                  <a:gd name="connsiteY567" fmla="*/ 328612 h 1301751"/>
                  <a:gd name="connsiteX568" fmla="*/ 306388 w 1277939"/>
                  <a:gd name="connsiteY568" fmla="*/ 278719 h 1301751"/>
                  <a:gd name="connsiteX569" fmla="*/ 332582 w 1277939"/>
                  <a:gd name="connsiteY569" fmla="*/ 265112 h 1301751"/>
                  <a:gd name="connsiteX570" fmla="*/ 181769 w 1277939"/>
                  <a:gd name="connsiteY570" fmla="*/ 265112 h 1301751"/>
                  <a:gd name="connsiteX571" fmla="*/ 207963 w 1277939"/>
                  <a:gd name="connsiteY571" fmla="*/ 310469 h 1301751"/>
                  <a:gd name="connsiteX572" fmla="*/ 181769 w 1277939"/>
                  <a:gd name="connsiteY572" fmla="*/ 328612 h 1301751"/>
                  <a:gd name="connsiteX573" fmla="*/ 155575 w 1277939"/>
                  <a:gd name="connsiteY573" fmla="*/ 283255 h 1301751"/>
                  <a:gd name="connsiteX574" fmla="*/ 155575 w 1277939"/>
                  <a:gd name="connsiteY574" fmla="*/ 278719 h 1301751"/>
                  <a:gd name="connsiteX575" fmla="*/ 181769 w 1277939"/>
                  <a:gd name="connsiteY575" fmla="*/ 265112 h 1301751"/>
                  <a:gd name="connsiteX576" fmla="*/ 26194 w 1277939"/>
                  <a:gd name="connsiteY576" fmla="*/ 265112 h 1301751"/>
                  <a:gd name="connsiteX577" fmla="*/ 52388 w 1277939"/>
                  <a:gd name="connsiteY577" fmla="*/ 310469 h 1301751"/>
                  <a:gd name="connsiteX578" fmla="*/ 52388 w 1277939"/>
                  <a:gd name="connsiteY578" fmla="*/ 315005 h 1301751"/>
                  <a:gd name="connsiteX579" fmla="*/ 26194 w 1277939"/>
                  <a:gd name="connsiteY579" fmla="*/ 328612 h 1301751"/>
                  <a:gd name="connsiteX580" fmla="*/ 0 w 1277939"/>
                  <a:gd name="connsiteY580" fmla="*/ 283255 h 1301751"/>
                  <a:gd name="connsiteX581" fmla="*/ 26194 w 1277939"/>
                  <a:gd name="connsiteY581" fmla="*/ 265112 h 1301751"/>
                  <a:gd name="connsiteX582" fmla="*/ 407988 w 1277939"/>
                  <a:gd name="connsiteY582" fmla="*/ 220662 h 1301751"/>
                  <a:gd name="connsiteX583" fmla="*/ 434975 w 1277939"/>
                  <a:gd name="connsiteY583" fmla="*/ 266019 h 1301751"/>
                  <a:gd name="connsiteX584" fmla="*/ 407988 w 1277939"/>
                  <a:gd name="connsiteY584" fmla="*/ 284162 h 1301751"/>
                  <a:gd name="connsiteX585" fmla="*/ 381000 w 1277939"/>
                  <a:gd name="connsiteY585" fmla="*/ 234269 h 1301751"/>
                  <a:gd name="connsiteX586" fmla="*/ 407988 w 1277939"/>
                  <a:gd name="connsiteY586" fmla="*/ 220662 h 1301751"/>
                  <a:gd name="connsiteX587" fmla="*/ 257175 w 1277939"/>
                  <a:gd name="connsiteY587" fmla="*/ 220662 h 1301751"/>
                  <a:gd name="connsiteX588" fmla="*/ 284163 w 1277939"/>
                  <a:gd name="connsiteY588" fmla="*/ 266019 h 1301751"/>
                  <a:gd name="connsiteX589" fmla="*/ 257175 w 1277939"/>
                  <a:gd name="connsiteY589" fmla="*/ 284162 h 1301751"/>
                  <a:gd name="connsiteX590" fmla="*/ 230188 w 1277939"/>
                  <a:gd name="connsiteY590" fmla="*/ 234269 h 1301751"/>
                  <a:gd name="connsiteX591" fmla="*/ 257175 w 1277939"/>
                  <a:gd name="connsiteY591" fmla="*/ 220662 h 1301751"/>
                  <a:gd name="connsiteX592" fmla="*/ 101600 w 1277939"/>
                  <a:gd name="connsiteY592" fmla="*/ 220662 h 1301751"/>
                  <a:gd name="connsiteX593" fmla="*/ 106098 w 1277939"/>
                  <a:gd name="connsiteY593" fmla="*/ 220662 h 1301751"/>
                  <a:gd name="connsiteX594" fmla="*/ 128588 w 1277939"/>
                  <a:gd name="connsiteY594" fmla="*/ 266019 h 1301751"/>
                  <a:gd name="connsiteX595" fmla="*/ 128588 w 1277939"/>
                  <a:gd name="connsiteY595" fmla="*/ 270555 h 1301751"/>
                  <a:gd name="connsiteX596" fmla="*/ 106098 w 1277939"/>
                  <a:gd name="connsiteY596" fmla="*/ 284162 h 1301751"/>
                  <a:gd name="connsiteX597" fmla="*/ 101600 w 1277939"/>
                  <a:gd name="connsiteY597" fmla="*/ 284162 h 1301751"/>
                  <a:gd name="connsiteX598" fmla="*/ 74613 w 1277939"/>
                  <a:gd name="connsiteY598" fmla="*/ 238805 h 1301751"/>
                  <a:gd name="connsiteX599" fmla="*/ 74613 w 1277939"/>
                  <a:gd name="connsiteY599" fmla="*/ 234269 h 1301751"/>
                  <a:gd name="connsiteX600" fmla="*/ 101600 w 1277939"/>
                  <a:gd name="connsiteY600" fmla="*/ 220662 h 1301751"/>
                  <a:gd name="connsiteX601" fmla="*/ 332582 w 1277939"/>
                  <a:gd name="connsiteY601" fmla="*/ 177800 h 1301751"/>
                  <a:gd name="connsiteX602" fmla="*/ 358776 w 1277939"/>
                  <a:gd name="connsiteY602" fmla="*/ 222023 h 1301751"/>
                  <a:gd name="connsiteX603" fmla="*/ 332582 w 1277939"/>
                  <a:gd name="connsiteY603" fmla="*/ 239713 h 1301751"/>
                  <a:gd name="connsiteX604" fmla="*/ 306388 w 1277939"/>
                  <a:gd name="connsiteY604" fmla="*/ 191067 h 1301751"/>
                  <a:gd name="connsiteX605" fmla="*/ 332582 w 1277939"/>
                  <a:gd name="connsiteY605" fmla="*/ 177800 h 1301751"/>
                  <a:gd name="connsiteX606" fmla="*/ 181769 w 1277939"/>
                  <a:gd name="connsiteY606" fmla="*/ 177800 h 1301751"/>
                  <a:gd name="connsiteX607" fmla="*/ 207963 w 1277939"/>
                  <a:gd name="connsiteY607" fmla="*/ 222023 h 1301751"/>
                  <a:gd name="connsiteX608" fmla="*/ 181769 w 1277939"/>
                  <a:gd name="connsiteY608" fmla="*/ 239713 h 1301751"/>
                  <a:gd name="connsiteX609" fmla="*/ 155575 w 1277939"/>
                  <a:gd name="connsiteY609" fmla="*/ 195489 h 1301751"/>
                  <a:gd name="connsiteX610" fmla="*/ 155575 w 1277939"/>
                  <a:gd name="connsiteY610" fmla="*/ 191067 h 1301751"/>
                  <a:gd name="connsiteX611" fmla="*/ 181769 w 1277939"/>
                  <a:gd name="connsiteY611" fmla="*/ 177800 h 1301751"/>
                  <a:gd name="connsiteX612" fmla="*/ 26194 w 1277939"/>
                  <a:gd name="connsiteY612" fmla="*/ 177800 h 1301751"/>
                  <a:gd name="connsiteX613" fmla="*/ 52388 w 1277939"/>
                  <a:gd name="connsiteY613" fmla="*/ 222023 h 1301751"/>
                  <a:gd name="connsiteX614" fmla="*/ 52388 w 1277939"/>
                  <a:gd name="connsiteY614" fmla="*/ 226446 h 1301751"/>
                  <a:gd name="connsiteX615" fmla="*/ 26194 w 1277939"/>
                  <a:gd name="connsiteY615" fmla="*/ 239713 h 1301751"/>
                  <a:gd name="connsiteX616" fmla="*/ 0 w 1277939"/>
                  <a:gd name="connsiteY616" fmla="*/ 195489 h 1301751"/>
                  <a:gd name="connsiteX617" fmla="*/ 26194 w 1277939"/>
                  <a:gd name="connsiteY617" fmla="*/ 177800 h 1301751"/>
                  <a:gd name="connsiteX618" fmla="*/ 257175 w 1277939"/>
                  <a:gd name="connsiteY618" fmla="*/ 133350 h 1301751"/>
                  <a:gd name="connsiteX619" fmla="*/ 284163 w 1277939"/>
                  <a:gd name="connsiteY619" fmla="*/ 177573 h 1301751"/>
                  <a:gd name="connsiteX620" fmla="*/ 257175 w 1277939"/>
                  <a:gd name="connsiteY620" fmla="*/ 195263 h 1301751"/>
                  <a:gd name="connsiteX621" fmla="*/ 230188 w 1277939"/>
                  <a:gd name="connsiteY621" fmla="*/ 151039 h 1301751"/>
                  <a:gd name="connsiteX622" fmla="*/ 230188 w 1277939"/>
                  <a:gd name="connsiteY622" fmla="*/ 146617 h 1301751"/>
                  <a:gd name="connsiteX623" fmla="*/ 257175 w 1277939"/>
                  <a:gd name="connsiteY623" fmla="*/ 133350 h 1301751"/>
                  <a:gd name="connsiteX624" fmla="*/ 101600 w 1277939"/>
                  <a:gd name="connsiteY624" fmla="*/ 133350 h 1301751"/>
                  <a:gd name="connsiteX625" fmla="*/ 106098 w 1277939"/>
                  <a:gd name="connsiteY625" fmla="*/ 133350 h 1301751"/>
                  <a:gd name="connsiteX626" fmla="*/ 128588 w 1277939"/>
                  <a:gd name="connsiteY626" fmla="*/ 177573 h 1301751"/>
                  <a:gd name="connsiteX627" fmla="*/ 128588 w 1277939"/>
                  <a:gd name="connsiteY627" fmla="*/ 181996 h 1301751"/>
                  <a:gd name="connsiteX628" fmla="*/ 106098 w 1277939"/>
                  <a:gd name="connsiteY628" fmla="*/ 195263 h 1301751"/>
                  <a:gd name="connsiteX629" fmla="*/ 101600 w 1277939"/>
                  <a:gd name="connsiteY629" fmla="*/ 195263 h 1301751"/>
                  <a:gd name="connsiteX630" fmla="*/ 74613 w 1277939"/>
                  <a:gd name="connsiteY630" fmla="*/ 151039 h 1301751"/>
                  <a:gd name="connsiteX631" fmla="*/ 101600 w 1277939"/>
                  <a:gd name="connsiteY631" fmla="*/ 133350 h 1301751"/>
                  <a:gd name="connsiteX632" fmla="*/ 181769 w 1277939"/>
                  <a:gd name="connsiteY632" fmla="*/ 88900 h 1301751"/>
                  <a:gd name="connsiteX633" fmla="*/ 207963 w 1277939"/>
                  <a:gd name="connsiteY633" fmla="*/ 133123 h 1301751"/>
                  <a:gd name="connsiteX634" fmla="*/ 207963 w 1277939"/>
                  <a:gd name="connsiteY634" fmla="*/ 137546 h 1301751"/>
                  <a:gd name="connsiteX635" fmla="*/ 181769 w 1277939"/>
                  <a:gd name="connsiteY635" fmla="*/ 150813 h 1301751"/>
                  <a:gd name="connsiteX636" fmla="*/ 155575 w 1277939"/>
                  <a:gd name="connsiteY636" fmla="*/ 106589 h 1301751"/>
                  <a:gd name="connsiteX637" fmla="*/ 155575 w 1277939"/>
                  <a:gd name="connsiteY637" fmla="*/ 102167 h 1301751"/>
                  <a:gd name="connsiteX638" fmla="*/ 181769 w 1277939"/>
                  <a:gd name="connsiteY638" fmla="*/ 88900 h 1301751"/>
                  <a:gd name="connsiteX639" fmla="*/ 26194 w 1277939"/>
                  <a:gd name="connsiteY639" fmla="*/ 88900 h 1301751"/>
                  <a:gd name="connsiteX640" fmla="*/ 52388 w 1277939"/>
                  <a:gd name="connsiteY640" fmla="*/ 133123 h 1301751"/>
                  <a:gd name="connsiteX641" fmla="*/ 52388 w 1277939"/>
                  <a:gd name="connsiteY641" fmla="*/ 137546 h 1301751"/>
                  <a:gd name="connsiteX642" fmla="*/ 26194 w 1277939"/>
                  <a:gd name="connsiteY642" fmla="*/ 150813 h 1301751"/>
                  <a:gd name="connsiteX643" fmla="*/ 0 w 1277939"/>
                  <a:gd name="connsiteY643" fmla="*/ 106589 h 1301751"/>
                  <a:gd name="connsiteX644" fmla="*/ 26194 w 1277939"/>
                  <a:gd name="connsiteY644" fmla="*/ 88900 h 1301751"/>
                  <a:gd name="connsiteX645" fmla="*/ 101600 w 1277939"/>
                  <a:gd name="connsiteY645" fmla="*/ 44450 h 1301751"/>
                  <a:gd name="connsiteX646" fmla="*/ 106098 w 1277939"/>
                  <a:gd name="connsiteY646" fmla="*/ 44450 h 1301751"/>
                  <a:gd name="connsiteX647" fmla="*/ 128588 w 1277939"/>
                  <a:gd name="connsiteY647" fmla="*/ 88673 h 1301751"/>
                  <a:gd name="connsiteX648" fmla="*/ 128588 w 1277939"/>
                  <a:gd name="connsiteY648" fmla="*/ 93096 h 1301751"/>
                  <a:gd name="connsiteX649" fmla="*/ 106098 w 1277939"/>
                  <a:gd name="connsiteY649" fmla="*/ 106363 h 1301751"/>
                  <a:gd name="connsiteX650" fmla="*/ 101600 w 1277939"/>
                  <a:gd name="connsiteY650" fmla="*/ 106363 h 1301751"/>
                  <a:gd name="connsiteX651" fmla="*/ 74613 w 1277939"/>
                  <a:gd name="connsiteY651" fmla="*/ 62139 h 1301751"/>
                  <a:gd name="connsiteX652" fmla="*/ 101600 w 1277939"/>
                  <a:gd name="connsiteY652" fmla="*/ 44450 h 1301751"/>
                  <a:gd name="connsiteX653" fmla="*/ 26194 w 1277939"/>
                  <a:gd name="connsiteY653" fmla="*/ 0 h 1301751"/>
                  <a:gd name="connsiteX654" fmla="*/ 52388 w 1277939"/>
                  <a:gd name="connsiteY654" fmla="*/ 48646 h 1301751"/>
                  <a:gd name="connsiteX655" fmla="*/ 26194 w 1277939"/>
                  <a:gd name="connsiteY655" fmla="*/ 61913 h 1301751"/>
                  <a:gd name="connsiteX656" fmla="*/ 0 w 1277939"/>
                  <a:gd name="connsiteY656" fmla="*/ 17689 h 1301751"/>
                  <a:gd name="connsiteX657" fmla="*/ 26194 w 1277939"/>
                  <a:gd name="connsiteY657" fmla="*/ 0 h 130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</a:cxnLst>
                <a:rect l="l" t="t" r="r" b="b"/>
                <a:pathLst>
                  <a:path w="1277939" h="1301751">
                    <a:moveTo>
                      <a:pt x="1251745" y="1239838"/>
                    </a:moveTo>
                    <a:cubicBezTo>
                      <a:pt x="1251745" y="1261950"/>
                      <a:pt x="1273574" y="1284062"/>
                      <a:pt x="1277939" y="1284062"/>
                    </a:cubicBezTo>
                    <a:cubicBezTo>
                      <a:pt x="1277939" y="1284062"/>
                      <a:pt x="1277939" y="1288484"/>
                      <a:pt x="1277939" y="1288484"/>
                    </a:cubicBezTo>
                    <a:cubicBezTo>
                      <a:pt x="1273574" y="1284062"/>
                      <a:pt x="1251745" y="1284062"/>
                      <a:pt x="1251745" y="1301751"/>
                    </a:cubicBezTo>
                    <a:cubicBezTo>
                      <a:pt x="1247380" y="1279639"/>
                      <a:pt x="1229917" y="1257528"/>
                      <a:pt x="1225551" y="1257528"/>
                    </a:cubicBezTo>
                    <a:cubicBezTo>
                      <a:pt x="1229917" y="1257528"/>
                      <a:pt x="1247380" y="1257528"/>
                      <a:pt x="1251745" y="1239838"/>
                    </a:cubicBezTo>
                    <a:close/>
                    <a:moveTo>
                      <a:pt x="1176339" y="1195388"/>
                    </a:moveTo>
                    <a:cubicBezTo>
                      <a:pt x="1176339" y="1217500"/>
                      <a:pt x="1198828" y="1239612"/>
                      <a:pt x="1203326" y="1239612"/>
                    </a:cubicBezTo>
                    <a:cubicBezTo>
                      <a:pt x="1203326" y="1244034"/>
                      <a:pt x="1203326" y="1244034"/>
                      <a:pt x="1203326" y="1244034"/>
                    </a:cubicBezTo>
                    <a:cubicBezTo>
                      <a:pt x="1198828" y="1239612"/>
                      <a:pt x="1176339" y="1239612"/>
                      <a:pt x="1176339" y="1257301"/>
                    </a:cubicBezTo>
                    <a:cubicBezTo>
                      <a:pt x="1171841" y="1235189"/>
                      <a:pt x="1149351" y="1213078"/>
                      <a:pt x="1149351" y="1213078"/>
                    </a:cubicBezTo>
                    <a:cubicBezTo>
                      <a:pt x="1149351" y="1213078"/>
                      <a:pt x="1171841" y="1213078"/>
                      <a:pt x="1176339" y="1195388"/>
                    </a:cubicBezTo>
                    <a:close/>
                    <a:moveTo>
                      <a:pt x="1251745" y="1150938"/>
                    </a:moveTo>
                    <a:cubicBezTo>
                      <a:pt x="1251745" y="1173050"/>
                      <a:pt x="1273574" y="1195162"/>
                      <a:pt x="1277939" y="1195162"/>
                    </a:cubicBezTo>
                    <a:cubicBezTo>
                      <a:pt x="1277939" y="1199584"/>
                      <a:pt x="1277939" y="1199584"/>
                      <a:pt x="1277939" y="1199584"/>
                    </a:cubicBezTo>
                    <a:cubicBezTo>
                      <a:pt x="1273574" y="1195162"/>
                      <a:pt x="1251745" y="1195162"/>
                      <a:pt x="1251745" y="1212851"/>
                    </a:cubicBezTo>
                    <a:cubicBezTo>
                      <a:pt x="1247380" y="1190739"/>
                      <a:pt x="1229917" y="1168628"/>
                      <a:pt x="1225551" y="1168628"/>
                    </a:cubicBezTo>
                    <a:cubicBezTo>
                      <a:pt x="1229917" y="1168628"/>
                      <a:pt x="1247380" y="1168628"/>
                      <a:pt x="1251745" y="1150938"/>
                    </a:cubicBezTo>
                    <a:close/>
                    <a:moveTo>
                      <a:pt x="1096170" y="1150938"/>
                    </a:moveTo>
                    <a:cubicBezTo>
                      <a:pt x="1100536" y="1173050"/>
                      <a:pt x="1122364" y="1195162"/>
                      <a:pt x="1122364" y="1199584"/>
                    </a:cubicBezTo>
                    <a:cubicBezTo>
                      <a:pt x="1122364" y="1199584"/>
                      <a:pt x="1100536" y="1195162"/>
                      <a:pt x="1096170" y="1212851"/>
                    </a:cubicBezTo>
                    <a:cubicBezTo>
                      <a:pt x="1096170" y="1190739"/>
                      <a:pt x="1074342" y="1173050"/>
                      <a:pt x="1069976" y="1168628"/>
                    </a:cubicBezTo>
                    <a:cubicBezTo>
                      <a:pt x="1074342" y="1168628"/>
                      <a:pt x="1096170" y="1168628"/>
                      <a:pt x="1096170" y="1150938"/>
                    </a:cubicBezTo>
                    <a:close/>
                    <a:moveTo>
                      <a:pt x="1176339" y="1106488"/>
                    </a:moveTo>
                    <a:cubicBezTo>
                      <a:pt x="1176339" y="1128600"/>
                      <a:pt x="1198828" y="1150712"/>
                      <a:pt x="1203326" y="1155134"/>
                    </a:cubicBezTo>
                    <a:cubicBezTo>
                      <a:pt x="1198828" y="1155134"/>
                      <a:pt x="1176339" y="1150712"/>
                      <a:pt x="1176339" y="1168401"/>
                    </a:cubicBezTo>
                    <a:cubicBezTo>
                      <a:pt x="1171841" y="1146289"/>
                      <a:pt x="1149351" y="1128600"/>
                      <a:pt x="1149351" y="1124178"/>
                    </a:cubicBezTo>
                    <a:cubicBezTo>
                      <a:pt x="1149351" y="1124178"/>
                      <a:pt x="1171841" y="1124178"/>
                      <a:pt x="1176339" y="1106488"/>
                    </a:cubicBezTo>
                    <a:close/>
                    <a:moveTo>
                      <a:pt x="1020763" y="1106488"/>
                    </a:moveTo>
                    <a:cubicBezTo>
                      <a:pt x="1025261" y="1128600"/>
                      <a:pt x="1043253" y="1150712"/>
                      <a:pt x="1047751" y="1155134"/>
                    </a:cubicBezTo>
                    <a:cubicBezTo>
                      <a:pt x="1043253" y="1155134"/>
                      <a:pt x="1025261" y="1150712"/>
                      <a:pt x="1020763" y="1168401"/>
                    </a:cubicBezTo>
                    <a:cubicBezTo>
                      <a:pt x="1016265" y="1146289"/>
                      <a:pt x="998274" y="1128600"/>
                      <a:pt x="993776" y="1124178"/>
                    </a:cubicBezTo>
                    <a:cubicBezTo>
                      <a:pt x="998274" y="1124178"/>
                      <a:pt x="1016265" y="1124178"/>
                      <a:pt x="1020763" y="1106488"/>
                    </a:cubicBezTo>
                    <a:close/>
                    <a:moveTo>
                      <a:pt x="1251745" y="1062038"/>
                    </a:moveTo>
                    <a:cubicBezTo>
                      <a:pt x="1251745" y="1084150"/>
                      <a:pt x="1273574" y="1106262"/>
                      <a:pt x="1277939" y="1106262"/>
                    </a:cubicBezTo>
                    <a:cubicBezTo>
                      <a:pt x="1277939" y="1110684"/>
                      <a:pt x="1277939" y="1110684"/>
                      <a:pt x="1277939" y="1110684"/>
                    </a:cubicBezTo>
                    <a:cubicBezTo>
                      <a:pt x="1273574" y="1106262"/>
                      <a:pt x="1251745" y="1106262"/>
                      <a:pt x="1251745" y="1123951"/>
                    </a:cubicBezTo>
                    <a:cubicBezTo>
                      <a:pt x="1247380" y="1101839"/>
                      <a:pt x="1229917" y="1079728"/>
                      <a:pt x="1225551" y="1079728"/>
                    </a:cubicBezTo>
                    <a:cubicBezTo>
                      <a:pt x="1229917" y="1079728"/>
                      <a:pt x="1247380" y="1079728"/>
                      <a:pt x="1251745" y="1062038"/>
                    </a:cubicBezTo>
                    <a:close/>
                    <a:moveTo>
                      <a:pt x="1096170" y="1062038"/>
                    </a:moveTo>
                    <a:cubicBezTo>
                      <a:pt x="1100536" y="1084150"/>
                      <a:pt x="1122364" y="1106262"/>
                      <a:pt x="1122364" y="1110684"/>
                    </a:cubicBezTo>
                    <a:cubicBezTo>
                      <a:pt x="1122364" y="1110684"/>
                      <a:pt x="1100536" y="1106262"/>
                      <a:pt x="1096170" y="1123951"/>
                    </a:cubicBezTo>
                    <a:cubicBezTo>
                      <a:pt x="1096170" y="1101839"/>
                      <a:pt x="1074342" y="1084150"/>
                      <a:pt x="1069976" y="1079728"/>
                    </a:cubicBezTo>
                    <a:cubicBezTo>
                      <a:pt x="1074342" y="1079728"/>
                      <a:pt x="1096170" y="1079728"/>
                      <a:pt x="1096170" y="1062038"/>
                    </a:cubicBezTo>
                    <a:close/>
                    <a:moveTo>
                      <a:pt x="945357" y="1062038"/>
                    </a:moveTo>
                    <a:cubicBezTo>
                      <a:pt x="949722" y="1084150"/>
                      <a:pt x="967185" y="1106262"/>
                      <a:pt x="971551" y="1110684"/>
                    </a:cubicBezTo>
                    <a:cubicBezTo>
                      <a:pt x="967185" y="1110684"/>
                      <a:pt x="949722" y="1106262"/>
                      <a:pt x="945357" y="1123951"/>
                    </a:cubicBezTo>
                    <a:cubicBezTo>
                      <a:pt x="940991" y="1101839"/>
                      <a:pt x="923528" y="1084150"/>
                      <a:pt x="919163" y="1079728"/>
                    </a:cubicBezTo>
                    <a:cubicBezTo>
                      <a:pt x="923528" y="1079728"/>
                      <a:pt x="940991" y="1079728"/>
                      <a:pt x="945357" y="1062038"/>
                    </a:cubicBezTo>
                    <a:close/>
                    <a:moveTo>
                      <a:pt x="1176339" y="1017588"/>
                    </a:moveTo>
                    <a:cubicBezTo>
                      <a:pt x="1176339" y="1039700"/>
                      <a:pt x="1198828" y="1061812"/>
                      <a:pt x="1203326" y="1066234"/>
                    </a:cubicBezTo>
                    <a:cubicBezTo>
                      <a:pt x="1198828" y="1066234"/>
                      <a:pt x="1176339" y="1061812"/>
                      <a:pt x="1176339" y="1079501"/>
                    </a:cubicBezTo>
                    <a:cubicBezTo>
                      <a:pt x="1171841" y="1057389"/>
                      <a:pt x="1149351" y="1039700"/>
                      <a:pt x="1149351" y="1035278"/>
                    </a:cubicBezTo>
                    <a:cubicBezTo>
                      <a:pt x="1149351" y="1035278"/>
                      <a:pt x="1171841" y="1035278"/>
                      <a:pt x="1176339" y="1017588"/>
                    </a:cubicBezTo>
                    <a:close/>
                    <a:moveTo>
                      <a:pt x="1020763" y="1017588"/>
                    </a:moveTo>
                    <a:cubicBezTo>
                      <a:pt x="1025261" y="1039700"/>
                      <a:pt x="1043253" y="1061812"/>
                      <a:pt x="1047751" y="1066234"/>
                    </a:cubicBezTo>
                    <a:cubicBezTo>
                      <a:pt x="1043253" y="1066234"/>
                      <a:pt x="1025261" y="1061812"/>
                      <a:pt x="1020763" y="1079501"/>
                    </a:cubicBezTo>
                    <a:cubicBezTo>
                      <a:pt x="1016265" y="1057389"/>
                      <a:pt x="998274" y="1039700"/>
                      <a:pt x="993776" y="1035278"/>
                    </a:cubicBezTo>
                    <a:cubicBezTo>
                      <a:pt x="998274" y="1035278"/>
                      <a:pt x="1016265" y="1035278"/>
                      <a:pt x="1020763" y="1017588"/>
                    </a:cubicBezTo>
                    <a:close/>
                    <a:moveTo>
                      <a:pt x="869950" y="1017588"/>
                    </a:moveTo>
                    <a:cubicBezTo>
                      <a:pt x="869950" y="1039700"/>
                      <a:pt x="892440" y="1061812"/>
                      <a:pt x="896938" y="1066234"/>
                    </a:cubicBezTo>
                    <a:cubicBezTo>
                      <a:pt x="892440" y="1066234"/>
                      <a:pt x="869950" y="1061812"/>
                      <a:pt x="869950" y="1079501"/>
                    </a:cubicBezTo>
                    <a:cubicBezTo>
                      <a:pt x="865452" y="1057389"/>
                      <a:pt x="842963" y="1039700"/>
                      <a:pt x="842963" y="1035278"/>
                    </a:cubicBezTo>
                    <a:cubicBezTo>
                      <a:pt x="842963" y="1035278"/>
                      <a:pt x="865452" y="1035278"/>
                      <a:pt x="869950" y="1017588"/>
                    </a:cubicBezTo>
                    <a:close/>
                    <a:moveTo>
                      <a:pt x="1251745" y="973138"/>
                    </a:moveTo>
                    <a:cubicBezTo>
                      <a:pt x="1251745" y="995250"/>
                      <a:pt x="1273574" y="1017362"/>
                      <a:pt x="1277939" y="1021784"/>
                    </a:cubicBezTo>
                    <a:cubicBezTo>
                      <a:pt x="1273574" y="1021784"/>
                      <a:pt x="1251745" y="1017362"/>
                      <a:pt x="1251745" y="1035051"/>
                    </a:cubicBezTo>
                    <a:cubicBezTo>
                      <a:pt x="1247380" y="1012939"/>
                      <a:pt x="1229917" y="995250"/>
                      <a:pt x="1225551" y="990828"/>
                    </a:cubicBezTo>
                    <a:cubicBezTo>
                      <a:pt x="1229917" y="990828"/>
                      <a:pt x="1247380" y="990828"/>
                      <a:pt x="1251745" y="973138"/>
                    </a:cubicBezTo>
                    <a:close/>
                    <a:moveTo>
                      <a:pt x="1096170" y="973138"/>
                    </a:moveTo>
                    <a:cubicBezTo>
                      <a:pt x="1100536" y="995250"/>
                      <a:pt x="1122364" y="1017362"/>
                      <a:pt x="1122364" y="1021784"/>
                    </a:cubicBezTo>
                    <a:cubicBezTo>
                      <a:pt x="1122364" y="1021784"/>
                      <a:pt x="1100536" y="1017362"/>
                      <a:pt x="1096170" y="1035051"/>
                    </a:cubicBezTo>
                    <a:cubicBezTo>
                      <a:pt x="1096170" y="1012939"/>
                      <a:pt x="1074342" y="995250"/>
                      <a:pt x="1069976" y="990828"/>
                    </a:cubicBezTo>
                    <a:cubicBezTo>
                      <a:pt x="1074342" y="990828"/>
                      <a:pt x="1096170" y="990828"/>
                      <a:pt x="1096170" y="973138"/>
                    </a:cubicBezTo>
                    <a:close/>
                    <a:moveTo>
                      <a:pt x="945357" y="973138"/>
                    </a:moveTo>
                    <a:cubicBezTo>
                      <a:pt x="949722" y="995250"/>
                      <a:pt x="967185" y="1017362"/>
                      <a:pt x="971551" y="1021784"/>
                    </a:cubicBezTo>
                    <a:cubicBezTo>
                      <a:pt x="967185" y="1021784"/>
                      <a:pt x="949722" y="1017362"/>
                      <a:pt x="945357" y="1035051"/>
                    </a:cubicBezTo>
                    <a:cubicBezTo>
                      <a:pt x="940991" y="1012939"/>
                      <a:pt x="923528" y="995250"/>
                      <a:pt x="919163" y="990828"/>
                    </a:cubicBezTo>
                    <a:cubicBezTo>
                      <a:pt x="923528" y="990828"/>
                      <a:pt x="940991" y="990828"/>
                      <a:pt x="945357" y="973138"/>
                    </a:cubicBezTo>
                    <a:close/>
                    <a:moveTo>
                      <a:pt x="789782" y="973138"/>
                    </a:moveTo>
                    <a:cubicBezTo>
                      <a:pt x="789782" y="973138"/>
                      <a:pt x="789782" y="973138"/>
                      <a:pt x="794147" y="973138"/>
                    </a:cubicBezTo>
                    <a:cubicBezTo>
                      <a:pt x="794147" y="995250"/>
                      <a:pt x="815976" y="1017362"/>
                      <a:pt x="815976" y="1021784"/>
                    </a:cubicBezTo>
                    <a:cubicBezTo>
                      <a:pt x="815976" y="1021784"/>
                      <a:pt x="794147" y="1017362"/>
                      <a:pt x="794147" y="1035051"/>
                    </a:cubicBezTo>
                    <a:cubicBezTo>
                      <a:pt x="789782" y="1035051"/>
                      <a:pt x="789782" y="1035051"/>
                      <a:pt x="789782" y="1035051"/>
                    </a:cubicBezTo>
                    <a:cubicBezTo>
                      <a:pt x="789782" y="1012939"/>
                      <a:pt x="767953" y="995250"/>
                      <a:pt x="763588" y="990828"/>
                    </a:cubicBezTo>
                    <a:cubicBezTo>
                      <a:pt x="767953" y="990828"/>
                      <a:pt x="789782" y="990828"/>
                      <a:pt x="789782" y="973138"/>
                    </a:cubicBezTo>
                    <a:close/>
                    <a:moveTo>
                      <a:pt x="1176339" y="928688"/>
                    </a:moveTo>
                    <a:cubicBezTo>
                      <a:pt x="1176339" y="950800"/>
                      <a:pt x="1198828" y="972912"/>
                      <a:pt x="1203326" y="977334"/>
                    </a:cubicBezTo>
                    <a:cubicBezTo>
                      <a:pt x="1198828" y="977334"/>
                      <a:pt x="1176339" y="972912"/>
                      <a:pt x="1176339" y="990601"/>
                    </a:cubicBezTo>
                    <a:cubicBezTo>
                      <a:pt x="1171841" y="968489"/>
                      <a:pt x="1149351" y="950800"/>
                      <a:pt x="1149351" y="946378"/>
                    </a:cubicBezTo>
                    <a:cubicBezTo>
                      <a:pt x="1149351" y="946378"/>
                      <a:pt x="1171841" y="946378"/>
                      <a:pt x="1176339" y="928688"/>
                    </a:cubicBezTo>
                    <a:close/>
                    <a:moveTo>
                      <a:pt x="1020763" y="928688"/>
                    </a:moveTo>
                    <a:cubicBezTo>
                      <a:pt x="1025261" y="950800"/>
                      <a:pt x="1043253" y="972912"/>
                      <a:pt x="1047751" y="977334"/>
                    </a:cubicBezTo>
                    <a:cubicBezTo>
                      <a:pt x="1043253" y="977334"/>
                      <a:pt x="1025261" y="972912"/>
                      <a:pt x="1020763" y="990601"/>
                    </a:cubicBezTo>
                    <a:cubicBezTo>
                      <a:pt x="1016265" y="968489"/>
                      <a:pt x="998274" y="950800"/>
                      <a:pt x="993776" y="946378"/>
                    </a:cubicBezTo>
                    <a:cubicBezTo>
                      <a:pt x="998274" y="946378"/>
                      <a:pt x="1016265" y="946378"/>
                      <a:pt x="1020763" y="928688"/>
                    </a:cubicBezTo>
                    <a:close/>
                    <a:moveTo>
                      <a:pt x="869950" y="928688"/>
                    </a:moveTo>
                    <a:cubicBezTo>
                      <a:pt x="869950" y="950800"/>
                      <a:pt x="892440" y="972912"/>
                      <a:pt x="896938" y="977334"/>
                    </a:cubicBezTo>
                    <a:cubicBezTo>
                      <a:pt x="892440" y="977334"/>
                      <a:pt x="869950" y="972912"/>
                      <a:pt x="869950" y="990601"/>
                    </a:cubicBezTo>
                    <a:cubicBezTo>
                      <a:pt x="865452" y="968489"/>
                      <a:pt x="842963" y="950800"/>
                      <a:pt x="842963" y="946378"/>
                    </a:cubicBezTo>
                    <a:cubicBezTo>
                      <a:pt x="842963" y="946378"/>
                      <a:pt x="865452" y="946378"/>
                      <a:pt x="869950" y="928688"/>
                    </a:cubicBezTo>
                    <a:close/>
                    <a:moveTo>
                      <a:pt x="714375" y="928688"/>
                    </a:moveTo>
                    <a:cubicBezTo>
                      <a:pt x="714375" y="928688"/>
                      <a:pt x="714375" y="928688"/>
                      <a:pt x="714375" y="933110"/>
                    </a:cubicBezTo>
                    <a:cubicBezTo>
                      <a:pt x="718873" y="950800"/>
                      <a:pt x="736865" y="972912"/>
                      <a:pt x="741363" y="977334"/>
                    </a:cubicBezTo>
                    <a:cubicBezTo>
                      <a:pt x="736865" y="977334"/>
                      <a:pt x="718873" y="972912"/>
                      <a:pt x="714375" y="990601"/>
                    </a:cubicBezTo>
                    <a:cubicBezTo>
                      <a:pt x="714375" y="972912"/>
                      <a:pt x="691886" y="950800"/>
                      <a:pt x="687388" y="946378"/>
                    </a:cubicBezTo>
                    <a:cubicBezTo>
                      <a:pt x="691886" y="946378"/>
                      <a:pt x="714375" y="950800"/>
                      <a:pt x="714375" y="928688"/>
                    </a:cubicBezTo>
                    <a:close/>
                    <a:moveTo>
                      <a:pt x="638970" y="888683"/>
                    </a:moveTo>
                    <a:cubicBezTo>
                      <a:pt x="643335" y="906463"/>
                      <a:pt x="660798" y="928688"/>
                      <a:pt x="665164" y="933133"/>
                    </a:cubicBezTo>
                    <a:cubicBezTo>
                      <a:pt x="660798" y="933133"/>
                      <a:pt x="643335" y="928688"/>
                      <a:pt x="638970" y="946468"/>
                    </a:cubicBezTo>
                    <a:cubicBezTo>
                      <a:pt x="634604" y="928688"/>
                      <a:pt x="617141" y="906463"/>
                      <a:pt x="612776" y="902018"/>
                    </a:cubicBezTo>
                    <a:cubicBezTo>
                      <a:pt x="617141" y="902018"/>
                      <a:pt x="634604" y="906463"/>
                      <a:pt x="638970" y="888683"/>
                    </a:cubicBezTo>
                    <a:close/>
                    <a:moveTo>
                      <a:pt x="1096170" y="884238"/>
                    </a:moveTo>
                    <a:cubicBezTo>
                      <a:pt x="1100536" y="906350"/>
                      <a:pt x="1122364" y="928462"/>
                      <a:pt x="1122364" y="932884"/>
                    </a:cubicBezTo>
                    <a:cubicBezTo>
                      <a:pt x="1122364" y="932884"/>
                      <a:pt x="1100536" y="928462"/>
                      <a:pt x="1096170" y="946151"/>
                    </a:cubicBezTo>
                    <a:cubicBezTo>
                      <a:pt x="1096170" y="924039"/>
                      <a:pt x="1074342" y="906350"/>
                      <a:pt x="1069976" y="901928"/>
                    </a:cubicBezTo>
                    <a:cubicBezTo>
                      <a:pt x="1074342" y="901928"/>
                      <a:pt x="1096170" y="901928"/>
                      <a:pt x="1096170" y="884238"/>
                    </a:cubicBezTo>
                    <a:close/>
                    <a:moveTo>
                      <a:pt x="945357" y="884238"/>
                    </a:moveTo>
                    <a:cubicBezTo>
                      <a:pt x="949722" y="906350"/>
                      <a:pt x="967185" y="928462"/>
                      <a:pt x="971551" y="932884"/>
                    </a:cubicBezTo>
                    <a:cubicBezTo>
                      <a:pt x="967185" y="932884"/>
                      <a:pt x="949722" y="928462"/>
                      <a:pt x="945357" y="946151"/>
                    </a:cubicBezTo>
                    <a:cubicBezTo>
                      <a:pt x="940991" y="924039"/>
                      <a:pt x="923528" y="906350"/>
                      <a:pt x="919163" y="901928"/>
                    </a:cubicBezTo>
                    <a:cubicBezTo>
                      <a:pt x="923528" y="901928"/>
                      <a:pt x="940991" y="901928"/>
                      <a:pt x="945357" y="884238"/>
                    </a:cubicBezTo>
                    <a:close/>
                    <a:moveTo>
                      <a:pt x="789782" y="884238"/>
                    </a:moveTo>
                    <a:cubicBezTo>
                      <a:pt x="789782" y="884238"/>
                      <a:pt x="789782" y="884238"/>
                      <a:pt x="794147" y="884238"/>
                    </a:cubicBezTo>
                    <a:cubicBezTo>
                      <a:pt x="794147" y="906350"/>
                      <a:pt x="815976" y="928462"/>
                      <a:pt x="815976" y="932884"/>
                    </a:cubicBezTo>
                    <a:cubicBezTo>
                      <a:pt x="815976" y="932884"/>
                      <a:pt x="794147" y="928462"/>
                      <a:pt x="794147" y="946151"/>
                    </a:cubicBezTo>
                    <a:cubicBezTo>
                      <a:pt x="789782" y="946151"/>
                      <a:pt x="789782" y="946151"/>
                      <a:pt x="789782" y="946151"/>
                    </a:cubicBezTo>
                    <a:cubicBezTo>
                      <a:pt x="789782" y="928462"/>
                      <a:pt x="767953" y="906350"/>
                      <a:pt x="763588" y="901928"/>
                    </a:cubicBezTo>
                    <a:cubicBezTo>
                      <a:pt x="767953" y="901928"/>
                      <a:pt x="789782" y="901928"/>
                      <a:pt x="789782" y="884238"/>
                    </a:cubicBezTo>
                    <a:close/>
                    <a:moveTo>
                      <a:pt x="1251744" y="884237"/>
                    </a:moveTo>
                    <a:cubicBezTo>
                      <a:pt x="1251744" y="906349"/>
                      <a:pt x="1273573" y="928461"/>
                      <a:pt x="1277938" y="932883"/>
                    </a:cubicBezTo>
                    <a:cubicBezTo>
                      <a:pt x="1273573" y="932883"/>
                      <a:pt x="1251744" y="928461"/>
                      <a:pt x="1251744" y="946150"/>
                    </a:cubicBezTo>
                    <a:cubicBezTo>
                      <a:pt x="1247379" y="924038"/>
                      <a:pt x="1229916" y="906349"/>
                      <a:pt x="1225550" y="901927"/>
                    </a:cubicBezTo>
                    <a:cubicBezTo>
                      <a:pt x="1229916" y="901927"/>
                      <a:pt x="1247379" y="901927"/>
                      <a:pt x="1251744" y="884237"/>
                    </a:cubicBezTo>
                    <a:close/>
                    <a:moveTo>
                      <a:pt x="563563" y="842963"/>
                    </a:moveTo>
                    <a:cubicBezTo>
                      <a:pt x="563563" y="861106"/>
                      <a:pt x="586053" y="883785"/>
                      <a:pt x="590551" y="888320"/>
                    </a:cubicBezTo>
                    <a:cubicBezTo>
                      <a:pt x="586053" y="888320"/>
                      <a:pt x="563563" y="883785"/>
                      <a:pt x="563563" y="906463"/>
                    </a:cubicBezTo>
                    <a:cubicBezTo>
                      <a:pt x="563563" y="906463"/>
                      <a:pt x="563563" y="906463"/>
                      <a:pt x="563563" y="901927"/>
                    </a:cubicBezTo>
                    <a:cubicBezTo>
                      <a:pt x="559065" y="883785"/>
                      <a:pt x="541074" y="861106"/>
                      <a:pt x="536576" y="856570"/>
                    </a:cubicBezTo>
                    <a:cubicBezTo>
                      <a:pt x="541074" y="856570"/>
                      <a:pt x="559065" y="861106"/>
                      <a:pt x="563563" y="842963"/>
                    </a:cubicBezTo>
                    <a:close/>
                    <a:moveTo>
                      <a:pt x="1020763" y="839788"/>
                    </a:moveTo>
                    <a:cubicBezTo>
                      <a:pt x="1025261" y="861900"/>
                      <a:pt x="1043253" y="884012"/>
                      <a:pt x="1047751" y="888434"/>
                    </a:cubicBezTo>
                    <a:cubicBezTo>
                      <a:pt x="1043253" y="888434"/>
                      <a:pt x="1025261" y="884012"/>
                      <a:pt x="1020763" y="901701"/>
                    </a:cubicBezTo>
                    <a:cubicBezTo>
                      <a:pt x="1016265" y="879589"/>
                      <a:pt x="998274" y="861900"/>
                      <a:pt x="993776" y="857478"/>
                    </a:cubicBezTo>
                    <a:cubicBezTo>
                      <a:pt x="998274" y="857478"/>
                      <a:pt x="1016265" y="857478"/>
                      <a:pt x="1020763" y="839788"/>
                    </a:cubicBezTo>
                    <a:close/>
                    <a:moveTo>
                      <a:pt x="869950" y="839788"/>
                    </a:moveTo>
                    <a:cubicBezTo>
                      <a:pt x="869950" y="861900"/>
                      <a:pt x="892440" y="884012"/>
                      <a:pt x="896938" y="888434"/>
                    </a:cubicBezTo>
                    <a:cubicBezTo>
                      <a:pt x="892440" y="888434"/>
                      <a:pt x="869950" y="884012"/>
                      <a:pt x="869950" y="901701"/>
                    </a:cubicBezTo>
                    <a:cubicBezTo>
                      <a:pt x="865452" y="879589"/>
                      <a:pt x="842963" y="861900"/>
                      <a:pt x="842963" y="857478"/>
                    </a:cubicBezTo>
                    <a:cubicBezTo>
                      <a:pt x="842963" y="857478"/>
                      <a:pt x="865452" y="857478"/>
                      <a:pt x="869950" y="839788"/>
                    </a:cubicBezTo>
                    <a:close/>
                    <a:moveTo>
                      <a:pt x="714375" y="839788"/>
                    </a:moveTo>
                    <a:cubicBezTo>
                      <a:pt x="714375" y="839788"/>
                      <a:pt x="714375" y="839788"/>
                      <a:pt x="714375" y="844210"/>
                    </a:cubicBezTo>
                    <a:cubicBezTo>
                      <a:pt x="718873" y="861900"/>
                      <a:pt x="736865" y="884012"/>
                      <a:pt x="741363" y="888434"/>
                    </a:cubicBezTo>
                    <a:cubicBezTo>
                      <a:pt x="736865" y="888434"/>
                      <a:pt x="718873" y="884012"/>
                      <a:pt x="714375" y="901701"/>
                    </a:cubicBezTo>
                    <a:cubicBezTo>
                      <a:pt x="714375" y="884012"/>
                      <a:pt x="691886" y="861900"/>
                      <a:pt x="687388" y="857478"/>
                    </a:cubicBezTo>
                    <a:cubicBezTo>
                      <a:pt x="691886" y="857478"/>
                      <a:pt x="714375" y="861900"/>
                      <a:pt x="714375" y="839788"/>
                    </a:cubicBezTo>
                    <a:close/>
                    <a:moveTo>
                      <a:pt x="1176338" y="839787"/>
                    </a:moveTo>
                    <a:cubicBezTo>
                      <a:pt x="1176338" y="861899"/>
                      <a:pt x="1198827" y="884011"/>
                      <a:pt x="1203325" y="888433"/>
                    </a:cubicBezTo>
                    <a:cubicBezTo>
                      <a:pt x="1198827" y="888433"/>
                      <a:pt x="1176338" y="884011"/>
                      <a:pt x="1176338" y="901700"/>
                    </a:cubicBezTo>
                    <a:cubicBezTo>
                      <a:pt x="1171840" y="879588"/>
                      <a:pt x="1149350" y="861899"/>
                      <a:pt x="1149350" y="857477"/>
                    </a:cubicBezTo>
                    <a:cubicBezTo>
                      <a:pt x="1149350" y="857477"/>
                      <a:pt x="1171840" y="857477"/>
                      <a:pt x="1176338" y="839787"/>
                    </a:cubicBezTo>
                    <a:close/>
                    <a:moveTo>
                      <a:pt x="638970" y="799783"/>
                    </a:moveTo>
                    <a:cubicBezTo>
                      <a:pt x="643335" y="817563"/>
                      <a:pt x="660798" y="839788"/>
                      <a:pt x="665164" y="844233"/>
                    </a:cubicBezTo>
                    <a:cubicBezTo>
                      <a:pt x="660798" y="844233"/>
                      <a:pt x="643335" y="839788"/>
                      <a:pt x="638970" y="857568"/>
                    </a:cubicBezTo>
                    <a:cubicBezTo>
                      <a:pt x="634604" y="839788"/>
                      <a:pt x="617141" y="817563"/>
                      <a:pt x="612776" y="813118"/>
                    </a:cubicBezTo>
                    <a:cubicBezTo>
                      <a:pt x="617141" y="813118"/>
                      <a:pt x="634604" y="817563"/>
                      <a:pt x="638970" y="799783"/>
                    </a:cubicBezTo>
                    <a:close/>
                    <a:moveTo>
                      <a:pt x="488157" y="798513"/>
                    </a:moveTo>
                    <a:cubicBezTo>
                      <a:pt x="488157" y="816656"/>
                      <a:pt x="509985" y="839335"/>
                      <a:pt x="514351" y="843870"/>
                    </a:cubicBezTo>
                    <a:cubicBezTo>
                      <a:pt x="509985" y="843870"/>
                      <a:pt x="488157" y="843870"/>
                      <a:pt x="488157" y="862013"/>
                    </a:cubicBezTo>
                    <a:cubicBezTo>
                      <a:pt x="483791" y="839335"/>
                      <a:pt x="461963" y="816656"/>
                      <a:pt x="461963" y="812120"/>
                    </a:cubicBezTo>
                    <a:cubicBezTo>
                      <a:pt x="461963" y="812120"/>
                      <a:pt x="483791" y="816656"/>
                      <a:pt x="488157" y="798513"/>
                    </a:cubicBezTo>
                    <a:close/>
                    <a:moveTo>
                      <a:pt x="945357" y="795338"/>
                    </a:moveTo>
                    <a:cubicBezTo>
                      <a:pt x="949722" y="817450"/>
                      <a:pt x="967185" y="839562"/>
                      <a:pt x="971551" y="843984"/>
                    </a:cubicBezTo>
                    <a:cubicBezTo>
                      <a:pt x="967185" y="843984"/>
                      <a:pt x="949722" y="839562"/>
                      <a:pt x="945357" y="857251"/>
                    </a:cubicBezTo>
                    <a:cubicBezTo>
                      <a:pt x="940991" y="835139"/>
                      <a:pt x="923528" y="817450"/>
                      <a:pt x="919163" y="813028"/>
                    </a:cubicBezTo>
                    <a:cubicBezTo>
                      <a:pt x="923528" y="813028"/>
                      <a:pt x="940991" y="813028"/>
                      <a:pt x="945357" y="795338"/>
                    </a:cubicBezTo>
                    <a:close/>
                    <a:moveTo>
                      <a:pt x="789782" y="795338"/>
                    </a:moveTo>
                    <a:cubicBezTo>
                      <a:pt x="789782" y="795338"/>
                      <a:pt x="789782" y="795338"/>
                      <a:pt x="794147" y="799760"/>
                    </a:cubicBezTo>
                    <a:cubicBezTo>
                      <a:pt x="794147" y="817450"/>
                      <a:pt x="815976" y="839562"/>
                      <a:pt x="815976" y="843984"/>
                    </a:cubicBezTo>
                    <a:cubicBezTo>
                      <a:pt x="815976" y="843984"/>
                      <a:pt x="794147" y="839562"/>
                      <a:pt x="794147" y="857251"/>
                    </a:cubicBezTo>
                    <a:cubicBezTo>
                      <a:pt x="789782" y="857251"/>
                      <a:pt x="789782" y="857251"/>
                      <a:pt x="789782" y="857251"/>
                    </a:cubicBezTo>
                    <a:cubicBezTo>
                      <a:pt x="789782" y="839562"/>
                      <a:pt x="767953" y="817450"/>
                      <a:pt x="763588" y="813028"/>
                    </a:cubicBezTo>
                    <a:cubicBezTo>
                      <a:pt x="767953" y="813028"/>
                      <a:pt x="789782" y="817450"/>
                      <a:pt x="789782" y="795338"/>
                    </a:cubicBezTo>
                    <a:close/>
                    <a:moveTo>
                      <a:pt x="1251744" y="795337"/>
                    </a:moveTo>
                    <a:cubicBezTo>
                      <a:pt x="1251744" y="817449"/>
                      <a:pt x="1273573" y="839561"/>
                      <a:pt x="1277938" y="843983"/>
                    </a:cubicBezTo>
                    <a:cubicBezTo>
                      <a:pt x="1273573" y="843983"/>
                      <a:pt x="1251744" y="839561"/>
                      <a:pt x="1251744" y="857250"/>
                    </a:cubicBezTo>
                    <a:cubicBezTo>
                      <a:pt x="1247379" y="835138"/>
                      <a:pt x="1229916" y="817449"/>
                      <a:pt x="1225550" y="813027"/>
                    </a:cubicBezTo>
                    <a:cubicBezTo>
                      <a:pt x="1229916" y="813027"/>
                      <a:pt x="1247379" y="813027"/>
                      <a:pt x="1251744" y="795337"/>
                    </a:cubicBezTo>
                    <a:close/>
                    <a:moveTo>
                      <a:pt x="1096169" y="795337"/>
                    </a:moveTo>
                    <a:cubicBezTo>
                      <a:pt x="1100535" y="817449"/>
                      <a:pt x="1122363" y="839561"/>
                      <a:pt x="1122363" y="843983"/>
                    </a:cubicBezTo>
                    <a:cubicBezTo>
                      <a:pt x="1122363" y="843983"/>
                      <a:pt x="1100535" y="839561"/>
                      <a:pt x="1096169" y="857250"/>
                    </a:cubicBezTo>
                    <a:cubicBezTo>
                      <a:pt x="1096169" y="835138"/>
                      <a:pt x="1074341" y="817449"/>
                      <a:pt x="1069975" y="813027"/>
                    </a:cubicBezTo>
                    <a:cubicBezTo>
                      <a:pt x="1074341" y="813027"/>
                      <a:pt x="1096169" y="813027"/>
                      <a:pt x="1096169" y="795337"/>
                    </a:cubicBezTo>
                    <a:close/>
                    <a:moveTo>
                      <a:pt x="714375" y="755333"/>
                    </a:moveTo>
                    <a:cubicBezTo>
                      <a:pt x="718873" y="773113"/>
                      <a:pt x="736865" y="795338"/>
                      <a:pt x="741363" y="799783"/>
                    </a:cubicBezTo>
                    <a:cubicBezTo>
                      <a:pt x="736865" y="799783"/>
                      <a:pt x="718873" y="795338"/>
                      <a:pt x="714375" y="813118"/>
                    </a:cubicBezTo>
                    <a:cubicBezTo>
                      <a:pt x="714375" y="795338"/>
                      <a:pt x="691886" y="773113"/>
                      <a:pt x="687388" y="768668"/>
                    </a:cubicBezTo>
                    <a:cubicBezTo>
                      <a:pt x="691886" y="768668"/>
                      <a:pt x="714375" y="773113"/>
                      <a:pt x="714375" y="755333"/>
                    </a:cubicBezTo>
                    <a:close/>
                    <a:moveTo>
                      <a:pt x="563563" y="754063"/>
                    </a:moveTo>
                    <a:cubicBezTo>
                      <a:pt x="563563" y="772206"/>
                      <a:pt x="586053" y="794885"/>
                      <a:pt x="590551" y="799420"/>
                    </a:cubicBezTo>
                    <a:cubicBezTo>
                      <a:pt x="586053" y="799420"/>
                      <a:pt x="563563" y="794885"/>
                      <a:pt x="563563" y="817563"/>
                    </a:cubicBezTo>
                    <a:cubicBezTo>
                      <a:pt x="563563" y="817563"/>
                      <a:pt x="563563" y="817563"/>
                      <a:pt x="563563" y="813027"/>
                    </a:cubicBezTo>
                    <a:cubicBezTo>
                      <a:pt x="559065" y="794885"/>
                      <a:pt x="541074" y="772206"/>
                      <a:pt x="536576" y="767670"/>
                    </a:cubicBezTo>
                    <a:cubicBezTo>
                      <a:pt x="541074" y="767670"/>
                      <a:pt x="559065" y="772206"/>
                      <a:pt x="563563" y="754063"/>
                    </a:cubicBezTo>
                    <a:close/>
                    <a:moveTo>
                      <a:pt x="407988" y="754063"/>
                    </a:moveTo>
                    <a:cubicBezTo>
                      <a:pt x="412486" y="776742"/>
                      <a:pt x="434976" y="794885"/>
                      <a:pt x="434976" y="799420"/>
                    </a:cubicBezTo>
                    <a:cubicBezTo>
                      <a:pt x="434976" y="799420"/>
                      <a:pt x="412486" y="799420"/>
                      <a:pt x="407988" y="817563"/>
                    </a:cubicBezTo>
                    <a:cubicBezTo>
                      <a:pt x="407988" y="794885"/>
                      <a:pt x="385499" y="772206"/>
                      <a:pt x="381001" y="767670"/>
                    </a:cubicBezTo>
                    <a:cubicBezTo>
                      <a:pt x="385499" y="767670"/>
                      <a:pt x="407988" y="772206"/>
                      <a:pt x="407988" y="754063"/>
                    </a:cubicBezTo>
                    <a:close/>
                    <a:moveTo>
                      <a:pt x="1020763" y="750888"/>
                    </a:moveTo>
                    <a:cubicBezTo>
                      <a:pt x="1025261" y="773000"/>
                      <a:pt x="1043253" y="795112"/>
                      <a:pt x="1047751" y="799534"/>
                    </a:cubicBezTo>
                    <a:cubicBezTo>
                      <a:pt x="1043253" y="799534"/>
                      <a:pt x="1025261" y="795112"/>
                      <a:pt x="1020763" y="812801"/>
                    </a:cubicBezTo>
                    <a:cubicBezTo>
                      <a:pt x="1016265" y="790689"/>
                      <a:pt x="998274" y="773000"/>
                      <a:pt x="993776" y="768578"/>
                    </a:cubicBezTo>
                    <a:cubicBezTo>
                      <a:pt x="998274" y="768578"/>
                      <a:pt x="1016265" y="768578"/>
                      <a:pt x="1020763" y="750888"/>
                    </a:cubicBezTo>
                    <a:close/>
                    <a:moveTo>
                      <a:pt x="869950" y="750888"/>
                    </a:moveTo>
                    <a:cubicBezTo>
                      <a:pt x="869950" y="773000"/>
                      <a:pt x="892440" y="795112"/>
                      <a:pt x="896938" y="799534"/>
                    </a:cubicBezTo>
                    <a:cubicBezTo>
                      <a:pt x="892440" y="799534"/>
                      <a:pt x="869950" y="795112"/>
                      <a:pt x="869950" y="812801"/>
                    </a:cubicBezTo>
                    <a:cubicBezTo>
                      <a:pt x="865452" y="795112"/>
                      <a:pt x="842963" y="773000"/>
                      <a:pt x="842963" y="768578"/>
                    </a:cubicBezTo>
                    <a:cubicBezTo>
                      <a:pt x="842963" y="768578"/>
                      <a:pt x="865452" y="768578"/>
                      <a:pt x="869950" y="750888"/>
                    </a:cubicBezTo>
                    <a:close/>
                    <a:moveTo>
                      <a:pt x="1176338" y="750887"/>
                    </a:moveTo>
                    <a:cubicBezTo>
                      <a:pt x="1176338" y="772999"/>
                      <a:pt x="1198827" y="795111"/>
                      <a:pt x="1203325" y="799533"/>
                    </a:cubicBezTo>
                    <a:cubicBezTo>
                      <a:pt x="1198827" y="799533"/>
                      <a:pt x="1176338" y="795111"/>
                      <a:pt x="1176338" y="812800"/>
                    </a:cubicBezTo>
                    <a:cubicBezTo>
                      <a:pt x="1171840" y="790688"/>
                      <a:pt x="1149350" y="772999"/>
                      <a:pt x="1149350" y="768577"/>
                    </a:cubicBezTo>
                    <a:cubicBezTo>
                      <a:pt x="1149350" y="768577"/>
                      <a:pt x="1171840" y="768577"/>
                      <a:pt x="1176338" y="750887"/>
                    </a:cubicBezTo>
                    <a:close/>
                    <a:moveTo>
                      <a:pt x="638970" y="709613"/>
                    </a:moveTo>
                    <a:cubicBezTo>
                      <a:pt x="643335" y="727756"/>
                      <a:pt x="660798" y="750435"/>
                      <a:pt x="665164" y="754970"/>
                    </a:cubicBezTo>
                    <a:cubicBezTo>
                      <a:pt x="660798" y="754970"/>
                      <a:pt x="643335" y="750435"/>
                      <a:pt x="638970" y="773113"/>
                    </a:cubicBezTo>
                    <a:cubicBezTo>
                      <a:pt x="638970" y="773113"/>
                      <a:pt x="638970" y="773113"/>
                      <a:pt x="638970" y="768577"/>
                    </a:cubicBezTo>
                    <a:cubicBezTo>
                      <a:pt x="634604" y="750435"/>
                      <a:pt x="617141" y="727756"/>
                      <a:pt x="612776" y="723220"/>
                    </a:cubicBezTo>
                    <a:cubicBezTo>
                      <a:pt x="617141" y="723220"/>
                      <a:pt x="634604" y="727756"/>
                      <a:pt x="638970" y="709613"/>
                    </a:cubicBezTo>
                    <a:close/>
                    <a:moveTo>
                      <a:pt x="488157" y="709613"/>
                    </a:moveTo>
                    <a:cubicBezTo>
                      <a:pt x="488157" y="732292"/>
                      <a:pt x="509985" y="750435"/>
                      <a:pt x="514351" y="754970"/>
                    </a:cubicBezTo>
                    <a:cubicBezTo>
                      <a:pt x="509985" y="754970"/>
                      <a:pt x="488157" y="754970"/>
                      <a:pt x="488157" y="773113"/>
                    </a:cubicBezTo>
                    <a:cubicBezTo>
                      <a:pt x="483791" y="750435"/>
                      <a:pt x="461963" y="727756"/>
                      <a:pt x="461963" y="723220"/>
                    </a:cubicBezTo>
                    <a:cubicBezTo>
                      <a:pt x="461963" y="723220"/>
                      <a:pt x="483791" y="727756"/>
                      <a:pt x="488157" y="709613"/>
                    </a:cubicBezTo>
                    <a:close/>
                    <a:moveTo>
                      <a:pt x="332582" y="709613"/>
                    </a:moveTo>
                    <a:cubicBezTo>
                      <a:pt x="336948" y="732292"/>
                      <a:pt x="354411" y="750435"/>
                      <a:pt x="358776" y="754970"/>
                    </a:cubicBezTo>
                    <a:cubicBezTo>
                      <a:pt x="354411" y="754970"/>
                      <a:pt x="336948" y="754970"/>
                      <a:pt x="332582" y="773113"/>
                    </a:cubicBezTo>
                    <a:cubicBezTo>
                      <a:pt x="328217" y="750435"/>
                      <a:pt x="310754" y="727756"/>
                      <a:pt x="306388" y="723220"/>
                    </a:cubicBezTo>
                    <a:cubicBezTo>
                      <a:pt x="310754" y="723220"/>
                      <a:pt x="328217" y="727756"/>
                      <a:pt x="332582" y="709613"/>
                    </a:cubicBezTo>
                    <a:close/>
                    <a:moveTo>
                      <a:pt x="945357" y="706438"/>
                    </a:moveTo>
                    <a:cubicBezTo>
                      <a:pt x="949722" y="728550"/>
                      <a:pt x="967185" y="750662"/>
                      <a:pt x="971551" y="755084"/>
                    </a:cubicBezTo>
                    <a:cubicBezTo>
                      <a:pt x="967185" y="755084"/>
                      <a:pt x="949722" y="750662"/>
                      <a:pt x="945357" y="768351"/>
                    </a:cubicBezTo>
                    <a:cubicBezTo>
                      <a:pt x="940991" y="746239"/>
                      <a:pt x="923528" y="728550"/>
                      <a:pt x="919163" y="724128"/>
                    </a:cubicBezTo>
                    <a:cubicBezTo>
                      <a:pt x="923528" y="724128"/>
                      <a:pt x="940991" y="724128"/>
                      <a:pt x="945357" y="706438"/>
                    </a:cubicBezTo>
                    <a:close/>
                    <a:moveTo>
                      <a:pt x="789782" y="706438"/>
                    </a:moveTo>
                    <a:cubicBezTo>
                      <a:pt x="789782" y="706438"/>
                      <a:pt x="789782" y="706438"/>
                      <a:pt x="794147" y="710860"/>
                    </a:cubicBezTo>
                    <a:cubicBezTo>
                      <a:pt x="794147" y="728550"/>
                      <a:pt x="815976" y="750662"/>
                      <a:pt x="815976" y="755084"/>
                    </a:cubicBezTo>
                    <a:cubicBezTo>
                      <a:pt x="815976" y="755084"/>
                      <a:pt x="794147" y="750662"/>
                      <a:pt x="794147" y="768351"/>
                    </a:cubicBezTo>
                    <a:cubicBezTo>
                      <a:pt x="789782" y="768351"/>
                      <a:pt x="789782" y="768351"/>
                      <a:pt x="789782" y="768351"/>
                    </a:cubicBezTo>
                    <a:cubicBezTo>
                      <a:pt x="789782" y="750662"/>
                      <a:pt x="767953" y="728550"/>
                      <a:pt x="763588" y="724128"/>
                    </a:cubicBezTo>
                    <a:cubicBezTo>
                      <a:pt x="767953" y="724128"/>
                      <a:pt x="789782" y="728550"/>
                      <a:pt x="789782" y="706438"/>
                    </a:cubicBezTo>
                    <a:close/>
                    <a:moveTo>
                      <a:pt x="1251744" y="706437"/>
                    </a:moveTo>
                    <a:cubicBezTo>
                      <a:pt x="1251744" y="728549"/>
                      <a:pt x="1273573" y="750661"/>
                      <a:pt x="1277938" y="755083"/>
                    </a:cubicBezTo>
                    <a:cubicBezTo>
                      <a:pt x="1273573" y="755083"/>
                      <a:pt x="1251744" y="750661"/>
                      <a:pt x="1251744" y="768350"/>
                    </a:cubicBezTo>
                    <a:cubicBezTo>
                      <a:pt x="1247379" y="746238"/>
                      <a:pt x="1229916" y="728549"/>
                      <a:pt x="1225550" y="724127"/>
                    </a:cubicBezTo>
                    <a:cubicBezTo>
                      <a:pt x="1229916" y="724127"/>
                      <a:pt x="1247379" y="724127"/>
                      <a:pt x="1251744" y="706437"/>
                    </a:cubicBezTo>
                    <a:close/>
                    <a:moveTo>
                      <a:pt x="1096169" y="706437"/>
                    </a:moveTo>
                    <a:cubicBezTo>
                      <a:pt x="1100535" y="728549"/>
                      <a:pt x="1122363" y="750661"/>
                      <a:pt x="1122363" y="755083"/>
                    </a:cubicBezTo>
                    <a:cubicBezTo>
                      <a:pt x="1122363" y="755083"/>
                      <a:pt x="1100535" y="750661"/>
                      <a:pt x="1096169" y="768350"/>
                    </a:cubicBezTo>
                    <a:cubicBezTo>
                      <a:pt x="1096169" y="746238"/>
                      <a:pt x="1074341" y="728549"/>
                      <a:pt x="1069975" y="724127"/>
                    </a:cubicBezTo>
                    <a:cubicBezTo>
                      <a:pt x="1074341" y="724127"/>
                      <a:pt x="1096169" y="724127"/>
                      <a:pt x="1096169" y="706437"/>
                    </a:cubicBezTo>
                    <a:close/>
                    <a:moveTo>
                      <a:pt x="714375" y="666433"/>
                    </a:moveTo>
                    <a:cubicBezTo>
                      <a:pt x="718873" y="684213"/>
                      <a:pt x="736865" y="706438"/>
                      <a:pt x="741363" y="710883"/>
                    </a:cubicBezTo>
                    <a:cubicBezTo>
                      <a:pt x="736865" y="710883"/>
                      <a:pt x="718873" y="706438"/>
                      <a:pt x="714375" y="724218"/>
                    </a:cubicBezTo>
                    <a:cubicBezTo>
                      <a:pt x="714375" y="706438"/>
                      <a:pt x="691886" y="684213"/>
                      <a:pt x="687388" y="679768"/>
                    </a:cubicBezTo>
                    <a:cubicBezTo>
                      <a:pt x="691886" y="679768"/>
                      <a:pt x="714375" y="684213"/>
                      <a:pt x="714375" y="666433"/>
                    </a:cubicBezTo>
                    <a:close/>
                    <a:moveTo>
                      <a:pt x="563564" y="665163"/>
                    </a:moveTo>
                    <a:cubicBezTo>
                      <a:pt x="563564" y="683306"/>
                      <a:pt x="586053" y="705985"/>
                      <a:pt x="590551" y="710520"/>
                    </a:cubicBezTo>
                    <a:cubicBezTo>
                      <a:pt x="586053" y="710520"/>
                      <a:pt x="563564" y="710520"/>
                      <a:pt x="563564" y="728663"/>
                    </a:cubicBezTo>
                    <a:cubicBezTo>
                      <a:pt x="559066" y="705985"/>
                      <a:pt x="541074" y="683306"/>
                      <a:pt x="536576" y="678770"/>
                    </a:cubicBezTo>
                    <a:cubicBezTo>
                      <a:pt x="541074" y="678770"/>
                      <a:pt x="559066" y="683306"/>
                      <a:pt x="563564" y="665163"/>
                    </a:cubicBezTo>
                    <a:close/>
                    <a:moveTo>
                      <a:pt x="407989" y="665163"/>
                    </a:moveTo>
                    <a:cubicBezTo>
                      <a:pt x="412487" y="687842"/>
                      <a:pt x="434976" y="705985"/>
                      <a:pt x="434976" y="710520"/>
                    </a:cubicBezTo>
                    <a:cubicBezTo>
                      <a:pt x="434976" y="710520"/>
                      <a:pt x="412487" y="710520"/>
                      <a:pt x="407989" y="728663"/>
                    </a:cubicBezTo>
                    <a:cubicBezTo>
                      <a:pt x="407989" y="705985"/>
                      <a:pt x="385499" y="683306"/>
                      <a:pt x="381001" y="678770"/>
                    </a:cubicBezTo>
                    <a:cubicBezTo>
                      <a:pt x="385499" y="678770"/>
                      <a:pt x="407989" y="683306"/>
                      <a:pt x="407989" y="665163"/>
                    </a:cubicBezTo>
                    <a:close/>
                    <a:moveTo>
                      <a:pt x="257175" y="665162"/>
                    </a:moveTo>
                    <a:cubicBezTo>
                      <a:pt x="261673" y="687841"/>
                      <a:pt x="279665" y="705984"/>
                      <a:pt x="284163" y="710519"/>
                    </a:cubicBezTo>
                    <a:cubicBezTo>
                      <a:pt x="279665" y="710519"/>
                      <a:pt x="261673" y="710519"/>
                      <a:pt x="257175" y="728662"/>
                    </a:cubicBezTo>
                    <a:cubicBezTo>
                      <a:pt x="252677" y="705984"/>
                      <a:pt x="234686" y="683305"/>
                      <a:pt x="230188" y="678769"/>
                    </a:cubicBezTo>
                    <a:cubicBezTo>
                      <a:pt x="234686" y="678769"/>
                      <a:pt x="252677" y="683305"/>
                      <a:pt x="257175" y="665162"/>
                    </a:cubicBezTo>
                    <a:close/>
                    <a:moveTo>
                      <a:pt x="869950" y="661988"/>
                    </a:moveTo>
                    <a:cubicBezTo>
                      <a:pt x="869950" y="661988"/>
                      <a:pt x="869950" y="661988"/>
                      <a:pt x="869950" y="666410"/>
                    </a:cubicBezTo>
                    <a:cubicBezTo>
                      <a:pt x="869950" y="684100"/>
                      <a:pt x="892440" y="706212"/>
                      <a:pt x="896938" y="710634"/>
                    </a:cubicBezTo>
                    <a:cubicBezTo>
                      <a:pt x="892440" y="710634"/>
                      <a:pt x="869950" y="706212"/>
                      <a:pt x="869950" y="723901"/>
                    </a:cubicBezTo>
                    <a:cubicBezTo>
                      <a:pt x="865452" y="706212"/>
                      <a:pt x="842963" y="684100"/>
                      <a:pt x="842963" y="679678"/>
                    </a:cubicBezTo>
                    <a:cubicBezTo>
                      <a:pt x="842963" y="679678"/>
                      <a:pt x="865452" y="684100"/>
                      <a:pt x="869950" y="661988"/>
                    </a:cubicBezTo>
                    <a:close/>
                    <a:moveTo>
                      <a:pt x="1176338" y="661987"/>
                    </a:moveTo>
                    <a:cubicBezTo>
                      <a:pt x="1176338" y="684099"/>
                      <a:pt x="1198827" y="706211"/>
                      <a:pt x="1203325" y="710633"/>
                    </a:cubicBezTo>
                    <a:cubicBezTo>
                      <a:pt x="1198827" y="710633"/>
                      <a:pt x="1176338" y="706211"/>
                      <a:pt x="1176338" y="723900"/>
                    </a:cubicBezTo>
                    <a:cubicBezTo>
                      <a:pt x="1171840" y="701788"/>
                      <a:pt x="1149350" y="684099"/>
                      <a:pt x="1149350" y="679677"/>
                    </a:cubicBezTo>
                    <a:cubicBezTo>
                      <a:pt x="1149350" y="679677"/>
                      <a:pt x="1171840" y="679677"/>
                      <a:pt x="1176338" y="661987"/>
                    </a:cubicBezTo>
                    <a:close/>
                    <a:moveTo>
                      <a:pt x="1020762" y="661987"/>
                    </a:moveTo>
                    <a:cubicBezTo>
                      <a:pt x="1025260" y="684099"/>
                      <a:pt x="1043252" y="706211"/>
                      <a:pt x="1047750" y="710633"/>
                    </a:cubicBezTo>
                    <a:cubicBezTo>
                      <a:pt x="1043252" y="710633"/>
                      <a:pt x="1025260" y="706211"/>
                      <a:pt x="1020762" y="723900"/>
                    </a:cubicBezTo>
                    <a:cubicBezTo>
                      <a:pt x="1016264" y="701788"/>
                      <a:pt x="998273" y="684099"/>
                      <a:pt x="993775" y="679677"/>
                    </a:cubicBezTo>
                    <a:cubicBezTo>
                      <a:pt x="998273" y="679677"/>
                      <a:pt x="1016264" y="679677"/>
                      <a:pt x="1020762" y="661987"/>
                    </a:cubicBezTo>
                    <a:close/>
                    <a:moveTo>
                      <a:pt x="638970" y="620713"/>
                    </a:moveTo>
                    <a:cubicBezTo>
                      <a:pt x="643335" y="638856"/>
                      <a:pt x="660798" y="661535"/>
                      <a:pt x="665164" y="666070"/>
                    </a:cubicBezTo>
                    <a:cubicBezTo>
                      <a:pt x="660798" y="666070"/>
                      <a:pt x="643335" y="661535"/>
                      <a:pt x="638970" y="684213"/>
                    </a:cubicBezTo>
                    <a:cubicBezTo>
                      <a:pt x="638970" y="684213"/>
                      <a:pt x="638970" y="684213"/>
                      <a:pt x="638970" y="679677"/>
                    </a:cubicBezTo>
                    <a:cubicBezTo>
                      <a:pt x="634604" y="661535"/>
                      <a:pt x="617141" y="638856"/>
                      <a:pt x="612776" y="634320"/>
                    </a:cubicBezTo>
                    <a:cubicBezTo>
                      <a:pt x="617141" y="634320"/>
                      <a:pt x="634604" y="638856"/>
                      <a:pt x="638970" y="620713"/>
                    </a:cubicBezTo>
                    <a:close/>
                    <a:moveTo>
                      <a:pt x="488157" y="620713"/>
                    </a:moveTo>
                    <a:cubicBezTo>
                      <a:pt x="488157" y="643391"/>
                      <a:pt x="509986" y="661534"/>
                      <a:pt x="514351" y="666070"/>
                    </a:cubicBezTo>
                    <a:cubicBezTo>
                      <a:pt x="509986" y="666070"/>
                      <a:pt x="488157" y="666070"/>
                      <a:pt x="488157" y="684213"/>
                    </a:cubicBezTo>
                    <a:cubicBezTo>
                      <a:pt x="483792" y="661534"/>
                      <a:pt x="461963" y="638856"/>
                      <a:pt x="461963" y="634320"/>
                    </a:cubicBezTo>
                    <a:cubicBezTo>
                      <a:pt x="461963" y="634320"/>
                      <a:pt x="483792" y="638856"/>
                      <a:pt x="488157" y="620713"/>
                    </a:cubicBezTo>
                    <a:close/>
                    <a:moveTo>
                      <a:pt x="332582" y="620713"/>
                    </a:moveTo>
                    <a:cubicBezTo>
                      <a:pt x="336947" y="643391"/>
                      <a:pt x="354410" y="661534"/>
                      <a:pt x="358776" y="666070"/>
                    </a:cubicBezTo>
                    <a:cubicBezTo>
                      <a:pt x="354410" y="666070"/>
                      <a:pt x="336947" y="666070"/>
                      <a:pt x="332582" y="684213"/>
                    </a:cubicBezTo>
                    <a:cubicBezTo>
                      <a:pt x="328216" y="661534"/>
                      <a:pt x="310753" y="638856"/>
                      <a:pt x="306388" y="634320"/>
                    </a:cubicBezTo>
                    <a:cubicBezTo>
                      <a:pt x="310753" y="634320"/>
                      <a:pt x="328216" y="638856"/>
                      <a:pt x="332582" y="620713"/>
                    </a:cubicBezTo>
                    <a:close/>
                    <a:moveTo>
                      <a:pt x="181769" y="620712"/>
                    </a:moveTo>
                    <a:cubicBezTo>
                      <a:pt x="181769" y="643390"/>
                      <a:pt x="203597" y="661533"/>
                      <a:pt x="207963" y="666069"/>
                    </a:cubicBezTo>
                    <a:cubicBezTo>
                      <a:pt x="203597" y="666069"/>
                      <a:pt x="181769" y="666069"/>
                      <a:pt x="181769" y="684212"/>
                    </a:cubicBezTo>
                    <a:cubicBezTo>
                      <a:pt x="177403" y="661533"/>
                      <a:pt x="155575" y="638855"/>
                      <a:pt x="155575" y="634319"/>
                    </a:cubicBezTo>
                    <a:cubicBezTo>
                      <a:pt x="155575" y="634319"/>
                      <a:pt x="177403" y="638855"/>
                      <a:pt x="181769" y="620712"/>
                    </a:cubicBezTo>
                    <a:close/>
                    <a:moveTo>
                      <a:pt x="790327" y="620316"/>
                    </a:moveTo>
                    <a:cubicBezTo>
                      <a:pt x="790873" y="620872"/>
                      <a:pt x="791965" y="621983"/>
                      <a:pt x="794147" y="621983"/>
                    </a:cubicBezTo>
                    <a:cubicBezTo>
                      <a:pt x="794147" y="639763"/>
                      <a:pt x="815976" y="661988"/>
                      <a:pt x="815976" y="666433"/>
                    </a:cubicBezTo>
                    <a:cubicBezTo>
                      <a:pt x="815976" y="666433"/>
                      <a:pt x="794147" y="661988"/>
                      <a:pt x="794147" y="679768"/>
                    </a:cubicBezTo>
                    <a:cubicBezTo>
                      <a:pt x="789782" y="684213"/>
                      <a:pt x="789782" y="679768"/>
                      <a:pt x="789782" y="679768"/>
                    </a:cubicBezTo>
                    <a:cubicBezTo>
                      <a:pt x="789782" y="661988"/>
                      <a:pt x="767953" y="639763"/>
                      <a:pt x="763588" y="635318"/>
                    </a:cubicBezTo>
                    <a:cubicBezTo>
                      <a:pt x="767953" y="635318"/>
                      <a:pt x="789782" y="639763"/>
                      <a:pt x="789782" y="621983"/>
                    </a:cubicBezTo>
                    <a:cubicBezTo>
                      <a:pt x="789782" y="619761"/>
                      <a:pt x="789782" y="619761"/>
                      <a:pt x="790327" y="620316"/>
                    </a:cubicBezTo>
                    <a:close/>
                    <a:moveTo>
                      <a:pt x="1096169" y="617537"/>
                    </a:moveTo>
                    <a:cubicBezTo>
                      <a:pt x="1100535" y="639649"/>
                      <a:pt x="1122363" y="661761"/>
                      <a:pt x="1122363" y="666183"/>
                    </a:cubicBezTo>
                    <a:cubicBezTo>
                      <a:pt x="1122363" y="666183"/>
                      <a:pt x="1100535" y="661761"/>
                      <a:pt x="1096169" y="679450"/>
                    </a:cubicBezTo>
                    <a:cubicBezTo>
                      <a:pt x="1096169" y="657338"/>
                      <a:pt x="1074341" y="639649"/>
                      <a:pt x="1069975" y="635227"/>
                    </a:cubicBezTo>
                    <a:cubicBezTo>
                      <a:pt x="1074341" y="635227"/>
                      <a:pt x="1096169" y="635227"/>
                      <a:pt x="1096169" y="617537"/>
                    </a:cubicBezTo>
                    <a:close/>
                    <a:moveTo>
                      <a:pt x="945357" y="617537"/>
                    </a:moveTo>
                    <a:cubicBezTo>
                      <a:pt x="949722" y="639649"/>
                      <a:pt x="967185" y="661761"/>
                      <a:pt x="971551" y="666183"/>
                    </a:cubicBezTo>
                    <a:cubicBezTo>
                      <a:pt x="967185" y="666183"/>
                      <a:pt x="949722" y="661761"/>
                      <a:pt x="945357" y="679450"/>
                    </a:cubicBezTo>
                    <a:cubicBezTo>
                      <a:pt x="940991" y="661761"/>
                      <a:pt x="923528" y="639649"/>
                      <a:pt x="919163" y="635227"/>
                    </a:cubicBezTo>
                    <a:cubicBezTo>
                      <a:pt x="923528" y="635227"/>
                      <a:pt x="940991" y="635227"/>
                      <a:pt x="945357" y="617537"/>
                    </a:cubicBezTo>
                    <a:close/>
                    <a:moveTo>
                      <a:pt x="714375" y="576263"/>
                    </a:moveTo>
                    <a:cubicBezTo>
                      <a:pt x="718873" y="594406"/>
                      <a:pt x="736865" y="617084"/>
                      <a:pt x="741363" y="621620"/>
                    </a:cubicBezTo>
                    <a:cubicBezTo>
                      <a:pt x="736865" y="621620"/>
                      <a:pt x="718873" y="617084"/>
                      <a:pt x="714375" y="639763"/>
                    </a:cubicBezTo>
                    <a:cubicBezTo>
                      <a:pt x="714375" y="639763"/>
                      <a:pt x="714375" y="639763"/>
                      <a:pt x="714375" y="635227"/>
                    </a:cubicBezTo>
                    <a:cubicBezTo>
                      <a:pt x="714375" y="617084"/>
                      <a:pt x="691886" y="594406"/>
                      <a:pt x="687388" y="589870"/>
                    </a:cubicBezTo>
                    <a:cubicBezTo>
                      <a:pt x="691886" y="589870"/>
                      <a:pt x="714375" y="594406"/>
                      <a:pt x="714375" y="576263"/>
                    </a:cubicBezTo>
                    <a:close/>
                    <a:moveTo>
                      <a:pt x="563564" y="576263"/>
                    </a:moveTo>
                    <a:cubicBezTo>
                      <a:pt x="563564" y="598941"/>
                      <a:pt x="586053" y="617084"/>
                      <a:pt x="590551" y="621620"/>
                    </a:cubicBezTo>
                    <a:cubicBezTo>
                      <a:pt x="586053" y="621620"/>
                      <a:pt x="563564" y="621620"/>
                      <a:pt x="563564" y="639763"/>
                    </a:cubicBezTo>
                    <a:cubicBezTo>
                      <a:pt x="559066" y="617084"/>
                      <a:pt x="541074" y="594406"/>
                      <a:pt x="536576" y="589870"/>
                    </a:cubicBezTo>
                    <a:cubicBezTo>
                      <a:pt x="541074" y="589870"/>
                      <a:pt x="559066" y="594406"/>
                      <a:pt x="563564" y="576263"/>
                    </a:cubicBezTo>
                    <a:close/>
                    <a:moveTo>
                      <a:pt x="407989" y="576263"/>
                    </a:moveTo>
                    <a:cubicBezTo>
                      <a:pt x="412487" y="598941"/>
                      <a:pt x="434976" y="617084"/>
                      <a:pt x="434976" y="621620"/>
                    </a:cubicBezTo>
                    <a:cubicBezTo>
                      <a:pt x="434976" y="621620"/>
                      <a:pt x="412487" y="621620"/>
                      <a:pt x="407989" y="639763"/>
                    </a:cubicBezTo>
                    <a:cubicBezTo>
                      <a:pt x="407989" y="617084"/>
                      <a:pt x="385499" y="594406"/>
                      <a:pt x="381001" y="589870"/>
                    </a:cubicBezTo>
                    <a:cubicBezTo>
                      <a:pt x="385499" y="589870"/>
                      <a:pt x="407989" y="594406"/>
                      <a:pt x="407989" y="576263"/>
                    </a:cubicBezTo>
                    <a:close/>
                    <a:moveTo>
                      <a:pt x="257175" y="576262"/>
                    </a:moveTo>
                    <a:cubicBezTo>
                      <a:pt x="261673" y="598940"/>
                      <a:pt x="279665" y="617083"/>
                      <a:pt x="284163" y="621619"/>
                    </a:cubicBezTo>
                    <a:cubicBezTo>
                      <a:pt x="279665" y="621619"/>
                      <a:pt x="261673" y="621619"/>
                      <a:pt x="257175" y="639762"/>
                    </a:cubicBezTo>
                    <a:cubicBezTo>
                      <a:pt x="252677" y="617083"/>
                      <a:pt x="234686" y="594405"/>
                      <a:pt x="230188" y="589869"/>
                    </a:cubicBezTo>
                    <a:cubicBezTo>
                      <a:pt x="234686" y="589869"/>
                      <a:pt x="252677" y="594405"/>
                      <a:pt x="257175" y="576262"/>
                    </a:cubicBezTo>
                    <a:close/>
                    <a:moveTo>
                      <a:pt x="101600" y="576262"/>
                    </a:moveTo>
                    <a:cubicBezTo>
                      <a:pt x="101600" y="576262"/>
                      <a:pt x="101600" y="576262"/>
                      <a:pt x="106098" y="576262"/>
                    </a:cubicBezTo>
                    <a:cubicBezTo>
                      <a:pt x="106098" y="598940"/>
                      <a:pt x="128588" y="617083"/>
                      <a:pt x="128588" y="621619"/>
                    </a:cubicBezTo>
                    <a:cubicBezTo>
                      <a:pt x="128588" y="621619"/>
                      <a:pt x="106098" y="621619"/>
                      <a:pt x="106098" y="639762"/>
                    </a:cubicBezTo>
                    <a:cubicBezTo>
                      <a:pt x="101600" y="639762"/>
                      <a:pt x="101600" y="639762"/>
                      <a:pt x="101600" y="639762"/>
                    </a:cubicBezTo>
                    <a:cubicBezTo>
                      <a:pt x="101600" y="617083"/>
                      <a:pt x="79111" y="594405"/>
                      <a:pt x="74613" y="589869"/>
                    </a:cubicBezTo>
                    <a:cubicBezTo>
                      <a:pt x="79111" y="589869"/>
                      <a:pt x="101600" y="594405"/>
                      <a:pt x="101600" y="576262"/>
                    </a:cubicBezTo>
                    <a:close/>
                    <a:moveTo>
                      <a:pt x="1020762" y="573087"/>
                    </a:moveTo>
                    <a:cubicBezTo>
                      <a:pt x="1025260" y="595199"/>
                      <a:pt x="1043252" y="617310"/>
                      <a:pt x="1047750" y="621733"/>
                    </a:cubicBezTo>
                    <a:cubicBezTo>
                      <a:pt x="1043252" y="621733"/>
                      <a:pt x="1025260" y="617310"/>
                      <a:pt x="1020762" y="635000"/>
                    </a:cubicBezTo>
                    <a:cubicBezTo>
                      <a:pt x="1016264" y="617310"/>
                      <a:pt x="998273" y="595199"/>
                      <a:pt x="993775" y="590776"/>
                    </a:cubicBezTo>
                    <a:cubicBezTo>
                      <a:pt x="998273" y="590776"/>
                      <a:pt x="1016264" y="590776"/>
                      <a:pt x="1020762" y="573087"/>
                    </a:cubicBezTo>
                    <a:close/>
                    <a:moveTo>
                      <a:pt x="869950" y="573087"/>
                    </a:moveTo>
                    <a:cubicBezTo>
                      <a:pt x="869950" y="573087"/>
                      <a:pt x="869950" y="573087"/>
                      <a:pt x="869950" y="577509"/>
                    </a:cubicBezTo>
                    <a:cubicBezTo>
                      <a:pt x="869950" y="595199"/>
                      <a:pt x="892440" y="617310"/>
                      <a:pt x="896938" y="621733"/>
                    </a:cubicBezTo>
                    <a:cubicBezTo>
                      <a:pt x="892440" y="621733"/>
                      <a:pt x="869950" y="617310"/>
                      <a:pt x="869950" y="635000"/>
                    </a:cubicBezTo>
                    <a:cubicBezTo>
                      <a:pt x="865452" y="617310"/>
                      <a:pt x="842963" y="595199"/>
                      <a:pt x="842963" y="590776"/>
                    </a:cubicBezTo>
                    <a:cubicBezTo>
                      <a:pt x="842963" y="590776"/>
                      <a:pt x="865452" y="595199"/>
                      <a:pt x="869950" y="573087"/>
                    </a:cubicBezTo>
                    <a:close/>
                    <a:moveTo>
                      <a:pt x="638970" y="531813"/>
                    </a:moveTo>
                    <a:cubicBezTo>
                      <a:pt x="643335" y="549956"/>
                      <a:pt x="660798" y="572634"/>
                      <a:pt x="665164" y="577170"/>
                    </a:cubicBezTo>
                    <a:cubicBezTo>
                      <a:pt x="660798" y="577170"/>
                      <a:pt x="643335" y="577170"/>
                      <a:pt x="638970" y="595313"/>
                    </a:cubicBezTo>
                    <a:cubicBezTo>
                      <a:pt x="634604" y="572634"/>
                      <a:pt x="617141" y="549956"/>
                      <a:pt x="612776" y="545420"/>
                    </a:cubicBezTo>
                    <a:cubicBezTo>
                      <a:pt x="617141" y="545420"/>
                      <a:pt x="634604" y="549956"/>
                      <a:pt x="638970" y="531813"/>
                    </a:cubicBezTo>
                    <a:close/>
                    <a:moveTo>
                      <a:pt x="488157" y="531813"/>
                    </a:moveTo>
                    <a:cubicBezTo>
                      <a:pt x="488157" y="554491"/>
                      <a:pt x="509986" y="572634"/>
                      <a:pt x="514351" y="577170"/>
                    </a:cubicBezTo>
                    <a:cubicBezTo>
                      <a:pt x="509986" y="577170"/>
                      <a:pt x="488157" y="577170"/>
                      <a:pt x="488157" y="595313"/>
                    </a:cubicBezTo>
                    <a:cubicBezTo>
                      <a:pt x="483792" y="572634"/>
                      <a:pt x="461963" y="549956"/>
                      <a:pt x="461963" y="545420"/>
                    </a:cubicBezTo>
                    <a:cubicBezTo>
                      <a:pt x="461963" y="545420"/>
                      <a:pt x="483792" y="549956"/>
                      <a:pt x="488157" y="531813"/>
                    </a:cubicBezTo>
                    <a:close/>
                    <a:moveTo>
                      <a:pt x="332582" y="531813"/>
                    </a:moveTo>
                    <a:cubicBezTo>
                      <a:pt x="336947" y="554491"/>
                      <a:pt x="354410" y="572634"/>
                      <a:pt x="358776" y="577170"/>
                    </a:cubicBezTo>
                    <a:cubicBezTo>
                      <a:pt x="354410" y="577170"/>
                      <a:pt x="336947" y="577170"/>
                      <a:pt x="332582" y="595313"/>
                    </a:cubicBezTo>
                    <a:cubicBezTo>
                      <a:pt x="328216" y="572634"/>
                      <a:pt x="310753" y="549956"/>
                      <a:pt x="306388" y="545420"/>
                    </a:cubicBezTo>
                    <a:cubicBezTo>
                      <a:pt x="310753" y="545420"/>
                      <a:pt x="328216" y="549956"/>
                      <a:pt x="332582" y="531813"/>
                    </a:cubicBezTo>
                    <a:close/>
                    <a:moveTo>
                      <a:pt x="181769" y="531812"/>
                    </a:moveTo>
                    <a:cubicBezTo>
                      <a:pt x="181769" y="554490"/>
                      <a:pt x="203597" y="572633"/>
                      <a:pt x="207963" y="577169"/>
                    </a:cubicBezTo>
                    <a:cubicBezTo>
                      <a:pt x="203597" y="577169"/>
                      <a:pt x="181769" y="577169"/>
                      <a:pt x="181769" y="595312"/>
                    </a:cubicBezTo>
                    <a:cubicBezTo>
                      <a:pt x="177403" y="572633"/>
                      <a:pt x="155575" y="549955"/>
                      <a:pt x="155575" y="545419"/>
                    </a:cubicBezTo>
                    <a:cubicBezTo>
                      <a:pt x="155575" y="545419"/>
                      <a:pt x="177403" y="549955"/>
                      <a:pt x="181769" y="531812"/>
                    </a:cubicBezTo>
                    <a:close/>
                    <a:moveTo>
                      <a:pt x="26194" y="531812"/>
                    </a:moveTo>
                    <a:cubicBezTo>
                      <a:pt x="30559" y="554490"/>
                      <a:pt x="48022" y="577169"/>
                      <a:pt x="52388" y="577169"/>
                    </a:cubicBezTo>
                    <a:cubicBezTo>
                      <a:pt x="48022" y="577169"/>
                      <a:pt x="30559" y="577169"/>
                      <a:pt x="26194" y="595312"/>
                    </a:cubicBezTo>
                    <a:cubicBezTo>
                      <a:pt x="26194" y="572633"/>
                      <a:pt x="4365" y="549955"/>
                      <a:pt x="0" y="549955"/>
                    </a:cubicBezTo>
                    <a:cubicBezTo>
                      <a:pt x="0" y="545419"/>
                      <a:pt x="0" y="545419"/>
                      <a:pt x="0" y="545419"/>
                    </a:cubicBezTo>
                    <a:cubicBezTo>
                      <a:pt x="4365" y="549955"/>
                      <a:pt x="26194" y="549955"/>
                      <a:pt x="26194" y="531812"/>
                    </a:cubicBezTo>
                    <a:close/>
                    <a:moveTo>
                      <a:pt x="790327" y="531415"/>
                    </a:moveTo>
                    <a:cubicBezTo>
                      <a:pt x="790873" y="531971"/>
                      <a:pt x="791965" y="533082"/>
                      <a:pt x="794147" y="533082"/>
                    </a:cubicBezTo>
                    <a:cubicBezTo>
                      <a:pt x="794147" y="550862"/>
                      <a:pt x="815976" y="573087"/>
                      <a:pt x="815976" y="577532"/>
                    </a:cubicBezTo>
                    <a:cubicBezTo>
                      <a:pt x="815976" y="577532"/>
                      <a:pt x="794147" y="573087"/>
                      <a:pt x="794147" y="590867"/>
                    </a:cubicBezTo>
                    <a:cubicBezTo>
                      <a:pt x="789782" y="595312"/>
                      <a:pt x="789782" y="595312"/>
                      <a:pt x="789782" y="590867"/>
                    </a:cubicBezTo>
                    <a:cubicBezTo>
                      <a:pt x="789782" y="573087"/>
                      <a:pt x="767953" y="550862"/>
                      <a:pt x="763588" y="546417"/>
                    </a:cubicBezTo>
                    <a:cubicBezTo>
                      <a:pt x="767953" y="546417"/>
                      <a:pt x="789782" y="550862"/>
                      <a:pt x="789782" y="533082"/>
                    </a:cubicBezTo>
                    <a:cubicBezTo>
                      <a:pt x="789782" y="530859"/>
                      <a:pt x="789782" y="530859"/>
                      <a:pt x="790327" y="531415"/>
                    </a:cubicBezTo>
                    <a:close/>
                    <a:moveTo>
                      <a:pt x="945357" y="528637"/>
                    </a:moveTo>
                    <a:cubicBezTo>
                      <a:pt x="945357" y="528637"/>
                      <a:pt x="945357" y="528637"/>
                      <a:pt x="945357" y="533059"/>
                    </a:cubicBezTo>
                    <a:cubicBezTo>
                      <a:pt x="949722" y="550749"/>
                      <a:pt x="967185" y="572860"/>
                      <a:pt x="971551" y="577283"/>
                    </a:cubicBezTo>
                    <a:cubicBezTo>
                      <a:pt x="967185" y="577283"/>
                      <a:pt x="949722" y="572860"/>
                      <a:pt x="945357" y="590550"/>
                    </a:cubicBezTo>
                    <a:cubicBezTo>
                      <a:pt x="940991" y="572860"/>
                      <a:pt x="923528" y="550749"/>
                      <a:pt x="919163" y="546326"/>
                    </a:cubicBezTo>
                    <a:cubicBezTo>
                      <a:pt x="923528" y="546326"/>
                      <a:pt x="940991" y="550749"/>
                      <a:pt x="945357" y="528637"/>
                    </a:cubicBezTo>
                    <a:close/>
                    <a:moveTo>
                      <a:pt x="869950" y="488632"/>
                    </a:moveTo>
                    <a:cubicBezTo>
                      <a:pt x="869950" y="506412"/>
                      <a:pt x="892440" y="528637"/>
                      <a:pt x="896938" y="533082"/>
                    </a:cubicBezTo>
                    <a:cubicBezTo>
                      <a:pt x="892440" y="533082"/>
                      <a:pt x="869950" y="528637"/>
                      <a:pt x="869950" y="546417"/>
                    </a:cubicBezTo>
                    <a:cubicBezTo>
                      <a:pt x="865452" y="528637"/>
                      <a:pt x="842963" y="506412"/>
                      <a:pt x="842963" y="501967"/>
                    </a:cubicBezTo>
                    <a:cubicBezTo>
                      <a:pt x="842963" y="501967"/>
                      <a:pt x="865452" y="506412"/>
                      <a:pt x="869950" y="488632"/>
                    </a:cubicBezTo>
                    <a:close/>
                    <a:moveTo>
                      <a:pt x="563564" y="487363"/>
                    </a:moveTo>
                    <a:cubicBezTo>
                      <a:pt x="563564" y="510041"/>
                      <a:pt x="586053" y="528184"/>
                      <a:pt x="590551" y="532720"/>
                    </a:cubicBezTo>
                    <a:cubicBezTo>
                      <a:pt x="586053" y="532720"/>
                      <a:pt x="563564" y="532720"/>
                      <a:pt x="563564" y="550863"/>
                    </a:cubicBezTo>
                    <a:cubicBezTo>
                      <a:pt x="559066" y="528184"/>
                      <a:pt x="541074" y="505506"/>
                      <a:pt x="536576" y="500970"/>
                    </a:cubicBezTo>
                    <a:cubicBezTo>
                      <a:pt x="541074" y="500970"/>
                      <a:pt x="559066" y="505506"/>
                      <a:pt x="563564" y="487363"/>
                    </a:cubicBezTo>
                    <a:close/>
                    <a:moveTo>
                      <a:pt x="407989" y="487363"/>
                    </a:moveTo>
                    <a:cubicBezTo>
                      <a:pt x="412487" y="510041"/>
                      <a:pt x="434976" y="528184"/>
                      <a:pt x="434976" y="532720"/>
                    </a:cubicBezTo>
                    <a:cubicBezTo>
                      <a:pt x="434976" y="532720"/>
                      <a:pt x="412487" y="532720"/>
                      <a:pt x="407989" y="550863"/>
                    </a:cubicBezTo>
                    <a:cubicBezTo>
                      <a:pt x="407989" y="528184"/>
                      <a:pt x="385499" y="505506"/>
                      <a:pt x="381001" y="500970"/>
                    </a:cubicBezTo>
                    <a:cubicBezTo>
                      <a:pt x="385499" y="500970"/>
                      <a:pt x="407989" y="505506"/>
                      <a:pt x="407989" y="487363"/>
                    </a:cubicBezTo>
                    <a:close/>
                    <a:moveTo>
                      <a:pt x="714375" y="487362"/>
                    </a:moveTo>
                    <a:cubicBezTo>
                      <a:pt x="718873" y="505505"/>
                      <a:pt x="736865" y="528183"/>
                      <a:pt x="741363" y="532719"/>
                    </a:cubicBezTo>
                    <a:cubicBezTo>
                      <a:pt x="736865" y="532719"/>
                      <a:pt x="718873" y="532719"/>
                      <a:pt x="714375" y="550862"/>
                    </a:cubicBezTo>
                    <a:cubicBezTo>
                      <a:pt x="714375" y="550862"/>
                      <a:pt x="714375" y="550862"/>
                      <a:pt x="714375" y="546326"/>
                    </a:cubicBezTo>
                    <a:cubicBezTo>
                      <a:pt x="714375" y="528183"/>
                      <a:pt x="691886" y="505505"/>
                      <a:pt x="687388" y="500969"/>
                    </a:cubicBezTo>
                    <a:cubicBezTo>
                      <a:pt x="691886" y="500969"/>
                      <a:pt x="714375" y="505505"/>
                      <a:pt x="714375" y="487362"/>
                    </a:cubicBezTo>
                    <a:close/>
                    <a:moveTo>
                      <a:pt x="257175" y="487362"/>
                    </a:moveTo>
                    <a:cubicBezTo>
                      <a:pt x="261673" y="510040"/>
                      <a:pt x="279665" y="528183"/>
                      <a:pt x="284163" y="532719"/>
                    </a:cubicBezTo>
                    <a:cubicBezTo>
                      <a:pt x="279665" y="532719"/>
                      <a:pt x="261673" y="532719"/>
                      <a:pt x="257175" y="550862"/>
                    </a:cubicBezTo>
                    <a:cubicBezTo>
                      <a:pt x="252677" y="528183"/>
                      <a:pt x="234686" y="505505"/>
                      <a:pt x="230188" y="500969"/>
                    </a:cubicBezTo>
                    <a:cubicBezTo>
                      <a:pt x="234686" y="500969"/>
                      <a:pt x="252677" y="505505"/>
                      <a:pt x="257175" y="487362"/>
                    </a:cubicBezTo>
                    <a:close/>
                    <a:moveTo>
                      <a:pt x="101600" y="487362"/>
                    </a:moveTo>
                    <a:cubicBezTo>
                      <a:pt x="101600" y="487362"/>
                      <a:pt x="101600" y="487362"/>
                      <a:pt x="106098" y="487362"/>
                    </a:cubicBezTo>
                    <a:cubicBezTo>
                      <a:pt x="106098" y="510040"/>
                      <a:pt x="128588" y="532719"/>
                      <a:pt x="128588" y="532719"/>
                    </a:cubicBezTo>
                    <a:cubicBezTo>
                      <a:pt x="128588" y="532719"/>
                      <a:pt x="106098" y="532719"/>
                      <a:pt x="106098" y="550862"/>
                    </a:cubicBezTo>
                    <a:cubicBezTo>
                      <a:pt x="101600" y="550862"/>
                      <a:pt x="101600" y="550862"/>
                      <a:pt x="101600" y="550862"/>
                    </a:cubicBezTo>
                    <a:cubicBezTo>
                      <a:pt x="101600" y="528183"/>
                      <a:pt x="79111" y="505505"/>
                      <a:pt x="74613" y="500969"/>
                    </a:cubicBezTo>
                    <a:cubicBezTo>
                      <a:pt x="79111" y="505505"/>
                      <a:pt x="101600" y="505505"/>
                      <a:pt x="101600" y="487362"/>
                    </a:cubicBezTo>
                    <a:close/>
                    <a:moveTo>
                      <a:pt x="332582" y="442913"/>
                    </a:moveTo>
                    <a:cubicBezTo>
                      <a:pt x="336947" y="465591"/>
                      <a:pt x="354410" y="483734"/>
                      <a:pt x="358776" y="488270"/>
                    </a:cubicBezTo>
                    <a:cubicBezTo>
                      <a:pt x="354410" y="488270"/>
                      <a:pt x="336947" y="488270"/>
                      <a:pt x="332582" y="506413"/>
                    </a:cubicBezTo>
                    <a:cubicBezTo>
                      <a:pt x="328216" y="483734"/>
                      <a:pt x="310753" y="461056"/>
                      <a:pt x="306388" y="456520"/>
                    </a:cubicBezTo>
                    <a:cubicBezTo>
                      <a:pt x="310753" y="456520"/>
                      <a:pt x="328216" y="461056"/>
                      <a:pt x="332582" y="442913"/>
                    </a:cubicBezTo>
                    <a:close/>
                    <a:moveTo>
                      <a:pt x="789782" y="442912"/>
                    </a:moveTo>
                    <a:cubicBezTo>
                      <a:pt x="789782" y="442912"/>
                      <a:pt x="789782" y="442912"/>
                      <a:pt x="794147" y="442912"/>
                    </a:cubicBezTo>
                    <a:cubicBezTo>
                      <a:pt x="794147" y="461055"/>
                      <a:pt x="815976" y="483733"/>
                      <a:pt x="815976" y="488269"/>
                    </a:cubicBezTo>
                    <a:cubicBezTo>
                      <a:pt x="815976" y="488269"/>
                      <a:pt x="794147" y="483733"/>
                      <a:pt x="794147" y="506412"/>
                    </a:cubicBezTo>
                    <a:cubicBezTo>
                      <a:pt x="789782" y="506412"/>
                      <a:pt x="789782" y="506412"/>
                      <a:pt x="789782" y="501876"/>
                    </a:cubicBezTo>
                    <a:cubicBezTo>
                      <a:pt x="789782" y="483733"/>
                      <a:pt x="767953" y="461055"/>
                      <a:pt x="763588" y="456519"/>
                    </a:cubicBezTo>
                    <a:cubicBezTo>
                      <a:pt x="767953" y="456519"/>
                      <a:pt x="789782" y="461055"/>
                      <a:pt x="789782" y="442912"/>
                    </a:cubicBezTo>
                    <a:close/>
                    <a:moveTo>
                      <a:pt x="638969" y="442912"/>
                    </a:moveTo>
                    <a:cubicBezTo>
                      <a:pt x="643334" y="465590"/>
                      <a:pt x="660797" y="483733"/>
                      <a:pt x="665163" y="488269"/>
                    </a:cubicBezTo>
                    <a:cubicBezTo>
                      <a:pt x="660797" y="488269"/>
                      <a:pt x="643334" y="488269"/>
                      <a:pt x="638969" y="506412"/>
                    </a:cubicBezTo>
                    <a:cubicBezTo>
                      <a:pt x="634603" y="483733"/>
                      <a:pt x="617140" y="461055"/>
                      <a:pt x="612775" y="456519"/>
                    </a:cubicBezTo>
                    <a:cubicBezTo>
                      <a:pt x="617140" y="456519"/>
                      <a:pt x="634603" y="461055"/>
                      <a:pt x="638969" y="442912"/>
                    </a:cubicBezTo>
                    <a:close/>
                    <a:moveTo>
                      <a:pt x="488157" y="442912"/>
                    </a:moveTo>
                    <a:cubicBezTo>
                      <a:pt x="488157" y="465590"/>
                      <a:pt x="509986" y="483733"/>
                      <a:pt x="514351" y="488269"/>
                    </a:cubicBezTo>
                    <a:cubicBezTo>
                      <a:pt x="509986" y="488269"/>
                      <a:pt x="488157" y="488269"/>
                      <a:pt x="488157" y="506412"/>
                    </a:cubicBezTo>
                    <a:cubicBezTo>
                      <a:pt x="483792" y="483733"/>
                      <a:pt x="461963" y="461055"/>
                      <a:pt x="461963" y="456519"/>
                    </a:cubicBezTo>
                    <a:cubicBezTo>
                      <a:pt x="461963" y="456519"/>
                      <a:pt x="483792" y="461055"/>
                      <a:pt x="488157" y="442912"/>
                    </a:cubicBezTo>
                    <a:close/>
                    <a:moveTo>
                      <a:pt x="181769" y="442912"/>
                    </a:moveTo>
                    <a:cubicBezTo>
                      <a:pt x="181769" y="465590"/>
                      <a:pt x="203597" y="483733"/>
                      <a:pt x="207963" y="488269"/>
                    </a:cubicBezTo>
                    <a:cubicBezTo>
                      <a:pt x="203597" y="488269"/>
                      <a:pt x="181769" y="488269"/>
                      <a:pt x="181769" y="506412"/>
                    </a:cubicBezTo>
                    <a:cubicBezTo>
                      <a:pt x="177403" y="483733"/>
                      <a:pt x="155575" y="461055"/>
                      <a:pt x="155575" y="456519"/>
                    </a:cubicBezTo>
                    <a:cubicBezTo>
                      <a:pt x="155575" y="456519"/>
                      <a:pt x="177403" y="461055"/>
                      <a:pt x="181769" y="442912"/>
                    </a:cubicBezTo>
                    <a:close/>
                    <a:moveTo>
                      <a:pt x="26194" y="442912"/>
                    </a:moveTo>
                    <a:cubicBezTo>
                      <a:pt x="30559" y="465590"/>
                      <a:pt x="48022" y="488269"/>
                      <a:pt x="52388" y="488269"/>
                    </a:cubicBezTo>
                    <a:cubicBezTo>
                      <a:pt x="48022" y="488269"/>
                      <a:pt x="30559" y="488269"/>
                      <a:pt x="26194" y="506412"/>
                    </a:cubicBezTo>
                    <a:cubicBezTo>
                      <a:pt x="26194" y="483733"/>
                      <a:pt x="4365" y="461055"/>
                      <a:pt x="0" y="461055"/>
                    </a:cubicBezTo>
                    <a:cubicBezTo>
                      <a:pt x="0" y="461055"/>
                      <a:pt x="0" y="456519"/>
                      <a:pt x="0" y="456519"/>
                    </a:cubicBezTo>
                    <a:cubicBezTo>
                      <a:pt x="4365" y="461055"/>
                      <a:pt x="26194" y="461055"/>
                      <a:pt x="26194" y="442912"/>
                    </a:cubicBezTo>
                    <a:close/>
                    <a:moveTo>
                      <a:pt x="714375" y="398462"/>
                    </a:moveTo>
                    <a:cubicBezTo>
                      <a:pt x="718873" y="416605"/>
                      <a:pt x="736865" y="439283"/>
                      <a:pt x="741363" y="443819"/>
                    </a:cubicBezTo>
                    <a:cubicBezTo>
                      <a:pt x="736865" y="443819"/>
                      <a:pt x="718873" y="443819"/>
                      <a:pt x="714375" y="461962"/>
                    </a:cubicBezTo>
                    <a:cubicBezTo>
                      <a:pt x="714375" y="439283"/>
                      <a:pt x="691886" y="416605"/>
                      <a:pt x="687388" y="412069"/>
                    </a:cubicBezTo>
                    <a:cubicBezTo>
                      <a:pt x="691886" y="412069"/>
                      <a:pt x="714375" y="416605"/>
                      <a:pt x="714375" y="398462"/>
                    </a:cubicBezTo>
                    <a:close/>
                    <a:moveTo>
                      <a:pt x="563563" y="398462"/>
                    </a:moveTo>
                    <a:cubicBezTo>
                      <a:pt x="563563" y="421140"/>
                      <a:pt x="586052" y="439283"/>
                      <a:pt x="590550" y="443819"/>
                    </a:cubicBezTo>
                    <a:cubicBezTo>
                      <a:pt x="586052" y="443819"/>
                      <a:pt x="563563" y="443819"/>
                      <a:pt x="563563" y="461962"/>
                    </a:cubicBezTo>
                    <a:cubicBezTo>
                      <a:pt x="559065" y="439283"/>
                      <a:pt x="541073" y="416605"/>
                      <a:pt x="536575" y="412069"/>
                    </a:cubicBezTo>
                    <a:cubicBezTo>
                      <a:pt x="541073" y="412069"/>
                      <a:pt x="559065" y="416605"/>
                      <a:pt x="563563" y="398462"/>
                    </a:cubicBezTo>
                    <a:close/>
                    <a:moveTo>
                      <a:pt x="407988" y="398462"/>
                    </a:moveTo>
                    <a:cubicBezTo>
                      <a:pt x="412486" y="421140"/>
                      <a:pt x="434975" y="439283"/>
                      <a:pt x="434975" y="443819"/>
                    </a:cubicBezTo>
                    <a:cubicBezTo>
                      <a:pt x="434975" y="443819"/>
                      <a:pt x="412486" y="443819"/>
                      <a:pt x="407988" y="461962"/>
                    </a:cubicBezTo>
                    <a:cubicBezTo>
                      <a:pt x="407988" y="439283"/>
                      <a:pt x="385498" y="416605"/>
                      <a:pt x="381000" y="412069"/>
                    </a:cubicBezTo>
                    <a:cubicBezTo>
                      <a:pt x="385498" y="412069"/>
                      <a:pt x="407988" y="416605"/>
                      <a:pt x="407988" y="398462"/>
                    </a:cubicBezTo>
                    <a:close/>
                    <a:moveTo>
                      <a:pt x="257175" y="398462"/>
                    </a:moveTo>
                    <a:cubicBezTo>
                      <a:pt x="261673" y="421140"/>
                      <a:pt x="279665" y="439283"/>
                      <a:pt x="284163" y="443819"/>
                    </a:cubicBezTo>
                    <a:cubicBezTo>
                      <a:pt x="279665" y="443819"/>
                      <a:pt x="261673" y="443819"/>
                      <a:pt x="257175" y="461962"/>
                    </a:cubicBezTo>
                    <a:cubicBezTo>
                      <a:pt x="252677" y="439283"/>
                      <a:pt x="234686" y="416605"/>
                      <a:pt x="230188" y="412069"/>
                    </a:cubicBezTo>
                    <a:cubicBezTo>
                      <a:pt x="234686" y="412069"/>
                      <a:pt x="252677" y="416605"/>
                      <a:pt x="257175" y="398462"/>
                    </a:cubicBezTo>
                    <a:close/>
                    <a:moveTo>
                      <a:pt x="101600" y="398462"/>
                    </a:moveTo>
                    <a:cubicBezTo>
                      <a:pt x="101600" y="398462"/>
                      <a:pt x="101600" y="398462"/>
                      <a:pt x="106098" y="398462"/>
                    </a:cubicBezTo>
                    <a:cubicBezTo>
                      <a:pt x="106098" y="421140"/>
                      <a:pt x="128588" y="443819"/>
                      <a:pt x="128588" y="443819"/>
                    </a:cubicBezTo>
                    <a:cubicBezTo>
                      <a:pt x="128588" y="443819"/>
                      <a:pt x="106098" y="443819"/>
                      <a:pt x="106098" y="461962"/>
                    </a:cubicBezTo>
                    <a:cubicBezTo>
                      <a:pt x="101600" y="461962"/>
                      <a:pt x="101600" y="461962"/>
                      <a:pt x="101600" y="461962"/>
                    </a:cubicBezTo>
                    <a:cubicBezTo>
                      <a:pt x="101600" y="439283"/>
                      <a:pt x="79111" y="416605"/>
                      <a:pt x="74613" y="416605"/>
                    </a:cubicBezTo>
                    <a:cubicBezTo>
                      <a:pt x="74613" y="412069"/>
                      <a:pt x="74613" y="412069"/>
                      <a:pt x="74613" y="412069"/>
                    </a:cubicBezTo>
                    <a:cubicBezTo>
                      <a:pt x="79111" y="416605"/>
                      <a:pt x="101600" y="416605"/>
                      <a:pt x="101600" y="398462"/>
                    </a:cubicBezTo>
                    <a:close/>
                    <a:moveTo>
                      <a:pt x="638969" y="354012"/>
                    </a:moveTo>
                    <a:cubicBezTo>
                      <a:pt x="643334" y="376690"/>
                      <a:pt x="660797" y="394833"/>
                      <a:pt x="665163" y="399369"/>
                    </a:cubicBezTo>
                    <a:cubicBezTo>
                      <a:pt x="660797" y="399369"/>
                      <a:pt x="643334" y="399369"/>
                      <a:pt x="638969" y="417512"/>
                    </a:cubicBezTo>
                    <a:cubicBezTo>
                      <a:pt x="634603" y="394833"/>
                      <a:pt x="617140" y="372155"/>
                      <a:pt x="612775" y="367619"/>
                    </a:cubicBezTo>
                    <a:cubicBezTo>
                      <a:pt x="617140" y="367619"/>
                      <a:pt x="634603" y="372155"/>
                      <a:pt x="638969" y="354012"/>
                    </a:cubicBezTo>
                    <a:close/>
                    <a:moveTo>
                      <a:pt x="488157" y="354012"/>
                    </a:moveTo>
                    <a:cubicBezTo>
                      <a:pt x="488157" y="376690"/>
                      <a:pt x="509986" y="394833"/>
                      <a:pt x="514351" y="399369"/>
                    </a:cubicBezTo>
                    <a:cubicBezTo>
                      <a:pt x="509986" y="399369"/>
                      <a:pt x="488157" y="399369"/>
                      <a:pt x="488157" y="417512"/>
                    </a:cubicBezTo>
                    <a:cubicBezTo>
                      <a:pt x="483792" y="394833"/>
                      <a:pt x="461963" y="372155"/>
                      <a:pt x="461963" y="367619"/>
                    </a:cubicBezTo>
                    <a:cubicBezTo>
                      <a:pt x="461963" y="367619"/>
                      <a:pt x="483792" y="372155"/>
                      <a:pt x="488157" y="354012"/>
                    </a:cubicBezTo>
                    <a:close/>
                    <a:moveTo>
                      <a:pt x="332582" y="354012"/>
                    </a:moveTo>
                    <a:cubicBezTo>
                      <a:pt x="336947" y="376690"/>
                      <a:pt x="354410" y="394833"/>
                      <a:pt x="358776" y="399369"/>
                    </a:cubicBezTo>
                    <a:cubicBezTo>
                      <a:pt x="354410" y="399369"/>
                      <a:pt x="336947" y="399369"/>
                      <a:pt x="332582" y="417512"/>
                    </a:cubicBezTo>
                    <a:cubicBezTo>
                      <a:pt x="328216" y="394833"/>
                      <a:pt x="310753" y="372155"/>
                      <a:pt x="306388" y="367619"/>
                    </a:cubicBezTo>
                    <a:cubicBezTo>
                      <a:pt x="310753" y="367619"/>
                      <a:pt x="328216" y="372155"/>
                      <a:pt x="332582" y="354012"/>
                    </a:cubicBezTo>
                    <a:close/>
                    <a:moveTo>
                      <a:pt x="181769" y="354012"/>
                    </a:moveTo>
                    <a:cubicBezTo>
                      <a:pt x="181769" y="376690"/>
                      <a:pt x="203597" y="399369"/>
                      <a:pt x="207963" y="399369"/>
                    </a:cubicBezTo>
                    <a:cubicBezTo>
                      <a:pt x="203597" y="399369"/>
                      <a:pt x="181769" y="399369"/>
                      <a:pt x="181769" y="417512"/>
                    </a:cubicBezTo>
                    <a:cubicBezTo>
                      <a:pt x="177403" y="394833"/>
                      <a:pt x="155575" y="372155"/>
                      <a:pt x="155575" y="367619"/>
                    </a:cubicBezTo>
                    <a:cubicBezTo>
                      <a:pt x="155575" y="372155"/>
                      <a:pt x="177403" y="372155"/>
                      <a:pt x="181769" y="354012"/>
                    </a:cubicBezTo>
                    <a:close/>
                    <a:moveTo>
                      <a:pt x="26194" y="354012"/>
                    </a:moveTo>
                    <a:cubicBezTo>
                      <a:pt x="30559" y="376690"/>
                      <a:pt x="48022" y="399369"/>
                      <a:pt x="52388" y="399369"/>
                    </a:cubicBezTo>
                    <a:cubicBezTo>
                      <a:pt x="52388" y="399369"/>
                      <a:pt x="52388" y="403905"/>
                      <a:pt x="52388" y="403905"/>
                    </a:cubicBezTo>
                    <a:cubicBezTo>
                      <a:pt x="48022" y="399369"/>
                      <a:pt x="30559" y="399369"/>
                      <a:pt x="26194" y="417512"/>
                    </a:cubicBezTo>
                    <a:cubicBezTo>
                      <a:pt x="26194" y="394833"/>
                      <a:pt x="4365" y="372155"/>
                      <a:pt x="0" y="372155"/>
                    </a:cubicBezTo>
                    <a:cubicBezTo>
                      <a:pt x="0" y="372155"/>
                      <a:pt x="0" y="367619"/>
                      <a:pt x="0" y="367619"/>
                    </a:cubicBezTo>
                    <a:cubicBezTo>
                      <a:pt x="4365" y="372155"/>
                      <a:pt x="26194" y="372155"/>
                      <a:pt x="26194" y="354012"/>
                    </a:cubicBezTo>
                    <a:close/>
                    <a:moveTo>
                      <a:pt x="563563" y="309562"/>
                    </a:moveTo>
                    <a:cubicBezTo>
                      <a:pt x="563563" y="332240"/>
                      <a:pt x="586052" y="350383"/>
                      <a:pt x="590550" y="354919"/>
                    </a:cubicBezTo>
                    <a:cubicBezTo>
                      <a:pt x="586052" y="354919"/>
                      <a:pt x="563563" y="354919"/>
                      <a:pt x="563563" y="373062"/>
                    </a:cubicBezTo>
                    <a:cubicBezTo>
                      <a:pt x="559065" y="350383"/>
                      <a:pt x="541073" y="327705"/>
                      <a:pt x="536575" y="323169"/>
                    </a:cubicBezTo>
                    <a:cubicBezTo>
                      <a:pt x="541073" y="323169"/>
                      <a:pt x="559065" y="327705"/>
                      <a:pt x="563563" y="309562"/>
                    </a:cubicBezTo>
                    <a:close/>
                    <a:moveTo>
                      <a:pt x="407988" y="309562"/>
                    </a:moveTo>
                    <a:cubicBezTo>
                      <a:pt x="412486" y="332240"/>
                      <a:pt x="434975" y="350383"/>
                      <a:pt x="434975" y="354919"/>
                    </a:cubicBezTo>
                    <a:cubicBezTo>
                      <a:pt x="434975" y="354919"/>
                      <a:pt x="412486" y="354919"/>
                      <a:pt x="407988" y="373062"/>
                    </a:cubicBezTo>
                    <a:cubicBezTo>
                      <a:pt x="407988" y="350383"/>
                      <a:pt x="385498" y="327705"/>
                      <a:pt x="381000" y="323169"/>
                    </a:cubicBezTo>
                    <a:cubicBezTo>
                      <a:pt x="385498" y="323169"/>
                      <a:pt x="407988" y="327705"/>
                      <a:pt x="407988" y="309562"/>
                    </a:cubicBezTo>
                    <a:close/>
                    <a:moveTo>
                      <a:pt x="257175" y="309562"/>
                    </a:moveTo>
                    <a:cubicBezTo>
                      <a:pt x="261673" y="332240"/>
                      <a:pt x="279665" y="350383"/>
                      <a:pt x="284163" y="354919"/>
                    </a:cubicBezTo>
                    <a:cubicBezTo>
                      <a:pt x="279665" y="354919"/>
                      <a:pt x="261673" y="354919"/>
                      <a:pt x="257175" y="373062"/>
                    </a:cubicBezTo>
                    <a:cubicBezTo>
                      <a:pt x="252677" y="350383"/>
                      <a:pt x="234686" y="327705"/>
                      <a:pt x="230188" y="323169"/>
                    </a:cubicBezTo>
                    <a:cubicBezTo>
                      <a:pt x="234686" y="323169"/>
                      <a:pt x="252677" y="327705"/>
                      <a:pt x="257175" y="309562"/>
                    </a:cubicBezTo>
                    <a:close/>
                    <a:moveTo>
                      <a:pt x="101600" y="309562"/>
                    </a:moveTo>
                    <a:cubicBezTo>
                      <a:pt x="101600" y="309562"/>
                      <a:pt x="101600" y="309562"/>
                      <a:pt x="106098" y="309562"/>
                    </a:cubicBezTo>
                    <a:cubicBezTo>
                      <a:pt x="106098" y="332240"/>
                      <a:pt x="128588" y="354919"/>
                      <a:pt x="128588" y="354919"/>
                    </a:cubicBezTo>
                    <a:cubicBezTo>
                      <a:pt x="128588" y="354919"/>
                      <a:pt x="106098" y="354919"/>
                      <a:pt x="106098" y="373062"/>
                    </a:cubicBezTo>
                    <a:cubicBezTo>
                      <a:pt x="101600" y="373062"/>
                      <a:pt x="101600" y="373062"/>
                      <a:pt x="101600" y="373062"/>
                    </a:cubicBezTo>
                    <a:cubicBezTo>
                      <a:pt x="101600" y="350383"/>
                      <a:pt x="79111" y="327705"/>
                      <a:pt x="74613" y="327705"/>
                    </a:cubicBezTo>
                    <a:cubicBezTo>
                      <a:pt x="74613" y="327705"/>
                      <a:pt x="74613" y="323169"/>
                      <a:pt x="74613" y="323169"/>
                    </a:cubicBezTo>
                    <a:cubicBezTo>
                      <a:pt x="79111" y="327705"/>
                      <a:pt x="101600" y="327705"/>
                      <a:pt x="101600" y="309562"/>
                    </a:cubicBezTo>
                    <a:close/>
                    <a:moveTo>
                      <a:pt x="488157" y="265112"/>
                    </a:moveTo>
                    <a:cubicBezTo>
                      <a:pt x="488157" y="287790"/>
                      <a:pt x="509986" y="305933"/>
                      <a:pt x="514351" y="310469"/>
                    </a:cubicBezTo>
                    <a:cubicBezTo>
                      <a:pt x="509986" y="310469"/>
                      <a:pt x="488157" y="310469"/>
                      <a:pt x="488157" y="328612"/>
                    </a:cubicBezTo>
                    <a:cubicBezTo>
                      <a:pt x="483792" y="305933"/>
                      <a:pt x="461963" y="283255"/>
                      <a:pt x="461963" y="278719"/>
                    </a:cubicBezTo>
                    <a:cubicBezTo>
                      <a:pt x="461963" y="278719"/>
                      <a:pt x="483792" y="283255"/>
                      <a:pt x="488157" y="265112"/>
                    </a:cubicBezTo>
                    <a:close/>
                    <a:moveTo>
                      <a:pt x="332582" y="265112"/>
                    </a:moveTo>
                    <a:cubicBezTo>
                      <a:pt x="336947" y="287790"/>
                      <a:pt x="354410" y="305933"/>
                      <a:pt x="358776" y="310469"/>
                    </a:cubicBezTo>
                    <a:cubicBezTo>
                      <a:pt x="354410" y="310469"/>
                      <a:pt x="336947" y="310469"/>
                      <a:pt x="332582" y="328612"/>
                    </a:cubicBezTo>
                    <a:cubicBezTo>
                      <a:pt x="328216" y="305933"/>
                      <a:pt x="310753" y="283255"/>
                      <a:pt x="306388" y="278719"/>
                    </a:cubicBezTo>
                    <a:cubicBezTo>
                      <a:pt x="310753" y="278719"/>
                      <a:pt x="328216" y="283255"/>
                      <a:pt x="332582" y="265112"/>
                    </a:cubicBezTo>
                    <a:close/>
                    <a:moveTo>
                      <a:pt x="181769" y="265112"/>
                    </a:moveTo>
                    <a:cubicBezTo>
                      <a:pt x="181769" y="287790"/>
                      <a:pt x="203597" y="310469"/>
                      <a:pt x="207963" y="310469"/>
                    </a:cubicBezTo>
                    <a:cubicBezTo>
                      <a:pt x="203597" y="310469"/>
                      <a:pt x="181769" y="310469"/>
                      <a:pt x="181769" y="328612"/>
                    </a:cubicBezTo>
                    <a:cubicBezTo>
                      <a:pt x="177403" y="305933"/>
                      <a:pt x="155575" y="283255"/>
                      <a:pt x="155575" y="283255"/>
                    </a:cubicBezTo>
                    <a:cubicBezTo>
                      <a:pt x="155575" y="278719"/>
                      <a:pt x="155575" y="278719"/>
                      <a:pt x="155575" y="278719"/>
                    </a:cubicBezTo>
                    <a:cubicBezTo>
                      <a:pt x="155575" y="283255"/>
                      <a:pt x="177403" y="283255"/>
                      <a:pt x="181769" y="265112"/>
                    </a:cubicBezTo>
                    <a:close/>
                    <a:moveTo>
                      <a:pt x="26194" y="265112"/>
                    </a:moveTo>
                    <a:cubicBezTo>
                      <a:pt x="30559" y="287790"/>
                      <a:pt x="48022" y="310469"/>
                      <a:pt x="52388" y="310469"/>
                    </a:cubicBezTo>
                    <a:cubicBezTo>
                      <a:pt x="52388" y="310469"/>
                      <a:pt x="52388" y="315005"/>
                      <a:pt x="52388" y="315005"/>
                    </a:cubicBezTo>
                    <a:cubicBezTo>
                      <a:pt x="48022" y="310469"/>
                      <a:pt x="30559" y="310469"/>
                      <a:pt x="26194" y="328612"/>
                    </a:cubicBezTo>
                    <a:cubicBezTo>
                      <a:pt x="26194" y="305933"/>
                      <a:pt x="4365" y="283255"/>
                      <a:pt x="0" y="283255"/>
                    </a:cubicBezTo>
                    <a:cubicBezTo>
                      <a:pt x="4365" y="283255"/>
                      <a:pt x="26194" y="283255"/>
                      <a:pt x="26194" y="265112"/>
                    </a:cubicBezTo>
                    <a:close/>
                    <a:moveTo>
                      <a:pt x="407988" y="220662"/>
                    </a:moveTo>
                    <a:cubicBezTo>
                      <a:pt x="412486" y="243340"/>
                      <a:pt x="434975" y="261483"/>
                      <a:pt x="434975" y="266019"/>
                    </a:cubicBezTo>
                    <a:cubicBezTo>
                      <a:pt x="434975" y="266019"/>
                      <a:pt x="412486" y="266019"/>
                      <a:pt x="407988" y="284162"/>
                    </a:cubicBezTo>
                    <a:cubicBezTo>
                      <a:pt x="407988" y="261483"/>
                      <a:pt x="385498" y="238805"/>
                      <a:pt x="381000" y="234269"/>
                    </a:cubicBezTo>
                    <a:cubicBezTo>
                      <a:pt x="385498" y="234269"/>
                      <a:pt x="407988" y="238805"/>
                      <a:pt x="407988" y="220662"/>
                    </a:cubicBezTo>
                    <a:close/>
                    <a:moveTo>
                      <a:pt x="257175" y="220662"/>
                    </a:moveTo>
                    <a:cubicBezTo>
                      <a:pt x="261673" y="243340"/>
                      <a:pt x="279665" y="266019"/>
                      <a:pt x="284163" y="266019"/>
                    </a:cubicBezTo>
                    <a:cubicBezTo>
                      <a:pt x="279665" y="266019"/>
                      <a:pt x="261673" y="266019"/>
                      <a:pt x="257175" y="284162"/>
                    </a:cubicBezTo>
                    <a:cubicBezTo>
                      <a:pt x="252677" y="261483"/>
                      <a:pt x="234686" y="238805"/>
                      <a:pt x="230188" y="234269"/>
                    </a:cubicBezTo>
                    <a:cubicBezTo>
                      <a:pt x="234686" y="238805"/>
                      <a:pt x="252677" y="238805"/>
                      <a:pt x="257175" y="220662"/>
                    </a:cubicBezTo>
                    <a:close/>
                    <a:moveTo>
                      <a:pt x="101600" y="220662"/>
                    </a:moveTo>
                    <a:cubicBezTo>
                      <a:pt x="101600" y="220662"/>
                      <a:pt x="101600" y="220662"/>
                      <a:pt x="106098" y="220662"/>
                    </a:cubicBezTo>
                    <a:cubicBezTo>
                      <a:pt x="106098" y="243340"/>
                      <a:pt x="128588" y="266019"/>
                      <a:pt x="128588" y="266019"/>
                    </a:cubicBezTo>
                    <a:cubicBezTo>
                      <a:pt x="128588" y="266019"/>
                      <a:pt x="128588" y="270555"/>
                      <a:pt x="128588" y="270555"/>
                    </a:cubicBezTo>
                    <a:cubicBezTo>
                      <a:pt x="128588" y="266019"/>
                      <a:pt x="106098" y="266019"/>
                      <a:pt x="106098" y="284162"/>
                    </a:cubicBezTo>
                    <a:cubicBezTo>
                      <a:pt x="101600" y="284162"/>
                      <a:pt x="101600" y="284162"/>
                      <a:pt x="101600" y="284162"/>
                    </a:cubicBezTo>
                    <a:cubicBezTo>
                      <a:pt x="101600" y="261483"/>
                      <a:pt x="79111" y="238805"/>
                      <a:pt x="74613" y="238805"/>
                    </a:cubicBezTo>
                    <a:cubicBezTo>
                      <a:pt x="74613" y="238805"/>
                      <a:pt x="74613" y="234269"/>
                      <a:pt x="74613" y="234269"/>
                    </a:cubicBezTo>
                    <a:cubicBezTo>
                      <a:pt x="79111" y="238805"/>
                      <a:pt x="101600" y="238805"/>
                      <a:pt x="101600" y="220662"/>
                    </a:cubicBezTo>
                    <a:close/>
                    <a:moveTo>
                      <a:pt x="332582" y="177800"/>
                    </a:moveTo>
                    <a:cubicBezTo>
                      <a:pt x="336947" y="199912"/>
                      <a:pt x="354410" y="217601"/>
                      <a:pt x="358776" y="222023"/>
                    </a:cubicBezTo>
                    <a:cubicBezTo>
                      <a:pt x="354410" y="222023"/>
                      <a:pt x="336947" y="222023"/>
                      <a:pt x="332582" y="239713"/>
                    </a:cubicBezTo>
                    <a:cubicBezTo>
                      <a:pt x="328216" y="217601"/>
                      <a:pt x="310753" y="195489"/>
                      <a:pt x="306388" y="191067"/>
                    </a:cubicBezTo>
                    <a:cubicBezTo>
                      <a:pt x="310753" y="191067"/>
                      <a:pt x="328216" y="195489"/>
                      <a:pt x="332582" y="177800"/>
                    </a:cubicBezTo>
                    <a:close/>
                    <a:moveTo>
                      <a:pt x="181769" y="177800"/>
                    </a:moveTo>
                    <a:cubicBezTo>
                      <a:pt x="181769" y="199912"/>
                      <a:pt x="203597" y="222023"/>
                      <a:pt x="207963" y="222023"/>
                    </a:cubicBezTo>
                    <a:cubicBezTo>
                      <a:pt x="203597" y="222023"/>
                      <a:pt x="181769" y="222023"/>
                      <a:pt x="181769" y="239713"/>
                    </a:cubicBezTo>
                    <a:cubicBezTo>
                      <a:pt x="177403" y="217601"/>
                      <a:pt x="155575" y="195489"/>
                      <a:pt x="155575" y="195489"/>
                    </a:cubicBezTo>
                    <a:cubicBezTo>
                      <a:pt x="155575" y="195489"/>
                      <a:pt x="155575" y="191067"/>
                      <a:pt x="155575" y="191067"/>
                    </a:cubicBezTo>
                    <a:cubicBezTo>
                      <a:pt x="155575" y="195489"/>
                      <a:pt x="177403" y="195489"/>
                      <a:pt x="181769" y="177800"/>
                    </a:cubicBezTo>
                    <a:close/>
                    <a:moveTo>
                      <a:pt x="26194" y="177800"/>
                    </a:moveTo>
                    <a:cubicBezTo>
                      <a:pt x="30559" y="199912"/>
                      <a:pt x="48022" y="222023"/>
                      <a:pt x="52388" y="222023"/>
                    </a:cubicBezTo>
                    <a:cubicBezTo>
                      <a:pt x="52388" y="226446"/>
                      <a:pt x="52388" y="226446"/>
                      <a:pt x="52388" y="226446"/>
                    </a:cubicBezTo>
                    <a:cubicBezTo>
                      <a:pt x="48022" y="222023"/>
                      <a:pt x="30559" y="222023"/>
                      <a:pt x="26194" y="239713"/>
                    </a:cubicBezTo>
                    <a:cubicBezTo>
                      <a:pt x="26194" y="217601"/>
                      <a:pt x="4365" y="195489"/>
                      <a:pt x="0" y="195489"/>
                    </a:cubicBezTo>
                    <a:cubicBezTo>
                      <a:pt x="4365" y="195489"/>
                      <a:pt x="26194" y="195489"/>
                      <a:pt x="26194" y="177800"/>
                    </a:cubicBezTo>
                    <a:close/>
                    <a:moveTo>
                      <a:pt x="257175" y="133350"/>
                    </a:moveTo>
                    <a:cubicBezTo>
                      <a:pt x="261673" y="155462"/>
                      <a:pt x="279665" y="177573"/>
                      <a:pt x="284163" y="177573"/>
                    </a:cubicBezTo>
                    <a:cubicBezTo>
                      <a:pt x="279665" y="177573"/>
                      <a:pt x="261673" y="177573"/>
                      <a:pt x="257175" y="195263"/>
                    </a:cubicBezTo>
                    <a:cubicBezTo>
                      <a:pt x="252677" y="173151"/>
                      <a:pt x="234686" y="151039"/>
                      <a:pt x="230188" y="151039"/>
                    </a:cubicBezTo>
                    <a:cubicBezTo>
                      <a:pt x="230188" y="146617"/>
                      <a:pt x="230188" y="146617"/>
                      <a:pt x="230188" y="146617"/>
                    </a:cubicBezTo>
                    <a:cubicBezTo>
                      <a:pt x="234686" y="151039"/>
                      <a:pt x="252677" y="151039"/>
                      <a:pt x="257175" y="133350"/>
                    </a:cubicBezTo>
                    <a:close/>
                    <a:moveTo>
                      <a:pt x="101600" y="133350"/>
                    </a:moveTo>
                    <a:cubicBezTo>
                      <a:pt x="101600" y="133350"/>
                      <a:pt x="101600" y="133350"/>
                      <a:pt x="106098" y="133350"/>
                    </a:cubicBezTo>
                    <a:cubicBezTo>
                      <a:pt x="106098" y="155462"/>
                      <a:pt x="128588" y="177573"/>
                      <a:pt x="128588" y="177573"/>
                    </a:cubicBezTo>
                    <a:cubicBezTo>
                      <a:pt x="128588" y="177573"/>
                      <a:pt x="128588" y="181996"/>
                      <a:pt x="128588" y="181996"/>
                    </a:cubicBezTo>
                    <a:cubicBezTo>
                      <a:pt x="128588" y="177573"/>
                      <a:pt x="106098" y="177573"/>
                      <a:pt x="106098" y="195263"/>
                    </a:cubicBezTo>
                    <a:cubicBezTo>
                      <a:pt x="101600" y="195263"/>
                      <a:pt x="101600" y="195263"/>
                      <a:pt x="101600" y="195263"/>
                    </a:cubicBezTo>
                    <a:cubicBezTo>
                      <a:pt x="101600" y="173151"/>
                      <a:pt x="79111" y="151039"/>
                      <a:pt x="74613" y="151039"/>
                    </a:cubicBezTo>
                    <a:cubicBezTo>
                      <a:pt x="79111" y="151039"/>
                      <a:pt x="101600" y="151039"/>
                      <a:pt x="101600" y="133350"/>
                    </a:cubicBezTo>
                    <a:close/>
                    <a:moveTo>
                      <a:pt x="181769" y="88900"/>
                    </a:moveTo>
                    <a:cubicBezTo>
                      <a:pt x="181769" y="111012"/>
                      <a:pt x="203597" y="133123"/>
                      <a:pt x="207963" y="133123"/>
                    </a:cubicBezTo>
                    <a:cubicBezTo>
                      <a:pt x="207963" y="133123"/>
                      <a:pt x="207963" y="137546"/>
                      <a:pt x="207963" y="137546"/>
                    </a:cubicBezTo>
                    <a:cubicBezTo>
                      <a:pt x="203597" y="133123"/>
                      <a:pt x="181769" y="133123"/>
                      <a:pt x="181769" y="150813"/>
                    </a:cubicBezTo>
                    <a:cubicBezTo>
                      <a:pt x="177403" y="128701"/>
                      <a:pt x="155575" y="106589"/>
                      <a:pt x="155575" y="106589"/>
                    </a:cubicBezTo>
                    <a:cubicBezTo>
                      <a:pt x="155575" y="106589"/>
                      <a:pt x="155575" y="102167"/>
                      <a:pt x="155575" y="102167"/>
                    </a:cubicBezTo>
                    <a:cubicBezTo>
                      <a:pt x="155575" y="106589"/>
                      <a:pt x="177403" y="106589"/>
                      <a:pt x="181769" y="88900"/>
                    </a:cubicBezTo>
                    <a:close/>
                    <a:moveTo>
                      <a:pt x="26194" y="88900"/>
                    </a:moveTo>
                    <a:cubicBezTo>
                      <a:pt x="30559" y="111012"/>
                      <a:pt x="48022" y="133123"/>
                      <a:pt x="52388" y="133123"/>
                    </a:cubicBezTo>
                    <a:cubicBezTo>
                      <a:pt x="52388" y="137546"/>
                      <a:pt x="52388" y="137546"/>
                      <a:pt x="52388" y="137546"/>
                    </a:cubicBezTo>
                    <a:cubicBezTo>
                      <a:pt x="48022" y="133123"/>
                      <a:pt x="30559" y="133123"/>
                      <a:pt x="26194" y="150813"/>
                    </a:cubicBezTo>
                    <a:cubicBezTo>
                      <a:pt x="26194" y="128701"/>
                      <a:pt x="4365" y="106589"/>
                      <a:pt x="0" y="106589"/>
                    </a:cubicBezTo>
                    <a:cubicBezTo>
                      <a:pt x="4365" y="106589"/>
                      <a:pt x="26194" y="106589"/>
                      <a:pt x="26194" y="88900"/>
                    </a:cubicBezTo>
                    <a:close/>
                    <a:moveTo>
                      <a:pt x="101600" y="44450"/>
                    </a:moveTo>
                    <a:cubicBezTo>
                      <a:pt x="101600" y="44450"/>
                      <a:pt x="101600" y="44450"/>
                      <a:pt x="106098" y="44450"/>
                    </a:cubicBezTo>
                    <a:cubicBezTo>
                      <a:pt x="106098" y="66562"/>
                      <a:pt x="128588" y="88673"/>
                      <a:pt x="128588" y="88673"/>
                    </a:cubicBezTo>
                    <a:cubicBezTo>
                      <a:pt x="128588" y="93096"/>
                      <a:pt x="128588" y="93096"/>
                      <a:pt x="128588" y="93096"/>
                    </a:cubicBezTo>
                    <a:cubicBezTo>
                      <a:pt x="128588" y="88673"/>
                      <a:pt x="106098" y="88673"/>
                      <a:pt x="106098" y="106363"/>
                    </a:cubicBezTo>
                    <a:cubicBezTo>
                      <a:pt x="101600" y="106363"/>
                      <a:pt x="101600" y="106363"/>
                      <a:pt x="101600" y="106363"/>
                    </a:cubicBezTo>
                    <a:cubicBezTo>
                      <a:pt x="101600" y="84251"/>
                      <a:pt x="79111" y="62139"/>
                      <a:pt x="74613" y="62139"/>
                    </a:cubicBezTo>
                    <a:cubicBezTo>
                      <a:pt x="79111" y="62139"/>
                      <a:pt x="101600" y="62139"/>
                      <a:pt x="101600" y="44450"/>
                    </a:cubicBezTo>
                    <a:close/>
                    <a:moveTo>
                      <a:pt x="26194" y="0"/>
                    </a:moveTo>
                    <a:cubicBezTo>
                      <a:pt x="30559" y="22112"/>
                      <a:pt x="48022" y="44223"/>
                      <a:pt x="52388" y="48646"/>
                    </a:cubicBezTo>
                    <a:cubicBezTo>
                      <a:pt x="48022" y="48646"/>
                      <a:pt x="30559" y="44223"/>
                      <a:pt x="26194" y="61913"/>
                    </a:cubicBezTo>
                    <a:cubicBezTo>
                      <a:pt x="26194" y="39801"/>
                      <a:pt x="4365" y="22112"/>
                      <a:pt x="0" y="17689"/>
                    </a:cubicBezTo>
                    <a:cubicBezTo>
                      <a:pt x="4365" y="17689"/>
                      <a:pt x="26194" y="17689"/>
                      <a:pt x="26194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16" name="任意多边形 1415">
                <a:extLst>
                  <a:ext uri="{FF2B5EF4-FFF2-40B4-BE49-F238E27FC236}">
                    <a16:creationId xmlns:a16="http://schemas.microsoft.com/office/drawing/2014/main" id="{5C943324-A053-47B5-9DB8-C43BEB3F0B4F}"/>
                  </a:ext>
                </a:extLst>
              </p:cNvPr>
              <p:cNvSpPr/>
              <p:nvPr/>
            </p:nvSpPr>
            <p:spPr bwMode="auto">
              <a:xfrm>
                <a:off x="4743450" y="2817813"/>
                <a:ext cx="360363" cy="590551"/>
              </a:xfrm>
              <a:custGeom>
                <a:avLst/>
                <a:gdLst>
                  <a:gd name="connsiteX0" fmla="*/ 333376 w 360363"/>
                  <a:gd name="connsiteY0" fmla="*/ 528638 h 590551"/>
                  <a:gd name="connsiteX1" fmla="*/ 360363 w 360363"/>
                  <a:gd name="connsiteY1" fmla="*/ 577284 h 590551"/>
                  <a:gd name="connsiteX2" fmla="*/ 333376 w 360363"/>
                  <a:gd name="connsiteY2" fmla="*/ 590551 h 590551"/>
                  <a:gd name="connsiteX3" fmla="*/ 306388 w 360363"/>
                  <a:gd name="connsiteY3" fmla="*/ 546328 h 590551"/>
                  <a:gd name="connsiteX4" fmla="*/ 333376 w 360363"/>
                  <a:gd name="connsiteY4" fmla="*/ 528638 h 590551"/>
                  <a:gd name="connsiteX5" fmla="*/ 254001 w 360363"/>
                  <a:gd name="connsiteY5" fmla="*/ 484188 h 590551"/>
                  <a:gd name="connsiteX6" fmla="*/ 280988 w 360363"/>
                  <a:gd name="connsiteY6" fmla="*/ 532834 h 590551"/>
                  <a:gd name="connsiteX7" fmla="*/ 254001 w 360363"/>
                  <a:gd name="connsiteY7" fmla="*/ 546101 h 590551"/>
                  <a:gd name="connsiteX8" fmla="*/ 227013 w 360363"/>
                  <a:gd name="connsiteY8" fmla="*/ 501878 h 590551"/>
                  <a:gd name="connsiteX9" fmla="*/ 254001 w 360363"/>
                  <a:gd name="connsiteY9" fmla="*/ 484188 h 590551"/>
                  <a:gd name="connsiteX10" fmla="*/ 333376 w 360363"/>
                  <a:gd name="connsiteY10" fmla="*/ 439738 h 590551"/>
                  <a:gd name="connsiteX11" fmla="*/ 360363 w 360363"/>
                  <a:gd name="connsiteY11" fmla="*/ 488384 h 590551"/>
                  <a:gd name="connsiteX12" fmla="*/ 333376 w 360363"/>
                  <a:gd name="connsiteY12" fmla="*/ 501651 h 590551"/>
                  <a:gd name="connsiteX13" fmla="*/ 306388 w 360363"/>
                  <a:gd name="connsiteY13" fmla="*/ 457428 h 590551"/>
                  <a:gd name="connsiteX14" fmla="*/ 333376 w 360363"/>
                  <a:gd name="connsiteY14" fmla="*/ 439738 h 590551"/>
                  <a:gd name="connsiteX15" fmla="*/ 177801 w 360363"/>
                  <a:gd name="connsiteY15" fmla="*/ 439738 h 590551"/>
                  <a:gd name="connsiteX16" fmla="*/ 204788 w 360363"/>
                  <a:gd name="connsiteY16" fmla="*/ 488384 h 590551"/>
                  <a:gd name="connsiteX17" fmla="*/ 177801 w 360363"/>
                  <a:gd name="connsiteY17" fmla="*/ 501651 h 590551"/>
                  <a:gd name="connsiteX18" fmla="*/ 150813 w 360363"/>
                  <a:gd name="connsiteY18" fmla="*/ 457428 h 590551"/>
                  <a:gd name="connsiteX19" fmla="*/ 177801 w 360363"/>
                  <a:gd name="connsiteY19" fmla="*/ 439738 h 590551"/>
                  <a:gd name="connsiteX20" fmla="*/ 254001 w 360363"/>
                  <a:gd name="connsiteY20" fmla="*/ 395288 h 590551"/>
                  <a:gd name="connsiteX21" fmla="*/ 280988 w 360363"/>
                  <a:gd name="connsiteY21" fmla="*/ 443934 h 590551"/>
                  <a:gd name="connsiteX22" fmla="*/ 254001 w 360363"/>
                  <a:gd name="connsiteY22" fmla="*/ 457201 h 590551"/>
                  <a:gd name="connsiteX23" fmla="*/ 227013 w 360363"/>
                  <a:gd name="connsiteY23" fmla="*/ 412978 h 590551"/>
                  <a:gd name="connsiteX24" fmla="*/ 254001 w 360363"/>
                  <a:gd name="connsiteY24" fmla="*/ 395288 h 590551"/>
                  <a:gd name="connsiteX25" fmla="*/ 102394 w 360363"/>
                  <a:gd name="connsiteY25" fmla="*/ 395288 h 590551"/>
                  <a:gd name="connsiteX26" fmla="*/ 128588 w 360363"/>
                  <a:gd name="connsiteY26" fmla="*/ 443934 h 590551"/>
                  <a:gd name="connsiteX27" fmla="*/ 102394 w 360363"/>
                  <a:gd name="connsiteY27" fmla="*/ 457201 h 590551"/>
                  <a:gd name="connsiteX28" fmla="*/ 76200 w 360363"/>
                  <a:gd name="connsiteY28" fmla="*/ 412978 h 590551"/>
                  <a:gd name="connsiteX29" fmla="*/ 102394 w 360363"/>
                  <a:gd name="connsiteY29" fmla="*/ 395288 h 590551"/>
                  <a:gd name="connsiteX30" fmla="*/ 333376 w 360363"/>
                  <a:gd name="connsiteY30" fmla="*/ 350838 h 590551"/>
                  <a:gd name="connsiteX31" fmla="*/ 360363 w 360363"/>
                  <a:gd name="connsiteY31" fmla="*/ 399484 h 590551"/>
                  <a:gd name="connsiteX32" fmla="*/ 333376 w 360363"/>
                  <a:gd name="connsiteY32" fmla="*/ 412751 h 590551"/>
                  <a:gd name="connsiteX33" fmla="*/ 306388 w 360363"/>
                  <a:gd name="connsiteY33" fmla="*/ 368528 h 590551"/>
                  <a:gd name="connsiteX34" fmla="*/ 333376 w 360363"/>
                  <a:gd name="connsiteY34" fmla="*/ 350838 h 590551"/>
                  <a:gd name="connsiteX35" fmla="*/ 177801 w 360363"/>
                  <a:gd name="connsiteY35" fmla="*/ 350838 h 590551"/>
                  <a:gd name="connsiteX36" fmla="*/ 204788 w 360363"/>
                  <a:gd name="connsiteY36" fmla="*/ 399484 h 590551"/>
                  <a:gd name="connsiteX37" fmla="*/ 177801 w 360363"/>
                  <a:gd name="connsiteY37" fmla="*/ 412751 h 590551"/>
                  <a:gd name="connsiteX38" fmla="*/ 150813 w 360363"/>
                  <a:gd name="connsiteY38" fmla="*/ 368528 h 590551"/>
                  <a:gd name="connsiteX39" fmla="*/ 177801 w 360363"/>
                  <a:gd name="connsiteY39" fmla="*/ 350838 h 590551"/>
                  <a:gd name="connsiteX40" fmla="*/ 26988 w 360363"/>
                  <a:gd name="connsiteY40" fmla="*/ 350838 h 590551"/>
                  <a:gd name="connsiteX41" fmla="*/ 53975 w 360363"/>
                  <a:gd name="connsiteY41" fmla="*/ 399484 h 590551"/>
                  <a:gd name="connsiteX42" fmla="*/ 26988 w 360363"/>
                  <a:gd name="connsiteY42" fmla="*/ 412751 h 590551"/>
                  <a:gd name="connsiteX43" fmla="*/ 0 w 360363"/>
                  <a:gd name="connsiteY43" fmla="*/ 368528 h 590551"/>
                  <a:gd name="connsiteX44" fmla="*/ 26988 w 360363"/>
                  <a:gd name="connsiteY44" fmla="*/ 350838 h 590551"/>
                  <a:gd name="connsiteX45" fmla="*/ 254001 w 360363"/>
                  <a:gd name="connsiteY45" fmla="*/ 306388 h 590551"/>
                  <a:gd name="connsiteX46" fmla="*/ 280988 w 360363"/>
                  <a:gd name="connsiteY46" fmla="*/ 355034 h 590551"/>
                  <a:gd name="connsiteX47" fmla="*/ 254001 w 360363"/>
                  <a:gd name="connsiteY47" fmla="*/ 368301 h 590551"/>
                  <a:gd name="connsiteX48" fmla="*/ 227013 w 360363"/>
                  <a:gd name="connsiteY48" fmla="*/ 324078 h 590551"/>
                  <a:gd name="connsiteX49" fmla="*/ 254001 w 360363"/>
                  <a:gd name="connsiteY49" fmla="*/ 306388 h 590551"/>
                  <a:gd name="connsiteX50" fmla="*/ 102394 w 360363"/>
                  <a:gd name="connsiteY50" fmla="*/ 306388 h 590551"/>
                  <a:gd name="connsiteX51" fmla="*/ 128588 w 360363"/>
                  <a:gd name="connsiteY51" fmla="*/ 355034 h 590551"/>
                  <a:gd name="connsiteX52" fmla="*/ 102394 w 360363"/>
                  <a:gd name="connsiteY52" fmla="*/ 368301 h 590551"/>
                  <a:gd name="connsiteX53" fmla="*/ 76200 w 360363"/>
                  <a:gd name="connsiteY53" fmla="*/ 324078 h 590551"/>
                  <a:gd name="connsiteX54" fmla="*/ 102394 w 360363"/>
                  <a:gd name="connsiteY54" fmla="*/ 306388 h 590551"/>
                  <a:gd name="connsiteX55" fmla="*/ 333376 w 360363"/>
                  <a:gd name="connsiteY55" fmla="*/ 261938 h 590551"/>
                  <a:gd name="connsiteX56" fmla="*/ 360363 w 360363"/>
                  <a:gd name="connsiteY56" fmla="*/ 310584 h 590551"/>
                  <a:gd name="connsiteX57" fmla="*/ 333376 w 360363"/>
                  <a:gd name="connsiteY57" fmla="*/ 323851 h 590551"/>
                  <a:gd name="connsiteX58" fmla="*/ 306388 w 360363"/>
                  <a:gd name="connsiteY58" fmla="*/ 279628 h 590551"/>
                  <a:gd name="connsiteX59" fmla="*/ 333376 w 360363"/>
                  <a:gd name="connsiteY59" fmla="*/ 261938 h 590551"/>
                  <a:gd name="connsiteX60" fmla="*/ 177801 w 360363"/>
                  <a:gd name="connsiteY60" fmla="*/ 261938 h 590551"/>
                  <a:gd name="connsiteX61" fmla="*/ 204788 w 360363"/>
                  <a:gd name="connsiteY61" fmla="*/ 310584 h 590551"/>
                  <a:gd name="connsiteX62" fmla="*/ 177801 w 360363"/>
                  <a:gd name="connsiteY62" fmla="*/ 323851 h 590551"/>
                  <a:gd name="connsiteX63" fmla="*/ 150813 w 360363"/>
                  <a:gd name="connsiteY63" fmla="*/ 279628 h 590551"/>
                  <a:gd name="connsiteX64" fmla="*/ 177801 w 360363"/>
                  <a:gd name="connsiteY64" fmla="*/ 261938 h 590551"/>
                  <a:gd name="connsiteX65" fmla="*/ 26988 w 360363"/>
                  <a:gd name="connsiteY65" fmla="*/ 261938 h 590551"/>
                  <a:gd name="connsiteX66" fmla="*/ 26988 w 360363"/>
                  <a:gd name="connsiteY66" fmla="*/ 266360 h 590551"/>
                  <a:gd name="connsiteX67" fmla="*/ 53975 w 360363"/>
                  <a:gd name="connsiteY67" fmla="*/ 310584 h 590551"/>
                  <a:gd name="connsiteX68" fmla="*/ 26988 w 360363"/>
                  <a:gd name="connsiteY68" fmla="*/ 323851 h 590551"/>
                  <a:gd name="connsiteX69" fmla="*/ 0 w 360363"/>
                  <a:gd name="connsiteY69" fmla="*/ 279628 h 590551"/>
                  <a:gd name="connsiteX70" fmla="*/ 26988 w 360363"/>
                  <a:gd name="connsiteY70" fmla="*/ 261938 h 590551"/>
                  <a:gd name="connsiteX71" fmla="*/ 254001 w 360363"/>
                  <a:gd name="connsiteY71" fmla="*/ 217488 h 590551"/>
                  <a:gd name="connsiteX72" fmla="*/ 280988 w 360363"/>
                  <a:gd name="connsiteY72" fmla="*/ 266134 h 590551"/>
                  <a:gd name="connsiteX73" fmla="*/ 254001 w 360363"/>
                  <a:gd name="connsiteY73" fmla="*/ 279401 h 590551"/>
                  <a:gd name="connsiteX74" fmla="*/ 227013 w 360363"/>
                  <a:gd name="connsiteY74" fmla="*/ 235178 h 590551"/>
                  <a:gd name="connsiteX75" fmla="*/ 254001 w 360363"/>
                  <a:gd name="connsiteY75" fmla="*/ 217488 h 590551"/>
                  <a:gd name="connsiteX76" fmla="*/ 102394 w 360363"/>
                  <a:gd name="connsiteY76" fmla="*/ 217488 h 590551"/>
                  <a:gd name="connsiteX77" fmla="*/ 102394 w 360363"/>
                  <a:gd name="connsiteY77" fmla="*/ 221910 h 590551"/>
                  <a:gd name="connsiteX78" fmla="*/ 128588 w 360363"/>
                  <a:gd name="connsiteY78" fmla="*/ 266134 h 590551"/>
                  <a:gd name="connsiteX79" fmla="*/ 102394 w 360363"/>
                  <a:gd name="connsiteY79" fmla="*/ 279401 h 590551"/>
                  <a:gd name="connsiteX80" fmla="*/ 76200 w 360363"/>
                  <a:gd name="connsiteY80" fmla="*/ 235178 h 590551"/>
                  <a:gd name="connsiteX81" fmla="*/ 102394 w 360363"/>
                  <a:gd name="connsiteY81" fmla="*/ 217488 h 590551"/>
                  <a:gd name="connsiteX82" fmla="*/ 26988 w 360363"/>
                  <a:gd name="connsiteY82" fmla="*/ 177460 h 590551"/>
                  <a:gd name="connsiteX83" fmla="*/ 53975 w 360363"/>
                  <a:gd name="connsiteY83" fmla="*/ 221684 h 590551"/>
                  <a:gd name="connsiteX84" fmla="*/ 26988 w 360363"/>
                  <a:gd name="connsiteY84" fmla="*/ 234951 h 590551"/>
                  <a:gd name="connsiteX85" fmla="*/ 0 w 360363"/>
                  <a:gd name="connsiteY85" fmla="*/ 190728 h 590551"/>
                  <a:gd name="connsiteX86" fmla="*/ 26988 w 360363"/>
                  <a:gd name="connsiteY86" fmla="*/ 177460 h 590551"/>
                  <a:gd name="connsiteX87" fmla="*/ 333376 w 360363"/>
                  <a:gd name="connsiteY87" fmla="*/ 173038 h 590551"/>
                  <a:gd name="connsiteX88" fmla="*/ 360363 w 360363"/>
                  <a:gd name="connsiteY88" fmla="*/ 221684 h 590551"/>
                  <a:gd name="connsiteX89" fmla="*/ 333376 w 360363"/>
                  <a:gd name="connsiteY89" fmla="*/ 234951 h 590551"/>
                  <a:gd name="connsiteX90" fmla="*/ 306388 w 360363"/>
                  <a:gd name="connsiteY90" fmla="*/ 190728 h 590551"/>
                  <a:gd name="connsiteX91" fmla="*/ 333376 w 360363"/>
                  <a:gd name="connsiteY91" fmla="*/ 173038 h 590551"/>
                  <a:gd name="connsiteX92" fmla="*/ 177801 w 360363"/>
                  <a:gd name="connsiteY92" fmla="*/ 173038 h 590551"/>
                  <a:gd name="connsiteX93" fmla="*/ 204788 w 360363"/>
                  <a:gd name="connsiteY93" fmla="*/ 221684 h 590551"/>
                  <a:gd name="connsiteX94" fmla="*/ 177801 w 360363"/>
                  <a:gd name="connsiteY94" fmla="*/ 234951 h 590551"/>
                  <a:gd name="connsiteX95" fmla="*/ 150813 w 360363"/>
                  <a:gd name="connsiteY95" fmla="*/ 190728 h 590551"/>
                  <a:gd name="connsiteX96" fmla="*/ 177801 w 360363"/>
                  <a:gd name="connsiteY96" fmla="*/ 173038 h 590551"/>
                  <a:gd name="connsiteX97" fmla="*/ 254001 w 360363"/>
                  <a:gd name="connsiteY97" fmla="*/ 128588 h 590551"/>
                  <a:gd name="connsiteX98" fmla="*/ 280988 w 360363"/>
                  <a:gd name="connsiteY98" fmla="*/ 177234 h 590551"/>
                  <a:gd name="connsiteX99" fmla="*/ 254001 w 360363"/>
                  <a:gd name="connsiteY99" fmla="*/ 190501 h 590551"/>
                  <a:gd name="connsiteX100" fmla="*/ 227013 w 360363"/>
                  <a:gd name="connsiteY100" fmla="*/ 146278 h 590551"/>
                  <a:gd name="connsiteX101" fmla="*/ 254001 w 360363"/>
                  <a:gd name="connsiteY101" fmla="*/ 128588 h 590551"/>
                  <a:gd name="connsiteX102" fmla="*/ 102394 w 360363"/>
                  <a:gd name="connsiteY102" fmla="*/ 128588 h 590551"/>
                  <a:gd name="connsiteX103" fmla="*/ 102394 w 360363"/>
                  <a:gd name="connsiteY103" fmla="*/ 133010 h 590551"/>
                  <a:gd name="connsiteX104" fmla="*/ 128588 w 360363"/>
                  <a:gd name="connsiteY104" fmla="*/ 177234 h 590551"/>
                  <a:gd name="connsiteX105" fmla="*/ 102394 w 360363"/>
                  <a:gd name="connsiteY105" fmla="*/ 190501 h 590551"/>
                  <a:gd name="connsiteX106" fmla="*/ 76200 w 360363"/>
                  <a:gd name="connsiteY106" fmla="*/ 146278 h 590551"/>
                  <a:gd name="connsiteX107" fmla="*/ 102394 w 360363"/>
                  <a:gd name="connsiteY107" fmla="*/ 128588 h 590551"/>
                  <a:gd name="connsiteX108" fmla="*/ 26988 w 360363"/>
                  <a:gd name="connsiteY108" fmla="*/ 88583 h 590551"/>
                  <a:gd name="connsiteX109" fmla="*/ 53975 w 360363"/>
                  <a:gd name="connsiteY109" fmla="*/ 133033 h 590551"/>
                  <a:gd name="connsiteX110" fmla="*/ 26988 w 360363"/>
                  <a:gd name="connsiteY110" fmla="*/ 146368 h 590551"/>
                  <a:gd name="connsiteX111" fmla="*/ 0 w 360363"/>
                  <a:gd name="connsiteY111" fmla="*/ 101918 h 590551"/>
                  <a:gd name="connsiteX112" fmla="*/ 26988 w 360363"/>
                  <a:gd name="connsiteY112" fmla="*/ 88583 h 590551"/>
                  <a:gd name="connsiteX113" fmla="*/ 177801 w 360363"/>
                  <a:gd name="connsiteY113" fmla="*/ 84138 h 590551"/>
                  <a:gd name="connsiteX114" fmla="*/ 177801 w 360363"/>
                  <a:gd name="connsiteY114" fmla="*/ 88560 h 590551"/>
                  <a:gd name="connsiteX115" fmla="*/ 204788 w 360363"/>
                  <a:gd name="connsiteY115" fmla="*/ 132784 h 590551"/>
                  <a:gd name="connsiteX116" fmla="*/ 177801 w 360363"/>
                  <a:gd name="connsiteY116" fmla="*/ 146051 h 590551"/>
                  <a:gd name="connsiteX117" fmla="*/ 150813 w 360363"/>
                  <a:gd name="connsiteY117" fmla="*/ 101828 h 590551"/>
                  <a:gd name="connsiteX118" fmla="*/ 177801 w 360363"/>
                  <a:gd name="connsiteY118" fmla="*/ 84138 h 590551"/>
                  <a:gd name="connsiteX119" fmla="*/ 102394 w 360363"/>
                  <a:gd name="connsiteY119" fmla="*/ 44133 h 590551"/>
                  <a:gd name="connsiteX120" fmla="*/ 128588 w 360363"/>
                  <a:gd name="connsiteY120" fmla="*/ 88583 h 590551"/>
                  <a:gd name="connsiteX121" fmla="*/ 102394 w 360363"/>
                  <a:gd name="connsiteY121" fmla="*/ 101918 h 590551"/>
                  <a:gd name="connsiteX122" fmla="*/ 76200 w 360363"/>
                  <a:gd name="connsiteY122" fmla="*/ 57468 h 590551"/>
                  <a:gd name="connsiteX123" fmla="*/ 102394 w 360363"/>
                  <a:gd name="connsiteY123" fmla="*/ 44133 h 590551"/>
                  <a:gd name="connsiteX124" fmla="*/ 26988 w 360363"/>
                  <a:gd name="connsiteY124" fmla="*/ 0 h 590551"/>
                  <a:gd name="connsiteX125" fmla="*/ 53975 w 360363"/>
                  <a:gd name="connsiteY125" fmla="*/ 44224 h 590551"/>
                  <a:gd name="connsiteX126" fmla="*/ 26988 w 360363"/>
                  <a:gd name="connsiteY126" fmla="*/ 61913 h 590551"/>
                  <a:gd name="connsiteX127" fmla="*/ 26988 w 360363"/>
                  <a:gd name="connsiteY127" fmla="*/ 57491 h 590551"/>
                  <a:gd name="connsiteX128" fmla="*/ 0 w 360363"/>
                  <a:gd name="connsiteY128" fmla="*/ 13267 h 590551"/>
                  <a:gd name="connsiteX129" fmla="*/ 26988 w 360363"/>
                  <a:gd name="connsiteY129" fmla="*/ 0 h 59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360363" h="590551">
                    <a:moveTo>
                      <a:pt x="333376" y="528638"/>
                    </a:moveTo>
                    <a:cubicBezTo>
                      <a:pt x="333376" y="550750"/>
                      <a:pt x="355865" y="572862"/>
                      <a:pt x="360363" y="577284"/>
                    </a:cubicBezTo>
                    <a:cubicBezTo>
                      <a:pt x="355865" y="577284"/>
                      <a:pt x="333376" y="572862"/>
                      <a:pt x="333376" y="590551"/>
                    </a:cubicBezTo>
                    <a:cubicBezTo>
                      <a:pt x="328878" y="568439"/>
                      <a:pt x="306388" y="550750"/>
                      <a:pt x="306388" y="546328"/>
                    </a:cubicBezTo>
                    <a:cubicBezTo>
                      <a:pt x="306388" y="546328"/>
                      <a:pt x="328878" y="546328"/>
                      <a:pt x="333376" y="528638"/>
                    </a:cubicBezTo>
                    <a:close/>
                    <a:moveTo>
                      <a:pt x="254001" y="484188"/>
                    </a:moveTo>
                    <a:cubicBezTo>
                      <a:pt x="258499" y="506300"/>
                      <a:pt x="280988" y="528412"/>
                      <a:pt x="280988" y="532834"/>
                    </a:cubicBezTo>
                    <a:cubicBezTo>
                      <a:pt x="280988" y="532834"/>
                      <a:pt x="258499" y="528412"/>
                      <a:pt x="254001" y="546101"/>
                    </a:cubicBezTo>
                    <a:cubicBezTo>
                      <a:pt x="254001" y="523989"/>
                      <a:pt x="231511" y="506300"/>
                      <a:pt x="227013" y="501878"/>
                    </a:cubicBezTo>
                    <a:cubicBezTo>
                      <a:pt x="231511" y="501878"/>
                      <a:pt x="254001" y="501878"/>
                      <a:pt x="254001" y="484188"/>
                    </a:cubicBezTo>
                    <a:close/>
                    <a:moveTo>
                      <a:pt x="333376" y="439738"/>
                    </a:moveTo>
                    <a:cubicBezTo>
                      <a:pt x="333376" y="461850"/>
                      <a:pt x="355865" y="483962"/>
                      <a:pt x="360363" y="488384"/>
                    </a:cubicBezTo>
                    <a:cubicBezTo>
                      <a:pt x="355865" y="488384"/>
                      <a:pt x="333376" y="483962"/>
                      <a:pt x="333376" y="501651"/>
                    </a:cubicBezTo>
                    <a:cubicBezTo>
                      <a:pt x="328878" y="479539"/>
                      <a:pt x="306388" y="461850"/>
                      <a:pt x="306388" y="457428"/>
                    </a:cubicBezTo>
                    <a:cubicBezTo>
                      <a:pt x="306388" y="457428"/>
                      <a:pt x="328878" y="457428"/>
                      <a:pt x="333376" y="439738"/>
                    </a:cubicBezTo>
                    <a:close/>
                    <a:moveTo>
                      <a:pt x="177801" y="439738"/>
                    </a:moveTo>
                    <a:cubicBezTo>
                      <a:pt x="182299" y="461850"/>
                      <a:pt x="200290" y="483962"/>
                      <a:pt x="204788" y="488384"/>
                    </a:cubicBezTo>
                    <a:cubicBezTo>
                      <a:pt x="200290" y="488384"/>
                      <a:pt x="182299" y="483962"/>
                      <a:pt x="177801" y="501651"/>
                    </a:cubicBezTo>
                    <a:cubicBezTo>
                      <a:pt x="177801" y="479539"/>
                      <a:pt x="155311" y="461850"/>
                      <a:pt x="150813" y="457428"/>
                    </a:cubicBezTo>
                    <a:cubicBezTo>
                      <a:pt x="155311" y="457428"/>
                      <a:pt x="177801" y="457428"/>
                      <a:pt x="177801" y="439738"/>
                    </a:cubicBezTo>
                    <a:close/>
                    <a:moveTo>
                      <a:pt x="254001" y="395288"/>
                    </a:moveTo>
                    <a:cubicBezTo>
                      <a:pt x="258499" y="417400"/>
                      <a:pt x="280988" y="439512"/>
                      <a:pt x="280988" y="443934"/>
                    </a:cubicBezTo>
                    <a:cubicBezTo>
                      <a:pt x="280988" y="443934"/>
                      <a:pt x="258499" y="439512"/>
                      <a:pt x="254001" y="457201"/>
                    </a:cubicBezTo>
                    <a:cubicBezTo>
                      <a:pt x="254001" y="435089"/>
                      <a:pt x="231511" y="417400"/>
                      <a:pt x="227013" y="412978"/>
                    </a:cubicBezTo>
                    <a:cubicBezTo>
                      <a:pt x="231511" y="412978"/>
                      <a:pt x="254001" y="412978"/>
                      <a:pt x="254001" y="395288"/>
                    </a:cubicBezTo>
                    <a:close/>
                    <a:moveTo>
                      <a:pt x="102394" y="395288"/>
                    </a:moveTo>
                    <a:cubicBezTo>
                      <a:pt x="106760" y="417400"/>
                      <a:pt x="124223" y="439512"/>
                      <a:pt x="128588" y="443934"/>
                    </a:cubicBezTo>
                    <a:cubicBezTo>
                      <a:pt x="124223" y="443934"/>
                      <a:pt x="106760" y="439512"/>
                      <a:pt x="102394" y="457201"/>
                    </a:cubicBezTo>
                    <a:cubicBezTo>
                      <a:pt x="98029" y="435089"/>
                      <a:pt x="80566" y="417400"/>
                      <a:pt x="76200" y="412978"/>
                    </a:cubicBezTo>
                    <a:cubicBezTo>
                      <a:pt x="80566" y="412978"/>
                      <a:pt x="98029" y="412978"/>
                      <a:pt x="102394" y="395288"/>
                    </a:cubicBezTo>
                    <a:close/>
                    <a:moveTo>
                      <a:pt x="333376" y="350838"/>
                    </a:moveTo>
                    <a:cubicBezTo>
                      <a:pt x="333376" y="372950"/>
                      <a:pt x="355865" y="395062"/>
                      <a:pt x="360363" y="399484"/>
                    </a:cubicBezTo>
                    <a:cubicBezTo>
                      <a:pt x="355865" y="399484"/>
                      <a:pt x="333376" y="395062"/>
                      <a:pt x="333376" y="412751"/>
                    </a:cubicBezTo>
                    <a:cubicBezTo>
                      <a:pt x="328878" y="390639"/>
                      <a:pt x="306388" y="372950"/>
                      <a:pt x="306388" y="368528"/>
                    </a:cubicBezTo>
                    <a:cubicBezTo>
                      <a:pt x="306388" y="368528"/>
                      <a:pt x="328878" y="368528"/>
                      <a:pt x="333376" y="350838"/>
                    </a:cubicBezTo>
                    <a:close/>
                    <a:moveTo>
                      <a:pt x="177801" y="350838"/>
                    </a:moveTo>
                    <a:cubicBezTo>
                      <a:pt x="182299" y="372950"/>
                      <a:pt x="200290" y="395062"/>
                      <a:pt x="204788" y="399484"/>
                    </a:cubicBezTo>
                    <a:cubicBezTo>
                      <a:pt x="200290" y="399484"/>
                      <a:pt x="182299" y="395062"/>
                      <a:pt x="177801" y="412751"/>
                    </a:cubicBezTo>
                    <a:cubicBezTo>
                      <a:pt x="177801" y="390639"/>
                      <a:pt x="155311" y="372950"/>
                      <a:pt x="150813" y="368528"/>
                    </a:cubicBezTo>
                    <a:cubicBezTo>
                      <a:pt x="155311" y="368528"/>
                      <a:pt x="177801" y="368528"/>
                      <a:pt x="177801" y="350838"/>
                    </a:cubicBezTo>
                    <a:close/>
                    <a:moveTo>
                      <a:pt x="26988" y="350838"/>
                    </a:moveTo>
                    <a:cubicBezTo>
                      <a:pt x="26988" y="372950"/>
                      <a:pt x="49477" y="395062"/>
                      <a:pt x="53975" y="399484"/>
                    </a:cubicBezTo>
                    <a:cubicBezTo>
                      <a:pt x="49477" y="399484"/>
                      <a:pt x="26988" y="395062"/>
                      <a:pt x="26988" y="412751"/>
                    </a:cubicBezTo>
                    <a:cubicBezTo>
                      <a:pt x="22490" y="395062"/>
                      <a:pt x="4498" y="372950"/>
                      <a:pt x="0" y="368528"/>
                    </a:cubicBezTo>
                    <a:cubicBezTo>
                      <a:pt x="4498" y="368528"/>
                      <a:pt x="22490" y="368528"/>
                      <a:pt x="26988" y="350838"/>
                    </a:cubicBezTo>
                    <a:close/>
                    <a:moveTo>
                      <a:pt x="254001" y="306388"/>
                    </a:moveTo>
                    <a:cubicBezTo>
                      <a:pt x="258499" y="328500"/>
                      <a:pt x="280988" y="350612"/>
                      <a:pt x="280988" y="355034"/>
                    </a:cubicBezTo>
                    <a:cubicBezTo>
                      <a:pt x="280988" y="355034"/>
                      <a:pt x="258499" y="350612"/>
                      <a:pt x="254001" y="368301"/>
                    </a:cubicBezTo>
                    <a:cubicBezTo>
                      <a:pt x="254001" y="346189"/>
                      <a:pt x="231511" y="328500"/>
                      <a:pt x="227013" y="324078"/>
                    </a:cubicBezTo>
                    <a:cubicBezTo>
                      <a:pt x="231511" y="324078"/>
                      <a:pt x="254001" y="324078"/>
                      <a:pt x="254001" y="306388"/>
                    </a:cubicBezTo>
                    <a:close/>
                    <a:moveTo>
                      <a:pt x="102394" y="306388"/>
                    </a:moveTo>
                    <a:cubicBezTo>
                      <a:pt x="106760" y="328500"/>
                      <a:pt x="124223" y="350612"/>
                      <a:pt x="128588" y="355034"/>
                    </a:cubicBezTo>
                    <a:cubicBezTo>
                      <a:pt x="124223" y="355034"/>
                      <a:pt x="106760" y="350612"/>
                      <a:pt x="102394" y="368301"/>
                    </a:cubicBezTo>
                    <a:cubicBezTo>
                      <a:pt x="98029" y="350612"/>
                      <a:pt x="80566" y="328500"/>
                      <a:pt x="76200" y="324078"/>
                    </a:cubicBezTo>
                    <a:cubicBezTo>
                      <a:pt x="80566" y="324078"/>
                      <a:pt x="98029" y="324078"/>
                      <a:pt x="102394" y="306388"/>
                    </a:cubicBezTo>
                    <a:close/>
                    <a:moveTo>
                      <a:pt x="333376" y="261938"/>
                    </a:moveTo>
                    <a:cubicBezTo>
                      <a:pt x="333376" y="284050"/>
                      <a:pt x="355865" y="306162"/>
                      <a:pt x="360363" y="310584"/>
                    </a:cubicBezTo>
                    <a:cubicBezTo>
                      <a:pt x="355865" y="310584"/>
                      <a:pt x="333376" y="306162"/>
                      <a:pt x="333376" y="323851"/>
                    </a:cubicBezTo>
                    <a:cubicBezTo>
                      <a:pt x="328878" y="301739"/>
                      <a:pt x="306388" y="284050"/>
                      <a:pt x="306388" y="279628"/>
                    </a:cubicBezTo>
                    <a:cubicBezTo>
                      <a:pt x="306388" y="279628"/>
                      <a:pt x="328878" y="279628"/>
                      <a:pt x="333376" y="261938"/>
                    </a:cubicBezTo>
                    <a:close/>
                    <a:moveTo>
                      <a:pt x="177801" y="261938"/>
                    </a:moveTo>
                    <a:cubicBezTo>
                      <a:pt x="182299" y="284050"/>
                      <a:pt x="200290" y="306162"/>
                      <a:pt x="204788" y="310584"/>
                    </a:cubicBezTo>
                    <a:cubicBezTo>
                      <a:pt x="200290" y="310584"/>
                      <a:pt x="182299" y="306162"/>
                      <a:pt x="177801" y="323851"/>
                    </a:cubicBezTo>
                    <a:cubicBezTo>
                      <a:pt x="177801" y="301739"/>
                      <a:pt x="155311" y="284050"/>
                      <a:pt x="150813" y="279628"/>
                    </a:cubicBezTo>
                    <a:cubicBezTo>
                      <a:pt x="155311" y="279628"/>
                      <a:pt x="177801" y="279628"/>
                      <a:pt x="177801" y="261938"/>
                    </a:cubicBezTo>
                    <a:close/>
                    <a:moveTo>
                      <a:pt x="26988" y="261938"/>
                    </a:moveTo>
                    <a:cubicBezTo>
                      <a:pt x="26988" y="261938"/>
                      <a:pt x="26988" y="261938"/>
                      <a:pt x="26988" y="266360"/>
                    </a:cubicBezTo>
                    <a:cubicBezTo>
                      <a:pt x="26988" y="284050"/>
                      <a:pt x="49477" y="306162"/>
                      <a:pt x="53975" y="310584"/>
                    </a:cubicBezTo>
                    <a:cubicBezTo>
                      <a:pt x="49477" y="310584"/>
                      <a:pt x="26988" y="306162"/>
                      <a:pt x="26988" y="323851"/>
                    </a:cubicBezTo>
                    <a:cubicBezTo>
                      <a:pt x="22490" y="306162"/>
                      <a:pt x="4498" y="284050"/>
                      <a:pt x="0" y="279628"/>
                    </a:cubicBezTo>
                    <a:cubicBezTo>
                      <a:pt x="4498" y="279628"/>
                      <a:pt x="22490" y="284050"/>
                      <a:pt x="26988" y="261938"/>
                    </a:cubicBezTo>
                    <a:close/>
                    <a:moveTo>
                      <a:pt x="254001" y="217488"/>
                    </a:moveTo>
                    <a:cubicBezTo>
                      <a:pt x="258499" y="239600"/>
                      <a:pt x="280988" y="261712"/>
                      <a:pt x="280988" y="266134"/>
                    </a:cubicBezTo>
                    <a:cubicBezTo>
                      <a:pt x="280988" y="266134"/>
                      <a:pt x="258499" y="261712"/>
                      <a:pt x="254001" y="279401"/>
                    </a:cubicBezTo>
                    <a:cubicBezTo>
                      <a:pt x="254001" y="257289"/>
                      <a:pt x="231511" y="239600"/>
                      <a:pt x="227013" y="235178"/>
                    </a:cubicBezTo>
                    <a:cubicBezTo>
                      <a:pt x="231511" y="235178"/>
                      <a:pt x="254001" y="235178"/>
                      <a:pt x="254001" y="217488"/>
                    </a:cubicBezTo>
                    <a:close/>
                    <a:moveTo>
                      <a:pt x="102394" y="217488"/>
                    </a:moveTo>
                    <a:cubicBezTo>
                      <a:pt x="102394" y="217488"/>
                      <a:pt x="102394" y="217488"/>
                      <a:pt x="102394" y="221910"/>
                    </a:cubicBezTo>
                    <a:cubicBezTo>
                      <a:pt x="106760" y="239600"/>
                      <a:pt x="124223" y="261712"/>
                      <a:pt x="128588" y="266134"/>
                    </a:cubicBezTo>
                    <a:cubicBezTo>
                      <a:pt x="124223" y="266134"/>
                      <a:pt x="106760" y="261712"/>
                      <a:pt x="102394" y="279401"/>
                    </a:cubicBezTo>
                    <a:cubicBezTo>
                      <a:pt x="98029" y="261712"/>
                      <a:pt x="80566" y="239600"/>
                      <a:pt x="76200" y="235178"/>
                    </a:cubicBezTo>
                    <a:cubicBezTo>
                      <a:pt x="80566" y="235178"/>
                      <a:pt x="98029" y="235178"/>
                      <a:pt x="102394" y="217488"/>
                    </a:cubicBezTo>
                    <a:close/>
                    <a:moveTo>
                      <a:pt x="26988" y="177460"/>
                    </a:moveTo>
                    <a:cubicBezTo>
                      <a:pt x="26988" y="195150"/>
                      <a:pt x="49477" y="217262"/>
                      <a:pt x="53975" y="221684"/>
                    </a:cubicBezTo>
                    <a:cubicBezTo>
                      <a:pt x="49477" y="221684"/>
                      <a:pt x="26988" y="217262"/>
                      <a:pt x="26988" y="234951"/>
                    </a:cubicBezTo>
                    <a:cubicBezTo>
                      <a:pt x="22490" y="217262"/>
                      <a:pt x="4498" y="195150"/>
                      <a:pt x="0" y="190728"/>
                    </a:cubicBezTo>
                    <a:cubicBezTo>
                      <a:pt x="4498" y="190728"/>
                      <a:pt x="22490" y="195150"/>
                      <a:pt x="26988" y="177460"/>
                    </a:cubicBezTo>
                    <a:close/>
                    <a:moveTo>
                      <a:pt x="333376" y="173038"/>
                    </a:moveTo>
                    <a:cubicBezTo>
                      <a:pt x="333376" y="195150"/>
                      <a:pt x="355865" y="217262"/>
                      <a:pt x="360363" y="221684"/>
                    </a:cubicBezTo>
                    <a:cubicBezTo>
                      <a:pt x="355865" y="221684"/>
                      <a:pt x="333376" y="217262"/>
                      <a:pt x="333376" y="234951"/>
                    </a:cubicBezTo>
                    <a:cubicBezTo>
                      <a:pt x="328878" y="212839"/>
                      <a:pt x="306388" y="195150"/>
                      <a:pt x="306388" y="190728"/>
                    </a:cubicBezTo>
                    <a:cubicBezTo>
                      <a:pt x="306388" y="190728"/>
                      <a:pt x="328878" y="190728"/>
                      <a:pt x="333376" y="173038"/>
                    </a:cubicBezTo>
                    <a:close/>
                    <a:moveTo>
                      <a:pt x="177801" y="173038"/>
                    </a:moveTo>
                    <a:cubicBezTo>
                      <a:pt x="182299" y="195150"/>
                      <a:pt x="200290" y="217262"/>
                      <a:pt x="204788" y="221684"/>
                    </a:cubicBezTo>
                    <a:cubicBezTo>
                      <a:pt x="200290" y="221684"/>
                      <a:pt x="182299" y="217262"/>
                      <a:pt x="177801" y="234951"/>
                    </a:cubicBezTo>
                    <a:cubicBezTo>
                      <a:pt x="177801" y="217262"/>
                      <a:pt x="155311" y="195150"/>
                      <a:pt x="150813" y="190728"/>
                    </a:cubicBezTo>
                    <a:cubicBezTo>
                      <a:pt x="155311" y="190728"/>
                      <a:pt x="177801" y="190728"/>
                      <a:pt x="177801" y="173038"/>
                    </a:cubicBezTo>
                    <a:close/>
                    <a:moveTo>
                      <a:pt x="254001" y="128588"/>
                    </a:moveTo>
                    <a:cubicBezTo>
                      <a:pt x="258499" y="150700"/>
                      <a:pt x="280988" y="172812"/>
                      <a:pt x="280988" y="177234"/>
                    </a:cubicBezTo>
                    <a:cubicBezTo>
                      <a:pt x="280988" y="177234"/>
                      <a:pt x="258499" y="172812"/>
                      <a:pt x="254001" y="190501"/>
                    </a:cubicBezTo>
                    <a:cubicBezTo>
                      <a:pt x="254001" y="168389"/>
                      <a:pt x="231511" y="150700"/>
                      <a:pt x="227013" y="146278"/>
                    </a:cubicBezTo>
                    <a:cubicBezTo>
                      <a:pt x="231511" y="146278"/>
                      <a:pt x="254001" y="146278"/>
                      <a:pt x="254001" y="128588"/>
                    </a:cubicBezTo>
                    <a:close/>
                    <a:moveTo>
                      <a:pt x="102394" y="128588"/>
                    </a:moveTo>
                    <a:cubicBezTo>
                      <a:pt x="102394" y="128588"/>
                      <a:pt x="102394" y="128588"/>
                      <a:pt x="102394" y="133010"/>
                    </a:cubicBezTo>
                    <a:cubicBezTo>
                      <a:pt x="106760" y="150700"/>
                      <a:pt x="124223" y="172812"/>
                      <a:pt x="128588" y="177234"/>
                    </a:cubicBezTo>
                    <a:cubicBezTo>
                      <a:pt x="124223" y="177234"/>
                      <a:pt x="106760" y="172812"/>
                      <a:pt x="102394" y="190501"/>
                    </a:cubicBezTo>
                    <a:cubicBezTo>
                      <a:pt x="98029" y="172812"/>
                      <a:pt x="80566" y="150700"/>
                      <a:pt x="76200" y="146278"/>
                    </a:cubicBezTo>
                    <a:cubicBezTo>
                      <a:pt x="80566" y="146278"/>
                      <a:pt x="98029" y="150700"/>
                      <a:pt x="102394" y="128588"/>
                    </a:cubicBezTo>
                    <a:close/>
                    <a:moveTo>
                      <a:pt x="26988" y="88583"/>
                    </a:moveTo>
                    <a:cubicBezTo>
                      <a:pt x="26988" y="106363"/>
                      <a:pt x="49477" y="128588"/>
                      <a:pt x="53975" y="133033"/>
                    </a:cubicBezTo>
                    <a:cubicBezTo>
                      <a:pt x="49477" y="133033"/>
                      <a:pt x="26988" y="128588"/>
                      <a:pt x="26988" y="146368"/>
                    </a:cubicBezTo>
                    <a:cubicBezTo>
                      <a:pt x="22490" y="128588"/>
                      <a:pt x="4498" y="106363"/>
                      <a:pt x="0" y="101918"/>
                    </a:cubicBezTo>
                    <a:cubicBezTo>
                      <a:pt x="4498" y="101918"/>
                      <a:pt x="22490" y="106363"/>
                      <a:pt x="26988" y="88583"/>
                    </a:cubicBezTo>
                    <a:close/>
                    <a:moveTo>
                      <a:pt x="177801" y="84138"/>
                    </a:moveTo>
                    <a:cubicBezTo>
                      <a:pt x="177801" y="84138"/>
                      <a:pt x="177801" y="84138"/>
                      <a:pt x="177801" y="88560"/>
                    </a:cubicBezTo>
                    <a:cubicBezTo>
                      <a:pt x="182299" y="106250"/>
                      <a:pt x="200290" y="128362"/>
                      <a:pt x="204788" y="132784"/>
                    </a:cubicBezTo>
                    <a:cubicBezTo>
                      <a:pt x="200290" y="132784"/>
                      <a:pt x="182299" y="128362"/>
                      <a:pt x="177801" y="146051"/>
                    </a:cubicBezTo>
                    <a:cubicBezTo>
                      <a:pt x="177801" y="128362"/>
                      <a:pt x="155311" y="106250"/>
                      <a:pt x="150813" y="101828"/>
                    </a:cubicBezTo>
                    <a:cubicBezTo>
                      <a:pt x="155311" y="101828"/>
                      <a:pt x="177801" y="101828"/>
                      <a:pt x="177801" y="84138"/>
                    </a:cubicBezTo>
                    <a:close/>
                    <a:moveTo>
                      <a:pt x="102394" y="44133"/>
                    </a:moveTo>
                    <a:cubicBezTo>
                      <a:pt x="106760" y="61913"/>
                      <a:pt x="124223" y="84138"/>
                      <a:pt x="128588" y="88583"/>
                    </a:cubicBezTo>
                    <a:cubicBezTo>
                      <a:pt x="124223" y="88583"/>
                      <a:pt x="106760" y="84138"/>
                      <a:pt x="102394" y="101918"/>
                    </a:cubicBezTo>
                    <a:cubicBezTo>
                      <a:pt x="98029" y="84138"/>
                      <a:pt x="80566" y="61913"/>
                      <a:pt x="76200" y="57468"/>
                    </a:cubicBezTo>
                    <a:cubicBezTo>
                      <a:pt x="80566" y="57468"/>
                      <a:pt x="98029" y="61913"/>
                      <a:pt x="102394" y="44133"/>
                    </a:cubicBezTo>
                    <a:close/>
                    <a:moveTo>
                      <a:pt x="26988" y="0"/>
                    </a:moveTo>
                    <a:cubicBezTo>
                      <a:pt x="26988" y="17690"/>
                      <a:pt x="49477" y="39801"/>
                      <a:pt x="53975" y="44224"/>
                    </a:cubicBezTo>
                    <a:cubicBezTo>
                      <a:pt x="49477" y="44224"/>
                      <a:pt x="26988" y="39801"/>
                      <a:pt x="26988" y="61913"/>
                    </a:cubicBezTo>
                    <a:cubicBezTo>
                      <a:pt x="26988" y="61913"/>
                      <a:pt x="26988" y="61913"/>
                      <a:pt x="26988" y="57491"/>
                    </a:cubicBezTo>
                    <a:cubicBezTo>
                      <a:pt x="22490" y="39801"/>
                      <a:pt x="4498" y="17690"/>
                      <a:pt x="0" y="13267"/>
                    </a:cubicBezTo>
                    <a:cubicBezTo>
                      <a:pt x="4498" y="13267"/>
                      <a:pt x="22490" y="17690"/>
                      <a:pt x="26988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17" name="任意多边形 1416">
                <a:extLst>
                  <a:ext uri="{FF2B5EF4-FFF2-40B4-BE49-F238E27FC236}">
                    <a16:creationId xmlns:a16="http://schemas.microsoft.com/office/drawing/2014/main" id="{5599048A-4C5C-4A6F-BE2E-0E0D98BCC6DB}"/>
                  </a:ext>
                </a:extLst>
              </p:cNvPr>
              <p:cNvSpPr/>
              <p:nvPr/>
            </p:nvSpPr>
            <p:spPr bwMode="auto">
              <a:xfrm>
                <a:off x="3895725" y="2782888"/>
                <a:ext cx="382588" cy="669925"/>
              </a:xfrm>
              <a:custGeom>
                <a:avLst/>
                <a:gdLst>
                  <a:gd name="T0" fmla="*/ 84 w 86"/>
                  <a:gd name="T1" fmla="*/ 0 h 151"/>
                  <a:gd name="T2" fmla="*/ 2 w 86"/>
                  <a:gd name="T3" fmla="*/ 1 h 151"/>
                  <a:gd name="T4" fmla="*/ 0 w 86"/>
                  <a:gd name="T5" fmla="*/ 2 h 151"/>
                  <a:gd name="T6" fmla="*/ 0 w 86"/>
                  <a:gd name="T7" fmla="*/ 125 h 151"/>
                  <a:gd name="T8" fmla="*/ 0 w 86"/>
                  <a:gd name="T9" fmla="*/ 125 h 151"/>
                  <a:gd name="T10" fmla="*/ 6 w 86"/>
                  <a:gd name="T11" fmla="*/ 132 h 151"/>
                  <a:gd name="T12" fmla="*/ 30 w 86"/>
                  <a:gd name="T13" fmla="*/ 147 h 151"/>
                  <a:gd name="T14" fmla="*/ 53 w 86"/>
                  <a:gd name="T15" fmla="*/ 147 h 151"/>
                  <a:gd name="T16" fmla="*/ 81 w 86"/>
                  <a:gd name="T17" fmla="*/ 131 h 151"/>
                  <a:gd name="T18" fmla="*/ 85 w 86"/>
                  <a:gd name="T19" fmla="*/ 125 h 151"/>
                  <a:gd name="T20" fmla="*/ 85 w 86"/>
                  <a:gd name="T21" fmla="*/ 125 h 151"/>
                  <a:gd name="T22" fmla="*/ 85 w 86"/>
                  <a:gd name="T23" fmla="*/ 2 h 151"/>
                  <a:gd name="T24" fmla="*/ 84 w 86"/>
                  <a:gd name="T25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151">
                    <a:moveTo>
                      <a:pt x="8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6" y="132"/>
                    </a:cubicBezTo>
                    <a:cubicBezTo>
                      <a:pt x="30" y="147"/>
                      <a:pt x="30" y="147"/>
                      <a:pt x="30" y="147"/>
                    </a:cubicBezTo>
                    <a:cubicBezTo>
                      <a:pt x="37" y="150"/>
                      <a:pt x="48" y="151"/>
                      <a:pt x="53" y="147"/>
                    </a:cubicBezTo>
                    <a:cubicBezTo>
                      <a:pt x="81" y="131"/>
                      <a:pt x="81" y="131"/>
                      <a:pt x="81" y="131"/>
                    </a:cubicBezTo>
                    <a:cubicBezTo>
                      <a:pt x="84" y="130"/>
                      <a:pt x="86" y="127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1"/>
                      <a:pt x="85" y="0"/>
                      <a:pt x="84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8" name="任意多边形 1417">
                <a:extLst>
                  <a:ext uri="{FF2B5EF4-FFF2-40B4-BE49-F238E27FC236}">
                    <a16:creationId xmlns:a16="http://schemas.microsoft.com/office/drawing/2014/main" id="{79085901-EC08-46C1-AA6B-F5B79619D58C}"/>
                  </a:ext>
                </a:extLst>
              </p:cNvPr>
              <p:cNvSpPr/>
              <p:nvPr/>
            </p:nvSpPr>
            <p:spPr bwMode="auto">
              <a:xfrm>
                <a:off x="3883025" y="2773363"/>
                <a:ext cx="403225" cy="684213"/>
              </a:xfrm>
              <a:custGeom>
                <a:avLst/>
                <a:gdLst>
                  <a:gd name="T0" fmla="*/ 46 w 91"/>
                  <a:gd name="T1" fmla="*/ 154 h 154"/>
                  <a:gd name="T2" fmla="*/ 32 w 91"/>
                  <a:gd name="T3" fmla="*/ 151 h 154"/>
                  <a:gd name="T4" fmla="*/ 7 w 91"/>
                  <a:gd name="T5" fmla="*/ 136 h 154"/>
                  <a:gd name="T6" fmla="*/ 1 w 91"/>
                  <a:gd name="T7" fmla="*/ 130 h 154"/>
                  <a:gd name="T8" fmla="*/ 0 w 91"/>
                  <a:gd name="T9" fmla="*/ 130 h 154"/>
                  <a:gd name="T10" fmla="*/ 0 w 91"/>
                  <a:gd name="T11" fmla="*/ 127 h 154"/>
                  <a:gd name="T12" fmla="*/ 0 w 91"/>
                  <a:gd name="T13" fmla="*/ 4 h 154"/>
                  <a:gd name="T14" fmla="*/ 5 w 91"/>
                  <a:gd name="T15" fmla="*/ 0 h 154"/>
                  <a:gd name="T16" fmla="*/ 87 w 91"/>
                  <a:gd name="T17" fmla="*/ 0 h 154"/>
                  <a:gd name="T18" fmla="*/ 87 w 91"/>
                  <a:gd name="T19" fmla="*/ 0 h 154"/>
                  <a:gd name="T20" fmla="*/ 90 w 91"/>
                  <a:gd name="T21" fmla="*/ 1 h 154"/>
                  <a:gd name="T22" fmla="*/ 91 w 91"/>
                  <a:gd name="T23" fmla="*/ 4 h 154"/>
                  <a:gd name="T24" fmla="*/ 91 w 91"/>
                  <a:gd name="T25" fmla="*/ 130 h 154"/>
                  <a:gd name="T26" fmla="*/ 91 w 91"/>
                  <a:gd name="T27" fmla="*/ 130 h 154"/>
                  <a:gd name="T28" fmla="*/ 86 w 91"/>
                  <a:gd name="T29" fmla="*/ 135 h 154"/>
                  <a:gd name="T30" fmla="*/ 58 w 91"/>
                  <a:gd name="T31" fmla="*/ 152 h 154"/>
                  <a:gd name="T32" fmla="*/ 46 w 91"/>
                  <a:gd name="T33" fmla="*/ 154 h 154"/>
                  <a:gd name="T34" fmla="*/ 5 w 91"/>
                  <a:gd name="T35" fmla="*/ 127 h 154"/>
                  <a:gd name="T36" fmla="*/ 5 w 91"/>
                  <a:gd name="T37" fmla="*/ 127 h 154"/>
                  <a:gd name="T38" fmla="*/ 10 w 91"/>
                  <a:gd name="T39" fmla="*/ 132 h 154"/>
                  <a:gd name="T40" fmla="*/ 35 w 91"/>
                  <a:gd name="T41" fmla="*/ 146 h 154"/>
                  <a:gd name="T42" fmla="*/ 55 w 91"/>
                  <a:gd name="T43" fmla="*/ 147 h 154"/>
                  <a:gd name="T44" fmla="*/ 83 w 91"/>
                  <a:gd name="T45" fmla="*/ 131 h 154"/>
                  <a:gd name="T46" fmla="*/ 86 w 91"/>
                  <a:gd name="T47" fmla="*/ 127 h 154"/>
                  <a:gd name="T48" fmla="*/ 86 w 91"/>
                  <a:gd name="T49" fmla="*/ 125 h 154"/>
                  <a:gd name="T50" fmla="*/ 86 w 91"/>
                  <a:gd name="T51" fmla="*/ 125 h 154"/>
                  <a:gd name="T52" fmla="*/ 86 w 91"/>
                  <a:gd name="T53" fmla="*/ 5 h 154"/>
                  <a:gd name="T54" fmla="*/ 5 w 91"/>
                  <a:gd name="T55" fmla="*/ 5 h 154"/>
                  <a:gd name="T56" fmla="*/ 5 w 91"/>
                  <a:gd name="T57" fmla="*/ 12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154">
                    <a:moveTo>
                      <a:pt x="46" y="154"/>
                    </a:moveTo>
                    <a:cubicBezTo>
                      <a:pt x="41" y="154"/>
                      <a:pt x="36" y="153"/>
                      <a:pt x="32" y="151"/>
                    </a:cubicBezTo>
                    <a:cubicBezTo>
                      <a:pt x="7" y="136"/>
                      <a:pt x="7" y="136"/>
                      <a:pt x="7" y="136"/>
                    </a:cubicBezTo>
                    <a:cubicBezTo>
                      <a:pt x="4" y="135"/>
                      <a:pt x="2" y="132"/>
                      <a:pt x="1" y="130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9" y="0"/>
                      <a:pt x="90" y="1"/>
                    </a:cubicBezTo>
                    <a:cubicBezTo>
                      <a:pt x="91" y="2"/>
                      <a:pt x="91" y="3"/>
                      <a:pt x="91" y="4"/>
                    </a:cubicBezTo>
                    <a:cubicBezTo>
                      <a:pt x="91" y="130"/>
                      <a:pt x="91" y="130"/>
                      <a:pt x="91" y="130"/>
                    </a:cubicBezTo>
                    <a:cubicBezTo>
                      <a:pt x="91" y="130"/>
                      <a:pt x="91" y="130"/>
                      <a:pt x="91" y="130"/>
                    </a:cubicBezTo>
                    <a:cubicBezTo>
                      <a:pt x="90" y="132"/>
                      <a:pt x="88" y="134"/>
                      <a:pt x="86" y="135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55" y="153"/>
                      <a:pt x="51" y="154"/>
                      <a:pt x="46" y="154"/>
                    </a:cubicBezTo>
                    <a:close/>
                    <a:moveTo>
                      <a:pt x="5" y="127"/>
                    </a:moveTo>
                    <a:cubicBezTo>
                      <a:pt x="5" y="127"/>
                      <a:pt x="5" y="127"/>
                      <a:pt x="5" y="127"/>
                    </a:cubicBezTo>
                    <a:cubicBezTo>
                      <a:pt x="6" y="129"/>
                      <a:pt x="7" y="131"/>
                      <a:pt x="10" y="132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41" y="150"/>
                      <a:pt x="50" y="150"/>
                      <a:pt x="55" y="147"/>
                    </a:cubicBezTo>
                    <a:cubicBezTo>
                      <a:pt x="83" y="131"/>
                      <a:pt x="83" y="131"/>
                      <a:pt x="83" y="131"/>
                    </a:cubicBezTo>
                    <a:cubicBezTo>
                      <a:pt x="85" y="130"/>
                      <a:pt x="86" y="129"/>
                      <a:pt x="86" y="127"/>
                    </a:cubicBezTo>
                    <a:cubicBezTo>
                      <a:pt x="86" y="125"/>
                      <a:pt x="86" y="125"/>
                      <a:pt x="86" y="125"/>
                    </a:cubicBezTo>
                    <a:cubicBezTo>
                      <a:pt x="86" y="125"/>
                      <a:pt x="86" y="125"/>
                      <a:pt x="86" y="12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27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9" name="任意多边形 1418">
                <a:extLst>
                  <a:ext uri="{FF2B5EF4-FFF2-40B4-BE49-F238E27FC236}">
                    <a16:creationId xmlns:a16="http://schemas.microsoft.com/office/drawing/2014/main" id="{F293B488-F91A-48D2-8FCF-80C725BC6C23}"/>
                  </a:ext>
                </a:extLst>
              </p:cNvPr>
              <p:cNvSpPr/>
              <p:nvPr/>
            </p:nvSpPr>
            <p:spPr bwMode="auto">
              <a:xfrm>
                <a:off x="4100513" y="2782888"/>
                <a:ext cx="177800" cy="666750"/>
              </a:xfrm>
              <a:custGeom>
                <a:avLst/>
                <a:gdLst>
                  <a:gd name="T0" fmla="*/ 38 w 40"/>
                  <a:gd name="T1" fmla="*/ 0 h 150"/>
                  <a:gd name="T2" fmla="*/ 0 w 40"/>
                  <a:gd name="T3" fmla="*/ 1 h 150"/>
                  <a:gd name="T4" fmla="*/ 0 w 40"/>
                  <a:gd name="T5" fmla="*/ 150 h 150"/>
                  <a:gd name="T6" fmla="*/ 7 w 40"/>
                  <a:gd name="T7" fmla="*/ 148 h 150"/>
                  <a:gd name="T8" fmla="*/ 35 w 40"/>
                  <a:gd name="T9" fmla="*/ 131 h 150"/>
                  <a:gd name="T10" fmla="*/ 39 w 40"/>
                  <a:gd name="T11" fmla="*/ 125 h 150"/>
                  <a:gd name="T12" fmla="*/ 39 w 40"/>
                  <a:gd name="T13" fmla="*/ 125 h 150"/>
                  <a:gd name="T14" fmla="*/ 39 w 40"/>
                  <a:gd name="T15" fmla="*/ 2 h 150"/>
                  <a:gd name="T16" fmla="*/ 38 w 40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50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3" y="149"/>
                      <a:pt x="5" y="149"/>
                      <a:pt x="7" y="148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38" y="130"/>
                      <a:pt x="40" y="127"/>
                      <a:pt x="39" y="125"/>
                    </a:cubicBezTo>
                    <a:cubicBezTo>
                      <a:pt x="39" y="125"/>
                      <a:pt x="39" y="125"/>
                      <a:pt x="39" y="125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1"/>
                      <a:pt x="39" y="0"/>
                      <a:pt x="38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0" name="任意多边形 1419">
                <a:extLst>
                  <a:ext uri="{FF2B5EF4-FFF2-40B4-BE49-F238E27FC236}">
                    <a16:creationId xmlns:a16="http://schemas.microsoft.com/office/drawing/2014/main" id="{54A4E6F9-691F-4D56-AA02-52B10D181637}"/>
                  </a:ext>
                </a:extLst>
              </p:cNvPr>
              <p:cNvSpPr/>
              <p:nvPr/>
            </p:nvSpPr>
            <p:spPr bwMode="auto">
              <a:xfrm>
                <a:off x="3886200" y="2671763"/>
                <a:ext cx="395288" cy="225425"/>
              </a:xfrm>
              <a:custGeom>
                <a:avLst/>
                <a:gdLst>
                  <a:gd name="T0" fmla="*/ 83 w 89"/>
                  <a:gd name="T1" fmla="*/ 32 h 51"/>
                  <a:gd name="T2" fmla="*/ 55 w 89"/>
                  <a:gd name="T3" fmla="*/ 48 h 51"/>
                  <a:gd name="T4" fmla="*/ 32 w 89"/>
                  <a:gd name="T5" fmla="*/ 47 h 51"/>
                  <a:gd name="T6" fmla="*/ 8 w 89"/>
                  <a:gd name="T7" fmla="*/ 33 h 51"/>
                  <a:gd name="T8" fmla="*/ 6 w 89"/>
                  <a:gd name="T9" fmla="*/ 19 h 51"/>
                  <a:gd name="T10" fmla="*/ 34 w 89"/>
                  <a:gd name="T11" fmla="*/ 3 h 51"/>
                  <a:gd name="T12" fmla="*/ 57 w 89"/>
                  <a:gd name="T13" fmla="*/ 4 h 51"/>
                  <a:gd name="T14" fmla="*/ 82 w 89"/>
                  <a:gd name="T15" fmla="*/ 18 h 51"/>
                  <a:gd name="T16" fmla="*/ 83 w 89"/>
                  <a:gd name="T17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51">
                    <a:moveTo>
                      <a:pt x="83" y="32"/>
                    </a:moveTo>
                    <a:cubicBezTo>
                      <a:pt x="55" y="48"/>
                      <a:pt x="55" y="48"/>
                      <a:pt x="55" y="48"/>
                    </a:cubicBezTo>
                    <a:cubicBezTo>
                      <a:pt x="50" y="51"/>
                      <a:pt x="39" y="51"/>
                      <a:pt x="32" y="47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" y="29"/>
                      <a:pt x="0" y="23"/>
                      <a:pt x="6" y="19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0" y="0"/>
                      <a:pt x="50" y="0"/>
                      <a:pt x="57" y="4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9" y="22"/>
                      <a:pt x="89" y="28"/>
                      <a:pt x="8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1" name="任意多边形 1420">
                <a:extLst>
                  <a:ext uri="{FF2B5EF4-FFF2-40B4-BE49-F238E27FC236}">
                    <a16:creationId xmlns:a16="http://schemas.microsoft.com/office/drawing/2014/main" id="{A537B859-BD24-406E-9F7B-EDA66847C20E}"/>
                  </a:ext>
                </a:extLst>
              </p:cNvPr>
              <p:cNvSpPr/>
              <p:nvPr/>
            </p:nvSpPr>
            <p:spPr bwMode="auto">
              <a:xfrm>
                <a:off x="3883025" y="2657476"/>
                <a:ext cx="403225" cy="249238"/>
              </a:xfrm>
              <a:custGeom>
                <a:avLst/>
                <a:gdLst>
                  <a:gd name="T0" fmla="*/ 46 w 91"/>
                  <a:gd name="T1" fmla="*/ 56 h 56"/>
                  <a:gd name="T2" fmla="*/ 32 w 91"/>
                  <a:gd name="T3" fmla="*/ 52 h 56"/>
                  <a:gd name="T4" fmla="*/ 7 w 91"/>
                  <a:gd name="T5" fmla="*/ 38 h 56"/>
                  <a:gd name="T6" fmla="*/ 0 w 91"/>
                  <a:gd name="T7" fmla="*/ 28 h 56"/>
                  <a:gd name="T8" fmla="*/ 6 w 91"/>
                  <a:gd name="T9" fmla="*/ 20 h 56"/>
                  <a:gd name="T10" fmla="*/ 34 w 91"/>
                  <a:gd name="T11" fmla="*/ 4 h 56"/>
                  <a:gd name="T12" fmla="*/ 59 w 91"/>
                  <a:gd name="T13" fmla="*/ 5 h 56"/>
                  <a:gd name="T14" fmla="*/ 84 w 91"/>
                  <a:gd name="T15" fmla="*/ 19 h 56"/>
                  <a:gd name="T16" fmla="*/ 91 w 91"/>
                  <a:gd name="T17" fmla="*/ 29 h 56"/>
                  <a:gd name="T18" fmla="*/ 86 w 91"/>
                  <a:gd name="T19" fmla="*/ 37 h 56"/>
                  <a:gd name="T20" fmla="*/ 58 w 91"/>
                  <a:gd name="T21" fmla="*/ 53 h 56"/>
                  <a:gd name="T22" fmla="*/ 46 w 91"/>
                  <a:gd name="T23" fmla="*/ 56 h 56"/>
                  <a:gd name="T24" fmla="*/ 45 w 91"/>
                  <a:gd name="T25" fmla="*/ 6 h 56"/>
                  <a:gd name="T26" fmla="*/ 36 w 91"/>
                  <a:gd name="T27" fmla="*/ 8 h 56"/>
                  <a:gd name="T28" fmla="*/ 8 w 91"/>
                  <a:gd name="T29" fmla="*/ 25 h 56"/>
                  <a:gd name="T30" fmla="*/ 5 w 91"/>
                  <a:gd name="T31" fmla="*/ 28 h 56"/>
                  <a:gd name="T32" fmla="*/ 10 w 91"/>
                  <a:gd name="T33" fmla="*/ 34 h 56"/>
                  <a:gd name="T34" fmla="*/ 35 w 91"/>
                  <a:gd name="T35" fmla="*/ 48 h 56"/>
                  <a:gd name="T36" fmla="*/ 55 w 91"/>
                  <a:gd name="T37" fmla="*/ 49 h 56"/>
                  <a:gd name="T38" fmla="*/ 83 w 91"/>
                  <a:gd name="T39" fmla="*/ 33 h 56"/>
                  <a:gd name="T40" fmla="*/ 86 w 91"/>
                  <a:gd name="T41" fmla="*/ 29 h 56"/>
                  <a:gd name="T42" fmla="*/ 82 w 91"/>
                  <a:gd name="T43" fmla="*/ 24 h 56"/>
                  <a:gd name="T44" fmla="*/ 57 w 91"/>
                  <a:gd name="T45" fmla="*/ 9 h 56"/>
                  <a:gd name="T46" fmla="*/ 45 w 91"/>
                  <a:gd name="T47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56">
                    <a:moveTo>
                      <a:pt x="46" y="56"/>
                    </a:moveTo>
                    <a:cubicBezTo>
                      <a:pt x="41" y="56"/>
                      <a:pt x="36" y="55"/>
                      <a:pt x="32" y="5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3" y="35"/>
                      <a:pt x="0" y="32"/>
                      <a:pt x="0" y="28"/>
                    </a:cubicBezTo>
                    <a:cubicBezTo>
                      <a:pt x="0" y="25"/>
                      <a:pt x="2" y="22"/>
                      <a:pt x="6" y="2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40" y="0"/>
                      <a:pt x="52" y="0"/>
                      <a:pt x="59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9" y="22"/>
                      <a:pt x="91" y="25"/>
                      <a:pt x="91" y="29"/>
                    </a:cubicBezTo>
                    <a:cubicBezTo>
                      <a:pt x="91" y="32"/>
                      <a:pt x="89" y="35"/>
                      <a:pt x="86" y="37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5" y="55"/>
                      <a:pt x="51" y="56"/>
                      <a:pt x="46" y="56"/>
                    </a:cubicBezTo>
                    <a:close/>
                    <a:moveTo>
                      <a:pt x="45" y="6"/>
                    </a:moveTo>
                    <a:cubicBezTo>
                      <a:pt x="42" y="6"/>
                      <a:pt x="39" y="7"/>
                      <a:pt x="36" y="8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5"/>
                      <a:pt x="5" y="26"/>
                      <a:pt x="5" y="28"/>
                    </a:cubicBezTo>
                    <a:cubicBezTo>
                      <a:pt x="5" y="30"/>
                      <a:pt x="7" y="32"/>
                      <a:pt x="10" y="34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41" y="51"/>
                      <a:pt x="50" y="52"/>
                      <a:pt x="55" y="49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4" y="32"/>
                      <a:pt x="86" y="31"/>
                      <a:pt x="86" y="29"/>
                    </a:cubicBezTo>
                    <a:cubicBezTo>
                      <a:pt x="86" y="27"/>
                      <a:pt x="84" y="25"/>
                      <a:pt x="82" y="24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3" y="7"/>
                      <a:pt x="49" y="6"/>
                      <a:pt x="45" y="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2" name="矩形 1421">
                <a:extLst>
                  <a:ext uri="{FF2B5EF4-FFF2-40B4-BE49-F238E27FC236}">
                    <a16:creationId xmlns:a16="http://schemas.microsoft.com/office/drawing/2014/main" id="{FEA67D44-5679-4A2E-AB4C-C6762B9EF51D}"/>
                  </a:ext>
                </a:extLst>
              </p:cNvPr>
              <p:cNvSpPr/>
              <p:nvPr/>
            </p:nvSpPr>
            <p:spPr bwMode="auto">
              <a:xfrm>
                <a:off x="4029075" y="2884488"/>
                <a:ext cx="22225" cy="555625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3" name="矩形 1422">
                <a:extLst>
                  <a:ext uri="{FF2B5EF4-FFF2-40B4-BE49-F238E27FC236}">
                    <a16:creationId xmlns:a16="http://schemas.microsoft.com/office/drawing/2014/main" id="{D6EF4AAE-5F2A-46E7-BE7E-F7D57D462B68}"/>
                  </a:ext>
                </a:extLst>
              </p:cNvPr>
              <p:cNvSpPr/>
              <p:nvPr/>
            </p:nvSpPr>
            <p:spPr bwMode="auto">
              <a:xfrm>
                <a:off x="4224338" y="2852738"/>
                <a:ext cx="17463" cy="493713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4" name="任意多边形 1423">
                <a:extLst>
                  <a:ext uri="{FF2B5EF4-FFF2-40B4-BE49-F238E27FC236}">
                    <a16:creationId xmlns:a16="http://schemas.microsoft.com/office/drawing/2014/main" id="{D7E346D5-53AA-4124-9A5C-8F21BD4E7500}"/>
                  </a:ext>
                </a:extLst>
              </p:cNvPr>
              <p:cNvSpPr/>
              <p:nvPr/>
            </p:nvSpPr>
            <p:spPr bwMode="auto">
              <a:xfrm>
                <a:off x="3665538" y="3328988"/>
                <a:ext cx="381000" cy="288925"/>
              </a:xfrm>
              <a:custGeom>
                <a:avLst/>
                <a:gdLst>
                  <a:gd name="T0" fmla="*/ 84 w 86"/>
                  <a:gd name="T1" fmla="*/ 0 h 65"/>
                  <a:gd name="T2" fmla="*/ 2 w 86"/>
                  <a:gd name="T3" fmla="*/ 1 h 65"/>
                  <a:gd name="T4" fmla="*/ 0 w 86"/>
                  <a:gd name="T5" fmla="*/ 2 h 65"/>
                  <a:gd name="T6" fmla="*/ 0 w 86"/>
                  <a:gd name="T7" fmla="*/ 39 h 65"/>
                  <a:gd name="T8" fmla="*/ 0 w 86"/>
                  <a:gd name="T9" fmla="*/ 39 h 65"/>
                  <a:gd name="T10" fmla="*/ 6 w 86"/>
                  <a:gd name="T11" fmla="*/ 46 h 65"/>
                  <a:gd name="T12" fmla="*/ 31 w 86"/>
                  <a:gd name="T13" fmla="*/ 61 h 65"/>
                  <a:gd name="T14" fmla="*/ 54 w 86"/>
                  <a:gd name="T15" fmla="*/ 62 h 65"/>
                  <a:gd name="T16" fmla="*/ 82 w 86"/>
                  <a:gd name="T17" fmla="*/ 45 h 65"/>
                  <a:gd name="T18" fmla="*/ 86 w 86"/>
                  <a:gd name="T19" fmla="*/ 39 h 65"/>
                  <a:gd name="T20" fmla="*/ 86 w 86"/>
                  <a:gd name="T21" fmla="*/ 39 h 65"/>
                  <a:gd name="T22" fmla="*/ 86 w 86"/>
                  <a:gd name="T23" fmla="*/ 2 h 65"/>
                  <a:gd name="T24" fmla="*/ 84 w 86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65">
                    <a:moveTo>
                      <a:pt x="8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42"/>
                      <a:pt x="2" y="44"/>
                      <a:pt x="6" y="46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8" y="65"/>
                      <a:pt x="48" y="65"/>
                      <a:pt x="54" y="62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5" y="44"/>
                      <a:pt x="86" y="42"/>
                      <a:pt x="86" y="39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5" name="任意多边形 1424">
                <a:extLst>
                  <a:ext uri="{FF2B5EF4-FFF2-40B4-BE49-F238E27FC236}">
                    <a16:creationId xmlns:a16="http://schemas.microsoft.com/office/drawing/2014/main" id="{D2C1455F-1E9D-4C13-8F64-43663F04F9D1}"/>
                  </a:ext>
                </a:extLst>
              </p:cNvPr>
              <p:cNvSpPr/>
              <p:nvPr/>
            </p:nvSpPr>
            <p:spPr bwMode="auto">
              <a:xfrm>
                <a:off x="3656013" y="3319463"/>
                <a:ext cx="400050" cy="307975"/>
              </a:xfrm>
              <a:custGeom>
                <a:avLst/>
                <a:gdLst>
                  <a:gd name="T0" fmla="*/ 46 w 90"/>
                  <a:gd name="T1" fmla="*/ 69 h 69"/>
                  <a:gd name="T2" fmla="*/ 31 w 90"/>
                  <a:gd name="T3" fmla="*/ 65 h 69"/>
                  <a:gd name="T4" fmla="*/ 7 w 90"/>
                  <a:gd name="T5" fmla="*/ 51 h 69"/>
                  <a:gd name="T6" fmla="*/ 0 w 90"/>
                  <a:gd name="T7" fmla="*/ 44 h 69"/>
                  <a:gd name="T8" fmla="*/ 0 w 90"/>
                  <a:gd name="T9" fmla="*/ 44 h 69"/>
                  <a:gd name="T10" fmla="*/ 0 w 90"/>
                  <a:gd name="T11" fmla="*/ 41 h 69"/>
                  <a:gd name="T12" fmla="*/ 0 w 90"/>
                  <a:gd name="T13" fmla="*/ 4 h 69"/>
                  <a:gd name="T14" fmla="*/ 4 w 90"/>
                  <a:gd name="T15" fmla="*/ 0 h 69"/>
                  <a:gd name="T16" fmla="*/ 86 w 90"/>
                  <a:gd name="T17" fmla="*/ 0 h 69"/>
                  <a:gd name="T18" fmla="*/ 86 w 90"/>
                  <a:gd name="T19" fmla="*/ 0 h 69"/>
                  <a:gd name="T20" fmla="*/ 86 w 90"/>
                  <a:gd name="T21" fmla="*/ 0 h 69"/>
                  <a:gd name="T22" fmla="*/ 89 w 90"/>
                  <a:gd name="T23" fmla="*/ 1 h 69"/>
                  <a:gd name="T24" fmla="*/ 90 w 90"/>
                  <a:gd name="T25" fmla="*/ 4 h 69"/>
                  <a:gd name="T26" fmla="*/ 90 w 90"/>
                  <a:gd name="T27" fmla="*/ 44 h 69"/>
                  <a:gd name="T28" fmla="*/ 90 w 90"/>
                  <a:gd name="T29" fmla="*/ 44 h 69"/>
                  <a:gd name="T30" fmla="*/ 85 w 90"/>
                  <a:gd name="T31" fmla="*/ 50 h 69"/>
                  <a:gd name="T32" fmla="*/ 57 w 90"/>
                  <a:gd name="T33" fmla="*/ 66 h 69"/>
                  <a:gd name="T34" fmla="*/ 46 w 90"/>
                  <a:gd name="T35" fmla="*/ 69 h 69"/>
                  <a:gd name="T36" fmla="*/ 5 w 90"/>
                  <a:gd name="T37" fmla="*/ 41 h 69"/>
                  <a:gd name="T38" fmla="*/ 5 w 90"/>
                  <a:gd name="T39" fmla="*/ 41 h 69"/>
                  <a:gd name="T40" fmla="*/ 9 w 90"/>
                  <a:gd name="T41" fmla="*/ 46 h 69"/>
                  <a:gd name="T42" fmla="*/ 34 w 90"/>
                  <a:gd name="T43" fmla="*/ 61 h 69"/>
                  <a:gd name="T44" fmla="*/ 55 w 90"/>
                  <a:gd name="T45" fmla="*/ 61 h 69"/>
                  <a:gd name="T46" fmla="*/ 83 w 90"/>
                  <a:gd name="T47" fmla="*/ 45 h 69"/>
                  <a:gd name="T48" fmla="*/ 85 w 90"/>
                  <a:gd name="T49" fmla="*/ 41 h 69"/>
                  <a:gd name="T50" fmla="*/ 85 w 90"/>
                  <a:gd name="T51" fmla="*/ 39 h 69"/>
                  <a:gd name="T52" fmla="*/ 85 w 90"/>
                  <a:gd name="T53" fmla="*/ 39 h 69"/>
                  <a:gd name="T54" fmla="*/ 85 w 90"/>
                  <a:gd name="T55" fmla="*/ 5 h 69"/>
                  <a:gd name="T56" fmla="*/ 5 w 90"/>
                  <a:gd name="T57" fmla="*/ 5 h 69"/>
                  <a:gd name="T58" fmla="*/ 5 w 90"/>
                  <a:gd name="T59" fmla="*/ 4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0" h="69">
                    <a:moveTo>
                      <a:pt x="46" y="69"/>
                    </a:moveTo>
                    <a:cubicBezTo>
                      <a:pt x="41" y="69"/>
                      <a:pt x="36" y="67"/>
                      <a:pt x="31" y="65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4" y="49"/>
                      <a:pt x="1" y="46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7" y="0"/>
                      <a:pt x="88" y="0"/>
                      <a:pt x="89" y="1"/>
                    </a:cubicBezTo>
                    <a:cubicBezTo>
                      <a:pt x="90" y="2"/>
                      <a:pt x="90" y="3"/>
                      <a:pt x="90" y="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89" y="46"/>
                      <a:pt x="88" y="48"/>
                      <a:pt x="85" y="50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4" y="68"/>
                      <a:pt x="50" y="69"/>
                      <a:pt x="46" y="69"/>
                    </a:cubicBezTo>
                    <a:close/>
                    <a:moveTo>
                      <a:pt x="5" y="41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5" y="43"/>
                      <a:pt x="7" y="45"/>
                      <a:pt x="9" y="46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40" y="64"/>
                      <a:pt x="49" y="64"/>
                      <a:pt x="55" y="61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4" y="45"/>
                      <a:pt x="85" y="43"/>
                      <a:pt x="85" y="41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6" name="任意多边形 1425">
                <a:extLst>
                  <a:ext uri="{FF2B5EF4-FFF2-40B4-BE49-F238E27FC236}">
                    <a16:creationId xmlns:a16="http://schemas.microsoft.com/office/drawing/2014/main" id="{A68DD327-8C1F-44CB-B8FF-03089C557375}"/>
                  </a:ext>
                </a:extLst>
              </p:cNvPr>
              <p:cNvSpPr/>
              <p:nvPr/>
            </p:nvSpPr>
            <p:spPr bwMode="auto">
              <a:xfrm>
                <a:off x="3868738" y="3328988"/>
                <a:ext cx="177800" cy="284163"/>
              </a:xfrm>
              <a:custGeom>
                <a:avLst/>
                <a:gdLst>
                  <a:gd name="T0" fmla="*/ 38 w 40"/>
                  <a:gd name="T1" fmla="*/ 0 h 64"/>
                  <a:gd name="T2" fmla="*/ 0 w 40"/>
                  <a:gd name="T3" fmla="*/ 1 h 64"/>
                  <a:gd name="T4" fmla="*/ 0 w 40"/>
                  <a:gd name="T5" fmla="*/ 64 h 64"/>
                  <a:gd name="T6" fmla="*/ 8 w 40"/>
                  <a:gd name="T7" fmla="*/ 62 h 64"/>
                  <a:gd name="T8" fmla="*/ 36 w 40"/>
                  <a:gd name="T9" fmla="*/ 46 h 64"/>
                  <a:gd name="T10" fmla="*/ 40 w 40"/>
                  <a:gd name="T11" fmla="*/ 39 h 64"/>
                  <a:gd name="T12" fmla="*/ 40 w 40"/>
                  <a:gd name="T13" fmla="*/ 39 h 64"/>
                  <a:gd name="T14" fmla="*/ 40 w 40"/>
                  <a:gd name="T15" fmla="*/ 2 h 64"/>
                  <a:gd name="T16" fmla="*/ 38 w 40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64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3" y="64"/>
                      <a:pt x="6" y="63"/>
                      <a:pt x="8" y="62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9" y="44"/>
                      <a:pt x="40" y="42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7" name="任意多边形 1426">
                <a:extLst>
                  <a:ext uri="{FF2B5EF4-FFF2-40B4-BE49-F238E27FC236}">
                    <a16:creationId xmlns:a16="http://schemas.microsoft.com/office/drawing/2014/main" id="{37F4DB50-EA56-4E32-8FA2-F174F7A2B5B3}"/>
                  </a:ext>
                </a:extLst>
              </p:cNvPr>
              <p:cNvSpPr/>
              <p:nvPr/>
            </p:nvSpPr>
            <p:spPr bwMode="auto">
              <a:xfrm>
                <a:off x="3656013" y="3217863"/>
                <a:ext cx="400050" cy="227013"/>
              </a:xfrm>
              <a:custGeom>
                <a:avLst/>
                <a:gdLst>
                  <a:gd name="T0" fmla="*/ 84 w 90"/>
                  <a:gd name="T1" fmla="*/ 32 h 51"/>
                  <a:gd name="T2" fmla="*/ 56 w 90"/>
                  <a:gd name="T3" fmla="*/ 48 h 51"/>
                  <a:gd name="T4" fmla="*/ 33 w 90"/>
                  <a:gd name="T5" fmla="*/ 47 h 51"/>
                  <a:gd name="T6" fmla="*/ 8 w 90"/>
                  <a:gd name="T7" fmla="*/ 33 h 51"/>
                  <a:gd name="T8" fmla="*/ 6 w 90"/>
                  <a:gd name="T9" fmla="*/ 19 h 51"/>
                  <a:gd name="T10" fmla="*/ 34 w 90"/>
                  <a:gd name="T11" fmla="*/ 3 h 51"/>
                  <a:gd name="T12" fmla="*/ 58 w 90"/>
                  <a:gd name="T13" fmla="*/ 4 h 51"/>
                  <a:gd name="T14" fmla="*/ 82 w 90"/>
                  <a:gd name="T15" fmla="*/ 18 h 51"/>
                  <a:gd name="T16" fmla="*/ 84 w 90"/>
                  <a:gd name="T17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51">
                    <a:moveTo>
                      <a:pt x="84" y="32"/>
                    </a:moveTo>
                    <a:cubicBezTo>
                      <a:pt x="56" y="48"/>
                      <a:pt x="56" y="48"/>
                      <a:pt x="56" y="48"/>
                    </a:cubicBezTo>
                    <a:cubicBezTo>
                      <a:pt x="50" y="51"/>
                      <a:pt x="40" y="51"/>
                      <a:pt x="33" y="47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" y="29"/>
                      <a:pt x="0" y="23"/>
                      <a:pt x="6" y="19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0" y="0"/>
                      <a:pt x="51" y="0"/>
                      <a:pt x="58" y="4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9" y="22"/>
                      <a:pt x="90" y="28"/>
                      <a:pt x="8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8" name="任意多边形 1427">
                <a:extLst>
                  <a:ext uri="{FF2B5EF4-FFF2-40B4-BE49-F238E27FC236}">
                    <a16:creationId xmlns:a16="http://schemas.microsoft.com/office/drawing/2014/main" id="{3846FD98-FEA3-4AAF-96C7-DAA05AF12EE4}"/>
                  </a:ext>
                </a:extLst>
              </p:cNvPr>
              <p:cNvSpPr/>
              <p:nvPr/>
            </p:nvSpPr>
            <p:spPr bwMode="auto">
              <a:xfrm>
                <a:off x="3656013" y="3205163"/>
                <a:ext cx="400050" cy="247650"/>
              </a:xfrm>
              <a:custGeom>
                <a:avLst/>
                <a:gdLst>
                  <a:gd name="T0" fmla="*/ 46 w 90"/>
                  <a:gd name="T1" fmla="*/ 56 h 56"/>
                  <a:gd name="T2" fmla="*/ 31 w 90"/>
                  <a:gd name="T3" fmla="*/ 52 h 56"/>
                  <a:gd name="T4" fmla="*/ 7 w 90"/>
                  <a:gd name="T5" fmla="*/ 38 h 56"/>
                  <a:gd name="T6" fmla="*/ 0 w 90"/>
                  <a:gd name="T7" fmla="*/ 28 h 56"/>
                  <a:gd name="T8" fmla="*/ 5 w 90"/>
                  <a:gd name="T9" fmla="*/ 20 h 56"/>
                  <a:gd name="T10" fmla="*/ 33 w 90"/>
                  <a:gd name="T11" fmla="*/ 4 h 56"/>
                  <a:gd name="T12" fmla="*/ 59 w 90"/>
                  <a:gd name="T13" fmla="*/ 5 h 56"/>
                  <a:gd name="T14" fmla="*/ 84 w 90"/>
                  <a:gd name="T15" fmla="*/ 19 h 56"/>
                  <a:gd name="T16" fmla="*/ 90 w 90"/>
                  <a:gd name="T17" fmla="*/ 29 h 56"/>
                  <a:gd name="T18" fmla="*/ 85 w 90"/>
                  <a:gd name="T19" fmla="*/ 37 h 56"/>
                  <a:gd name="T20" fmla="*/ 57 w 90"/>
                  <a:gd name="T21" fmla="*/ 53 h 56"/>
                  <a:gd name="T22" fmla="*/ 46 w 90"/>
                  <a:gd name="T23" fmla="*/ 56 h 56"/>
                  <a:gd name="T24" fmla="*/ 44 w 90"/>
                  <a:gd name="T25" fmla="*/ 6 h 56"/>
                  <a:gd name="T26" fmla="*/ 36 w 90"/>
                  <a:gd name="T27" fmla="*/ 8 h 56"/>
                  <a:gd name="T28" fmla="*/ 8 w 90"/>
                  <a:gd name="T29" fmla="*/ 25 h 56"/>
                  <a:gd name="T30" fmla="*/ 5 w 90"/>
                  <a:gd name="T31" fmla="*/ 28 h 56"/>
                  <a:gd name="T32" fmla="*/ 9 w 90"/>
                  <a:gd name="T33" fmla="*/ 33 h 56"/>
                  <a:gd name="T34" fmla="*/ 34 w 90"/>
                  <a:gd name="T35" fmla="*/ 48 h 56"/>
                  <a:gd name="T36" fmla="*/ 55 w 90"/>
                  <a:gd name="T37" fmla="*/ 49 h 56"/>
                  <a:gd name="T38" fmla="*/ 83 w 90"/>
                  <a:gd name="T39" fmla="*/ 33 h 56"/>
                  <a:gd name="T40" fmla="*/ 85 w 90"/>
                  <a:gd name="T41" fmla="*/ 29 h 56"/>
                  <a:gd name="T42" fmla="*/ 81 w 90"/>
                  <a:gd name="T43" fmla="*/ 24 h 56"/>
                  <a:gd name="T44" fmla="*/ 56 w 90"/>
                  <a:gd name="T45" fmla="*/ 9 h 56"/>
                  <a:gd name="T46" fmla="*/ 44 w 90"/>
                  <a:gd name="T47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56">
                    <a:moveTo>
                      <a:pt x="46" y="56"/>
                    </a:moveTo>
                    <a:cubicBezTo>
                      <a:pt x="41" y="56"/>
                      <a:pt x="36" y="55"/>
                      <a:pt x="31" y="5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2" y="35"/>
                      <a:pt x="0" y="32"/>
                      <a:pt x="0" y="28"/>
                    </a:cubicBezTo>
                    <a:cubicBezTo>
                      <a:pt x="0" y="25"/>
                      <a:pt x="2" y="22"/>
                      <a:pt x="5" y="2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40" y="0"/>
                      <a:pt x="51" y="0"/>
                      <a:pt x="59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8" y="22"/>
                      <a:pt x="90" y="25"/>
                      <a:pt x="90" y="29"/>
                    </a:cubicBezTo>
                    <a:cubicBezTo>
                      <a:pt x="90" y="32"/>
                      <a:pt x="89" y="35"/>
                      <a:pt x="85" y="37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4" y="55"/>
                      <a:pt x="50" y="56"/>
                      <a:pt x="46" y="56"/>
                    </a:cubicBezTo>
                    <a:close/>
                    <a:moveTo>
                      <a:pt x="44" y="6"/>
                    </a:moveTo>
                    <a:cubicBezTo>
                      <a:pt x="41" y="6"/>
                      <a:pt x="38" y="7"/>
                      <a:pt x="36" y="8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6" y="25"/>
                      <a:pt x="5" y="26"/>
                      <a:pt x="5" y="28"/>
                    </a:cubicBezTo>
                    <a:cubicBezTo>
                      <a:pt x="5" y="30"/>
                      <a:pt x="7" y="32"/>
                      <a:pt x="9" y="33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40" y="51"/>
                      <a:pt x="49" y="52"/>
                      <a:pt x="55" y="49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4" y="32"/>
                      <a:pt x="85" y="31"/>
                      <a:pt x="85" y="29"/>
                    </a:cubicBezTo>
                    <a:cubicBezTo>
                      <a:pt x="85" y="27"/>
                      <a:pt x="84" y="25"/>
                      <a:pt x="81" y="24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3" y="7"/>
                      <a:pt x="49" y="6"/>
                      <a:pt x="44" y="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9" name="矩形 1428">
                <a:extLst>
                  <a:ext uri="{FF2B5EF4-FFF2-40B4-BE49-F238E27FC236}">
                    <a16:creationId xmlns:a16="http://schemas.microsoft.com/office/drawing/2014/main" id="{C120A9C1-6A2F-4ADF-B0B1-46BA5C7D466D}"/>
                  </a:ext>
                </a:extLst>
              </p:cNvPr>
              <p:cNvSpPr/>
              <p:nvPr/>
            </p:nvSpPr>
            <p:spPr bwMode="auto">
              <a:xfrm>
                <a:off x="3802063" y="3430588"/>
                <a:ext cx="22225" cy="174625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0" name="矩形 1429">
                <a:extLst>
                  <a:ext uri="{FF2B5EF4-FFF2-40B4-BE49-F238E27FC236}">
                    <a16:creationId xmlns:a16="http://schemas.microsoft.com/office/drawing/2014/main" id="{3518434F-DDB6-4447-8629-40C4733A407A}"/>
                  </a:ext>
                </a:extLst>
              </p:cNvPr>
              <p:cNvSpPr/>
              <p:nvPr/>
            </p:nvSpPr>
            <p:spPr bwMode="auto">
              <a:xfrm>
                <a:off x="3994150" y="3400426"/>
                <a:ext cx="17463" cy="111125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1" name="任意多边形 1430">
                <a:extLst>
                  <a:ext uri="{FF2B5EF4-FFF2-40B4-BE49-F238E27FC236}">
                    <a16:creationId xmlns:a16="http://schemas.microsoft.com/office/drawing/2014/main" id="{B7718C72-2452-44F3-BF79-3C7F18E31753}"/>
                  </a:ext>
                </a:extLst>
              </p:cNvPr>
              <p:cNvSpPr/>
              <p:nvPr/>
            </p:nvSpPr>
            <p:spPr bwMode="auto">
              <a:xfrm>
                <a:off x="4718050" y="5181601"/>
                <a:ext cx="381000" cy="444500"/>
              </a:xfrm>
              <a:custGeom>
                <a:avLst/>
                <a:gdLst>
                  <a:gd name="T0" fmla="*/ 84 w 86"/>
                  <a:gd name="T1" fmla="*/ 0 h 100"/>
                  <a:gd name="T2" fmla="*/ 2 w 86"/>
                  <a:gd name="T3" fmla="*/ 0 h 100"/>
                  <a:gd name="T4" fmla="*/ 0 w 86"/>
                  <a:gd name="T5" fmla="*/ 2 h 100"/>
                  <a:gd name="T6" fmla="*/ 1 w 86"/>
                  <a:gd name="T7" fmla="*/ 74 h 100"/>
                  <a:gd name="T8" fmla="*/ 1 w 86"/>
                  <a:gd name="T9" fmla="*/ 74 h 100"/>
                  <a:gd name="T10" fmla="*/ 6 w 86"/>
                  <a:gd name="T11" fmla="*/ 81 h 100"/>
                  <a:gd name="T12" fmla="*/ 31 w 86"/>
                  <a:gd name="T13" fmla="*/ 95 h 100"/>
                  <a:gd name="T14" fmla="*/ 54 w 86"/>
                  <a:gd name="T15" fmla="*/ 96 h 100"/>
                  <a:gd name="T16" fmla="*/ 82 w 86"/>
                  <a:gd name="T17" fmla="*/ 80 h 100"/>
                  <a:gd name="T18" fmla="*/ 86 w 86"/>
                  <a:gd name="T19" fmla="*/ 74 h 100"/>
                  <a:gd name="T20" fmla="*/ 86 w 86"/>
                  <a:gd name="T21" fmla="*/ 74 h 100"/>
                  <a:gd name="T22" fmla="*/ 86 w 86"/>
                  <a:gd name="T23" fmla="*/ 2 h 100"/>
                  <a:gd name="T24" fmla="*/ 84 w 86"/>
                  <a:gd name="T2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100">
                    <a:moveTo>
                      <a:pt x="8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6"/>
                      <a:pt x="3" y="79"/>
                      <a:pt x="6" y="81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38" y="99"/>
                      <a:pt x="48" y="100"/>
                      <a:pt x="54" y="96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85" y="78"/>
                      <a:pt x="86" y="76"/>
                      <a:pt x="86" y="74"/>
                    </a:cubicBezTo>
                    <a:cubicBezTo>
                      <a:pt x="86" y="74"/>
                      <a:pt x="86" y="74"/>
                      <a:pt x="86" y="74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2" name="任意多边形 1431">
                <a:extLst>
                  <a:ext uri="{FF2B5EF4-FFF2-40B4-BE49-F238E27FC236}">
                    <a16:creationId xmlns:a16="http://schemas.microsoft.com/office/drawing/2014/main" id="{2454D62A-AA80-4BA8-B850-C22709A1076F}"/>
                  </a:ext>
                </a:extLst>
              </p:cNvPr>
              <p:cNvSpPr/>
              <p:nvPr/>
            </p:nvSpPr>
            <p:spPr bwMode="auto">
              <a:xfrm>
                <a:off x="4708525" y="5168901"/>
                <a:ext cx="403225" cy="461963"/>
              </a:xfrm>
              <a:custGeom>
                <a:avLst/>
                <a:gdLst>
                  <a:gd name="T0" fmla="*/ 46 w 91"/>
                  <a:gd name="T1" fmla="*/ 104 h 104"/>
                  <a:gd name="T2" fmla="*/ 32 w 91"/>
                  <a:gd name="T3" fmla="*/ 100 h 104"/>
                  <a:gd name="T4" fmla="*/ 7 w 91"/>
                  <a:gd name="T5" fmla="*/ 86 h 104"/>
                  <a:gd name="T6" fmla="*/ 1 w 91"/>
                  <a:gd name="T7" fmla="*/ 79 h 104"/>
                  <a:gd name="T8" fmla="*/ 0 w 91"/>
                  <a:gd name="T9" fmla="*/ 79 h 104"/>
                  <a:gd name="T10" fmla="*/ 0 w 91"/>
                  <a:gd name="T11" fmla="*/ 77 h 104"/>
                  <a:gd name="T12" fmla="*/ 0 w 91"/>
                  <a:gd name="T13" fmla="*/ 5 h 104"/>
                  <a:gd name="T14" fmla="*/ 4 w 91"/>
                  <a:gd name="T15" fmla="*/ 0 h 104"/>
                  <a:gd name="T16" fmla="*/ 86 w 91"/>
                  <a:gd name="T17" fmla="*/ 0 h 104"/>
                  <a:gd name="T18" fmla="*/ 89 w 91"/>
                  <a:gd name="T19" fmla="*/ 2 h 104"/>
                  <a:gd name="T20" fmla="*/ 91 w 91"/>
                  <a:gd name="T21" fmla="*/ 5 h 104"/>
                  <a:gd name="T22" fmla="*/ 91 w 91"/>
                  <a:gd name="T23" fmla="*/ 79 h 104"/>
                  <a:gd name="T24" fmla="*/ 90 w 91"/>
                  <a:gd name="T25" fmla="*/ 79 h 104"/>
                  <a:gd name="T26" fmla="*/ 85 w 91"/>
                  <a:gd name="T27" fmla="*/ 85 h 104"/>
                  <a:gd name="T28" fmla="*/ 57 w 91"/>
                  <a:gd name="T29" fmla="*/ 101 h 104"/>
                  <a:gd name="T30" fmla="*/ 46 w 91"/>
                  <a:gd name="T31" fmla="*/ 104 h 104"/>
                  <a:gd name="T32" fmla="*/ 5 w 91"/>
                  <a:gd name="T33" fmla="*/ 76 h 104"/>
                  <a:gd name="T34" fmla="*/ 5 w 91"/>
                  <a:gd name="T35" fmla="*/ 77 h 104"/>
                  <a:gd name="T36" fmla="*/ 9 w 91"/>
                  <a:gd name="T37" fmla="*/ 82 h 104"/>
                  <a:gd name="T38" fmla="*/ 34 w 91"/>
                  <a:gd name="T39" fmla="*/ 96 h 104"/>
                  <a:gd name="T40" fmla="*/ 55 w 91"/>
                  <a:gd name="T41" fmla="*/ 97 h 104"/>
                  <a:gd name="T42" fmla="*/ 83 w 91"/>
                  <a:gd name="T43" fmla="*/ 81 h 104"/>
                  <a:gd name="T44" fmla="*/ 86 w 91"/>
                  <a:gd name="T45" fmla="*/ 77 h 104"/>
                  <a:gd name="T46" fmla="*/ 85 w 91"/>
                  <a:gd name="T47" fmla="*/ 74 h 104"/>
                  <a:gd name="T48" fmla="*/ 86 w 91"/>
                  <a:gd name="T49" fmla="*/ 74 h 104"/>
                  <a:gd name="T50" fmla="*/ 86 w 91"/>
                  <a:gd name="T51" fmla="*/ 5 h 104"/>
                  <a:gd name="T52" fmla="*/ 5 w 91"/>
                  <a:gd name="T53" fmla="*/ 6 h 104"/>
                  <a:gd name="T54" fmla="*/ 5 w 91"/>
                  <a:gd name="T55" fmla="*/ 7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1" h="104">
                    <a:moveTo>
                      <a:pt x="46" y="104"/>
                    </a:moveTo>
                    <a:cubicBezTo>
                      <a:pt x="41" y="104"/>
                      <a:pt x="36" y="103"/>
                      <a:pt x="32" y="100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84"/>
                      <a:pt x="1" y="82"/>
                      <a:pt x="1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8" y="0"/>
                      <a:pt x="89" y="1"/>
                      <a:pt x="89" y="2"/>
                    </a:cubicBezTo>
                    <a:cubicBezTo>
                      <a:pt x="90" y="2"/>
                      <a:pt x="91" y="3"/>
                      <a:pt x="91" y="5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90" y="82"/>
                      <a:pt x="88" y="84"/>
                      <a:pt x="85" y="85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54" y="103"/>
                      <a:pt x="50" y="104"/>
                      <a:pt x="46" y="104"/>
                    </a:cubicBezTo>
                    <a:close/>
                    <a:moveTo>
                      <a:pt x="5" y="76"/>
                    </a:moveTo>
                    <a:cubicBezTo>
                      <a:pt x="5" y="77"/>
                      <a:pt x="5" y="77"/>
                      <a:pt x="5" y="77"/>
                    </a:cubicBezTo>
                    <a:cubicBezTo>
                      <a:pt x="5" y="78"/>
                      <a:pt x="7" y="80"/>
                      <a:pt x="9" y="82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40" y="100"/>
                      <a:pt x="50" y="100"/>
                      <a:pt x="55" y="97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4" y="80"/>
                      <a:pt x="86" y="79"/>
                      <a:pt x="86" y="77"/>
                    </a:cubicBezTo>
                    <a:cubicBezTo>
                      <a:pt x="85" y="74"/>
                      <a:pt x="85" y="74"/>
                      <a:pt x="85" y="74"/>
                    </a:cubicBezTo>
                    <a:cubicBezTo>
                      <a:pt x="86" y="74"/>
                      <a:pt x="86" y="74"/>
                      <a:pt x="86" y="74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3" name="任意多边形 1432">
                <a:extLst>
                  <a:ext uri="{FF2B5EF4-FFF2-40B4-BE49-F238E27FC236}">
                    <a16:creationId xmlns:a16="http://schemas.microsoft.com/office/drawing/2014/main" id="{4E85A78D-62E9-477C-AEE4-FCDB95C3B0CB}"/>
                  </a:ext>
                </a:extLst>
              </p:cNvPr>
              <p:cNvSpPr/>
              <p:nvPr/>
            </p:nvSpPr>
            <p:spPr bwMode="auto">
              <a:xfrm>
                <a:off x="4926013" y="5181601"/>
                <a:ext cx="173038" cy="436563"/>
              </a:xfrm>
              <a:custGeom>
                <a:avLst/>
                <a:gdLst>
                  <a:gd name="T0" fmla="*/ 37 w 39"/>
                  <a:gd name="T1" fmla="*/ 0 h 98"/>
                  <a:gd name="T2" fmla="*/ 0 w 39"/>
                  <a:gd name="T3" fmla="*/ 0 h 98"/>
                  <a:gd name="T4" fmla="*/ 0 w 39"/>
                  <a:gd name="T5" fmla="*/ 98 h 98"/>
                  <a:gd name="T6" fmla="*/ 7 w 39"/>
                  <a:gd name="T7" fmla="*/ 96 h 98"/>
                  <a:gd name="T8" fmla="*/ 35 w 39"/>
                  <a:gd name="T9" fmla="*/ 80 h 98"/>
                  <a:gd name="T10" fmla="*/ 39 w 39"/>
                  <a:gd name="T11" fmla="*/ 74 h 98"/>
                  <a:gd name="T12" fmla="*/ 39 w 39"/>
                  <a:gd name="T13" fmla="*/ 74 h 98"/>
                  <a:gd name="T14" fmla="*/ 39 w 39"/>
                  <a:gd name="T15" fmla="*/ 2 h 98"/>
                  <a:gd name="T16" fmla="*/ 37 w 39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98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2" y="98"/>
                      <a:pt x="5" y="98"/>
                      <a:pt x="7" y="96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8" y="78"/>
                      <a:pt x="39" y="76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1"/>
                      <a:pt x="38" y="0"/>
                      <a:pt x="37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4" name="任意多边形 1433">
                <a:extLst>
                  <a:ext uri="{FF2B5EF4-FFF2-40B4-BE49-F238E27FC236}">
                    <a16:creationId xmlns:a16="http://schemas.microsoft.com/office/drawing/2014/main" id="{CADDDA69-E6E4-4689-AFC7-6E3DBC7D5C93}"/>
                  </a:ext>
                </a:extLst>
              </p:cNvPr>
              <p:cNvSpPr/>
              <p:nvPr/>
            </p:nvSpPr>
            <p:spPr bwMode="auto">
              <a:xfrm>
                <a:off x="4713288" y="5067301"/>
                <a:ext cx="395288" cy="230188"/>
              </a:xfrm>
              <a:custGeom>
                <a:avLst/>
                <a:gdLst>
                  <a:gd name="T0" fmla="*/ 83 w 89"/>
                  <a:gd name="T1" fmla="*/ 32 h 52"/>
                  <a:gd name="T2" fmla="*/ 55 w 89"/>
                  <a:gd name="T3" fmla="*/ 48 h 52"/>
                  <a:gd name="T4" fmla="*/ 32 w 89"/>
                  <a:gd name="T5" fmla="*/ 47 h 52"/>
                  <a:gd name="T6" fmla="*/ 7 w 89"/>
                  <a:gd name="T7" fmla="*/ 33 h 52"/>
                  <a:gd name="T8" fmla="*/ 6 w 89"/>
                  <a:gd name="T9" fmla="*/ 20 h 52"/>
                  <a:gd name="T10" fmla="*/ 34 w 89"/>
                  <a:gd name="T11" fmla="*/ 4 h 52"/>
                  <a:gd name="T12" fmla="*/ 57 w 89"/>
                  <a:gd name="T13" fmla="*/ 5 h 52"/>
                  <a:gd name="T14" fmla="*/ 81 w 89"/>
                  <a:gd name="T15" fmla="*/ 19 h 52"/>
                  <a:gd name="T16" fmla="*/ 83 w 89"/>
                  <a:gd name="T17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52">
                    <a:moveTo>
                      <a:pt x="83" y="32"/>
                    </a:moveTo>
                    <a:cubicBezTo>
                      <a:pt x="55" y="48"/>
                      <a:pt x="55" y="48"/>
                      <a:pt x="55" y="48"/>
                    </a:cubicBezTo>
                    <a:cubicBezTo>
                      <a:pt x="49" y="52"/>
                      <a:pt x="39" y="51"/>
                      <a:pt x="32" y="47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0" y="29"/>
                      <a:pt x="0" y="23"/>
                      <a:pt x="6" y="2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9" y="0"/>
                      <a:pt x="50" y="1"/>
                      <a:pt x="57" y="5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8" y="23"/>
                      <a:pt x="89" y="29"/>
                      <a:pt x="8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5" name="任意多边形 1434">
                <a:extLst>
                  <a:ext uri="{FF2B5EF4-FFF2-40B4-BE49-F238E27FC236}">
                    <a16:creationId xmlns:a16="http://schemas.microsoft.com/office/drawing/2014/main" id="{F7612657-2126-48D7-AAE1-EC81BBB52CDD}"/>
                  </a:ext>
                </a:extLst>
              </p:cNvPr>
              <p:cNvSpPr/>
              <p:nvPr/>
            </p:nvSpPr>
            <p:spPr bwMode="auto">
              <a:xfrm>
                <a:off x="4708525" y="5057776"/>
                <a:ext cx="403225" cy="244475"/>
              </a:xfrm>
              <a:custGeom>
                <a:avLst/>
                <a:gdLst>
                  <a:gd name="T0" fmla="*/ 46 w 91"/>
                  <a:gd name="T1" fmla="*/ 55 h 55"/>
                  <a:gd name="T2" fmla="*/ 32 w 91"/>
                  <a:gd name="T3" fmla="*/ 52 h 55"/>
                  <a:gd name="T4" fmla="*/ 7 w 91"/>
                  <a:gd name="T5" fmla="*/ 37 h 55"/>
                  <a:gd name="T6" fmla="*/ 0 w 91"/>
                  <a:gd name="T7" fmla="*/ 28 h 55"/>
                  <a:gd name="T8" fmla="*/ 5 w 91"/>
                  <a:gd name="T9" fmla="*/ 20 h 55"/>
                  <a:gd name="T10" fmla="*/ 33 w 91"/>
                  <a:gd name="T11" fmla="*/ 3 h 55"/>
                  <a:gd name="T12" fmla="*/ 59 w 91"/>
                  <a:gd name="T13" fmla="*/ 4 h 55"/>
                  <a:gd name="T14" fmla="*/ 84 w 91"/>
                  <a:gd name="T15" fmla="*/ 19 h 55"/>
                  <a:gd name="T16" fmla="*/ 91 w 91"/>
                  <a:gd name="T17" fmla="*/ 28 h 55"/>
                  <a:gd name="T18" fmla="*/ 85 w 91"/>
                  <a:gd name="T19" fmla="*/ 36 h 55"/>
                  <a:gd name="T20" fmla="*/ 57 w 91"/>
                  <a:gd name="T21" fmla="*/ 53 h 55"/>
                  <a:gd name="T22" fmla="*/ 46 w 91"/>
                  <a:gd name="T23" fmla="*/ 55 h 55"/>
                  <a:gd name="T24" fmla="*/ 45 w 91"/>
                  <a:gd name="T25" fmla="*/ 6 h 55"/>
                  <a:gd name="T26" fmla="*/ 36 w 91"/>
                  <a:gd name="T27" fmla="*/ 8 h 55"/>
                  <a:gd name="T28" fmla="*/ 8 w 91"/>
                  <a:gd name="T29" fmla="*/ 24 h 55"/>
                  <a:gd name="T30" fmla="*/ 5 w 91"/>
                  <a:gd name="T31" fmla="*/ 28 h 55"/>
                  <a:gd name="T32" fmla="*/ 9 w 91"/>
                  <a:gd name="T33" fmla="*/ 33 h 55"/>
                  <a:gd name="T34" fmla="*/ 34 w 91"/>
                  <a:gd name="T35" fmla="*/ 47 h 55"/>
                  <a:gd name="T36" fmla="*/ 55 w 91"/>
                  <a:gd name="T37" fmla="*/ 48 h 55"/>
                  <a:gd name="T38" fmla="*/ 83 w 91"/>
                  <a:gd name="T39" fmla="*/ 32 h 55"/>
                  <a:gd name="T40" fmla="*/ 86 w 91"/>
                  <a:gd name="T41" fmla="*/ 28 h 55"/>
                  <a:gd name="T42" fmla="*/ 81 w 91"/>
                  <a:gd name="T43" fmla="*/ 23 h 55"/>
                  <a:gd name="T44" fmla="*/ 56 w 91"/>
                  <a:gd name="T45" fmla="*/ 9 h 55"/>
                  <a:gd name="T46" fmla="*/ 45 w 91"/>
                  <a:gd name="T47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55">
                    <a:moveTo>
                      <a:pt x="46" y="55"/>
                    </a:moveTo>
                    <a:cubicBezTo>
                      <a:pt x="41" y="55"/>
                      <a:pt x="36" y="54"/>
                      <a:pt x="32" y="52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2" y="35"/>
                      <a:pt x="0" y="31"/>
                      <a:pt x="0" y="28"/>
                    </a:cubicBezTo>
                    <a:cubicBezTo>
                      <a:pt x="0" y="24"/>
                      <a:pt x="2" y="22"/>
                      <a:pt x="5" y="20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40" y="0"/>
                      <a:pt x="51" y="0"/>
                      <a:pt x="59" y="4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8" y="21"/>
                      <a:pt x="91" y="25"/>
                      <a:pt x="91" y="28"/>
                    </a:cubicBezTo>
                    <a:cubicBezTo>
                      <a:pt x="91" y="32"/>
                      <a:pt x="89" y="34"/>
                      <a:pt x="85" y="36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4" y="54"/>
                      <a:pt x="50" y="55"/>
                      <a:pt x="46" y="55"/>
                    </a:cubicBezTo>
                    <a:close/>
                    <a:moveTo>
                      <a:pt x="45" y="6"/>
                    </a:moveTo>
                    <a:cubicBezTo>
                      <a:pt x="41" y="6"/>
                      <a:pt x="38" y="6"/>
                      <a:pt x="36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5"/>
                      <a:pt x="5" y="26"/>
                      <a:pt x="5" y="28"/>
                    </a:cubicBezTo>
                    <a:cubicBezTo>
                      <a:pt x="5" y="29"/>
                      <a:pt x="7" y="31"/>
                      <a:pt x="9" y="33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40" y="51"/>
                      <a:pt x="50" y="51"/>
                      <a:pt x="55" y="4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4" y="31"/>
                      <a:pt x="86" y="30"/>
                      <a:pt x="86" y="28"/>
                    </a:cubicBezTo>
                    <a:cubicBezTo>
                      <a:pt x="86" y="27"/>
                      <a:pt x="84" y="25"/>
                      <a:pt x="81" y="2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3" y="7"/>
                      <a:pt x="49" y="6"/>
                      <a:pt x="45" y="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6" name="矩形 1435">
                <a:extLst>
                  <a:ext uri="{FF2B5EF4-FFF2-40B4-BE49-F238E27FC236}">
                    <a16:creationId xmlns:a16="http://schemas.microsoft.com/office/drawing/2014/main" id="{F5066E0A-BF96-4966-9828-50EDED59B09F}"/>
                  </a:ext>
                </a:extLst>
              </p:cNvPr>
              <p:cNvSpPr/>
              <p:nvPr/>
            </p:nvSpPr>
            <p:spPr bwMode="auto">
              <a:xfrm>
                <a:off x="4854575" y="5284788"/>
                <a:ext cx="22225" cy="323850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7" name="矩形 1436">
                <a:extLst>
                  <a:ext uri="{FF2B5EF4-FFF2-40B4-BE49-F238E27FC236}">
                    <a16:creationId xmlns:a16="http://schemas.microsoft.com/office/drawing/2014/main" id="{C85F660B-B956-491C-98F6-F28EF78E1CA7}"/>
                  </a:ext>
                </a:extLst>
              </p:cNvPr>
              <p:cNvSpPr/>
              <p:nvPr/>
            </p:nvSpPr>
            <p:spPr bwMode="auto">
              <a:xfrm>
                <a:off x="5046663" y="5253038"/>
                <a:ext cx="17463" cy="266700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8" name="任意多边形 1437">
                <a:extLst>
                  <a:ext uri="{FF2B5EF4-FFF2-40B4-BE49-F238E27FC236}">
                    <a16:creationId xmlns:a16="http://schemas.microsoft.com/office/drawing/2014/main" id="{C9C57DA5-A9E9-4516-A892-073A6118F3EC}"/>
                  </a:ext>
                </a:extLst>
              </p:cNvPr>
              <p:cNvSpPr/>
              <p:nvPr/>
            </p:nvSpPr>
            <p:spPr bwMode="auto">
              <a:xfrm>
                <a:off x="4473575" y="5497513"/>
                <a:ext cx="381000" cy="234950"/>
              </a:xfrm>
              <a:custGeom>
                <a:avLst/>
                <a:gdLst>
                  <a:gd name="T0" fmla="*/ 84 w 86"/>
                  <a:gd name="T1" fmla="*/ 0 h 53"/>
                  <a:gd name="T2" fmla="*/ 2 w 86"/>
                  <a:gd name="T3" fmla="*/ 1 h 53"/>
                  <a:gd name="T4" fmla="*/ 0 w 86"/>
                  <a:gd name="T5" fmla="*/ 2 h 53"/>
                  <a:gd name="T6" fmla="*/ 0 w 86"/>
                  <a:gd name="T7" fmla="*/ 28 h 53"/>
                  <a:gd name="T8" fmla="*/ 0 w 86"/>
                  <a:gd name="T9" fmla="*/ 28 h 53"/>
                  <a:gd name="T10" fmla="*/ 6 w 86"/>
                  <a:gd name="T11" fmla="*/ 35 h 53"/>
                  <a:gd name="T12" fmla="*/ 31 w 86"/>
                  <a:gd name="T13" fmla="*/ 49 h 53"/>
                  <a:gd name="T14" fmla="*/ 54 w 86"/>
                  <a:gd name="T15" fmla="*/ 50 h 53"/>
                  <a:gd name="T16" fmla="*/ 82 w 86"/>
                  <a:gd name="T17" fmla="*/ 34 h 53"/>
                  <a:gd name="T18" fmla="*/ 86 w 86"/>
                  <a:gd name="T19" fmla="*/ 28 h 53"/>
                  <a:gd name="T20" fmla="*/ 86 w 86"/>
                  <a:gd name="T21" fmla="*/ 28 h 53"/>
                  <a:gd name="T22" fmla="*/ 86 w 86"/>
                  <a:gd name="T23" fmla="*/ 2 h 53"/>
                  <a:gd name="T24" fmla="*/ 84 w 86"/>
                  <a:gd name="T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53">
                    <a:moveTo>
                      <a:pt x="8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3"/>
                      <a:pt x="6" y="35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7" y="53"/>
                      <a:pt x="48" y="53"/>
                      <a:pt x="54" y="50"/>
                    </a:cubicBezTo>
                    <a:cubicBezTo>
                      <a:pt x="82" y="34"/>
                      <a:pt x="82" y="34"/>
                      <a:pt x="82" y="34"/>
                    </a:cubicBezTo>
                    <a:cubicBezTo>
                      <a:pt x="85" y="32"/>
                      <a:pt x="86" y="30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9" name="任意多边形 1438">
                <a:extLst>
                  <a:ext uri="{FF2B5EF4-FFF2-40B4-BE49-F238E27FC236}">
                    <a16:creationId xmlns:a16="http://schemas.microsoft.com/office/drawing/2014/main" id="{AFBBE192-7167-4DF7-8323-C165D017E16D}"/>
                  </a:ext>
                </a:extLst>
              </p:cNvPr>
              <p:cNvSpPr/>
              <p:nvPr/>
            </p:nvSpPr>
            <p:spPr bwMode="auto">
              <a:xfrm>
                <a:off x="4464050" y="5489576"/>
                <a:ext cx="400050" cy="252413"/>
              </a:xfrm>
              <a:custGeom>
                <a:avLst/>
                <a:gdLst>
                  <a:gd name="T0" fmla="*/ 46 w 90"/>
                  <a:gd name="T1" fmla="*/ 57 h 57"/>
                  <a:gd name="T2" fmla="*/ 31 w 90"/>
                  <a:gd name="T3" fmla="*/ 53 h 57"/>
                  <a:gd name="T4" fmla="*/ 7 w 90"/>
                  <a:gd name="T5" fmla="*/ 39 h 57"/>
                  <a:gd name="T6" fmla="*/ 0 w 90"/>
                  <a:gd name="T7" fmla="*/ 32 h 57"/>
                  <a:gd name="T8" fmla="*/ 0 w 90"/>
                  <a:gd name="T9" fmla="*/ 32 h 57"/>
                  <a:gd name="T10" fmla="*/ 0 w 90"/>
                  <a:gd name="T11" fmla="*/ 30 h 57"/>
                  <a:gd name="T12" fmla="*/ 0 w 90"/>
                  <a:gd name="T13" fmla="*/ 4 h 57"/>
                  <a:gd name="T14" fmla="*/ 4 w 90"/>
                  <a:gd name="T15" fmla="*/ 0 h 57"/>
                  <a:gd name="T16" fmla="*/ 86 w 90"/>
                  <a:gd name="T17" fmla="*/ 0 h 57"/>
                  <a:gd name="T18" fmla="*/ 90 w 90"/>
                  <a:gd name="T19" fmla="*/ 4 h 57"/>
                  <a:gd name="T20" fmla="*/ 90 w 90"/>
                  <a:gd name="T21" fmla="*/ 32 h 57"/>
                  <a:gd name="T22" fmla="*/ 90 w 90"/>
                  <a:gd name="T23" fmla="*/ 32 h 57"/>
                  <a:gd name="T24" fmla="*/ 85 w 90"/>
                  <a:gd name="T25" fmla="*/ 38 h 57"/>
                  <a:gd name="T26" fmla="*/ 57 w 90"/>
                  <a:gd name="T27" fmla="*/ 54 h 57"/>
                  <a:gd name="T28" fmla="*/ 46 w 90"/>
                  <a:gd name="T29" fmla="*/ 57 h 57"/>
                  <a:gd name="T30" fmla="*/ 5 w 90"/>
                  <a:gd name="T31" fmla="*/ 29 h 57"/>
                  <a:gd name="T32" fmla="*/ 5 w 90"/>
                  <a:gd name="T33" fmla="*/ 29 h 57"/>
                  <a:gd name="T34" fmla="*/ 9 w 90"/>
                  <a:gd name="T35" fmla="*/ 35 h 57"/>
                  <a:gd name="T36" fmla="*/ 34 w 90"/>
                  <a:gd name="T37" fmla="*/ 49 h 57"/>
                  <a:gd name="T38" fmla="*/ 54 w 90"/>
                  <a:gd name="T39" fmla="*/ 50 h 57"/>
                  <a:gd name="T40" fmla="*/ 83 w 90"/>
                  <a:gd name="T41" fmla="*/ 34 h 57"/>
                  <a:gd name="T42" fmla="*/ 85 w 90"/>
                  <a:gd name="T43" fmla="*/ 30 h 57"/>
                  <a:gd name="T44" fmla="*/ 85 w 90"/>
                  <a:gd name="T45" fmla="*/ 27 h 57"/>
                  <a:gd name="T46" fmla="*/ 85 w 90"/>
                  <a:gd name="T47" fmla="*/ 27 h 57"/>
                  <a:gd name="T48" fmla="*/ 85 w 90"/>
                  <a:gd name="T49" fmla="*/ 5 h 57"/>
                  <a:gd name="T50" fmla="*/ 5 w 90"/>
                  <a:gd name="T51" fmla="*/ 5 h 57"/>
                  <a:gd name="T52" fmla="*/ 5 w 90"/>
                  <a:gd name="T53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57">
                    <a:moveTo>
                      <a:pt x="46" y="57"/>
                    </a:moveTo>
                    <a:cubicBezTo>
                      <a:pt x="41" y="57"/>
                      <a:pt x="35" y="56"/>
                      <a:pt x="31" y="53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3" y="37"/>
                      <a:pt x="1" y="35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8" y="0"/>
                      <a:pt x="90" y="2"/>
                      <a:pt x="90" y="4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89" y="34"/>
                      <a:pt x="88" y="36"/>
                      <a:pt x="85" y="38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4" y="56"/>
                      <a:pt x="50" y="57"/>
                      <a:pt x="46" y="57"/>
                    </a:cubicBezTo>
                    <a:close/>
                    <a:moveTo>
                      <a:pt x="5" y="29"/>
                    </a:moveTo>
                    <a:cubicBezTo>
                      <a:pt x="5" y="29"/>
                      <a:pt x="5" y="29"/>
                      <a:pt x="5" y="29"/>
                    </a:cubicBezTo>
                    <a:cubicBezTo>
                      <a:pt x="5" y="31"/>
                      <a:pt x="7" y="33"/>
                      <a:pt x="9" y="35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40" y="52"/>
                      <a:pt x="49" y="53"/>
                      <a:pt x="54" y="5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4" y="33"/>
                      <a:pt x="85" y="32"/>
                      <a:pt x="85" y="30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0" name="任意多边形 1439">
                <a:extLst>
                  <a:ext uri="{FF2B5EF4-FFF2-40B4-BE49-F238E27FC236}">
                    <a16:creationId xmlns:a16="http://schemas.microsoft.com/office/drawing/2014/main" id="{8C79B897-D4DC-49AA-B0C0-322C05436400}"/>
                  </a:ext>
                </a:extLst>
              </p:cNvPr>
              <p:cNvSpPr/>
              <p:nvPr/>
            </p:nvSpPr>
            <p:spPr bwMode="auto">
              <a:xfrm>
                <a:off x="4676775" y="5497513"/>
                <a:ext cx="177800" cy="231775"/>
              </a:xfrm>
              <a:custGeom>
                <a:avLst/>
                <a:gdLst>
                  <a:gd name="T0" fmla="*/ 38 w 40"/>
                  <a:gd name="T1" fmla="*/ 0 h 52"/>
                  <a:gd name="T2" fmla="*/ 0 w 40"/>
                  <a:gd name="T3" fmla="*/ 1 h 52"/>
                  <a:gd name="T4" fmla="*/ 0 w 40"/>
                  <a:gd name="T5" fmla="*/ 52 h 52"/>
                  <a:gd name="T6" fmla="*/ 8 w 40"/>
                  <a:gd name="T7" fmla="*/ 50 h 52"/>
                  <a:gd name="T8" fmla="*/ 36 w 40"/>
                  <a:gd name="T9" fmla="*/ 34 h 52"/>
                  <a:gd name="T10" fmla="*/ 40 w 40"/>
                  <a:gd name="T11" fmla="*/ 28 h 52"/>
                  <a:gd name="T12" fmla="*/ 40 w 40"/>
                  <a:gd name="T13" fmla="*/ 28 h 52"/>
                  <a:gd name="T14" fmla="*/ 40 w 40"/>
                  <a:gd name="T15" fmla="*/ 2 h 52"/>
                  <a:gd name="T16" fmla="*/ 38 w 40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52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3" y="52"/>
                      <a:pt x="6" y="51"/>
                      <a:pt x="8" y="50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9" y="32"/>
                      <a:pt x="40" y="30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1" name="任意多边形 1440">
                <a:extLst>
                  <a:ext uri="{FF2B5EF4-FFF2-40B4-BE49-F238E27FC236}">
                    <a16:creationId xmlns:a16="http://schemas.microsoft.com/office/drawing/2014/main" id="{548C951D-04C1-422D-BA86-8F11AF6214DA}"/>
                  </a:ext>
                </a:extLst>
              </p:cNvPr>
              <p:cNvSpPr/>
              <p:nvPr/>
            </p:nvSpPr>
            <p:spPr bwMode="auto">
              <a:xfrm>
                <a:off x="4464050" y="5386388"/>
                <a:ext cx="400050" cy="227013"/>
              </a:xfrm>
              <a:custGeom>
                <a:avLst/>
                <a:gdLst>
                  <a:gd name="T0" fmla="*/ 84 w 90"/>
                  <a:gd name="T1" fmla="*/ 32 h 51"/>
                  <a:gd name="T2" fmla="*/ 56 w 90"/>
                  <a:gd name="T3" fmla="*/ 48 h 51"/>
                  <a:gd name="T4" fmla="*/ 33 w 90"/>
                  <a:gd name="T5" fmla="*/ 47 h 51"/>
                  <a:gd name="T6" fmla="*/ 8 w 90"/>
                  <a:gd name="T7" fmla="*/ 33 h 51"/>
                  <a:gd name="T8" fmla="*/ 6 w 90"/>
                  <a:gd name="T9" fmla="*/ 19 h 51"/>
                  <a:gd name="T10" fmla="*/ 34 w 90"/>
                  <a:gd name="T11" fmla="*/ 3 h 51"/>
                  <a:gd name="T12" fmla="*/ 57 w 90"/>
                  <a:gd name="T13" fmla="*/ 4 h 51"/>
                  <a:gd name="T14" fmla="*/ 82 w 90"/>
                  <a:gd name="T15" fmla="*/ 18 h 51"/>
                  <a:gd name="T16" fmla="*/ 84 w 90"/>
                  <a:gd name="T17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51">
                    <a:moveTo>
                      <a:pt x="84" y="32"/>
                    </a:moveTo>
                    <a:cubicBezTo>
                      <a:pt x="56" y="48"/>
                      <a:pt x="56" y="48"/>
                      <a:pt x="56" y="48"/>
                    </a:cubicBezTo>
                    <a:cubicBezTo>
                      <a:pt x="50" y="51"/>
                      <a:pt x="39" y="51"/>
                      <a:pt x="33" y="47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" y="29"/>
                      <a:pt x="0" y="23"/>
                      <a:pt x="6" y="19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0" y="0"/>
                      <a:pt x="51" y="0"/>
                      <a:pt x="57" y="4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9" y="22"/>
                      <a:pt x="90" y="28"/>
                      <a:pt x="8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2" name="任意多边形 1441">
                <a:extLst>
                  <a:ext uri="{FF2B5EF4-FFF2-40B4-BE49-F238E27FC236}">
                    <a16:creationId xmlns:a16="http://schemas.microsoft.com/office/drawing/2014/main" id="{A58C7E7F-7F31-43F5-AC0C-FE70823922DA}"/>
                  </a:ext>
                </a:extLst>
              </p:cNvPr>
              <p:cNvSpPr/>
              <p:nvPr/>
            </p:nvSpPr>
            <p:spPr bwMode="auto">
              <a:xfrm>
                <a:off x="4464050" y="5373688"/>
                <a:ext cx="400050" cy="249238"/>
              </a:xfrm>
              <a:custGeom>
                <a:avLst/>
                <a:gdLst>
                  <a:gd name="T0" fmla="*/ 46 w 90"/>
                  <a:gd name="T1" fmla="*/ 56 h 56"/>
                  <a:gd name="T2" fmla="*/ 31 w 90"/>
                  <a:gd name="T3" fmla="*/ 52 h 56"/>
                  <a:gd name="T4" fmla="*/ 7 w 90"/>
                  <a:gd name="T5" fmla="*/ 38 h 56"/>
                  <a:gd name="T6" fmla="*/ 0 w 90"/>
                  <a:gd name="T7" fmla="*/ 28 h 56"/>
                  <a:gd name="T8" fmla="*/ 5 w 90"/>
                  <a:gd name="T9" fmla="*/ 20 h 56"/>
                  <a:gd name="T10" fmla="*/ 33 w 90"/>
                  <a:gd name="T11" fmla="*/ 4 h 56"/>
                  <a:gd name="T12" fmla="*/ 59 w 90"/>
                  <a:gd name="T13" fmla="*/ 5 h 56"/>
                  <a:gd name="T14" fmla="*/ 83 w 90"/>
                  <a:gd name="T15" fmla="*/ 19 h 56"/>
                  <a:gd name="T16" fmla="*/ 90 w 90"/>
                  <a:gd name="T17" fmla="*/ 29 h 56"/>
                  <a:gd name="T18" fmla="*/ 85 w 90"/>
                  <a:gd name="T19" fmla="*/ 37 h 56"/>
                  <a:gd name="T20" fmla="*/ 57 w 90"/>
                  <a:gd name="T21" fmla="*/ 53 h 56"/>
                  <a:gd name="T22" fmla="*/ 46 w 90"/>
                  <a:gd name="T23" fmla="*/ 56 h 56"/>
                  <a:gd name="T24" fmla="*/ 44 w 90"/>
                  <a:gd name="T25" fmla="*/ 6 h 56"/>
                  <a:gd name="T26" fmla="*/ 36 w 90"/>
                  <a:gd name="T27" fmla="*/ 8 h 56"/>
                  <a:gd name="T28" fmla="*/ 7 w 90"/>
                  <a:gd name="T29" fmla="*/ 25 h 56"/>
                  <a:gd name="T30" fmla="*/ 5 w 90"/>
                  <a:gd name="T31" fmla="*/ 28 h 56"/>
                  <a:gd name="T32" fmla="*/ 9 w 90"/>
                  <a:gd name="T33" fmla="*/ 34 h 56"/>
                  <a:gd name="T34" fmla="*/ 34 w 90"/>
                  <a:gd name="T35" fmla="*/ 48 h 56"/>
                  <a:gd name="T36" fmla="*/ 54 w 90"/>
                  <a:gd name="T37" fmla="*/ 49 h 56"/>
                  <a:gd name="T38" fmla="*/ 83 w 90"/>
                  <a:gd name="T39" fmla="*/ 33 h 56"/>
                  <a:gd name="T40" fmla="*/ 85 w 90"/>
                  <a:gd name="T41" fmla="*/ 29 h 56"/>
                  <a:gd name="T42" fmla="*/ 81 w 90"/>
                  <a:gd name="T43" fmla="*/ 24 h 56"/>
                  <a:gd name="T44" fmla="*/ 56 w 90"/>
                  <a:gd name="T45" fmla="*/ 9 h 56"/>
                  <a:gd name="T46" fmla="*/ 44 w 90"/>
                  <a:gd name="T47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56">
                    <a:moveTo>
                      <a:pt x="46" y="56"/>
                    </a:moveTo>
                    <a:cubicBezTo>
                      <a:pt x="41" y="56"/>
                      <a:pt x="35" y="55"/>
                      <a:pt x="31" y="5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2" y="35"/>
                      <a:pt x="0" y="32"/>
                      <a:pt x="0" y="28"/>
                    </a:cubicBezTo>
                    <a:cubicBezTo>
                      <a:pt x="0" y="25"/>
                      <a:pt x="2" y="22"/>
                      <a:pt x="5" y="2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40" y="0"/>
                      <a:pt x="51" y="0"/>
                      <a:pt x="59" y="5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8" y="22"/>
                      <a:pt x="90" y="25"/>
                      <a:pt x="90" y="29"/>
                    </a:cubicBezTo>
                    <a:cubicBezTo>
                      <a:pt x="90" y="32"/>
                      <a:pt x="88" y="35"/>
                      <a:pt x="85" y="37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4" y="55"/>
                      <a:pt x="50" y="56"/>
                      <a:pt x="46" y="56"/>
                    </a:cubicBezTo>
                    <a:close/>
                    <a:moveTo>
                      <a:pt x="44" y="6"/>
                    </a:moveTo>
                    <a:cubicBezTo>
                      <a:pt x="41" y="6"/>
                      <a:pt x="38" y="7"/>
                      <a:pt x="36" y="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5" y="26"/>
                      <a:pt x="5" y="28"/>
                    </a:cubicBezTo>
                    <a:cubicBezTo>
                      <a:pt x="5" y="30"/>
                      <a:pt x="6" y="32"/>
                      <a:pt x="9" y="34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40" y="51"/>
                      <a:pt x="49" y="52"/>
                      <a:pt x="54" y="49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4" y="32"/>
                      <a:pt x="85" y="31"/>
                      <a:pt x="85" y="29"/>
                    </a:cubicBezTo>
                    <a:cubicBezTo>
                      <a:pt x="85" y="27"/>
                      <a:pt x="84" y="25"/>
                      <a:pt x="81" y="24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3" y="7"/>
                      <a:pt x="48" y="6"/>
                      <a:pt x="44" y="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3" name="矩形 1442">
                <a:extLst>
                  <a:ext uri="{FF2B5EF4-FFF2-40B4-BE49-F238E27FC236}">
                    <a16:creationId xmlns:a16="http://schemas.microsoft.com/office/drawing/2014/main" id="{660E9318-A987-4288-B64E-BB7F53802800}"/>
                  </a:ext>
                </a:extLst>
              </p:cNvPr>
              <p:cNvSpPr/>
              <p:nvPr/>
            </p:nvSpPr>
            <p:spPr bwMode="auto">
              <a:xfrm>
                <a:off x="4610100" y="5600701"/>
                <a:ext cx="22225" cy="119063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4" name="矩形 1443">
                <a:extLst>
                  <a:ext uri="{FF2B5EF4-FFF2-40B4-BE49-F238E27FC236}">
                    <a16:creationId xmlns:a16="http://schemas.microsoft.com/office/drawing/2014/main" id="{959078B5-F98D-4E34-B35D-DAAB10852427}"/>
                  </a:ext>
                </a:extLst>
              </p:cNvPr>
              <p:cNvSpPr/>
              <p:nvPr/>
            </p:nvSpPr>
            <p:spPr bwMode="auto">
              <a:xfrm>
                <a:off x="4802188" y="5568951"/>
                <a:ext cx="17463" cy="61913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5" name="任意多边形 1444">
                <a:extLst>
                  <a:ext uri="{FF2B5EF4-FFF2-40B4-BE49-F238E27FC236}">
                    <a16:creationId xmlns:a16="http://schemas.microsoft.com/office/drawing/2014/main" id="{A53B6EDC-0F78-4CEA-A395-5A9BC4C60EEF}"/>
                  </a:ext>
                </a:extLst>
              </p:cNvPr>
              <p:cNvSpPr/>
              <p:nvPr/>
            </p:nvSpPr>
            <p:spPr bwMode="auto">
              <a:xfrm>
                <a:off x="6905625" y="2017713"/>
                <a:ext cx="382588" cy="236538"/>
              </a:xfrm>
              <a:custGeom>
                <a:avLst/>
                <a:gdLst>
                  <a:gd name="T0" fmla="*/ 84 w 86"/>
                  <a:gd name="T1" fmla="*/ 0 h 53"/>
                  <a:gd name="T2" fmla="*/ 2 w 86"/>
                  <a:gd name="T3" fmla="*/ 0 h 53"/>
                  <a:gd name="T4" fmla="*/ 0 w 86"/>
                  <a:gd name="T5" fmla="*/ 1 h 53"/>
                  <a:gd name="T6" fmla="*/ 0 w 86"/>
                  <a:gd name="T7" fmla="*/ 27 h 53"/>
                  <a:gd name="T8" fmla="*/ 0 w 86"/>
                  <a:gd name="T9" fmla="*/ 27 h 53"/>
                  <a:gd name="T10" fmla="*/ 6 w 86"/>
                  <a:gd name="T11" fmla="*/ 34 h 53"/>
                  <a:gd name="T12" fmla="*/ 30 w 86"/>
                  <a:gd name="T13" fmla="*/ 48 h 53"/>
                  <a:gd name="T14" fmla="*/ 53 w 86"/>
                  <a:gd name="T15" fmla="*/ 49 h 53"/>
                  <a:gd name="T16" fmla="*/ 82 w 86"/>
                  <a:gd name="T17" fmla="*/ 33 h 53"/>
                  <a:gd name="T18" fmla="*/ 85 w 86"/>
                  <a:gd name="T19" fmla="*/ 27 h 53"/>
                  <a:gd name="T20" fmla="*/ 85 w 86"/>
                  <a:gd name="T21" fmla="*/ 27 h 53"/>
                  <a:gd name="T22" fmla="*/ 85 w 86"/>
                  <a:gd name="T23" fmla="*/ 1 h 53"/>
                  <a:gd name="T24" fmla="*/ 84 w 86"/>
                  <a:gd name="T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53">
                    <a:moveTo>
                      <a:pt x="8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2"/>
                      <a:pt x="6" y="34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7" y="52"/>
                      <a:pt x="48" y="53"/>
                      <a:pt x="53" y="49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4" y="31"/>
                      <a:pt x="86" y="29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0"/>
                      <a:pt x="85" y="0"/>
                      <a:pt x="84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6" name="任意多边形 1445">
                <a:extLst>
                  <a:ext uri="{FF2B5EF4-FFF2-40B4-BE49-F238E27FC236}">
                    <a16:creationId xmlns:a16="http://schemas.microsoft.com/office/drawing/2014/main" id="{21BFC19D-FF45-4289-84E0-4CD285742173}"/>
                  </a:ext>
                </a:extLst>
              </p:cNvPr>
              <p:cNvSpPr/>
              <p:nvPr/>
            </p:nvSpPr>
            <p:spPr bwMode="auto">
              <a:xfrm>
                <a:off x="6892925" y="2005013"/>
                <a:ext cx="404813" cy="252413"/>
              </a:xfrm>
              <a:custGeom>
                <a:avLst/>
                <a:gdLst>
                  <a:gd name="T0" fmla="*/ 46 w 91"/>
                  <a:gd name="T1" fmla="*/ 57 h 57"/>
                  <a:gd name="T2" fmla="*/ 32 w 91"/>
                  <a:gd name="T3" fmla="*/ 53 h 57"/>
                  <a:gd name="T4" fmla="*/ 7 w 91"/>
                  <a:gd name="T5" fmla="*/ 39 h 57"/>
                  <a:gd name="T6" fmla="*/ 1 w 91"/>
                  <a:gd name="T7" fmla="*/ 32 h 57"/>
                  <a:gd name="T8" fmla="*/ 0 w 91"/>
                  <a:gd name="T9" fmla="*/ 32 h 57"/>
                  <a:gd name="T10" fmla="*/ 0 w 91"/>
                  <a:gd name="T11" fmla="*/ 30 h 57"/>
                  <a:gd name="T12" fmla="*/ 0 w 91"/>
                  <a:gd name="T13" fmla="*/ 4 h 57"/>
                  <a:gd name="T14" fmla="*/ 5 w 91"/>
                  <a:gd name="T15" fmla="*/ 0 h 57"/>
                  <a:gd name="T16" fmla="*/ 87 w 91"/>
                  <a:gd name="T17" fmla="*/ 0 h 57"/>
                  <a:gd name="T18" fmla="*/ 87 w 91"/>
                  <a:gd name="T19" fmla="*/ 0 h 57"/>
                  <a:gd name="T20" fmla="*/ 90 w 91"/>
                  <a:gd name="T21" fmla="*/ 1 h 57"/>
                  <a:gd name="T22" fmla="*/ 91 w 91"/>
                  <a:gd name="T23" fmla="*/ 4 h 57"/>
                  <a:gd name="T24" fmla="*/ 91 w 91"/>
                  <a:gd name="T25" fmla="*/ 32 h 57"/>
                  <a:gd name="T26" fmla="*/ 91 w 91"/>
                  <a:gd name="T27" fmla="*/ 32 h 57"/>
                  <a:gd name="T28" fmla="*/ 86 w 91"/>
                  <a:gd name="T29" fmla="*/ 38 h 57"/>
                  <a:gd name="T30" fmla="*/ 58 w 91"/>
                  <a:gd name="T31" fmla="*/ 54 h 57"/>
                  <a:gd name="T32" fmla="*/ 46 w 91"/>
                  <a:gd name="T33" fmla="*/ 57 h 57"/>
                  <a:gd name="T34" fmla="*/ 5 w 91"/>
                  <a:gd name="T35" fmla="*/ 29 h 57"/>
                  <a:gd name="T36" fmla="*/ 5 w 91"/>
                  <a:gd name="T37" fmla="*/ 30 h 57"/>
                  <a:gd name="T38" fmla="*/ 10 w 91"/>
                  <a:gd name="T39" fmla="*/ 35 h 57"/>
                  <a:gd name="T40" fmla="*/ 35 w 91"/>
                  <a:gd name="T41" fmla="*/ 49 h 57"/>
                  <a:gd name="T42" fmla="*/ 55 w 91"/>
                  <a:gd name="T43" fmla="*/ 50 h 57"/>
                  <a:gd name="T44" fmla="*/ 83 w 91"/>
                  <a:gd name="T45" fmla="*/ 34 h 57"/>
                  <a:gd name="T46" fmla="*/ 86 w 91"/>
                  <a:gd name="T47" fmla="*/ 30 h 57"/>
                  <a:gd name="T48" fmla="*/ 86 w 91"/>
                  <a:gd name="T49" fmla="*/ 27 h 57"/>
                  <a:gd name="T50" fmla="*/ 86 w 91"/>
                  <a:gd name="T51" fmla="*/ 27 h 57"/>
                  <a:gd name="T52" fmla="*/ 86 w 91"/>
                  <a:gd name="T53" fmla="*/ 5 h 57"/>
                  <a:gd name="T54" fmla="*/ 5 w 91"/>
                  <a:gd name="T55" fmla="*/ 5 h 57"/>
                  <a:gd name="T56" fmla="*/ 5 w 91"/>
                  <a:gd name="T57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57">
                    <a:moveTo>
                      <a:pt x="46" y="57"/>
                    </a:moveTo>
                    <a:cubicBezTo>
                      <a:pt x="41" y="57"/>
                      <a:pt x="36" y="56"/>
                      <a:pt x="32" y="53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4" y="37"/>
                      <a:pt x="2" y="35"/>
                      <a:pt x="1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9" y="0"/>
                      <a:pt x="90" y="1"/>
                    </a:cubicBezTo>
                    <a:cubicBezTo>
                      <a:pt x="91" y="2"/>
                      <a:pt x="91" y="3"/>
                      <a:pt x="91" y="4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0" y="35"/>
                      <a:pt x="88" y="37"/>
                      <a:pt x="86" y="38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5" y="56"/>
                      <a:pt x="51" y="57"/>
                      <a:pt x="46" y="57"/>
                    </a:cubicBezTo>
                    <a:close/>
                    <a:moveTo>
                      <a:pt x="5" y="29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6" y="31"/>
                      <a:pt x="7" y="33"/>
                      <a:pt x="10" y="35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41" y="52"/>
                      <a:pt x="50" y="53"/>
                      <a:pt x="55" y="5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5" y="33"/>
                      <a:pt x="86" y="32"/>
                      <a:pt x="86" y="30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7" name="任意多边形 1446">
                <a:extLst>
                  <a:ext uri="{FF2B5EF4-FFF2-40B4-BE49-F238E27FC236}">
                    <a16:creationId xmlns:a16="http://schemas.microsoft.com/office/drawing/2014/main" id="{78ED40A7-33F3-47D4-859F-2A1F8E8848AE}"/>
                  </a:ext>
                </a:extLst>
              </p:cNvPr>
              <p:cNvSpPr/>
              <p:nvPr/>
            </p:nvSpPr>
            <p:spPr bwMode="auto">
              <a:xfrm>
                <a:off x="7110413" y="2017713"/>
                <a:ext cx="177800" cy="227013"/>
              </a:xfrm>
              <a:custGeom>
                <a:avLst/>
                <a:gdLst>
                  <a:gd name="T0" fmla="*/ 38 w 40"/>
                  <a:gd name="T1" fmla="*/ 0 h 51"/>
                  <a:gd name="T2" fmla="*/ 0 w 40"/>
                  <a:gd name="T3" fmla="*/ 0 h 51"/>
                  <a:gd name="T4" fmla="*/ 0 w 40"/>
                  <a:gd name="T5" fmla="*/ 51 h 51"/>
                  <a:gd name="T6" fmla="*/ 7 w 40"/>
                  <a:gd name="T7" fmla="*/ 49 h 51"/>
                  <a:gd name="T8" fmla="*/ 36 w 40"/>
                  <a:gd name="T9" fmla="*/ 33 h 51"/>
                  <a:gd name="T10" fmla="*/ 39 w 40"/>
                  <a:gd name="T11" fmla="*/ 27 h 51"/>
                  <a:gd name="T12" fmla="*/ 39 w 40"/>
                  <a:gd name="T13" fmla="*/ 27 h 51"/>
                  <a:gd name="T14" fmla="*/ 39 w 40"/>
                  <a:gd name="T15" fmla="*/ 1 h 51"/>
                  <a:gd name="T16" fmla="*/ 38 w 4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51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3" y="51"/>
                      <a:pt x="5" y="50"/>
                      <a:pt x="7" y="49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8" y="31"/>
                      <a:pt x="40" y="29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9" y="0"/>
                      <a:pt x="38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8" name="任意多边形 1447">
                <a:extLst>
                  <a:ext uri="{FF2B5EF4-FFF2-40B4-BE49-F238E27FC236}">
                    <a16:creationId xmlns:a16="http://schemas.microsoft.com/office/drawing/2014/main" id="{D6C08D3C-0DA7-4F32-B2F7-8AF1D39AA07A}"/>
                  </a:ext>
                </a:extLst>
              </p:cNvPr>
              <p:cNvSpPr/>
              <p:nvPr/>
            </p:nvSpPr>
            <p:spPr bwMode="auto">
              <a:xfrm>
                <a:off x="6897688" y="1901826"/>
                <a:ext cx="395288" cy="231775"/>
              </a:xfrm>
              <a:custGeom>
                <a:avLst/>
                <a:gdLst>
                  <a:gd name="T0" fmla="*/ 84 w 89"/>
                  <a:gd name="T1" fmla="*/ 32 h 52"/>
                  <a:gd name="T2" fmla="*/ 55 w 89"/>
                  <a:gd name="T3" fmla="*/ 48 h 52"/>
                  <a:gd name="T4" fmla="*/ 32 w 89"/>
                  <a:gd name="T5" fmla="*/ 47 h 52"/>
                  <a:gd name="T6" fmla="*/ 8 w 89"/>
                  <a:gd name="T7" fmla="*/ 33 h 52"/>
                  <a:gd name="T8" fmla="*/ 6 w 89"/>
                  <a:gd name="T9" fmla="*/ 19 h 52"/>
                  <a:gd name="T10" fmla="*/ 34 w 89"/>
                  <a:gd name="T11" fmla="*/ 3 h 52"/>
                  <a:gd name="T12" fmla="*/ 57 w 89"/>
                  <a:gd name="T13" fmla="*/ 4 h 52"/>
                  <a:gd name="T14" fmla="*/ 82 w 89"/>
                  <a:gd name="T15" fmla="*/ 19 h 52"/>
                  <a:gd name="T16" fmla="*/ 84 w 89"/>
                  <a:gd name="T17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52">
                    <a:moveTo>
                      <a:pt x="84" y="32"/>
                    </a:moveTo>
                    <a:cubicBezTo>
                      <a:pt x="55" y="48"/>
                      <a:pt x="55" y="48"/>
                      <a:pt x="55" y="48"/>
                    </a:cubicBezTo>
                    <a:cubicBezTo>
                      <a:pt x="50" y="52"/>
                      <a:pt x="39" y="51"/>
                      <a:pt x="32" y="47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" y="29"/>
                      <a:pt x="0" y="23"/>
                      <a:pt x="6" y="19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0" y="0"/>
                      <a:pt x="50" y="0"/>
                      <a:pt x="57" y="4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9" y="22"/>
                      <a:pt x="89" y="28"/>
                      <a:pt x="8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9" name="任意多边形 1448">
                <a:extLst>
                  <a:ext uri="{FF2B5EF4-FFF2-40B4-BE49-F238E27FC236}">
                    <a16:creationId xmlns:a16="http://schemas.microsoft.com/office/drawing/2014/main" id="{DD5D5847-7BB9-42C8-AD4C-32777062A622}"/>
                  </a:ext>
                </a:extLst>
              </p:cNvPr>
              <p:cNvSpPr/>
              <p:nvPr/>
            </p:nvSpPr>
            <p:spPr bwMode="auto">
              <a:xfrm>
                <a:off x="6892925" y="1889126"/>
                <a:ext cx="404813" cy="249238"/>
              </a:xfrm>
              <a:custGeom>
                <a:avLst/>
                <a:gdLst>
                  <a:gd name="T0" fmla="*/ 46 w 91"/>
                  <a:gd name="T1" fmla="*/ 56 h 56"/>
                  <a:gd name="T2" fmla="*/ 32 w 91"/>
                  <a:gd name="T3" fmla="*/ 52 h 56"/>
                  <a:gd name="T4" fmla="*/ 7 w 91"/>
                  <a:gd name="T5" fmla="*/ 38 h 56"/>
                  <a:gd name="T6" fmla="*/ 0 w 91"/>
                  <a:gd name="T7" fmla="*/ 28 h 56"/>
                  <a:gd name="T8" fmla="*/ 6 w 91"/>
                  <a:gd name="T9" fmla="*/ 20 h 56"/>
                  <a:gd name="T10" fmla="*/ 34 w 91"/>
                  <a:gd name="T11" fmla="*/ 4 h 56"/>
                  <a:gd name="T12" fmla="*/ 59 w 91"/>
                  <a:gd name="T13" fmla="*/ 5 h 56"/>
                  <a:gd name="T14" fmla="*/ 84 w 91"/>
                  <a:gd name="T15" fmla="*/ 19 h 56"/>
                  <a:gd name="T16" fmla="*/ 91 w 91"/>
                  <a:gd name="T17" fmla="*/ 29 h 56"/>
                  <a:gd name="T18" fmla="*/ 86 w 91"/>
                  <a:gd name="T19" fmla="*/ 37 h 56"/>
                  <a:gd name="T20" fmla="*/ 58 w 91"/>
                  <a:gd name="T21" fmla="*/ 53 h 56"/>
                  <a:gd name="T22" fmla="*/ 46 w 91"/>
                  <a:gd name="T23" fmla="*/ 56 h 56"/>
                  <a:gd name="T24" fmla="*/ 45 w 91"/>
                  <a:gd name="T25" fmla="*/ 7 h 56"/>
                  <a:gd name="T26" fmla="*/ 36 w 91"/>
                  <a:gd name="T27" fmla="*/ 8 h 56"/>
                  <a:gd name="T28" fmla="*/ 8 w 91"/>
                  <a:gd name="T29" fmla="*/ 25 h 56"/>
                  <a:gd name="T30" fmla="*/ 5 w 91"/>
                  <a:gd name="T31" fmla="*/ 28 h 56"/>
                  <a:gd name="T32" fmla="*/ 10 w 91"/>
                  <a:gd name="T33" fmla="*/ 34 h 56"/>
                  <a:gd name="T34" fmla="*/ 35 w 91"/>
                  <a:gd name="T35" fmla="*/ 48 h 56"/>
                  <a:gd name="T36" fmla="*/ 55 w 91"/>
                  <a:gd name="T37" fmla="*/ 49 h 56"/>
                  <a:gd name="T38" fmla="*/ 83 w 91"/>
                  <a:gd name="T39" fmla="*/ 33 h 56"/>
                  <a:gd name="T40" fmla="*/ 86 w 91"/>
                  <a:gd name="T41" fmla="*/ 29 h 56"/>
                  <a:gd name="T42" fmla="*/ 82 w 91"/>
                  <a:gd name="T43" fmla="*/ 24 h 56"/>
                  <a:gd name="T44" fmla="*/ 57 w 91"/>
                  <a:gd name="T45" fmla="*/ 9 h 56"/>
                  <a:gd name="T46" fmla="*/ 45 w 91"/>
                  <a:gd name="T47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56">
                    <a:moveTo>
                      <a:pt x="46" y="56"/>
                    </a:moveTo>
                    <a:cubicBezTo>
                      <a:pt x="41" y="56"/>
                      <a:pt x="36" y="55"/>
                      <a:pt x="32" y="5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3" y="36"/>
                      <a:pt x="0" y="32"/>
                      <a:pt x="0" y="28"/>
                    </a:cubicBezTo>
                    <a:cubicBezTo>
                      <a:pt x="0" y="25"/>
                      <a:pt x="2" y="22"/>
                      <a:pt x="6" y="2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40" y="0"/>
                      <a:pt x="52" y="1"/>
                      <a:pt x="59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9" y="22"/>
                      <a:pt x="91" y="25"/>
                      <a:pt x="91" y="29"/>
                    </a:cubicBezTo>
                    <a:cubicBezTo>
                      <a:pt x="91" y="32"/>
                      <a:pt x="89" y="35"/>
                      <a:pt x="86" y="37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5" y="55"/>
                      <a:pt x="51" y="56"/>
                      <a:pt x="46" y="56"/>
                    </a:cubicBezTo>
                    <a:close/>
                    <a:moveTo>
                      <a:pt x="45" y="7"/>
                    </a:moveTo>
                    <a:cubicBezTo>
                      <a:pt x="42" y="7"/>
                      <a:pt x="39" y="7"/>
                      <a:pt x="36" y="8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5"/>
                      <a:pt x="5" y="27"/>
                      <a:pt x="5" y="28"/>
                    </a:cubicBezTo>
                    <a:cubicBezTo>
                      <a:pt x="5" y="30"/>
                      <a:pt x="7" y="32"/>
                      <a:pt x="10" y="34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41" y="51"/>
                      <a:pt x="50" y="52"/>
                      <a:pt x="55" y="49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4" y="32"/>
                      <a:pt x="86" y="31"/>
                      <a:pt x="86" y="29"/>
                    </a:cubicBezTo>
                    <a:cubicBezTo>
                      <a:pt x="86" y="27"/>
                      <a:pt x="84" y="25"/>
                      <a:pt x="82" y="24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3" y="8"/>
                      <a:pt x="49" y="7"/>
                      <a:pt x="45" y="7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0" name="矩形 1449">
                <a:extLst>
                  <a:ext uri="{FF2B5EF4-FFF2-40B4-BE49-F238E27FC236}">
                    <a16:creationId xmlns:a16="http://schemas.microsoft.com/office/drawing/2014/main" id="{B1AD5AB1-5CE8-41AB-AC10-71FC35A26363}"/>
                  </a:ext>
                </a:extLst>
              </p:cNvPr>
              <p:cNvSpPr/>
              <p:nvPr/>
            </p:nvSpPr>
            <p:spPr bwMode="auto">
              <a:xfrm>
                <a:off x="7038975" y="2116138"/>
                <a:ext cx="22225" cy="119063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1" name="矩形 1450">
                <a:extLst>
                  <a:ext uri="{FF2B5EF4-FFF2-40B4-BE49-F238E27FC236}">
                    <a16:creationId xmlns:a16="http://schemas.microsoft.com/office/drawing/2014/main" id="{CBF23C85-1473-4374-8F49-C4FD1AEF988F}"/>
                  </a:ext>
                </a:extLst>
              </p:cNvPr>
              <p:cNvSpPr/>
              <p:nvPr/>
            </p:nvSpPr>
            <p:spPr bwMode="auto">
              <a:xfrm>
                <a:off x="7234238" y="2089151"/>
                <a:ext cx="19050" cy="57150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2" name="任意多边形 1451">
                <a:extLst>
                  <a:ext uri="{FF2B5EF4-FFF2-40B4-BE49-F238E27FC236}">
                    <a16:creationId xmlns:a16="http://schemas.microsoft.com/office/drawing/2014/main" id="{1887FAE6-387C-44F6-B5AC-35AA7C65437E}"/>
                  </a:ext>
                </a:extLst>
              </p:cNvPr>
              <p:cNvSpPr/>
              <p:nvPr/>
            </p:nvSpPr>
            <p:spPr bwMode="auto">
              <a:xfrm>
                <a:off x="6697663" y="5324476"/>
                <a:ext cx="382588" cy="234950"/>
              </a:xfrm>
              <a:custGeom>
                <a:avLst/>
                <a:gdLst>
                  <a:gd name="T0" fmla="*/ 84 w 86"/>
                  <a:gd name="T1" fmla="*/ 0 h 53"/>
                  <a:gd name="T2" fmla="*/ 2 w 86"/>
                  <a:gd name="T3" fmla="*/ 0 h 53"/>
                  <a:gd name="T4" fmla="*/ 0 w 86"/>
                  <a:gd name="T5" fmla="*/ 2 h 53"/>
                  <a:gd name="T6" fmla="*/ 0 w 86"/>
                  <a:gd name="T7" fmla="*/ 27 h 53"/>
                  <a:gd name="T8" fmla="*/ 0 w 86"/>
                  <a:gd name="T9" fmla="*/ 27 h 53"/>
                  <a:gd name="T10" fmla="*/ 6 w 86"/>
                  <a:gd name="T11" fmla="*/ 35 h 53"/>
                  <a:gd name="T12" fmla="*/ 30 w 86"/>
                  <a:gd name="T13" fmla="*/ 49 h 53"/>
                  <a:gd name="T14" fmla="*/ 53 w 86"/>
                  <a:gd name="T15" fmla="*/ 50 h 53"/>
                  <a:gd name="T16" fmla="*/ 81 w 86"/>
                  <a:gd name="T17" fmla="*/ 34 h 53"/>
                  <a:gd name="T18" fmla="*/ 85 w 86"/>
                  <a:gd name="T19" fmla="*/ 27 h 53"/>
                  <a:gd name="T20" fmla="*/ 85 w 86"/>
                  <a:gd name="T21" fmla="*/ 27 h 53"/>
                  <a:gd name="T22" fmla="*/ 85 w 86"/>
                  <a:gd name="T23" fmla="*/ 2 h 53"/>
                  <a:gd name="T24" fmla="*/ 84 w 86"/>
                  <a:gd name="T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53">
                    <a:moveTo>
                      <a:pt x="8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3"/>
                      <a:pt x="6" y="3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7" y="53"/>
                      <a:pt x="47" y="53"/>
                      <a:pt x="53" y="50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2"/>
                      <a:pt x="86" y="30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1"/>
                      <a:pt x="85" y="0"/>
                      <a:pt x="84" y="0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3" name="任意多边形 1452">
                <a:extLst>
                  <a:ext uri="{FF2B5EF4-FFF2-40B4-BE49-F238E27FC236}">
                    <a16:creationId xmlns:a16="http://schemas.microsoft.com/office/drawing/2014/main" id="{05E3446E-D904-4B52-B98A-68A1E7D08F67}"/>
                  </a:ext>
                </a:extLst>
              </p:cNvPr>
              <p:cNvSpPr/>
              <p:nvPr/>
            </p:nvSpPr>
            <p:spPr bwMode="auto">
              <a:xfrm>
                <a:off x="6684963" y="5314951"/>
                <a:ext cx="403225" cy="254000"/>
              </a:xfrm>
              <a:custGeom>
                <a:avLst/>
                <a:gdLst>
                  <a:gd name="T0" fmla="*/ 46 w 91"/>
                  <a:gd name="T1" fmla="*/ 57 h 57"/>
                  <a:gd name="T2" fmla="*/ 32 w 91"/>
                  <a:gd name="T3" fmla="*/ 53 h 57"/>
                  <a:gd name="T4" fmla="*/ 7 w 91"/>
                  <a:gd name="T5" fmla="*/ 39 h 57"/>
                  <a:gd name="T6" fmla="*/ 1 w 91"/>
                  <a:gd name="T7" fmla="*/ 32 h 57"/>
                  <a:gd name="T8" fmla="*/ 0 w 91"/>
                  <a:gd name="T9" fmla="*/ 32 h 57"/>
                  <a:gd name="T10" fmla="*/ 0 w 91"/>
                  <a:gd name="T11" fmla="*/ 29 h 57"/>
                  <a:gd name="T12" fmla="*/ 0 w 91"/>
                  <a:gd name="T13" fmla="*/ 4 h 57"/>
                  <a:gd name="T14" fmla="*/ 5 w 91"/>
                  <a:gd name="T15" fmla="*/ 0 h 57"/>
                  <a:gd name="T16" fmla="*/ 87 w 91"/>
                  <a:gd name="T17" fmla="*/ 0 h 57"/>
                  <a:gd name="T18" fmla="*/ 87 w 91"/>
                  <a:gd name="T19" fmla="*/ 0 h 57"/>
                  <a:gd name="T20" fmla="*/ 90 w 91"/>
                  <a:gd name="T21" fmla="*/ 1 h 57"/>
                  <a:gd name="T22" fmla="*/ 91 w 91"/>
                  <a:gd name="T23" fmla="*/ 4 h 57"/>
                  <a:gd name="T24" fmla="*/ 91 w 91"/>
                  <a:gd name="T25" fmla="*/ 32 h 57"/>
                  <a:gd name="T26" fmla="*/ 91 w 91"/>
                  <a:gd name="T27" fmla="*/ 32 h 57"/>
                  <a:gd name="T28" fmla="*/ 86 w 91"/>
                  <a:gd name="T29" fmla="*/ 38 h 57"/>
                  <a:gd name="T30" fmla="*/ 58 w 91"/>
                  <a:gd name="T31" fmla="*/ 54 h 57"/>
                  <a:gd name="T32" fmla="*/ 46 w 91"/>
                  <a:gd name="T33" fmla="*/ 57 h 57"/>
                  <a:gd name="T34" fmla="*/ 5 w 91"/>
                  <a:gd name="T35" fmla="*/ 29 h 57"/>
                  <a:gd name="T36" fmla="*/ 5 w 91"/>
                  <a:gd name="T37" fmla="*/ 29 h 57"/>
                  <a:gd name="T38" fmla="*/ 10 w 91"/>
                  <a:gd name="T39" fmla="*/ 34 h 57"/>
                  <a:gd name="T40" fmla="*/ 35 w 91"/>
                  <a:gd name="T41" fmla="*/ 49 h 57"/>
                  <a:gd name="T42" fmla="*/ 55 w 91"/>
                  <a:gd name="T43" fmla="*/ 50 h 57"/>
                  <a:gd name="T44" fmla="*/ 83 w 91"/>
                  <a:gd name="T45" fmla="*/ 33 h 57"/>
                  <a:gd name="T46" fmla="*/ 86 w 91"/>
                  <a:gd name="T47" fmla="*/ 30 h 57"/>
                  <a:gd name="T48" fmla="*/ 86 w 91"/>
                  <a:gd name="T49" fmla="*/ 27 h 57"/>
                  <a:gd name="T50" fmla="*/ 86 w 91"/>
                  <a:gd name="T51" fmla="*/ 27 h 57"/>
                  <a:gd name="T52" fmla="*/ 86 w 91"/>
                  <a:gd name="T53" fmla="*/ 5 h 57"/>
                  <a:gd name="T54" fmla="*/ 5 w 91"/>
                  <a:gd name="T55" fmla="*/ 5 h 57"/>
                  <a:gd name="T56" fmla="*/ 5 w 91"/>
                  <a:gd name="T57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57">
                    <a:moveTo>
                      <a:pt x="46" y="57"/>
                    </a:moveTo>
                    <a:cubicBezTo>
                      <a:pt x="41" y="57"/>
                      <a:pt x="36" y="56"/>
                      <a:pt x="32" y="53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4" y="37"/>
                      <a:pt x="2" y="35"/>
                      <a:pt x="1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9" y="0"/>
                      <a:pt x="90" y="1"/>
                    </a:cubicBezTo>
                    <a:cubicBezTo>
                      <a:pt x="91" y="2"/>
                      <a:pt x="91" y="3"/>
                      <a:pt x="91" y="4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0" y="34"/>
                      <a:pt x="88" y="36"/>
                      <a:pt x="86" y="38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5" y="56"/>
                      <a:pt x="51" y="57"/>
                      <a:pt x="46" y="57"/>
                    </a:cubicBezTo>
                    <a:close/>
                    <a:moveTo>
                      <a:pt x="5" y="29"/>
                    </a:moveTo>
                    <a:cubicBezTo>
                      <a:pt x="5" y="29"/>
                      <a:pt x="5" y="29"/>
                      <a:pt x="5" y="29"/>
                    </a:cubicBezTo>
                    <a:cubicBezTo>
                      <a:pt x="6" y="31"/>
                      <a:pt x="7" y="33"/>
                      <a:pt x="10" y="34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41" y="52"/>
                      <a:pt x="50" y="53"/>
                      <a:pt x="55" y="50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4" y="33"/>
                      <a:pt x="86" y="31"/>
                      <a:pt x="86" y="30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4" name="任意多边形 1453">
                <a:extLst>
                  <a:ext uri="{FF2B5EF4-FFF2-40B4-BE49-F238E27FC236}">
                    <a16:creationId xmlns:a16="http://schemas.microsoft.com/office/drawing/2014/main" id="{7724F8A1-ABD6-49DC-BDB5-6C0A88176F30}"/>
                  </a:ext>
                </a:extLst>
              </p:cNvPr>
              <p:cNvSpPr/>
              <p:nvPr/>
            </p:nvSpPr>
            <p:spPr bwMode="auto">
              <a:xfrm>
                <a:off x="6902450" y="5324476"/>
                <a:ext cx="177800" cy="231775"/>
              </a:xfrm>
              <a:custGeom>
                <a:avLst/>
                <a:gdLst>
                  <a:gd name="T0" fmla="*/ 38 w 40"/>
                  <a:gd name="T1" fmla="*/ 0 h 52"/>
                  <a:gd name="T2" fmla="*/ 0 w 40"/>
                  <a:gd name="T3" fmla="*/ 0 h 52"/>
                  <a:gd name="T4" fmla="*/ 0 w 40"/>
                  <a:gd name="T5" fmla="*/ 52 h 52"/>
                  <a:gd name="T6" fmla="*/ 7 w 40"/>
                  <a:gd name="T7" fmla="*/ 50 h 52"/>
                  <a:gd name="T8" fmla="*/ 35 w 40"/>
                  <a:gd name="T9" fmla="*/ 34 h 52"/>
                  <a:gd name="T10" fmla="*/ 39 w 40"/>
                  <a:gd name="T11" fmla="*/ 28 h 52"/>
                  <a:gd name="T12" fmla="*/ 39 w 40"/>
                  <a:gd name="T13" fmla="*/ 28 h 52"/>
                  <a:gd name="T14" fmla="*/ 39 w 40"/>
                  <a:gd name="T15" fmla="*/ 2 h 52"/>
                  <a:gd name="T16" fmla="*/ 38 w 40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5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3" y="52"/>
                      <a:pt x="5" y="51"/>
                      <a:pt x="7" y="50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8" y="32"/>
                      <a:pt x="40" y="30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1"/>
                      <a:pt x="39" y="0"/>
                      <a:pt x="38" y="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5" name="任意多边形 1454">
                <a:extLst>
                  <a:ext uri="{FF2B5EF4-FFF2-40B4-BE49-F238E27FC236}">
                    <a16:creationId xmlns:a16="http://schemas.microsoft.com/office/drawing/2014/main" id="{653846F6-E005-4E44-B248-7BFF05079BF2}"/>
                  </a:ext>
                </a:extLst>
              </p:cNvPr>
              <p:cNvSpPr/>
              <p:nvPr/>
            </p:nvSpPr>
            <p:spPr bwMode="auto">
              <a:xfrm>
                <a:off x="6688138" y="5213351"/>
                <a:ext cx="395288" cy="227013"/>
              </a:xfrm>
              <a:custGeom>
                <a:avLst/>
                <a:gdLst>
                  <a:gd name="T0" fmla="*/ 83 w 89"/>
                  <a:gd name="T1" fmla="*/ 32 h 51"/>
                  <a:gd name="T2" fmla="*/ 55 w 89"/>
                  <a:gd name="T3" fmla="*/ 48 h 51"/>
                  <a:gd name="T4" fmla="*/ 32 w 89"/>
                  <a:gd name="T5" fmla="*/ 47 h 51"/>
                  <a:gd name="T6" fmla="*/ 8 w 89"/>
                  <a:gd name="T7" fmla="*/ 33 h 51"/>
                  <a:gd name="T8" fmla="*/ 6 w 89"/>
                  <a:gd name="T9" fmla="*/ 19 h 51"/>
                  <a:gd name="T10" fmla="*/ 34 w 89"/>
                  <a:gd name="T11" fmla="*/ 3 h 51"/>
                  <a:gd name="T12" fmla="*/ 57 w 89"/>
                  <a:gd name="T13" fmla="*/ 4 h 51"/>
                  <a:gd name="T14" fmla="*/ 82 w 89"/>
                  <a:gd name="T15" fmla="*/ 18 h 51"/>
                  <a:gd name="T16" fmla="*/ 83 w 89"/>
                  <a:gd name="T17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51">
                    <a:moveTo>
                      <a:pt x="83" y="32"/>
                    </a:moveTo>
                    <a:cubicBezTo>
                      <a:pt x="55" y="48"/>
                      <a:pt x="55" y="48"/>
                      <a:pt x="55" y="48"/>
                    </a:cubicBezTo>
                    <a:cubicBezTo>
                      <a:pt x="49" y="51"/>
                      <a:pt x="39" y="51"/>
                      <a:pt x="32" y="47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" y="29"/>
                      <a:pt x="0" y="23"/>
                      <a:pt x="6" y="19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0" y="0"/>
                      <a:pt x="50" y="0"/>
                      <a:pt x="57" y="4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9" y="22"/>
                      <a:pt x="89" y="28"/>
                      <a:pt x="8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6" name="任意多边形 1455">
                <a:extLst>
                  <a:ext uri="{FF2B5EF4-FFF2-40B4-BE49-F238E27FC236}">
                    <a16:creationId xmlns:a16="http://schemas.microsoft.com/office/drawing/2014/main" id="{DC399DEC-E2C7-4556-ACA0-41A8F05D2AA8}"/>
                  </a:ext>
                </a:extLst>
              </p:cNvPr>
              <p:cNvSpPr/>
              <p:nvPr/>
            </p:nvSpPr>
            <p:spPr bwMode="auto">
              <a:xfrm>
                <a:off x="6684963" y="5200651"/>
                <a:ext cx="403225" cy="247650"/>
              </a:xfrm>
              <a:custGeom>
                <a:avLst/>
                <a:gdLst>
                  <a:gd name="T0" fmla="*/ 46 w 91"/>
                  <a:gd name="T1" fmla="*/ 56 h 56"/>
                  <a:gd name="T2" fmla="*/ 32 w 91"/>
                  <a:gd name="T3" fmla="*/ 52 h 56"/>
                  <a:gd name="T4" fmla="*/ 7 w 91"/>
                  <a:gd name="T5" fmla="*/ 38 h 56"/>
                  <a:gd name="T6" fmla="*/ 0 w 91"/>
                  <a:gd name="T7" fmla="*/ 28 h 56"/>
                  <a:gd name="T8" fmla="*/ 6 w 91"/>
                  <a:gd name="T9" fmla="*/ 20 h 56"/>
                  <a:gd name="T10" fmla="*/ 34 w 91"/>
                  <a:gd name="T11" fmla="*/ 4 h 56"/>
                  <a:gd name="T12" fmla="*/ 59 w 91"/>
                  <a:gd name="T13" fmla="*/ 5 h 56"/>
                  <a:gd name="T14" fmla="*/ 84 w 91"/>
                  <a:gd name="T15" fmla="*/ 19 h 56"/>
                  <a:gd name="T16" fmla="*/ 91 w 91"/>
                  <a:gd name="T17" fmla="*/ 29 h 56"/>
                  <a:gd name="T18" fmla="*/ 86 w 91"/>
                  <a:gd name="T19" fmla="*/ 37 h 56"/>
                  <a:gd name="T20" fmla="*/ 58 w 91"/>
                  <a:gd name="T21" fmla="*/ 53 h 56"/>
                  <a:gd name="T22" fmla="*/ 46 w 91"/>
                  <a:gd name="T23" fmla="*/ 56 h 56"/>
                  <a:gd name="T24" fmla="*/ 45 w 91"/>
                  <a:gd name="T25" fmla="*/ 6 h 56"/>
                  <a:gd name="T26" fmla="*/ 36 w 91"/>
                  <a:gd name="T27" fmla="*/ 8 h 56"/>
                  <a:gd name="T28" fmla="*/ 8 w 91"/>
                  <a:gd name="T29" fmla="*/ 24 h 56"/>
                  <a:gd name="T30" fmla="*/ 5 w 91"/>
                  <a:gd name="T31" fmla="*/ 28 h 56"/>
                  <a:gd name="T32" fmla="*/ 10 w 91"/>
                  <a:gd name="T33" fmla="*/ 33 h 56"/>
                  <a:gd name="T34" fmla="*/ 35 w 91"/>
                  <a:gd name="T35" fmla="*/ 48 h 56"/>
                  <a:gd name="T36" fmla="*/ 55 w 91"/>
                  <a:gd name="T37" fmla="*/ 49 h 56"/>
                  <a:gd name="T38" fmla="*/ 83 w 91"/>
                  <a:gd name="T39" fmla="*/ 32 h 56"/>
                  <a:gd name="T40" fmla="*/ 86 w 91"/>
                  <a:gd name="T41" fmla="*/ 29 h 56"/>
                  <a:gd name="T42" fmla="*/ 82 w 91"/>
                  <a:gd name="T43" fmla="*/ 23 h 56"/>
                  <a:gd name="T44" fmla="*/ 57 w 91"/>
                  <a:gd name="T45" fmla="*/ 9 h 56"/>
                  <a:gd name="T46" fmla="*/ 45 w 91"/>
                  <a:gd name="T47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56">
                    <a:moveTo>
                      <a:pt x="46" y="56"/>
                    </a:moveTo>
                    <a:cubicBezTo>
                      <a:pt x="41" y="56"/>
                      <a:pt x="36" y="54"/>
                      <a:pt x="32" y="5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3" y="35"/>
                      <a:pt x="0" y="32"/>
                      <a:pt x="0" y="28"/>
                    </a:cubicBezTo>
                    <a:cubicBezTo>
                      <a:pt x="0" y="25"/>
                      <a:pt x="2" y="22"/>
                      <a:pt x="6" y="2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40" y="0"/>
                      <a:pt x="52" y="0"/>
                      <a:pt x="59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8" y="22"/>
                      <a:pt x="91" y="25"/>
                      <a:pt x="91" y="29"/>
                    </a:cubicBezTo>
                    <a:cubicBezTo>
                      <a:pt x="91" y="32"/>
                      <a:pt x="89" y="35"/>
                      <a:pt x="86" y="37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5" y="55"/>
                      <a:pt x="51" y="56"/>
                      <a:pt x="46" y="56"/>
                    </a:cubicBezTo>
                    <a:close/>
                    <a:moveTo>
                      <a:pt x="45" y="6"/>
                    </a:moveTo>
                    <a:cubicBezTo>
                      <a:pt x="42" y="6"/>
                      <a:pt x="38" y="7"/>
                      <a:pt x="36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5"/>
                      <a:pt x="5" y="26"/>
                      <a:pt x="5" y="28"/>
                    </a:cubicBezTo>
                    <a:cubicBezTo>
                      <a:pt x="5" y="30"/>
                      <a:pt x="7" y="32"/>
                      <a:pt x="10" y="33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41" y="51"/>
                      <a:pt x="50" y="52"/>
                      <a:pt x="55" y="49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4" y="32"/>
                      <a:pt x="86" y="30"/>
                      <a:pt x="86" y="29"/>
                    </a:cubicBezTo>
                    <a:cubicBezTo>
                      <a:pt x="86" y="27"/>
                      <a:pt x="84" y="25"/>
                      <a:pt x="82" y="23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3" y="7"/>
                      <a:pt x="49" y="6"/>
                      <a:pt x="45" y="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7" name="矩形 1456">
                <a:extLst>
                  <a:ext uri="{FF2B5EF4-FFF2-40B4-BE49-F238E27FC236}">
                    <a16:creationId xmlns:a16="http://schemas.microsoft.com/office/drawing/2014/main" id="{40862383-2AF5-4A44-AC1D-DE6DA624FA2C}"/>
                  </a:ext>
                </a:extLst>
              </p:cNvPr>
              <p:cNvSpPr/>
              <p:nvPr/>
            </p:nvSpPr>
            <p:spPr bwMode="auto">
              <a:xfrm>
                <a:off x="6831013" y="5426076"/>
                <a:ext cx="22225" cy="120650"/>
              </a:xfrm>
              <a:prstGeom prst="rect">
                <a:avLst/>
              </a:pr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8" name="矩形 1457">
                <a:extLst>
                  <a:ext uri="{FF2B5EF4-FFF2-40B4-BE49-F238E27FC236}">
                    <a16:creationId xmlns:a16="http://schemas.microsoft.com/office/drawing/2014/main" id="{86E872D5-C182-4EC4-B8E5-9EC35E5D4098}"/>
                  </a:ext>
                </a:extLst>
              </p:cNvPr>
              <p:cNvSpPr/>
              <p:nvPr/>
            </p:nvSpPr>
            <p:spPr bwMode="auto">
              <a:xfrm>
                <a:off x="7026275" y="5395913"/>
                <a:ext cx="17463" cy="61913"/>
              </a:xfrm>
              <a:prstGeom prst="rect">
                <a:avLst/>
              </a:pr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9" name="任意多边形 1458">
                <a:extLst>
                  <a:ext uri="{FF2B5EF4-FFF2-40B4-BE49-F238E27FC236}">
                    <a16:creationId xmlns:a16="http://schemas.microsoft.com/office/drawing/2014/main" id="{8A6D5B69-43E3-48F3-AB0B-3D6515F539E2}"/>
                  </a:ext>
                </a:extLst>
              </p:cNvPr>
              <p:cNvSpPr/>
              <p:nvPr/>
            </p:nvSpPr>
            <p:spPr bwMode="auto">
              <a:xfrm>
                <a:off x="3843338" y="2284413"/>
                <a:ext cx="123825" cy="177800"/>
              </a:xfrm>
              <a:custGeom>
                <a:avLst/>
                <a:gdLst>
                  <a:gd name="T0" fmla="*/ 10 w 28"/>
                  <a:gd name="T1" fmla="*/ 40 h 40"/>
                  <a:gd name="T2" fmla="*/ 28 w 28"/>
                  <a:gd name="T3" fmla="*/ 28 h 40"/>
                  <a:gd name="T4" fmla="*/ 28 w 28"/>
                  <a:gd name="T5" fmla="*/ 28 h 40"/>
                  <a:gd name="T6" fmla="*/ 5 w 28"/>
                  <a:gd name="T7" fmla="*/ 0 h 40"/>
                  <a:gd name="T8" fmla="*/ 5 w 28"/>
                  <a:gd name="T9" fmla="*/ 0 h 40"/>
                  <a:gd name="T10" fmla="*/ 1 w 28"/>
                  <a:gd name="T11" fmla="*/ 17 h 40"/>
                  <a:gd name="T12" fmla="*/ 1 w 28"/>
                  <a:gd name="T13" fmla="*/ 17 h 40"/>
                  <a:gd name="T14" fmla="*/ 0 w 28"/>
                  <a:gd name="T15" fmla="*/ 29 h 40"/>
                  <a:gd name="T16" fmla="*/ 0 w 28"/>
                  <a:gd name="T17" fmla="*/ 29 h 40"/>
                  <a:gd name="T18" fmla="*/ 10 w 28"/>
                  <a:gd name="T19" fmla="*/ 40 h 40"/>
                  <a:gd name="T20" fmla="*/ 10 w 28"/>
                  <a:gd name="T2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0">
                    <a:moveTo>
                      <a:pt x="10" y="40"/>
                    </a:move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0" name="任意多边形 1459">
                <a:extLst>
                  <a:ext uri="{FF2B5EF4-FFF2-40B4-BE49-F238E27FC236}">
                    <a16:creationId xmlns:a16="http://schemas.microsoft.com/office/drawing/2014/main" id="{B8A1B74B-5AC8-452C-8B2F-5400CBF3C52E}"/>
                  </a:ext>
                </a:extLst>
              </p:cNvPr>
              <p:cNvSpPr/>
              <p:nvPr/>
            </p:nvSpPr>
            <p:spPr bwMode="auto">
              <a:xfrm>
                <a:off x="3833813" y="2276476"/>
                <a:ext cx="141288" cy="195263"/>
              </a:xfrm>
              <a:custGeom>
                <a:avLst/>
                <a:gdLst>
                  <a:gd name="T0" fmla="*/ 12 w 32"/>
                  <a:gd name="T1" fmla="*/ 44 h 44"/>
                  <a:gd name="T2" fmla="*/ 10 w 32"/>
                  <a:gd name="T3" fmla="*/ 43 h 44"/>
                  <a:gd name="T4" fmla="*/ 0 w 32"/>
                  <a:gd name="T5" fmla="*/ 32 h 44"/>
                  <a:gd name="T6" fmla="*/ 0 w 32"/>
                  <a:gd name="T7" fmla="*/ 31 h 44"/>
                  <a:gd name="T8" fmla="*/ 1 w 32"/>
                  <a:gd name="T9" fmla="*/ 19 h 44"/>
                  <a:gd name="T10" fmla="*/ 5 w 32"/>
                  <a:gd name="T11" fmla="*/ 1 h 44"/>
                  <a:gd name="T12" fmla="*/ 7 w 32"/>
                  <a:gd name="T13" fmla="*/ 0 h 44"/>
                  <a:gd name="T14" fmla="*/ 9 w 32"/>
                  <a:gd name="T15" fmla="*/ 1 h 44"/>
                  <a:gd name="T16" fmla="*/ 32 w 32"/>
                  <a:gd name="T17" fmla="*/ 29 h 44"/>
                  <a:gd name="T18" fmla="*/ 32 w 32"/>
                  <a:gd name="T19" fmla="*/ 30 h 44"/>
                  <a:gd name="T20" fmla="*/ 31 w 32"/>
                  <a:gd name="T21" fmla="*/ 32 h 44"/>
                  <a:gd name="T22" fmla="*/ 13 w 32"/>
                  <a:gd name="T23" fmla="*/ 44 h 44"/>
                  <a:gd name="T24" fmla="*/ 12 w 32"/>
                  <a:gd name="T25" fmla="*/ 44 h 44"/>
                  <a:gd name="T26" fmla="*/ 4 w 32"/>
                  <a:gd name="T27" fmla="*/ 30 h 44"/>
                  <a:gd name="T28" fmla="*/ 12 w 32"/>
                  <a:gd name="T29" fmla="*/ 40 h 44"/>
                  <a:gd name="T30" fmla="*/ 28 w 32"/>
                  <a:gd name="T31" fmla="*/ 30 h 44"/>
                  <a:gd name="T32" fmla="*/ 8 w 32"/>
                  <a:gd name="T33" fmla="*/ 6 h 44"/>
                  <a:gd name="T34" fmla="*/ 5 w 32"/>
                  <a:gd name="T35" fmla="*/ 20 h 44"/>
                  <a:gd name="T36" fmla="*/ 4 w 32"/>
                  <a:gd name="T37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44">
                    <a:moveTo>
                      <a:pt x="12" y="44"/>
                    </a:moveTo>
                    <a:cubicBezTo>
                      <a:pt x="11" y="44"/>
                      <a:pt x="11" y="44"/>
                      <a:pt x="1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1"/>
                      <a:pt x="32" y="32"/>
                      <a:pt x="31" y="3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2" y="44"/>
                      <a:pt x="12" y="44"/>
                    </a:cubicBezTo>
                    <a:close/>
                    <a:moveTo>
                      <a:pt x="4" y="30"/>
                    </a:moveTo>
                    <a:cubicBezTo>
                      <a:pt x="12" y="40"/>
                      <a:pt x="12" y="40"/>
                      <a:pt x="12" y="4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20"/>
                      <a:pt x="5" y="20"/>
                      <a:pt x="5" y="20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1" name="任意多边形 1460">
                <a:extLst>
                  <a:ext uri="{FF2B5EF4-FFF2-40B4-BE49-F238E27FC236}">
                    <a16:creationId xmlns:a16="http://schemas.microsoft.com/office/drawing/2014/main" id="{30AD6454-9E56-46E8-BBE7-AC2A0EDE2A56}"/>
                  </a:ext>
                </a:extLst>
              </p:cNvPr>
              <p:cNvSpPr/>
              <p:nvPr/>
            </p:nvSpPr>
            <p:spPr bwMode="auto">
              <a:xfrm>
                <a:off x="3709988" y="1862138"/>
                <a:ext cx="519113" cy="654050"/>
              </a:xfrm>
              <a:custGeom>
                <a:avLst/>
                <a:gdLst>
                  <a:gd name="T0" fmla="*/ 108 w 117"/>
                  <a:gd name="T1" fmla="*/ 51 h 147"/>
                  <a:gd name="T2" fmla="*/ 22 w 117"/>
                  <a:gd name="T3" fmla="*/ 1 h 147"/>
                  <a:gd name="T4" fmla="*/ 17 w 117"/>
                  <a:gd name="T5" fmla="*/ 1 h 147"/>
                  <a:gd name="T6" fmla="*/ 17 w 117"/>
                  <a:gd name="T7" fmla="*/ 1 h 147"/>
                  <a:gd name="T8" fmla="*/ 0 w 117"/>
                  <a:gd name="T9" fmla="*/ 11 h 147"/>
                  <a:gd name="T10" fmla="*/ 0 w 117"/>
                  <a:gd name="T11" fmla="*/ 11 h 147"/>
                  <a:gd name="T12" fmla="*/ 20 w 117"/>
                  <a:gd name="T13" fmla="*/ 33 h 147"/>
                  <a:gd name="T14" fmla="*/ 20 w 117"/>
                  <a:gd name="T15" fmla="*/ 33 h 147"/>
                  <a:gd name="T16" fmla="*/ 20 w 117"/>
                  <a:gd name="T17" fmla="*/ 68 h 147"/>
                  <a:gd name="T18" fmla="*/ 29 w 117"/>
                  <a:gd name="T19" fmla="*/ 83 h 147"/>
                  <a:gd name="T20" fmla="*/ 42 w 117"/>
                  <a:gd name="T21" fmla="*/ 91 h 147"/>
                  <a:gd name="T22" fmla="*/ 43 w 117"/>
                  <a:gd name="T23" fmla="*/ 92 h 147"/>
                  <a:gd name="T24" fmla="*/ 63 w 117"/>
                  <a:gd name="T25" fmla="*/ 122 h 147"/>
                  <a:gd name="T26" fmla="*/ 63 w 117"/>
                  <a:gd name="T27" fmla="*/ 121 h 147"/>
                  <a:gd name="T28" fmla="*/ 58 w 117"/>
                  <a:gd name="T29" fmla="*/ 102 h 147"/>
                  <a:gd name="T30" fmla="*/ 60 w 117"/>
                  <a:gd name="T31" fmla="*/ 101 h 147"/>
                  <a:gd name="T32" fmla="*/ 86 w 117"/>
                  <a:gd name="T33" fmla="*/ 117 h 147"/>
                  <a:gd name="T34" fmla="*/ 87 w 117"/>
                  <a:gd name="T35" fmla="*/ 117 h 147"/>
                  <a:gd name="T36" fmla="*/ 98 w 117"/>
                  <a:gd name="T37" fmla="*/ 146 h 147"/>
                  <a:gd name="T38" fmla="*/ 98 w 117"/>
                  <a:gd name="T39" fmla="*/ 147 h 147"/>
                  <a:gd name="T40" fmla="*/ 115 w 117"/>
                  <a:gd name="T41" fmla="*/ 137 h 147"/>
                  <a:gd name="T42" fmla="*/ 115 w 117"/>
                  <a:gd name="T43" fmla="*/ 137 h 147"/>
                  <a:gd name="T44" fmla="*/ 117 w 117"/>
                  <a:gd name="T45" fmla="*/ 131 h 147"/>
                  <a:gd name="T46" fmla="*/ 117 w 117"/>
                  <a:gd name="T47" fmla="*/ 66 h 147"/>
                  <a:gd name="T48" fmla="*/ 108 w 117"/>
                  <a:gd name="T49" fmla="*/ 5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7" h="147">
                    <a:moveTo>
                      <a:pt x="108" y="5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74"/>
                      <a:pt x="24" y="81"/>
                      <a:pt x="29" y="83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1"/>
                      <a:pt x="42" y="92"/>
                      <a:pt x="43" y="92"/>
                    </a:cubicBezTo>
                    <a:cubicBezTo>
                      <a:pt x="43" y="96"/>
                      <a:pt x="47" y="111"/>
                      <a:pt x="63" y="122"/>
                    </a:cubicBezTo>
                    <a:cubicBezTo>
                      <a:pt x="63" y="122"/>
                      <a:pt x="64" y="122"/>
                      <a:pt x="63" y="121"/>
                    </a:cubicBezTo>
                    <a:cubicBezTo>
                      <a:pt x="61" y="117"/>
                      <a:pt x="57" y="109"/>
                      <a:pt x="58" y="102"/>
                    </a:cubicBezTo>
                    <a:cubicBezTo>
                      <a:pt x="59" y="102"/>
                      <a:pt x="59" y="102"/>
                      <a:pt x="60" y="101"/>
                    </a:cubicBezTo>
                    <a:cubicBezTo>
                      <a:pt x="86" y="117"/>
                      <a:pt x="86" y="117"/>
                      <a:pt x="86" y="117"/>
                    </a:cubicBezTo>
                    <a:cubicBezTo>
                      <a:pt x="86" y="117"/>
                      <a:pt x="86" y="117"/>
                      <a:pt x="87" y="117"/>
                    </a:cubicBezTo>
                    <a:cubicBezTo>
                      <a:pt x="98" y="146"/>
                      <a:pt x="98" y="146"/>
                      <a:pt x="98" y="146"/>
                    </a:cubicBezTo>
                    <a:cubicBezTo>
                      <a:pt x="98" y="147"/>
                      <a:pt x="98" y="147"/>
                      <a:pt x="98" y="14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6" y="136"/>
                      <a:pt x="117" y="134"/>
                      <a:pt x="117" y="131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1"/>
                      <a:pt x="113" y="54"/>
                      <a:pt x="108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2" name="任意多边形 1461">
                <a:extLst>
                  <a:ext uri="{FF2B5EF4-FFF2-40B4-BE49-F238E27FC236}">
                    <a16:creationId xmlns:a16="http://schemas.microsoft.com/office/drawing/2014/main" id="{1AA4D097-5135-4443-A934-71E9929B1641}"/>
                  </a:ext>
                </a:extLst>
              </p:cNvPr>
              <p:cNvSpPr/>
              <p:nvPr/>
            </p:nvSpPr>
            <p:spPr bwMode="auto">
              <a:xfrm>
                <a:off x="3700463" y="1854201"/>
                <a:ext cx="536575" cy="669925"/>
              </a:xfrm>
              <a:custGeom>
                <a:avLst/>
                <a:gdLst>
                  <a:gd name="T0" fmla="*/ 100 w 121"/>
                  <a:gd name="T1" fmla="*/ 151 h 151"/>
                  <a:gd name="T2" fmla="*/ 99 w 121"/>
                  <a:gd name="T3" fmla="*/ 150 h 151"/>
                  <a:gd name="T4" fmla="*/ 98 w 121"/>
                  <a:gd name="T5" fmla="*/ 149 h 151"/>
                  <a:gd name="T6" fmla="*/ 87 w 121"/>
                  <a:gd name="T7" fmla="*/ 120 h 151"/>
                  <a:gd name="T8" fmla="*/ 62 w 121"/>
                  <a:gd name="T9" fmla="*/ 106 h 151"/>
                  <a:gd name="T10" fmla="*/ 67 w 121"/>
                  <a:gd name="T11" fmla="*/ 122 h 151"/>
                  <a:gd name="T12" fmla="*/ 66 w 121"/>
                  <a:gd name="T13" fmla="*/ 126 h 151"/>
                  <a:gd name="T14" fmla="*/ 63 w 121"/>
                  <a:gd name="T15" fmla="*/ 126 h 151"/>
                  <a:gd name="T16" fmla="*/ 43 w 121"/>
                  <a:gd name="T17" fmla="*/ 95 h 151"/>
                  <a:gd name="T18" fmla="*/ 42 w 121"/>
                  <a:gd name="T19" fmla="*/ 94 h 151"/>
                  <a:gd name="T20" fmla="*/ 30 w 121"/>
                  <a:gd name="T21" fmla="*/ 87 h 151"/>
                  <a:gd name="T22" fmla="*/ 20 w 121"/>
                  <a:gd name="T23" fmla="*/ 70 h 151"/>
                  <a:gd name="T24" fmla="*/ 20 w 121"/>
                  <a:gd name="T25" fmla="*/ 36 h 151"/>
                  <a:gd name="T26" fmla="*/ 0 w 121"/>
                  <a:gd name="T27" fmla="*/ 15 h 151"/>
                  <a:gd name="T28" fmla="*/ 0 w 121"/>
                  <a:gd name="T29" fmla="*/ 13 h 151"/>
                  <a:gd name="T30" fmla="*/ 1 w 121"/>
                  <a:gd name="T31" fmla="*/ 11 h 151"/>
                  <a:gd name="T32" fmla="*/ 18 w 121"/>
                  <a:gd name="T33" fmla="*/ 1 h 151"/>
                  <a:gd name="T34" fmla="*/ 25 w 121"/>
                  <a:gd name="T35" fmla="*/ 2 h 151"/>
                  <a:gd name="T36" fmla="*/ 111 w 121"/>
                  <a:gd name="T37" fmla="*/ 51 h 151"/>
                  <a:gd name="T38" fmla="*/ 121 w 121"/>
                  <a:gd name="T39" fmla="*/ 68 h 151"/>
                  <a:gd name="T40" fmla="*/ 121 w 121"/>
                  <a:gd name="T41" fmla="*/ 133 h 151"/>
                  <a:gd name="T42" fmla="*/ 118 w 121"/>
                  <a:gd name="T43" fmla="*/ 140 h 151"/>
                  <a:gd name="T44" fmla="*/ 100 w 121"/>
                  <a:gd name="T45" fmla="*/ 151 h 151"/>
                  <a:gd name="T46" fmla="*/ 62 w 121"/>
                  <a:gd name="T47" fmla="*/ 101 h 151"/>
                  <a:gd name="T48" fmla="*/ 90 w 121"/>
                  <a:gd name="T49" fmla="*/ 117 h 151"/>
                  <a:gd name="T50" fmla="*/ 90 w 121"/>
                  <a:gd name="T51" fmla="*/ 118 h 151"/>
                  <a:gd name="T52" fmla="*/ 101 w 121"/>
                  <a:gd name="T53" fmla="*/ 146 h 151"/>
                  <a:gd name="T54" fmla="*/ 116 w 121"/>
                  <a:gd name="T55" fmla="*/ 137 h 151"/>
                  <a:gd name="T56" fmla="*/ 117 w 121"/>
                  <a:gd name="T57" fmla="*/ 133 h 151"/>
                  <a:gd name="T58" fmla="*/ 117 w 121"/>
                  <a:gd name="T59" fmla="*/ 68 h 151"/>
                  <a:gd name="T60" fmla="*/ 109 w 121"/>
                  <a:gd name="T61" fmla="*/ 55 h 151"/>
                  <a:gd name="T62" fmla="*/ 23 w 121"/>
                  <a:gd name="T63" fmla="*/ 5 h 151"/>
                  <a:gd name="T64" fmla="*/ 20 w 121"/>
                  <a:gd name="T65" fmla="*/ 4 h 151"/>
                  <a:gd name="T66" fmla="*/ 5 w 121"/>
                  <a:gd name="T67" fmla="*/ 13 h 151"/>
                  <a:gd name="T68" fmla="*/ 24 w 121"/>
                  <a:gd name="T69" fmla="*/ 34 h 151"/>
                  <a:gd name="T70" fmla="*/ 24 w 121"/>
                  <a:gd name="T71" fmla="*/ 35 h 151"/>
                  <a:gd name="T72" fmla="*/ 24 w 121"/>
                  <a:gd name="T73" fmla="*/ 70 h 151"/>
                  <a:gd name="T74" fmla="*/ 32 w 121"/>
                  <a:gd name="T75" fmla="*/ 84 h 151"/>
                  <a:gd name="T76" fmla="*/ 45 w 121"/>
                  <a:gd name="T77" fmla="*/ 92 h 151"/>
                  <a:gd name="T78" fmla="*/ 47 w 121"/>
                  <a:gd name="T79" fmla="*/ 94 h 151"/>
                  <a:gd name="T80" fmla="*/ 61 w 121"/>
                  <a:gd name="T81" fmla="*/ 119 h 151"/>
                  <a:gd name="T82" fmla="*/ 58 w 121"/>
                  <a:gd name="T83" fmla="*/ 103 h 151"/>
                  <a:gd name="T84" fmla="*/ 59 w 121"/>
                  <a:gd name="T85" fmla="*/ 102 h 151"/>
                  <a:gd name="T86" fmla="*/ 62 w 121"/>
                  <a:gd name="T87" fmla="*/ 10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1" h="151">
                    <a:moveTo>
                      <a:pt x="100" y="151"/>
                    </a:moveTo>
                    <a:cubicBezTo>
                      <a:pt x="99" y="150"/>
                      <a:pt x="99" y="150"/>
                      <a:pt x="99" y="150"/>
                    </a:cubicBezTo>
                    <a:cubicBezTo>
                      <a:pt x="99" y="150"/>
                      <a:pt x="98" y="150"/>
                      <a:pt x="98" y="149"/>
                    </a:cubicBezTo>
                    <a:cubicBezTo>
                      <a:pt x="87" y="120"/>
                      <a:pt x="87" y="120"/>
                      <a:pt x="87" y="120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62" y="112"/>
                      <a:pt x="65" y="119"/>
                      <a:pt x="67" y="122"/>
                    </a:cubicBezTo>
                    <a:cubicBezTo>
                      <a:pt x="68" y="123"/>
                      <a:pt x="67" y="125"/>
                      <a:pt x="66" y="126"/>
                    </a:cubicBezTo>
                    <a:cubicBezTo>
                      <a:pt x="66" y="126"/>
                      <a:pt x="64" y="126"/>
                      <a:pt x="63" y="126"/>
                    </a:cubicBezTo>
                    <a:cubicBezTo>
                      <a:pt x="48" y="115"/>
                      <a:pt x="44" y="100"/>
                      <a:pt x="43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24" y="84"/>
                      <a:pt x="20" y="76"/>
                      <a:pt x="20" y="70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2"/>
                      <a:pt x="0" y="11"/>
                      <a:pt x="1" y="1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0"/>
                      <a:pt x="23" y="0"/>
                      <a:pt x="25" y="2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7" y="55"/>
                      <a:pt x="121" y="62"/>
                      <a:pt x="121" y="68"/>
                    </a:cubicBezTo>
                    <a:cubicBezTo>
                      <a:pt x="121" y="133"/>
                      <a:pt x="121" y="133"/>
                      <a:pt x="121" y="133"/>
                    </a:cubicBezTo>
                    <a:cubicBezTo>
                      <a:pt x="121" y="136"/>
                      <a:pt x="120" y="139"/>
                      <a:pt x="118" y="140"/>
                    </a:cubicBezTo>
                    <a:lnTo>
                      <a:pt x="100" y="151"/>
                    </a:lnTo>
                    <a:close/>
                    <a:moveTo>
                      <a:pt x="62" y="101"/>
                    </a:moveTo>
                    <a:cubicBezTo>
                      <a:pt x="90" y="117"/>
                      <a:pt x="90" y="117"/>
                      <a:pt x="90" y="117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101" y="146"/>
                      <a:pt x="101" y="146"/>
                      <a:pt x="101" y="146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7" y="136"/>
                      <a:pt x="117" y="135"/>
                      <a:pt x="117" y="133"/>
                    </a:cubicBezTo>
                    <a:cubicBezTo>
                      <a:pt x="117" y="68"/>
                      <a:pt x="117" y="68"/>
                      <a:pt x="117" y="68"/>
                    </a:cubicBezTo>
                    <a:cubicBezTo>
                      <a:pt x="117" y="63"/>
                      <a:pt x="114" y="57"/>
                      <a:pt x="109" y="5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4"/>
                      <a:pt x="21" y="4"/>
                      <a:pt x="20" y="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5"/>
                      <a:pt x="28" y="81"/>
                      <a:pt x="32" y="84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47" y="96"/>
                      <a:pt x="50" y="109"/>
                      <a:pt x="61" y="119"/>
                    </a:cubicBezTo>
                    <a:cubicBezTo>
                      <a:pt x="59" y="114"/>
                      <a:pt x="58" y="108"/>
                      <a:pt x="58" y="103"/>
                    </a:cubicBezTo>
                    <a:cubicBezTo>
                      <a:pt x="59" y="102"/>
                      <a:pt x="59" y="102"/>
                      <a:pt x="59" y="102"/>
                    </a:cubicBezTo>
                    <a:lnTo>
                      <a:pt x="62" y="101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3" name="任意多边形 1462">
                <a:extLst>
                  <a:ext uri="{FF2B5EF4-FFF2-40B4-BE49-F238E27FC236}">
                    <a16:creationId xmlns:a16="http://schemas.microsoft.com/office/drawing/2014/main" id="{9DF5B93A-7C66-4742-8763-7B8BE6B5BC71}"/>
                  </a:ext>
                </a:extLst>
              </p:cNvPr>
              <p:cNvSpPr/>
              <p:nvPr/>
            </p:nvSpPr>
            <p:spPr bwMode="auto">
              <a:xfrm>
                <a:off x="3695700" y="1901826"/>
                <a:ext cx="457200" cy="622300"/>
              </a:xfrm>
              <a:custGeom>
                <a:avLst/>
                <a:gdLst>
                  <a:gd name="T0" fmla="*/ 94 w 103"/>
                  <a:gd name="T1" fmla="*/ 53 h 140"/>
                  <a:gd name="T2" fmla="*/ 8 w 103"/>
                  <a:gd name="T3" fmla="*/ 3 h 140"/>
                  <a:gd name="T4" fmla="*/ 0 w 103"/>
                  <a:gd name="T5" fmla="*/ 8 h 140"/>
                  <a:gd name="T6" fmla="*/ 0 w 103"/>
                  <a:gd name="T7" fmla="*/ 73 h 140"/>
                  <a:gd name="T8" fmla="*/ 8 w 103"/>
                  <a:gd name="T9" fmla="*/ 88 h 140"/>
                  <a:gd name="T10" fmla="*/ 22 w 103"/>
                  <a:gd name="T11" fmla="*/ 95 h 140"/>
                  <a:gd name="T12" fmla="*/ 22 w 103"/>
                  <a:gd name="T13" fmla="*/ 96 h 140"/>
                  <a:gd name="T14" fmla="*/ 42 w 103"/>
                  <a:gd name="T15" fmla="*/ 126 h 140"/>
                  <a:gd name="T16" fmla="*/ 43 w 103"/>
                  <a:gd name="T17" fmla="*/ 125 h 140"/>
                  <a:gd name="T18" fmla="*/ 38 w 103"/>
                  <a:gd name="T19" fmla="*/ 106 h 140"/>
                  <a:gd name="T20" fmla="*/ 39 w 103"/>
                  <a:gd name="T21" fmla="*/ 105 h 140"/>
                  <a:gd name="T22" fmla="*/ 94 w 103"/>
                  <a:gd name="T23" fmla="*/ 137 h 140"/>
                  <a:gd name="T24" fmla="*/ 103 w 103"/>
                  <a:gd name="T25" fmla="*/ 132 h 140"/>
                  <a:gd name="T26" fmla="*/ 103 w 103"/>
                  <a:gd name="T27" fmla="*/ 67 h 140"/>
                  <a:gd name="T28" fmla="*/ 94 w 103"/>
                  <a:gd name="T29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" h="140">
                    <a:moveTo>
                      <a:pt x="94" y="5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4" y="0"/>
                      <a:pt x="0" y="2"/>
                      <a:pt x="0" y="8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5"/>
                      <a:pt x="8" y="88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6"/>
                      <a:pt x="22" y="96"/>
                    </a:cubicBezTo>
                    <a:cubicBezTo>
                      <a:pt x="23" y="100"/>
                      <a:pt x="26" y="116"/>
                      <a:pt x="42" y="126"/>
                    </a:cubicBezTo>
                    <a:cubicBezTo>
                      <a:pt x="43" y="127"/>
                      <a:pt x="43" y="126"/>
                      <a:pt x="43" y="125"/>
                    </a:cubicBezTo>
                    <a:cubicBezTo>
                      <a:pt x="41" y="121"/>
                      <a:pt x="37" y="112"/>
                      <a:pt x="38" y="106"/>
                    </a:cubicBezTo>
                    <a:cubicBezTo>
                      <a:pt x="38" y="105"/>
                      <a:pt x="39" y="105"/>
                      <a:pt x="39" y="105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9" y="140"/>
                      <a:pt x="103" y="138"/>
                      <a:pt x="103" y="132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62"/>
                      <a:pt x="99" y="55"/>
                      <a:pt x="94" y="53"/>
                    </a:cubicBezTo>
                    <a:close/>
                  </a:path>
                </a:pathLst>
              </a:custGeom>
              <a:solidFill>
                <a:srgbClr val="39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4" name="任意多边形 1463">
                <a:extLst>
                  <a:ext uri="{FF2B5EF4-FFF2-40B4-BE49-F238E27FC236}">
                    <a16:creationId xmlns:a16="http://schemas.microsoft.com/office/drawing/2014/main" id="{4861CFAB-2A68-472E-A284-DA7CCBF330B7}"/>
                  </a:ext>
                </a:extLst>
              </p:cNvPr>
              <p:cNvSpPr/>
              <p:nvPr/>
            </p:nvSpPr>
            <p:spPr bwMode="auto">
              <a:xfrm>
                <a:off x="3687763" y="1898651"/>
                <a:ext cx="474663" cy="630238"/>
              </a:xfrm>
              <a:custGeom>
                <a:avLst/>
                <a:gdLst>
                  <a:gd name="T0" fmla="*/ 100 w 107"/>
                  <a:gd name="T1" fmla="*/ 142 h 142"/>
                  <a:gd name="T2" fmla="*/ 96 w 107"/>
                  <a:gd name="T3" fmla="*/ 140 h 142"/>
                  <a:gd name="T4" fmla="*/ 42 w 107"/>
                  <a:gd name="T5" fmla="*/ 109 h 142"/>
                  <a:gd name="T6" fmla="*/ 47 w 107"/>
                  <a:gd name="T7" fmla="*/ 126 h 142"/>
                  <a:gd name="T8" fmla="*/ 46 w 107"/>
                  <a:gd name="T9" fmla="*/ 129 h 142"/>
                  <a:gd name="T10" fmla="*/ 43 w 107"/>
                  <a:gd name="T11" fmla="*/ 129 h 142"/>
                  <a:gd name="T12" fmla="*/ 22 w 107"/>
                  <a:gd name="T13" fmla="*/ 98 h 142"/>
                  <a:gd name="T14" fmla="*/ 9 w 107"/>
                  <a:gd name="T15" fmla="*/ 90 h 142"/>
                  <a:gd name="T16" fmla="*/ 0 w 107"/>
                  <a:gd name="T17" fmla="*/ 74 h 142"/>
                  <a:gd name="T18" fmla="*/ 0 w 107"/>
                  <a:gd name="T19" fmla="*/ 9 h 142"/>
                  <a:gd name="T20" fmla="*/ 3 w 107"/>
                  <a:gd name="T21" fmla="*/ 1 h 142"/>
                  <a:gd name="T22" fmla="*/ 11 w 107"/>
                  <a:gd name="T23" fmla="*/ 2 h 142"/>
                  <a:gd name="T24" fmla="*/ 97 w 107"/>
                  <a:gd name="T25" fmla="*/ 52 h 142"/>
                  <a:gd name="T26" fmla="*/ 107 w 107"/>
                  <a:gd name="T27" fmla="*/ 68 h 142"/>
                  <a:gd name="T28" fmla="*/ 107 w 107"/>
                  <a:gd name="T29" fmla="*/ 133 h 142"/>
                  <a:gd name="T30" fmla="*/ 104 w 107"/>
                  <a:gd name="T31" fmla="*/ 141 h 142"/>
                  <a:gd name="T32" fmla="*/ 100 w 107"/>
                  <a:gd name="T33" fmla="*/ 142 h 142"/>
                  <a:gd name="T34" fmla="*/ 41 w 107"/>
                  <a:gd name="T35" fmla="*/ 104 h 142"/>
                  <a:gd name="T36" fmla="*/ 42 w 107"/>
                  <a:gd name="T37" fmla="*/ 105 h 142"/>
                  <a:gd name="T38" fmla="*/ 97 w 107"/>
                  <a:gd name="T39" fmla="*/ 137 h 142"/>
                  <a:gd name="T40" fmla="*/ 102 w 107"/>
                  <a:gd name="T41" fmla="*/ 137 h 142"/>
                  <a:gd name="T42" fmla="*/ 103 w 107"/>
                  <a:gd name="T43" fmla="*/ 133 h 142"/>
                  <a:gd name="T44" fmla="*/ 103 w 107"/>
                  <a:gd name="T45" fmla="*/ 68 h 142"/>
                  <a:gd name="T46" fmla="*/ 96 w 107"/>
                  <a:gd name="T47" fmla="*/ 55 h 142"/>
                  <a:gd name="T48" fmla="*/ 9 w 107"/>
                  <a:gd name="T49" fmla="*/ 5 h 142"/>
                  <a:gd name="T50" fmla="*/ 5 w 107"/>
                  <a:gd name="T51" fmla="*/ 5 h 142"/>
                  <a:gd name="T52" fmla="*/ 4 w 107"/>
                  <a:gd name="T53" fmla="*/ 9 h 142"/>
                  <a:gd name="T54" fmla="*/ 4 w 107"/>
                  <a:gd name="T55" fmla="*/ 74 h 142"/>
                  <a:gd name="T56" fmla="*/ 11 w 107"/>
                  <a:gd name="T57" fmla="*/ 87 h 142"/>
                  <a:gd name="T58" fmla="*/ 25 w 107"/>
                  <a:gd name="T59" fmla="*/ 95 h 142"/>
                  <a:gd name="T60" fmla="*/ 26 w 107"/>
                  <a:gd name="T61" fmla="*/ 97 h 142"/>
                  <a:gd name="T62" fmla="*/ 41 w 107"/>
                  <a:gd name="T63" fmla="*/ 122 h 142"/>
                  <a:gd name="T64" fmla="*/ 38 w 107"/>
                  <a:gd name="T65" fmla="*/ 106 h 142"/>
                  <a:gd name="T66" fmla="*/ 38 w 107"/>
                  <a:gd name="T67" fmla="*/ 105 h 142"/>
                  <a:gd name="T68" fmla="*/ 40 w 107"/>
                  <a:gd name="T69" fmla="*/ 104 h 142"/>
                  <a:gd name="T70" fmla="*/ 41 w 107"/>
                  <a:gd name="T71" fmla="*/ 10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7" h="142">
                    <a:moveTo>
                      <a:pt x="100" y="142"/>
                    </a:moveTo>
                    <a:cubicBezTo>
                      <a:pt x="99" y="142"/>
                      <a:pt x="97" y="141"/>
                      <a:pt x="96" y="140"/>
                    </a:cubicBezTo>
                    <a:cubicBezTo>
                      <a:pt x="42" y="109"/>
                      <a:pt x="42" y="109"/>
                      <a:pt x="42" y="109"/>
                    </a:cubicBezTo>
                    <a:cubicBezTo>
                      <a:pt x="41" y="115"/>
                      <a:pt x="45" y="122"/>
                      <a:pt x="47" y="126"/>
                    </a:cubicBezTo>
                    <a:cubicBezTo>
                      <a:pt x="47" y="127"/>
                      <a:pt x="47" y="128"/>
                      <a:pt x="46" y="129"/>
                    </a:cubicBezTo>
                    <a:cubicBezTo>
                      <a:pt x="45" y="130"/>
                      <a:pt x="44" y="130"/>
                      <a:pt x="43" y="129"/>
                    </a:cubicBezTo>
                    <a:cubicBezTo>
                      <a:pt x="27" y="118"/>
                      <a:pt x="23" y="102"/>
                      <a:pt x="22" y="98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4" y="87"/>
                      <a:pt x="0" y="80"/>
                      <a:pt x="0" y="7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97" y="52"/>
                      <a:pt x="97" y="52"/>
                      <a:pt x="97" y="52"/>
                    </a:cubicBezTo>
                    <a:cubicBezTo>
                      <a:pt x="103" y="55"/>
                      <a:pt x="107" y="62"/>
                      <a:pt x="107" y="68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7" y="137"/>
                      <a:pt x="106" y="139"/>
                      <a:pt x="104" y="141"/>
                    </a:cubicBezTo>
                    <a:cubicBezTo>
                      <a:pt x="103" y="141"/>
                      <a:pt x="101" y="142"/>
                      <a:pt x="100" y="142"/>
                    </a:cubicBezTo>
                    <a:close/>
                    <a:moveTo>
                      <a:pt x="41" y="104"/>
                    </a:moveTo>
                    <a:cubicBezTo>
                      <a:pt x="41" y="104"/>
                      <a:pt x="41" y="104"/>
                      <a:pt x="42" y="105"/>
                    </a:cubicBezTo>
                    <a:cubicBezTo>
                      <a:pt x="97" y="137"/>
                      <a:pt x="97" y="137"/>
                      <a:pt x="97" y="137"/>
                    </a:cubicBezTo>
                    <a:cubicBezTo>
                      <a:pt x="99" y="138"/>
                      <a:pt x="101" y="138"/>
                      <a:pt x="102" y="137"/>
                    </a:cubicBezTo>
                    <a:cubicBezTo>
                      <a:pt x="103" y="137"/>
                      <a:pt x="103" y="135"/>
                      <a:pt x="103" y="133"/>
                    </a:cubicBezTo>
                    <a:cubicBezTo>
                      <a:pt x="103" y="68"/>
                      <a:pt x="103" y="68"/>
                      <a:pt x="103" y="68"/>
                    </a:cubicBezTo>
                    <a:cubicBezTo>
                      <a:pt x="103" y="64"/>
                      <a:pt x="100" y="58"/>
                      <a:pt x="96" y="5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6" y="4"/>
                      <a:pt x="5" y="5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4" y="79"/>
                      <a:pt x="7" y="85"/>
                      <a:pt x="11" y="87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5"/>
                      <a:pt x="26" y="96"/>
                      <a:pt x="26" y="97"/>
                    </a:cubicBezTo>
                    <a:cubicBezTo>
                      <a:pt x="27" y="100"/>
                      <a:pt x="29" y="112"/>
                      <a:pt x="41" y="122"/>
                    </a:cubicBezTo>
                    <a:cubicBezTo>
                      <a:pt x="39" y="117"/>
                      <a:pt x="37" y="111"/>
                      <a:pt x="38" y="106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104"/>
                      <a:pt x="40" y="104"/>
                      <a:pt x="41" y="104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5" name="任意多边形 1464">
                <a:extLst>
                  <a:ext uri="{FF2B5EF4-FFF2-40B4-BE49-F238E27FC236}">
                    <a16:creationId xmlns:a16="http://schemas.microsoft.com/office/drawing/2014/main" id="{A9050831-6CBC-4D4C-B457-569E3CC074B7}"/>
                  </a:ext>
                </a:extLst>
              </p:cNvPr>
              <p:cNvSpPr/>
              <p:nvPr/>
            </p:nvSpPr>
            <p:spPr bwMode="auto">
              <a:xfrm>
                <a:off x="4127500" y="2093913"/>
                <a:ext cx="74613" cy="52388"/>
              </a:xfrm>
              <a:custGeom>
                <a:avLst/>
                <a:gdLst>
                  <a:gd name="T0" fmla="*/ 5 w 47"/>
                  <a:gd name="T1" fmla="*/ 33 h 33"/>
                  <a:gd name="T2" fmla="*/ 0 w 47"/>
                  <a:gd name="T3" fmla="*/ 25 h 33"/>
                  <a:gd name="T4" fmla="*/ 41 w 47"/>
                  <a:gd name="T5" fmla="*/ 0 h 33"/>
                  <a:gd name="T6" fmla="*/ 47 w 47"/>
                  <a:gd name="T7" fmla="*/ 8 h 33"/>
                  <a:gd name="T8" fmla="*/ 5 w 47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3">
                    <a:moveTo>
                      <a:pt x="5" y="33"/>
                    </a:moveTo>
                    <a:lnTo>
                      <a:pt x="0" y="25"/>
                    </a:lnTo>
                    <a:lnTo>
                      <a:pt x="41" y="0"/>
                    </a:lnTo>
                    <a:lnTo>
                      <a:pt x="47" y="8"/>
                    </a:ln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6" name="任意多边形 1465">
                <a:extLst>
                  <a:ext uri="{FF2B5EF4-FFF2-40B4-BE49-F238E27FC236}">
                    <a16:creationId xmlns:a16="http://schemas.microsoft.com/office/drawing/2014/main" id="{7356D165-E739-4A01-B0D0-D94AB9D4071C}"/>
                  </a:ext>
                </a:extLst>
              </p:cNvPr>
              <p:cNvSpPr/>
              <p:nvPr/>
            </p:nvSpPr>
            <p:spPr bwMode="auto">
              <a:xfrm>
                <a:off x="3771900" y="1889126"/>
                <a:ext cx="74613" cy="53975"/>
              </a:xfrm>
              <a:custGeom>
                <a:avLst/>
                <a:gdLst>
                  <a:gd name="T0" fmla="*/ 5 w 47"/>
                  <a:gd name="T1" fmla="*/ 34 h 34"/>
                  <a:gd name="T2" fmla="*/ 0 w 47"/>
                  <a:gd name="T3" fmla="*/ 25 h 34"/>
                  <a:gd name="T4" fmla="*/ 42 w 47"/>
                  <a:gd name="T5" fmla="*/ 0 h 34"/>
                  <a:gd name="T6" fmla="*/ 47 w 47"/>
                  <a:gd name="T7" fmla="*/ 8 h 34"/>
                  <a:gd name="T8" fmla="*/ 5 w 4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5" y="34"/>
                    </a:moveTo>
                    <a:lnTo>
                      <a:pt x="0" y="25"/>
                    </a:lnTo>
                    <a:lnTo>
                      <a:pt x="42" y="0"/>
                    </a:lnTo>
                    <a:lnTo>
                      <a:pt x="47" y="8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7" name="任意多边形 1466">
                <a:extLst>
                  <a:ext uri="{FF2B5EF4-FFF2-40B4-BE49-F238E27FC236}">
                    <a16:creationId xmlns:a16="http://schemas.microsoft.com/office/drawing/2014/main" id="{106166E7-4CB0-406D-8C15-2E2FA1D5A2BC}"/>
                  </a:ext>
                </a:extLst>
              </p:cNvPr>
              <p:cNvSpPr/>
              <p:nvPr/>
            </p:nvSpPr>
            <p:spPr bwMode="auto">
              <a:xfrm>
                <a:off x="4149725" y="2165351"/>
                <a:ext cx="84138" cy="61913"/>
              </a:xfrm>
              <a:custGeom>
                <a:avLst/>
                <a:gdLst>
                  <a:gd name="T0" fmla="*/ 5 w 53"/>
                  <a:gd name="T1" fmla="*/ 39 h 39"/>
                  <a:gd name="T2" fmla="*/ 0 w 53"/>
                  <a:gd name="T3" fmla="*/ 30 h 39"/>
                  <a:gd name="T4" fmla="*/ 47 w 53"/>
                  <a:gd name="T5" fmla="*/ 0 h 39"/>
                  <a:gd name="T6" fmla="*/ 53 w 53"/>
                  <a:gd name="T7" fmla="*/ 8 h 39"/>
                  <a:gd name="T8" fmla="*/ 5 w 53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9">
                    <a:moveTo>
                      <a:pt x="5" y="39"/>
                    </a:moveTo>
                    <a:lnTo>
                      <a:pt x="0" y="30"/>
                    </a:lnTo>
                    <a:lnTo>
                      <a:pt x="47" y="0"/>
                    </a:lnTo>
                    <a:lnTo>
                      <a:pt x="53" y="8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8" name="任意多边形 1467">
                <a:extLst>
                  <a:ext uri="{FF2B5EF4-FFF2-40B4-BE49-F238E27FC236}">
                    <a16:creationId xmlns:a16="http://schemas.microsoft.com/office/drawing/2014/main" id="{7EF924C1-B691-438D-B39E-50BC2B5D6B14}"/>
                  </a:ext>
                </a:extLst>
              </p:cNvPr>
              <p:cNvSpPr/>
              <p:nvPr/>
            </p:nvSpPr>
            <p:spPr bwMode="auto">
              <a:xfrm>
                <a:off x="4152900" y="2212976"/>
                <a:ext cx="76200" cy="293688"/>
              </a:xfrm>
              <a:custGeom>
                <a:avLst/>
                <a:gdLst>
                  <a:gd name="T0" fmla="*/ 48 w 48"/>
                  <a:gd name="T1" fmla="*/ 0 h 185"/>
                  <a:gd name="T2" fmla="*/ 0 w 48"/>
                  <a:gd name="T3" fmla="*/ 28 h 185"/>
                  <a:gd name="T4" fmla="*/ 0 w 48"/>
                  <a:gd name="T5" fmla="*/ 185 h 185"/>
                  <a:gd name="T6" fmla="*/ 48 w 48"/>
                  <a:gd name="T7" fmla="*/ 160 h 185"/>
                  <a:gd name="T8" fmla="*/ 48 w 48"/>
                  <a:gd name="T9" fmla="*/ 149 h 185"/>
                  <a:gd name="T10" fmla="*/ 48 w 48"/>
                  <a:gd name="T1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85">
                    <a:moveTo>
                      <a:pt x="48" y="0"/>
                    </a:moveTo>
                    <a:lnTo>
                      <a:pt x="0" y="28"/>
                    </a:lnTo>
                    <a:lnTo>
                      <a:pt x="0" y="185"/>
                    </a:lnTo>
                    <a:lnTo>
                      <a:pt x="48" y="160"/>
                    </a:lnTo>
                    <a:lnTo>
                      <a:pt x="48" y="14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9" name="任意多边形 1468">
                <a:extLst>
                  <a:ext uri="{FF2B5EF4-FFF2-40B4-BE49-F238E27FC236}">
                    <a16:creationId xmlns:a16="http://schemas.microsoft.com/office/drawing/2014/main" id="{CAF4B627-5E92-49EE-9D07-2C43587EE85E}"/>
                  </a:ext>
                </a:extLst>
              </p:cNvPr>
              <p:cNvSpPr/>
              <p:nvPr/>
            </p:nvSpPr>
            <p:spPr bwMode="auto">
              <a:xfrm>
                <a:off x="3806825" y="1706563"/>
                <a:ext cx="22225" cy="88900"/>
              </a:xfrm>
              <a:custGeom>
                <a:avLst/>
                <a:gdLst>
                  <a:gd name="T0" fmla="*/ 9 w 14"/>
                  <a:gd name="T1" fmla="*/ 56 h 56"/>
                  <a:gd name="T2" fmla="*/ 0 w 14"/>
                  <a:gd name="T3" fmla="*/ 53 h 56"/>
                  <a:gd name="T4" fmla="*/ 3 w 14"/>
                  <a:gd name="T5" fmla="*/ 0 h 56"/>
                  <a:gd name="T6" fmla="*/ 14 w 14"/>
                  <a:gd name="T7" fmla="*/ 3 h 56"/>
                  <a:gd name="T8" fmla="*/ 9 w 14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6">
                    <a:moveTo>
                      <a:pt x="9" y="56"/>
                    </a:moveTo>
                    <a:lnTo>
                      <a:pt x="0" y="53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9" y="56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0" name="任意多边形 1469">
                <a:extLst>
                  <a:ext uri="{FF2B5EF4-FFF2-40B4-BE49-F238E27FC236}">
                    <a16:creationId xmlns:a16="http://schemas.microsoft.com/office/drawing/2014/main" id="{5EA03400-10D5-4DD8-BFFF-3C72CBBEC123}"/>
                  </a:ext>
                </a:extLst>
              </p:cNvPr>
              <p:cNvSpPr/>
              <p:nvPr/>
            </p:nvSpPr>
            <p:spPr bwMode="auto">
              <a:xfrm>
                <a:off x="3709988" y="1706563"/>
                <a:ext cx="57150" cy="98425"/>
              </a:xfrm>
              <a:custGeom>
                <a:avLst/>
                <a:gdLst>
                  <a:gd name="T0" fmla="*/ 25 w 36"/>
                  <a:gd name="T1" fmla="*/ 62 h 62"/>
                  <a:gd name="T2" fmla="*/ 0 w 36"/>
                  <a:gd name="T3" fmla="*/ 6 h 62"/>
                  <a:gd name="T4" fmla="*/ 11 w 36"/>
                  <a:gd name="T5" fmla="*/ 0 h 62"/>
                  <a:gd name="T6" fmla="*/ 36 w 36"/>
                  <a:gd name="T7" fmla="*/ 56 h 62"/>
                  <a:gd name="T8" fmla="*/ 25 w 36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62">
                    <a:moveTo>
                      <a:pt x="25" y="62"/>
                    </a:moveTo>
                    <a:lnTo>
                      <a:pt x="0" y="6"/>
                    </a:lnTo>
                    <a:lnTo>
                      <a:pt x="11" y="0"/>
                    </a:lnTo>
                    <a:lnTo>
                      <a:pt x="36" y="56"/>
                    </a:lnTo>
                    <a:lnTo>
                      <a:pt x="25" y="62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1" name="任意多边形 1470">
                <a:extLst>
                  <a:ext uri="{FF2B5EF4-FFF2-40B4-BE49-F238E27FC236}">
                    <a16:creationId xmlns:a16="http://schemas.microsoft.com/office/drawing/2014/main" id="{8A122B5C-0760-4E7F-8194-850F02A3ECB8}"/>
                  </a:ext>
                </a:extLst>
              </p:cNvPr>
              <p:cNvSpPr/>
              <p:nvPr/>
            </p:nvSpPr>
            <p:spPr bwMode="auto">
              <a:xfrm>
                <a:off x="3633788" y="1782763"/>
                <a:ext cx="79375" cy="52388"/>
              </a:xfrm>
              <a:custGeom>
                <a:avLst/>
                <a:gdLst>
                  <a:gd name="T0" fmla="*/ 45 w 50"/>
                  <a:gd name="T1" fmla="*/ 33 h 33"/>
                  <a:gd name="T2" fmla="*/ 0 w 50"/>
                  <a:gd name="T3" fmla="*/ 8 h 33"/>
                  <a:gd name="T4" fmla="*/ 6 w 50"/>
                  <a:gd name="T5" fmla="*/ 0 h 33"/>
                  <a:gd name="T6" fmla="*/ 50 w 50"/>
                  <a:gd name="T7" fmla="*/ 25 h 33"/>
                  <a:gd name="T8" fmla="*/ 45 w 5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3">
                    <a:moveTo>
                      <a:pt x="45" y="33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50" y="25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2" name="任意多边形 1471">
                <a:extLst>
                  <a:ext uri="{FF2B5EF4-FFF2-40B4-BE49-F238E27FC236}">
                    <a16:creationId xmlns:a16="http://schemas.microsoft.com/office/drawing/2014/main" id="{DA42770B-9DF6-4C5D-9780-EC066B71BB80}"/>
                  </a:ext>
                </a:extLst>
              </p:cNvPr>
              <p:cNvSpPr/>
              <p:nvPr/>
            </p:nvSpPr>
            <p:spPr bwMode="auto">
              <a:xfrm>
                <a:off x="3843338" y="2101851"/>
                <a:ext cx="198438" cy="263525"/>
              </a:xfrm>
              <a:custGeom>
                <a:avLst/>
                <a:gdLst>
                  <a:gd name="T0" fmla="*/ 17 w 45"/>
                  <a:gd name="T1" fmla="*/ 52 h 59"/>
                  <a:gd name="T2" fmla="*/ 9 w 45"/>
                  <a:gd name="T3" fmla="*/ 37 h 59"/>
                  <a:gd name="T4" fmla="*/ 0 w 45"/>
                  <a:gd name="T5" fmla="*/ 25 h 59"/>
                  <a:gd name="T6" fmla="*/ 4 w 45"/>
                  <a:gd name="T7" fmla="*/ 19 h 59"/>
                  <a:gd name="T8" fmla="*/ 0 w 45"/>
                  <a:gd name="T9" fmla="*/ 9 h 59"/>
                  <a:gd name="T10" fmla="*/ 10 w 45"/>
                  <a:gd name="T11" fmla="*/ 7 h 59"/>
                  <a:gd name="T12" fmla="*/ 17 w 45"/>
                  <a:gd name="T13" fmla="*/ 0 h 59"/>
                  <a:gd name="T14" fmla="*/ 28 w 45"/>
                  <a:gd name="T15" fmla="*/ 12 h 59"/>
                  <a:gd name="T16" fmla="*/ 40 w 45"/>
                  <a:gd name="T17" fmla="*/ 21 h 59"/>
                  <a:gd name="T18" fmla="*/ 41 w 45"/>
                  <a:gd name="T19" fmla="*/ 35 h 59"/>
                  <a:gd name="T20" fmla="*/ 40 w 45"/>
                  <a:gd name="T21" fmla="*/ 44 h 59"/>
                  <a:gd name="T22" fmla="*/ 39 w 45"/>
                  <a:gd name="T23" fmla="*/ 58 h 59"/>
                  <a:gd name="T24" fmla="*/ 28 w 45"/>
                  <a:gd name="T25" fmla="*/ 53 h 59"/>
                  <a:gd name="T26" fmla="*/ 20 w 45"/>
                  <a:gd name="T27" fmla="*/ 51 h 59"/>
                  <a:gd name="T28" fmla="*/ 25 w 45"/>
                  <a:gd name="T29" fmla="*/ 49 h 59"/>
                  <a:gd name="T30" fmla="*/ 34 w 45"/>
                  <a:gd name="T31" fmla="*/ 49 h 59"/>
                  <a:gd name="T32" fmla="*/ 39 w 45"/>
                  <a:gd name="T33" fmla="*/ 53 h 59"/>
                  <a:gd name="T34" fmla="*/ 37 w 45"/>
                  <a:gd name="T35" fmla="*/ 45 h 59"/>
                  <a:gd name="T36" fmla="*/ 38 w 45"/>
                  <a:gd name="T37" fmla="*/ 39 h 59"/>
                  <a:gd name="T38" fmla="*/ 37 w 45"/>
                  <a:gd name="T39" fmla="*/ 32 h 59"/>
                  <a:gd name="T40" fmla="*/ 38 w 45"/>
                  <a:gd name="T41" fmla="*/ 24 h 59"/>
                  <a:gd name="T42" fmla="*/ 34 w 45"/>
                  <a:gd name="T43" fmla="*/ 24 h 59"/>
                  <a:gd name="T44" fmla="*/ 25 w 45"/>
                  <a:gd name="T45" fmla="*/ 13 h 59"/>
                  <a:gd name="T46" fmla="*/ 20 w 45"/>
                  <a:gd name="T47" fmla="*/ 5 h 59"/>
                  <a:gd name="T48" fmla="*/ 18 w 45"/>
                  <a:gd name="T49" fmla="*/ 9 h 59"/>
                  <a:gd name="T50" fmla="*/ 10 w 45"/>
                  <a:gd name="T51" fmla="*/ 10 h 59"/>
                  <a:gd name="T52" fmla="*/ 4 w 45"/>
                  <a:gd name="T53" fmla="*/ 9 h 59"/>
                  <a:gd name="T54" fmla="*/ 7 w 45"/>
                  <a:gd name="T55" fmla="*/ 15 h 59"/>
                  <a:gd name="T56" fmla="*/ 7 w 45"/>
                  <a:gd name="T57" fmla="*/ 25 h 59"/>
                  <a:gd name="T58" fmla="*/ 4 w 45"/>
                  <a:gd name="T59" fmla="*/ 27 h 59"/>
                  <a:gd name="T60" fmla="*/ 11 w 45"/>
                  <a:gd name="T61" fmla="*/ 34 h 59"/>
                  <a:gd name="T62" fmla="*/ 19 w 45"/>
                  <a:gd name="T63" fmla="*/ 45 h 59"/>
                  <a:gd name="T64" fmla="*/ 20 w 45"/>
                  <a:gd name="T65" fmla="*/ 51 h 59"/>
                  <a:gd name="T66" fmla="*/ 24 w 45"/>
                  <a:gd name="T67" fmla="*/ 40 h 59"/>
                  <a:gd name="T68" fmla="*/ 14 w 45"/>
                  <a:gd name="T69" fmla="*/ 23 h 59"/>
                  <a:gd name="T70" fmla="*/ 21 w 45"/>
                  <a:gd name="T71" fmla="*/ 19 h 59"/>
                  <a:gd name="T72" fmla="*/ 28 w 45"/>
                  <a:gd name="T73" fmla="*/ 39 h 59"/>
                  <a:gd name="T74" fmla="*/ 25 w 45"/>
                  <a:gd name="T75" fmla="*/ 37 h 59"/>
                  <a:gd name="T76" fmla="*/ 28 w 45"/>
                  <a:gd name="T77" fmla="*/ 35 h 59"/>
                  <a:gd name="T78" fmla="*/ 18 w 45"/>
                  <a:gd name="T79" fmla="*/ 22 h 59"/>
                  <a:gd name="T80" fmla="*/ 25 w 45"/>
                  <a:gd name="T81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" h="59">
                    <a:moveTo>
                      <a:pt x="28" y="59"/>
                    </a:move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4" y="44"/>
                      <a:pt x="11" y="41"/>
                      <a:pt x="9" y="37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2"/>
                      <a:pt x="4" y="21"/>
                      <a:pt x="4" y="19"/>
                    </a:cubicBezTo>
                    <a:cubicBezTo>
                      <a:pt x="4" y="18"/>
                      <a:pt x="4" y="16"/>
                      <a:pt x="4" y="1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2" y="6"/>
                      <a:pt x="14" y="5"/>
                      <a:pt x="17" y="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31" y="14"/>
                      <a:pt x="33" y="18"/>
                      <a:pt x="36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6"/>
                      <a:pt x="41" y="38"/>
                      <a:pt x="41" y="39"/>
                    </a:cubicBezTo>
                    <a:cubicBezTo>
                      <a:pt x="41" y="41"/>
                      <a:pt x="41" y="43"/>
                      <a:pt x="40" y="44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3"/>
                      <a:pt x="30" y="53"/>
                      <a:pt x="28" y="53"/>
                    </a:cubicBezTo>
                    <a:lnTo>
                      <a:pt x="28" y="59"/>
                    </a:lnTo>
                    <a:close/>
                    <a:moveTo>
                      <a:pt x="20" y="51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0" y="51"/>
                      <a:pt x="32" y="50"/>
                      <a:pt x="34" y="49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8" y="42"/>
                      <a:pt x="38" y="41"/>
                      <a:pt x="38" y="39"/>
                    </a:cubicBezTo>
                    <a:cubicBezTo>
                      <a:pt x="38" y="38"/>
                      <a:pt x="38" y="36"/>
                      <a:pt x="37" y="34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1" y="20"/>
                      <a:pt x="29" y="16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8"/>
                      <a:pt x="13" y="8"/>
                      <a:pt x="1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8"/>
                      <a:pt x="7" y="19"/>
                    </a:cubicBezTo>
                    <a:cubicBezTo>
                      <a:pt x="7" y="21"/>
                      <a:pt x="7" y="23"/>
                      <a:pt x="7" y="25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3" y="39"/>
                      <a:pt x="16" y="43"/>
                      <a:pt x="19" y="45"/>
                    </a:cubicBezTo>
                    <a:cubicBezTo>
                      <a:pt x="20" y="46"/>
                      <a:pt x="20" y="46"/>
                      <a:pt x="20" y="46"/>
                    </a:cubicBezTo>
                    <a:lnTo>
                      <a:pt x="20" y="51"/>
                    </a:lnTo>
                    <a:close/>
                    <a:moveTo>
                      <a:pt x="26" y="40"/>
                    </a:moveTo>
                    <a:cubicBezTo>
                      <a:pt x="25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18" y="38"/>
                      <a:pt x="13" y="29"/>
                      <a:pt x="14" y="23"/>
                    </a:cubicBezTo>
                    <a:cubicBezTo>
                      <a:pt x="14" y="21"/>
                      <a:pt x="15" y="20"/>
                      <a:pt x="17" y="19"/>
                    </a:cubicBezTo>
                    <a:cubicBezTo>
                      <a:pt x="18" y="19"/>
                      <a:pt x="19" y="18"/>
                      <a:pt x="21" y="19"/>
                    </a:cubicBezTo>
                    <a:cubicBezTo>
                      <a:pt x="27" y="21"/>
                      <a:pt x="32" y="30"/>
                      <a:pt x="31" y="36"/>
                    </a:cubicBezTo>
                    <a:cubicBezTo>
                      <a:pt x="30" y="37"/>
                      <a:pt x="29" y="39"/>
                      <a:pt x="28" y="39"/>
                    </a:cubicBezTo>
                    <a:cubicBezTo>
                      <a:pt x="27" y="40"/>
                      <a:pt x="26" y="40"/>
                      <a:pt x="26" y="40"/>
                    </a:cubicBezTo>
                    <a:close/>
                    <a:moveTo>
                      <a:pt x="25" y="37"/>
                    </a:moveTo>
                    <a:cubicBezTo>
                      <a:pt x="25" y="37"/>
                      <a:pt x="26" y="37"/>
                      <a:pt x="27" y="37"/>
                    </a:cubicBezTo>
                    <a:cubicBezTo>
                      <a:pt x="27" y="37"/>
                      <a:pt x="28" y="36"/>
                      <a:pt x="28" y="35"/>
                    </a:cubicBezTo>
                    <a:cubicBezTo>
                      <a:pt x="29" y="30"/>
                      <a:pt x="25" y="23"/>
                      <a:pt x="20" y="22"/>
                    </a:cubicBezTo>
                    <a:cubicBezTo>
                      <a:pt x="19" y="22"/>
                      <a:pt x="19" y="22"/>
                      <a:pt x="18" y="22"/>
                    </a:cubicBezTo>
                    <a:cubicBezTo>
                      <a:pt x="17" y="22"/>
                      <a:pt x="17" y="23"/>
                      <a:pt x="17" y="24"/>
                    </a:cubicBezTo>
                    <a:cubicBezTo>
                      <a:pt x="16" y="28"/>
                      <a:pt x="20" y="36"/>
                      <a:pt x="25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3" name="任意多边形 1472">
                <a:extLst>
                  <a:ext uri="{FF2B5EF4-FFF2-40B4-BE49-F238E27FC236}">
                    <a16:creationId xmlns:a16="http://schemas.microsoft.com/office/drawing/2014/main" id="{C46CB80E-0F64-467C-B735-7E66FDE28737}"/>
                  </a:ext>
                </a:extLst>
              </p:cNvPr>
              <p:cNvSpPr/>
              <p:nvPr/>
            </p:nvSpPr>
            <p:spPr bwMode="auto">
              <a:xfrm>
                <a:off x="3824288" y="2084388"/>
                <a:ext cx="182563" cy="239713"/>
              </a:xfrm>
              <a:custGeom>
                <a:avLst/>
                <a:gdLst>
                  <a:gd name="T0" fmla="*/ 38 w 41"/>
                  <a:gd name="T1" fmla="*/ 37 h 54"/>
                  <a:gd name="T2" fmla="*/ 37 w 41"/>
                  <a:gd name="T3" fmla="*/ 31 h 54"/>
                  <a:gd name="T4" fmla="*/ 41 w 41"/>
                  <a:gd name="T5" fmla="*/ 30 h 54"/>
                  <a:gd name="T6" fmla="*/ 37 w 41"/>
                  <a:gd name="T7" fmla="*/ 20 h 54"/>
                  <a:gd name="T8" fmla="*/ 33 w 41"/>
                  <a:gd name="T9" fmla="*/ 20 h 54"/>
                  <a:gd name="T10" fmla="*/ 25 w 41"/>
                  <a:gd name="T11" fmla="*/ 10 h 54"/>
                  <a:gd name="T12" fmla="*/ 25 w 41"/>
                  <a:gd name="T13" fmla="*/ 5 h 54"/>
                  <a:gd name="T14" fmla="*/ 17 w 41"/>
                  <a:gd name="T15" fmla="*/ 0 h 54"/>
                  <a:gd name="T16" fmla="*/ 17 w 41"/>
                  <a:gd name="T17" fmla="*/ 5 h 54"/>
                  <a:gd name="T18" fmla="*/ 8 w 41"/>
                  <a:gd name="T19" fmla="*/ 6 h 54"/>
                  <a:gd name="T20" fmla="*/ 4 w 41"/>
                  <a:gd name="T21" fmla="*/ 1 h 54"/>
                  <a:gd name="T22" fmla="*/ 0 w 41"/>
                  <a:gd name="T23" fmla="*/ 7 h 54"/>
                  <a:gd name="T24" fmla="*/ 4 w 41"/>
                  <a:gd name="T25" fmla="*/ 12 h 54"/>
                  <a:gd name="T26" fmla="*/ 3 w 41"/>
                  <a:gd name="T27" fmla="*/ 17 h 54"/>
                  <a:gd name="T28" fmla="*/ 4 w 41"/>
                  <a:gd name="T29" fmla="*/ 23 h 54"/>
                  <a:gd name="T30" fmla="*/ 0 w 41"/>
                  <a:gd name="T31" fmla="*/ 23 h 54"/>
                  <a:gd name="T32" fmla="*/ 4 w 41"/>
                  <a:gd name="T33" fmla="*/ 34 h 54"/>
                  <a:gd name="T34" fmla="*/ 8 w 41"/>
                  <a:gd name="T35" fmla="*/ 33 h 54"/>
                  <a:gd name="T36" fmla="*/ 17 w 41"/>
                  <a:gd name="T37" fmla="*/ 44 h 54"/>
                  <a:gd name="T38" fmla="*/ 17 w 41"/>
                  <a:gd name="T39" fmla="*/ 49 h 54"/>
                  <a:gd name="T40" fmla="*/ 25 w 41"/>
                  <a:gd name="T41" fmla="*/ 54 h 54"/>
                  <a:gd name="T42" fmla="*/ 25 w 41"/>
                  <a:gd name="T43" fmla="*/ 49 h 54"/>
                  <a:gd name="T44" fmla="*/ 33 w 41"/>
                  <a:gd name="T45" fmla="*/ 48 h 54"/>
                  <a:gd name="T46" fmla="*/ 37 w 41"/>
                  <a:gd name="T47" fmla="*/ 53 h 54"/>
                  <a:gd name="T48" fmla="*/ 41 w 41"/>
                  <a:gd name="T49" fmla="*/ 47 h 54"/>
                  <a:gd name="T50" fmla="*/ 37 w 41"/>
                  <a:gd name="T51" fmla="*/ 42 h 54"/>
                  <a:gd name="T52" fmla="*/ 38 w 41"/>
                  <a:gd name="T53" fmla="*/ 37 h 54"/>
                  <a:gd name="T54" fmla="*/ 22 w 41"/>
                  <a:gd name="T55" fmla="*/ 36 h 54"/>
                  <a:gd name="T56" fmla="*/ 14 w 41"/>
                  <a:gd name="T57" fmla="*/ 21 h 54"/>
                  <a:gd name="T58" fmla="*/ 19 w 41"/>
                  <a:gd name="T59" fmla="*/ 18 h 54"/>
                  <a:gd name="T60" fmla="*/ 28 w 41"/>
                  <a:gd name="T61" fmla="*/ 33 h 54"/>
                  <a:gd name="T62" fmla="*/ 22 w 41"/>
                  <a:gd name="T63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4">
                    <a:moveTo>
                      <a:pt x="38" y="37"/>
                    </a:moveTo>
                    <a:cubicBezTo>
                      <a:pt x="38" y="35"/>
                      <a:pt x="38" y="33"/>
                      <a:pt x="37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16"/>
                      <a:pt x="28" y="13"/>
                      <a:pt x="25" y="1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0" y="5"/>
                      <a:pt x="8" y="6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5"/>
                      <a:pt x="3" y="17"/>
                    </a:cubicBezTo>
                    <a:cubicBezTo>
                      <a:pt x="3" y="19"/>
                      <a:pt x="4" y="21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0" y="37"/>
                      <a:pt x="13" y="41"/>
                      <a:pt x="17" y="44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8" y="50"/>
                      <a:pt x="31" y="49"/>
                      <a:pt x="33" y="48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8" y="41"/>
                      <a:pt x="38" y="39"/>
                      <a:pt x="38" y="37"/>
                    </a:cubicBezTo>
                    <a:close/>
                    <a:moveTo>
                      <a:pt x="22" y="36"/>
                    </a:moveTo>
                    <a:cubicBezTo>
                      <a:pt x="17" y="34"/>
                      <a:pt x="13" y="26"/>
                      <a:pt x="14" y="21"/>
                    </a:cubicBezTo>
                    <a:cubicBezTo>
                      <a:pt x="14" y="18"/>
                      <a:pt x="16" y="17"/>
                      <a:pt x="19" y="18"/>
                    </a:cubicBezTo>
                    <a:cubicBezTo>
                      <a:pt x="24" y="20"/>
                      <a:pt x="29" y="28"/>
                      <a:pt x="28" y="33"/>
                    </a:cubicBezTo>
                    <a:cubicBezTo>
                      <a:pt x="27" y="36"/>
                      <a:pt x="25" y="37"/>
                      <a:pt x="22" y="36"/>
                    </a:cubicBezTo>
                    <a:close/>
                  </a:path>
                </a:pathLst>
              </a:custGeom>
              <a:solidFill>
                <a:srgbClr val="150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cxnSp>
        <p:nvCxnSpPr>
          <p:cNvPr id="1474" name="Curved Connector 39"/>
          <p:cNvCxnSpPr/>
          <p:nvPr/>
        </p:nvCxnSpPr>
        <p:spPr>
          <a:xfrm flipV="1">
            <a:off x="3367515" y="4515542"/>
            <a:ext cx="4085486" cy="299106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5" name="组合 1474"/>
          <p:cNvGrpSpPr/>
          <p:nvPr/>
        </p:nvGrpSpPr>
        <p:grpSpPr>
          <a:xfrm>
            <a:off x="1174168" y="4247024"/>
            <a:ext cx="4203284" cy="1155805"/>
            <a:chOff x="1197318" y="3691425"/>
            <a:chExt cx="4203284" cy="1155805"/>
          </a:xfrm>
        </p:grpSpPr>
        <p:grpSp>
          <p:nvGrpSpPr>
            <p:cNvPr id="1476" name="组合 1475"/>
            <p:cNvGrpSpPr/>
            <p:nvPr/>
          </p:nvGrpSpPr>
          <p:grpSpPr>
            <a:xfrm>
              <a:off x="1197318" y="3691425"/>
              <a:ext cx="2460928" cy="1115244"/>
              <a:chOff x="2374900" y="1708151"/>
              <a:chExt cx="7443788" cy="3443288"/>
            </a:xfrm>
          </p:grpSpPr>
          <p:sp>
            <p:nvSpPr>
              <p:cNvPr id="1478" name="任意多边形 1477">
                <a:extLst>
                  <a:ext uri="{FF2B5EF4-FFF2-40B4-BE49-F238E27FC236}">
                    <a16:creationId xmlns:a16="http://schemas.microsoft.com/office/drawing/2014/main" id="{60E8066B-8339-4EE5-A95A-2AA2F3123B63}"/>
                  </a:ext>
                </a:extLst>
              </p:cNvPr>
              <p:cNvSpPr/>
              <p:nvPr/>
            </p:nvSpPr>
            <p:spPr bwMode="auto">
              <a:xfrm>
                <a:off x="2606675" y="4276726"/>
                <a:ext cx="488950" cy="708025"/>
              </a:xfrm>
              <a:custGeom>
                <a:avLst/>
                <a:gdLst>
                  <a:gd name="T0" fmla="*/ 221 w 248"/>
                  <a:gd name="T1" fmla="*/ 359 h 359"/>
                  <a:gd name="T2" fmla="*/ 216 w 248"/>
                  <a:gd name="T3" fmla="*/ 358 h 359"/>
                  <a:gd name="T4" fmla="*/ 52 w 248"/>
                  <a:gd name="T5" fmla="*/ 218 h 359"/>
                  <a:gd name="T6" fmla="*/ 26 w 248"/>
                  <a:gd name="T7" fmla="*/ 5 h 359"/>
                  <a:gd name="T8" fmla="*/ 27 w 248"/>
                  <a:gd name="T9" fmla="*/ 0 h 359"/>
                  <a:gd name="T10" fmla="*/ 32 w 248"/>
                  <a:gd name="T11" fmla="*/ 2 h 359"/>
                  <a:gd name="T12" fmla="*/ 196 w 248"/>
                  <a:gd name="T13" fmla="*/ 141 h 359"/>
                  <a:gd name="T14" fmla="*/ 222 w 248"/>
                  <a:gd name="T15" fmla="*/ 354 h 359"/>
                  <a:gd name="T16" fmla="*/ 221 w 248"/>
                  <a:gd name="T17" fmla="*/ 359 h 359"/>
                  <a:gd name="T18" fmla="*/ 60 w 248"/>
                  <a:gd name="T19" fmla="*/ 214 h 359"/>
                  <a:gd name="T20" fmla="*/ 214 w 248"/>
                  <a:gd name="T21" fmla="*/ 347 h 359"/>
                  <a:gd name="T22" fmla="*/ 188 w 248"/>
                  <a:gd name="T23" fmla="*/ 145 h 359"/>
                  <a:gd name="T24" fmla="*/ 34 w 248"/>
                  <a:gd name="T25" fmla="*/ 12 h 359"/>
                  <a:gd name="T26" fmla="*/ 60 w 248"/>
                  <a:gd name="T27" fmla="*/ 21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8" h="359">
                    <a:moveTo>
                      <a:pt x="221" y="359"/>
                    </a:moveTo>
                    <a:cubicBezTo>
                      <a:pt x="216" y="358"/>
                      <a:pt x="216" y="358"/>
                      <a:pt x="216" y="358"/>
                    </a:cubicBezTo>
                    <a:cubicBezTo>
                      <a:pt x="215" y="357"/>
                      <a:pt x="104" y="315"/>
                      <a:pt x="52" y="218"/>
                    </a:cubicBezTo>
                    <a:cubicBezTo>
                      <a:pt x="0" y="122"/>
                      <a:pt x="26" y="6"/>
                      <a:pt x="26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144" y="44"/>
                      <a:pt x="196" y="141"/>
                    </a:cubicBezTo>
                    <a:cubicBezTo>
                      <a:pt x="248" y="237"/>
                      <a:pt x="222" y="353"/>
                      <a:pt x="222" y="354"/>
                    </a:cubicBezTo>
                    <a:lnTo>
                      <a:pt x="221" y="359"/>
                    </a:lnTo>
                    <a:close/>
                    <a:moveTo>
                      <a:pt x="60" y="214"/>
                    </a:moveTo>
                    <a:cubicBezTo>
                      <a:pt x="104" y="295"/>
                      <a:pt x="192" y="337"/>
                      <a:pt x="214" y="347"/>
                    </a:cubicBezTo>
                    <a:cubicBezTo>
                      <a:pt x="218" y="323"/>
                      <a:pt x="231" y="227"/>
                      <a:pt x="188" y="145"/>
                    </a:cubicBezTo>
                    <a:cubicBezTo>
                      <a:pt x="144" y="64"/>
                      <a:pt x="56" y="22"/>
                      <a:pt x="34" y="12"/>
                    </a:cubicBezTo>
                    <a:cubicBezTo>
                      <a:pt x="30" y="36"/>
                      <a:pt x="16" y="132"/>
                      <a:pt x="60" y="214"/>
                    </a:cubicBez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9" name="任意多边形 1478">
                <a:extLst>
                  <a:ext uri="{FF2B5EF4-FFF2-40B4-BE49-F238E27FC236}">
                    <a16:creationId xmlns:a16="http://schemas.microsoft.com/office/drawing/2014/main" id="{0DD12C5B-D99F-4FCD-BDCC-CA984BE9427F}"/>
                  </a:ext>
                </a:extLst>
              </p:cNvPr>
              <p:cNvSpPr/>
              <p:nvPr/>
            </p:nvSpPr>
            <p:spPr bwMode="auto">
              <a:xfrm>
                <a:off x="2374900" y="4529138"/>
                <a:ext cx="668338" cy="484188"/>
              </a:xfrm>
              <a:custGeom>
                <a:avLst/>
                <a:gdLst>
                  <a:gd name="T0" fmla="*/ 209 w 338"/>
                  <a:gd name="T1" fmla="*/ 57 h 245"/>
                  <a:gd name="T2" fmla="*/ 338 w 338"/>
                  <a:gd name="T3" fmla="*/ 224 h 245"/>
                  <a:gd name="T4" fmla="*/ 129 w 338"/>
                  <a:gd name="T5" fmla="*/ 189 h 245"/>
                  <a:gd name="T6" fmla="*/ 0 w 338"/>
                  <a:gd name="T7" fmla="*/ 21 h 245"/>
                  <a:gd name="T8" fmla="*/ 209 w 338"/>
                  <a:gd name="T9" fmla="*/ 5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245">
                    <a:moveTo>
                      <a:pt x="209" y="57"/>
                    </a:moveTo>
                    <a:cubicBezTo>
                      <a:pt x="302" y="113"/>
                      <a:pt x="338" y="224"/>
                      <a:pt x="338" y="224"/>
                    </a:cubicBezTo>
                    <a:cubicBezTo>
                      <a:pt x="338" y="224"/>
                      <a:pt x="223" y="245"/>
                      <a:pt x="129" y="189"/>
                    </a:cubicBezTo>
                    <a:cubicBezTo>
                      <a:pt x="36" y="132"/>
                      <a:pt x="0" y="21"/>
                      <a:pt x="0" y="21"/>
                    </a:cubicBezTo>
                    <a:cubicBezTo>
                      <a:pt x="0" y="21"/>
                      <a:pt x="115" y="0"/>
                      <a:pt x="209" y="57"/>
                    </a:cubicBezTo>
                    <a:close/>
                  </a:path>
                </a:pathLst>
              </a:custGeom>
              <a:solidFill>
                <a:srgbClr val="D0C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0" name="任意多边形 1479">
                <a:extLst>
                  <a:ext uri="{FF2B5EF4-FFF2-40B4-BE49-F238E27FC236}">
                    <a16:creationId xmlns:a16="http://schemas.microsoft.com/office/drawing/2014/main" id="{5F65D073-C1D5-41BA-874A-C2A2C0C12D41}"/>
                  </a:ext>
                </a:extLst>
              </p:cNvPr>
              <p:cNvSpPr/>
              <p:nvPr/>
            </p:nvSpPr>
            <p:spPr bwMode="auto">
              <a:xfrm>
                <a:off x="3495675" y="1708151"/>
                <a:ext cx="5335588" cy="3138488"/>
              </a:xfrm>
              <a:custGeom>
                <a:avLst/>
                <a:gdLst>
                  <a:gd name="T0" fmla="*/ 2628 w 2699"/>
                  <a:gd name="T1" fmla="*/ 22 h 1588"/>
                  <a:gd name="T2" fmla="*/ 1588 w 2699"/>
                  <a:gd name="T3" fmla="*/ 22 h 1588"/>
                  <a:gd name="T4" fmla="*/ 1588 w 2699"/>
                  <a:gd name="T5" fmla="*/ 0 h 1588"/>
                  <a:gd name="T6" fmla="*/ 1116 w 2699"/>
                  <a:gd name="T7" fmla="*/ 0 h 1588"/>
                  <a:gd name="T8" fmla="*/ 1116 w 2699"/>
                  <a:gd name="T9" fmla="*/ 22 h 1588"/>
                  <a:gd name="T10" fmla="*/ 71 w 2699"/>
                  <a:gd name="T11" fmla="*/ 22 h 1588"/>
                  <a:gd name="T12" fmla="*/ 0 w 2699"/>
                  <a:gd name="T13" fmla="*/ 92 h 1588"/>
                  <a:gd name="T14" fmla="*/ 0 w 2699"/>
                  <a:gd name="T15" fmla="*/ 92 h 1588"/>
                  <a:gd name="T16" fmla="*/ 0 w 2699"/>
                  <a:gd name="T17" fmla="*/ 1517 h 1588"/>
                  <a:gd name="T18" fmla="*/ 71 w 2699"/>
                  <a:gd name="T19" fmla="*/ 1588 h 1588"/>
                  <a:gd name="T20" fmla="*/ 2628 w 2699"/>
                  <a:gd name="T21" fmla="*/ 1588 h 1588"/>
                  <a:gd name="T22" fmla="*/ 2699 w 2699"/>
                  <a:gd name="T23" fmla="*/ 1517 h 1588"/>
                  <a:gd name="T24" fmla="*/ 2699 w 2699"/>
                  <a:gd name="T25" fmla="*/ 1517 h 1588"/>
                  <a:gd name="T26" fmla="*/ 2699 w 2699"/>
                  <a:gd name="T27" fmla="*/ 92 h 1588"/>
                  <a:gd name="T28" fmla="*/ 2628 w 2699"/>
                  <a:gd name="T29" fmla="*/ 22 h 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99" h="1588">
                    <a:moveTo>
                      <a:pt x="2628" y="22"/>
                    </a:moveTo>
                    <a:cubicBezTo>
                      <a:pt x="1588" y="22"/>
                      <a:pt x="1588" y="22"/>
                      <a:pt x="1588" y="22"/>
                    </a:cubicBezTo>
                    <a:cubicBezTo>
                      <a:pt x="1588" y="0"/>
                      <a:pt x="1588" y="0"/>
                      <a:pt x="1588" y="0"/>
                    </a:cubicBezTo>
                    <a:cubicBezTo>
                      <a:pt x="1116" y="0"/>
                      <a:pt x="1116" y="0"/>
                      <a:pt x="1116" y="0"/>
                    </a:cubicBezTo>
                    <a:cubicBezTo>
                      <a:pt x="1116" y="22"/>
                      <a:pt x="1116" y="22"/>
                      <a:pt x="1116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32" y="22"/>
                      <a:pt x="0" y="53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517"/>
                      <a:pt x="0" y="1517"/>
                      <a:pt x="0" y="1517"/>
                    </a:cubicBezTo>
                    <a:cubicBezTo>
                      <a:pt x="0" y="1556"/>
                      <a:pt x="32" y="1588"/>
                      <a:pt x="71" y="1588"/>
                    </a:cubicBezTo>
                    <a:cubicBezTo>
                      <a:pt x="2628" y="1588"/>
                      <a:pt x="2628" y="1588"/>
                      <a:pt x="2628" y="1588"/>
                    </a:cubicBezTo>
                    <a:cubicBezTo>
                      <a:pt x="2667" y="1588"/>
                      <a:pt x="2699" y="1556"/>
                      <a:pt x="2699" y="1517"/>
                    </a:cubicBezTo>
                    <a:cubicBezTo>
                      <a:pt x="2699" y="1517"/>
                      <a:pt x="2699" y="1517"/>
                      <a:pt x="2699" y="1517"/>
                    </a:cubicBezTo>
                    <a:cubicBezTo>
                      <a:pt x="2699" y="92"/>
                      <a:pt x="2699" y="92"/>
                      <a:pt x="2699" y="92"/>
                    </a:cubicBezTo>
                    <a:cubicBezTo>
                      <a:pt x="2699" y="53"/>
                      <a:pt x="2667" y="22"/>
                      <a:pt x="2628" y="22"/>
                    </a:cubicBez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1" name="矩形 1480">
                <a:extLst>
                  <a:ext uri="{FF2B5EF4-FFF2-40B4-BE49-F238E27FC236}">
                    <a16:creationId xmlns:a16="http://schemas.microsoft.com/office/drawing/2014/main" id="{5FF50C54-D93E-4BC6-B968-526394E43AC7}"/>
                  </a:ext>
                </a:extLst>
              </p:cNvPr>
              <p:cNvSpPr/>
              <p:nvPr/>
            </p:nvSpPr>
            <p:spPr bwMode="auto">
              <a:xfrm>
                <a:off x="3683000" y="1997076"/>
                <a:ext cx="4959350" cy="2798763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2" name="椭圆 1481">
                <a:extLst>
                  <a:ext uri="{FF2B5EF4-FFF2-40B4-BE49-F238E27FC236}">
                    <a16:creationId xmlns:a16="http://schemas.microsoft.com/office/drawing/2014/main" id="{5AD2CE4D-7BA2-415E-95B6-7D2295060DF8}"/>
                  </a:ext>
                </a:extLst>
              </p:cNvPr>
              <p:cNvSpPr/>
              <p:nvPr/>
            </p:nvSpPr>
            <p:spPr bwMode="auto">
              <a:xfrm>
                <a:off x="6108700" y="1819276"/>
                <a:ext cx="101600" cy="103188"/>
              </a:xfrm>
              <a:prstGeom prst="ellipse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3" name="任意多边形 1482">
                <a:extLst>
                  <a:ext uri="{FF2B5EF4-FFF2-40B4-BE49-F238E27FC236}">
                    <a16:creationId xmlns:a16="http://schemas.microsoft.com/office/drawing/2014/main" id="{7A169741-96AE-4331-B286-9D64A9CA1729}"/>
                  </a:ext>
                </a:extLst>
              </p:cNvPr>
              <p:cNvSpPr/>
              <p:nvPr/>
            </p:nvSpPr>
            <p:spPr bwMode="auto">
              <a:xfrm>
                <a:off x="8123238" y="2117726"/>
                <a:ext cx="234950" cy="234950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148 h 148"/>
                  <a:gd name="T4" fmla="*/ 0 w 148"/>
                  <a:gd name="T5" fmla="*/ 0 h 148"/>
                  <a:gd name="T6" fmla="*/ 148 w 148"/>
                  <a:gd name="T7" fmla="*/ 0 h 148"/>
                  <a:gd name="T8" fmla="*/ 148 w 148"/>
                  <a:gd name="T9" fmla="*/ 148 h 148"/>
                  <a:gd name="T10" fmla="*/ 7 w 148"/>
                  <a:gd name="T11" fmla="*/ 142 h 148"/>
                  <a:gd name="T12" fmla="*/ 142 w 148"/>
                  <a:gd name="T13" fmla="*/ 142 h 148"/>
                  <a:gd name="T14" fmla="*/ 142 w 148"/>
                  <a:gd name="T15" fmla="*/ 7 h 148"/>
                  <a:gd name="T16" fmla="*/ 7 w 148"/>
                  <a:gd name="T17" fmla="*/ 7 h 148"/>
                  <a:gd name="T18" fmla="*/ 7 w 148"/>
                  <a:gd name="T19" fmla="*/ 14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lnTo>
                      <a:pt x="0" y="148"/>
                    </a:lnTo>
                    <a:lnTo>
                      <a:pt x="0" y="0"/>
                    </a:lnTo>
                    <a:lnTo>
                      <a:pt x="148" y="0"/>
                    </a:lnTo>
                    <a:lnTo>
                      <a:pt x="148" y="148"/>
                    </a:lnTo>
                    <a:close/>
                    <a:moveTo>
                      <a:pt x="7" y="142"/>
                    </a:moveTo>
                    <a:lnTo>
                      <a:pt x="142" y="142"/>
                    </a:lnTo>
                    <a:lnTo>
                      <a:pt x="142" y="7"/>
                    </a:lnTo>
                    <a:lnTo>
                      <a:pt x="7" y="7"/>
                    </a:lnTo>
                    <a:lnTo>
                      <a:pt x="7" y="142"/>
                    </a:ln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4" name="任意多边形 1483">
                <a:extLst>
                  <a:ext uri="{FF2B5EF4-FFF2-40B4-BE49-F238E27FC236}">
                    <a16:creationId xmlns:a16="http://schemas.microsoft.com/office/drawing/2014/main" id="{8D32CCA1-F6F4-4BFA-9D98-C16BD350CB69}"/>
                  </a:ext>
                </a:extLst>
              </p:cNvPr>
              <p:cNvSpPr/>
              <p:nvPr/>
            </p:nvSpPr>
            <p:spPr bwMode="auto">
              <a:xfrm>
                <a:off x="3284538" y="4702176"/>
                <a:ext cx="5849938" cy="449263"/>
              </a:xfrm>
              <a:custGeom>
                <a:avLst/>
                <a:gdLst>
                  <a:gd name="T0" fmla="*/ 2631 w 2960"/>
                  <a:gd name="T1" fmla="*/ 21 h 227"/>
                  <a:gd name="T2" fmla="*/ 2628 w 2960"/>
                  <a:gd name="T3" fmla="*/ 0 h 227"/>
                  <a:gd name="T4" fmla="*/ 2544 w 2960"/>
                  <a:gd name="T5" fmla="*/ 0 h 227"/>
                  <a:gd name="T6" fmla="*/ 2540 w 2960"/>
                  <a:gd name="T7" fmla="*/ 3 h 227"/>
                  <a:gd name="T8" fmla="*/ 2488 w 2960"/>
                  <a:gd name="T9" fmla="*/ 21 h 227"/>
                  <a:gd name="T10" fmla="*/ 2484 w 2960"/>
                  <a:gd name="T11" fmla="*/ 0 h 227"/>
                  <a:gd name="T12" fmla="*/ 2400 w 2960"/>
                  <a:gd name="T13" fmla="*/ 0 h 227"/>
                  <a:gd name="T14" fmla="*/ 2397 w 2960"/>
                  <a:gd name="T15" fmla="*/ 3 h 227"/>
                  <a:gd name="T16" fmla="*/ 2344 w 2960"/>
                  <a:gd name="T17" fmla="*/ 21 h 227"/>
                  <a:gd name="T18" fmla="*/ 2341 w 2960"/>
                  <a:gd name="T19" fmla="*/ 0 h 227"/>
                  <a:gd name="T20" fmla="*/ 2257 w 2960"/>
                  <a:gd name="T21" fmla="*/ 0 h 227"/>
                  <a:gd name="T22" fmla="*/ 2253 w 2960"/>
                  <a:gd name="T23" fmla="*/ 3 h 227"/>
                  <a:gd name="T24" fmla="*/ 2201 w 2960"/>
                  <a:gd name="T25" fmla="*/ 21 h 227"/>
                  <a:gd name="T26" fmla="*/ 2197 w 2960"/>
                  <a:gd name="T27" fmla="*/ 0 h 227"/>
                  <a:gd name="T28" fmla="*/ 2114 w 2960"/>
                  <a:gd name="T29" fmla="*/ 0 h 227"/>
                  <a:gd name="T30" fmla="*/ 2110 w 2960"/>
                  <a:gd name="T31" fmla="*/ 3 h 227"/>
                  <a:gd name="T32" fmla="*/ 2058 w 2960"/>
                  <a:gd name="T33" fmla="*/ 21 h 227"/>
                  <a:gd name="T34" fmla="*/ 2054 w 2960"/>
                  <a:gd name="T35" fmla="*/ 0 h 227"/>
                  <a:gd name="T36" fmla="*/ 1970 w 2960"/>
                  <a:gd name="T37" fmla="*/ 0 h 227"/>
                  <a:gd name="T38" fmla="*/ 1967 w 2960"/>
                  <a:gd name="T39" fmla="*/ 3 h 227"/>
                  <a:gd name="T40" fmla="*/ 1914 w 2960"/>
                  <a:gd name="T41" fmla="*/ 21 h 227"/>
                  <a:gd name="T42" fmla="*/ 1911 w 2960"/>
                  <a:gd name="T43" fmla="*/ 0 h 227"/>
                  <a:gd name="T44" fmla="*/ 1827 w 2960"/>
                  <a:gd name="T45" fmla="*/ 0 h 227"/>
                  <a:gd name="T46" fmla="*/ 1823 w 2960"/>
                  <a:gd name="T47" fmla="*/ 3 h 227"/>
                  <a:gd name="T48" fmla="*/ 1771 w 2960"/>
                  <a:gd name="T49" fmla="*/ 21 h 227"/>
                  <a:gd name="T50" fmla="*/ 1767 w 2960"/>
                  <a:gd name="T51" fmla="*/ 0 h 227"/>
                  <a:gd name="T52" fmla="*/ 1109 w 2960"/>
                  <a:gd name="T53" fmla="*/ 0 h 227"/>
                  <a:gd name="T54" fmla="*/ 1106 w 2960"/>
                  <a:gd name="T55" fmla="*/ 3 h 227"/>
                  <a:gd name="T56" fmla="*/ 1053 w 2960"/>
                  <a:gd name="T57" fmla="*/ 21 h 227"/>
                  <a:gd name="T58" fmla="*/ 1050 w 2960"/>
                  <a:gd name="T59" fmla="*/ 0 h 227"/>
                  <a:gd name="T60" fmla="*/ 966 w 2960"/>
                  <a:gd name="T61" fmla="*/ 0 h 227"/>
                  <a:gd name="T62" fmla="*/ 962 w 2960"/>
                  <a:gd name="T63" fmla="*/ 3 h 227"/>
                  <a:gd name="T64" fmla="*/ 910 w 2960"/>
                  <a:gd name="T65" fmla="*/ 21 h 227"/>
                  <a:gd name="T66" fmla="*/ 906 w 2960"/>
                  <a:gd name="T67" fmla="*/ 0 h 227"/>
                  <a:gd name="T68" fmla="*/ 822 w 2960"/>
                  <a:gd name="T69" fmla="*/ 0 h 227"/>
                  <a:gd name="T70" fmla="*/ 819 w 2960"/>
                  <a:gd name="T71" fmla="*/ 3 h 227"/>
                  <a:gd name="T72" fmla="*/ 766 w 2960"/>
                  <a:gd name="T73" fmla="*/ 21 h 227"/>
                  <a:gd name="T74" fmla="*/ 763 w 2960"/>
                  <a:gd name="T75" fmla="*/ 0 h 227"/>
                  <a:gd name="T76" fmla="*/ 679 w 2960"/>
                  <a:gd name="T77" fmla="*/ 0 h 227"/>
                  <a:gd name="T78" fmla="*/ 676 w 2960"/>
                  <a:gd name="T79" fmla="*/ 3 h 227"/>
                  <a:gd name="T80" fmla="*/ 623 w 2960"/>
                  <a:gd name="T81" fmla="*/ 21 h 227"/>
                  <a:gd name="T82" fmla="*/ 620 w 2960"/>
                  <a:gd name="T83" fmla="*/ 0 h 227"/>
                  <a:gd name="T84" fmla="*/ 536 w 2960"/>
                  <a:gd name="T85" fmla="*/ 0 h 227"/>
                  <a:gd name="T86" fmla="*/ 532 w 2960"/>
                  <a:gd name="T87" fmla="*/ 3 h 227"/>
                  <a:gd name="T88" fmla="*/ 480 w 2960"/>
                  <a:gd name="T89" fmla="*/ 21 h 227"/>
                  <a:gd name="T90" fmla="*/ 476 w 2960"/>
                  <a:gd name="T91" fmla="*/ 0 h 227"/>
                  <a:gd name="T92" fmla="*/ 392 w 2960"/>
                  <a:gd name="T93" fmla="*/ 0 h 227"/>
                  <a:gd name="T94" fmla="*/ 389 w 2960"/>
                  <a:gd name="T95" fmla="*/ 3 h 227"/>
                  <a:gd name="T96" fmla="*/ 336 w 2960"/>
                  <a:gd name="T97" fmla="*/ 21 h 227"/>
                  <a:gd name="T98" fmla="*/ 333 w 2960"/>
                  <a:gd name="T99" fmla="*/ 0 h 227"/>
                  <a:gd name="T100" fmla="*/ 249 w 2960"/>
                  <a:gd name="T101" fmla="*/ 0 h 227"/>
                  <a:gd name="T102" fmla="*/ 245 w 2960"/>
                  <a:gd name="T103" fmla="*/ 3 h 227"/>
                  <a:gd name="T104" fmla="*/ 84 w 2960"/>
                  <a:gd name="T105" fmla="*/ 21 h 227"/>
                  <a:gd name="T106" fmla="*/ 0 w 2960"/>
                  <a:gd name="T107" fmla="*/ 105 h 227"/>
                  <a:gd name="T108" fmla="*/ 84 w 2960"/>
                  <a:gd name="T109" fmla="*/ 227 h 227"/>
                  <a:gd name="T110" fmla="*/ 2960 w 2960"/>
                  <a:gd name="T111" fmla="*/ 143 h 227"/>
                  <a:gd name="T112" fmla="*/ 2876 w 2960"/>
                  <a:gd name="T113" fmla="*/ 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60" h="227">
                    <a:moveTo>
                      <a:pt x="2876" y="21"/>
                    </a:moveTo>
                    <a:cubicBezTo>
                      <a:pt x="2631" y="21"/>
                      <a:pt x="2631" y="21"/>
                      <a:pt x="2631" y="21"/>
                    </a:cubicBezTo>
                    <a:cubicBezTo>
                      <a:pt x="2631" y="3"/>
                      <a:pt x="2631" y="3"/>
                      <a:pt x="2631" y="3"/>
                    </a:cubicBezTo>
                    <a:cubicBezTo>
                      <a:pt x="2631" y="2"/>
                      <a:pt x="2630" y="0"/>
                      <a:pt x="2628" y="0"/>
                    </a:cubicBezTo>
                    <a:cubicBezTo>
                      <a:pt x="2628" y="0"/>
                      <a:pt x="2628" y="0"/>
                      <a:pt x="2628" y="0"/>
                    </a:cubicBezTo>
                    <a:cubicBezTo>
                      <a:pt x="2544" y="0"/>
                      <a:pt x="2544" y="0"/>
                      <a:pt x="2544" y="0"/>
                    </a:cubicBezTo>
                    <a:cubicBezTo>
                      <a:pt x="2542" y="0"/>
                      <a:pt x="2540" y="2"/>
                      <a:pt x="2540" y="3"/>
                    </a:cubicBezTo>
                    <a:cubicBezTo>
                      <a:pt x="2540" y="3"/>
                      <a:pt x="2540" y="3"/>
                      <a:pt x="2540" y="3"/>
                    </a:cubicBezTo>
                    <a:cubicBezTo>
                      <a:pt x="2540" y="21"/>
                      <a:pt x="2540" y="21"/>
                      <a:pt x="2540" y="21"/>
                    </a:cubicBezTo>
                    <a:cubicBezTo>
                      <a:pt x="2488" y="21"/>
                      <a:pt x="2488" y="21"/>
                      <a:pt x="2488" y="21"/>
                    </a:cubicBezTo>
                    <a:cubicBezTo>
                      <a:pt x="2488" y="3"/>
                      <a:pt x="2488" y="3"/>
                      <a:pt x="2488" y="3"/>
                    </a:cubicBezTo>
                    <a:cubicBezTo>
                      <a:pt x="2488" y="2"/>
                      <a:pt x="2486" y="0"/>
                      <a:pt x="2484" y="0"/>
                    </a:cubicBezTo>
                    <a:cubicBezTo>
                      <a:pt x="2484" y="0"/>
                      <a:pt x="2484" y="0"/>
                      <a:pt x="2484" y="0"/>
                    </a:cubicBezTo>
                    <a:cubicBezTo>
                      <a:pt x="2400" y="0"/>
                      <a:pt x="2400" y="0"/>
                      <a:pt x="2400" y="0"/>
                    </a:cubicBezTo>
                    <a:cubicBezTo>
                      <a:pt x="2398" y="0"/>
                      <a:pt x="2397" y="2"/>
                      <a:pt x="2397" y="3"/>
                    </a:cubicBezTo>
                    <a:cubicBezTo>
                      <a:pt x="2397" y="3"/>
                      <a:pt x="2397" y="3"/>
                      <a:pt x="2397" y="3"/>
                    </a:cubicBezTo>
                    <a:cubicBezTo>
                      <a:pt x="2397" y="21"/>
                      <a:pt x="2397" y="21"/>
                      <a:pt x="2397" y="21"/>
                    </a:cubicBezTo>
                    <a:cubicBezTo>
                      <a:pt x="2344" y="21"/>
                      <a:pt x="2344" y="21"/>
                      <a:pt x="2344" y="21"/>
                    </a:cubicBezTo>
                    <a:cubicBezTo>
                      <a:pt x="2344" y="3"/>
                      <a:pt x="2344" y="3"/>
                      <a:pt x="2344" y="3"/>
                    </a:cubicBezTo>
                    <a:cubicBezTo>
                      <a:pt x="2344" y="2"/>
                      <a:pt x="2343" y="0"/>
                      <a:pt x="2341" y="0"/>
                    </a:cubicBezTo>
                    <a:cubicBezTo>
                      <a:pt x="2341" y="0"/>
                      <a:pt x="2341" y="0"/>
                      <a:pt x="2341" y="0"/>
                    </a:cubicBezTo>
                    <a:cubicBezTo>
                      <a:pt x="2257" y="0"/>
                      <a:pt x="2257" y="0"/>
                      <a:pt x="2257" y="0"/>
                    </a:cubicBezTo>
                    <a:cubicBezTo>
                      <a:pt x="2255" y="0"/>
                      <a:pt x="2253" y="2"/>
                      <a:pt x="2253" y="3"/>
                    </a:cubicBezTo>
                    <a:cubicBezTo>
                      <a:pt x="2253" y="3"/>
                      <a:pt x="2253" y="3"/>
                      <a:pt x="2253" y="3"/>
                    </a:cubicBezTo>
                    <a:cubicBezTo>
                      <a:pt x="2253" y="21"/>
                      <a:pt x="2253" y="21"/>
                      <a:pt x="2253" y="21"/>
                    </a:cubicBezTo>
                    <a:cubicBezTo>
                      <a:pt x="2201" y="21"/>
                      <a:pt x="2201" y="21"/>
                      <a:pt x="2201" y="21"/>
                    </a:cubicBezTo>
                    <a:cubicBezTo>
                      <a:pt x="2201" y="3"/>
                      <a:pt x="2201" y="3"/>
                      <a:pt x="2201" y="3"/>
                    </a:cubicBezTo>
                    <a:cubicBezTo>
                      <a:pt x="2201" y="2"/>
                      <a:pt x="2199" y="0"/>
                      <a:pt x="2197" y="0"/>
                    </a:cubicBezTo>
                    <a:cubicBezTo>
                      <a:pt x="2197" y="0"/>
                      <a:pt x="2197" y="0"/>
                      <a:pt x="2197" y="0"/>
                    </a:cubicBezTo>
                    <a:cubicBezTo>
                      <a:pt x="2114" y="0"/>
                      <a:pt x="2114" y="0"/>
                      <a:pt x="2114" y="0"/>
                    </a:cubicBezTo>
                    <a:cubicBezTo>
                      <a:pt x="2112" y="0"/>
                      <a:pt x="2110" y="2"/>
                      <a:pt x="2110" y="3"/>
                    </a:cubicBezTo>
                    <a:cubicBezTo>
                      <a:pt x="2110" y="3"/>
                      <a:pt x="2110" y="3"/>
                      <a:pt x="2110" y="3"/>
                    </a:cubicBezTo>
                    <a:cubicBezTo>
                      <a:pt x="2110" y="21"/>
                      <a:pt x="2110" y="21"/>
                      <a:pt x="2110" y="21"/>
                    </a:cubicBezTo>
                    <a:cubicBezTo>
                      <a:pt x="2058" y="21"/>
                      <a:pt x="2058" y="21"/>
                      <a:pt x="2058" y="21"/>
                    </a:cubicBezTo>
                    <a:cubicBezTo>
                      <a:pt x="2058" y="3"/>
                      <a:pt x="2058" y="3"/>
                      <a:pt x="2058" y="3"/>
                    </a:cubicBezTo>
                    <a:cubicBezTo>
                      <a:pt x="2058" y="2"/>
                      <a:pt x="2056" y="0"/>
                      <a:pt x="2054" y="0"/>
                    </a:cubicBezTo>
                    <a:cubicBezTo>
                      <a:pt x="2054" y="0"/>
                      <a:pt x="2054" y="0"/>
                      <a:pt x="2054" y="0"/>
                    </a:cubicBezTo>
                    <a:cubicBezTo>
                      <a:pt x="1970" y="0"/>
                      <a:pt x="1970" y="0"/>
                      <a:pt x="1970" y="0"/>
                    </a:cubicBezTo>
                    <a:cubicBezTo>
                      <a:pt x="1968" y="0"/>
                      <a:pt x="1967" y="2"/>
                      <a:pt x="1967" y="3"/>
                    </a:cubicBezTo>
                    <a:cubicBezTo>
                      <a:pt x="1967" y="3"/>
                      <a:pt x="1967" y="3"/>
                      <a:pt x="1967" y="3"/>
                    </a:cubicBezTo>
                    <a:cubicBezTo>
                      <a:pt x="1967" y="21"/>
                      <a:pt x="1967" y="21"/>
                      <a:pt x="1967" y="21"/>
                    </a:cubicBezTo>
                    <a:cubicBezTo>
                      <a:pt x="1914" y="21"/>
                      <a:pt x="1914" y="21"/>
                      <a:pt x="1914" y="21"/>
                    </a:cubicBezTo>
                    <a:cubicBezTo>
                      <a:pt x="1914" y="3"/>
                      <a:pt x="1914" y="3"/>
                      <a:pt x="1914" y="3"/>
                    </a:cubicBezTo>
                    <a:cubicBezTo>
                      <a:pt x="1914" y="2"/>
                      <a:pt x="1913" y="0"/>
                      <a:pt x="1911" y="0"/>
                    </a:cubicBezTo>
                    <a:cubicBezTo>
                      <a:pt x="1911" y="0"/>
                      <a:pt x="1911" y="0"/>
                      <a:pt x="1911" y="0"/>
                    </a:cubicBezTo>
                    <a:cubicBezTo>
                      <a:pt x="1827" y="0"/>
                      <a:pt x="1827" y="0"/>
                      <a:pt x="1827" y="0"/>
                    </a:cubicBezTo>
                    <a:cubicBezTo>
                      <a:pt x="1825" y="0"/>
                      <a:pt x="1823" y="2"/>
                      <a:pt x="1823" y="3"/>
                    </a:cubicBezTo>
                    <a:cubicBezTo>
                      <a:pt x="1823" y="3"/>
                      <a:pt x="1823" y="3"/>
                      <a:pt x="1823" y="3"/>
                    </a:cubicBezTo>
                    <a:cubicBezTo>
                      <a:pt x="1823" y="21"/>
                      <a:pt x="1823" y="21"/>
                      <a:pt x="1823" y="21"/>
                    </a:cubicBezTo>
                    <a:cubicBezTo>
                      <a:pt x="1771" y="21"/>
                      <a:pt x="1771" y="21"/>
                      <a:pt x="1771" y="21"/>
                    </a:cubicBezTo>
                    <a:cubicBezTo>
                      <a:pt x="1771" y="3"/>
                      <a:pt x="1771" y="3"/>
                      <a:pt x="1771" y="3"/>
                    </a:cubicBezTo>
                    <a:cubicBezTo>
                      <a:pt x="1771" y="2"/>
                      <a:pt x="1769" y="0"/>
                      <a:pt x="1767" y="0"/>
                    </a:cubicBezTo>
                    <a:cubicBezTo>
                      <a:pt x="1767" y="0"/>
                      <a:pt x="1767" y="0"/>
                      <a:pt x="1767" y="0"/>
                    </a:cubicBezTo>
                    <a:cubicBezTo>
                      <a:pt x="1109" y="0"/>
                      <a:pt x="1109" y="0"/>
                      <a:pt x="1109" y="0"/>
                    </a:cubicBezTo>
                    <a:cubicBezTo>
                      <a:pt x="1107" y="0"/>
                      <a:pt x="1106" y="2"/>
                      <a:pt x="1106" y="3"/>
                    </a:cubicBezTo>
                    <a:cubicBezTo>
                      <a:pt x="1106" y="3"/>
                      <a:pt x="1106" y="3"/>
                      <a:pt x="1106" y="3"/>
                    </a:cubicBezTo>
                    <a:cubicBezTo>
                      <a:pt x="1106" y="21"/>
                      <a:pt x="1106" y="21"/>
                      <a:pt x="1106" y="21"/>
                    </a:cubicBezTo>
                    <a:cubicBezTo>
                      <a:pt x="1053" y="21"/>
                      <a:pt x="1053" y="21"/>
                      <a:pt x="1053" y="21"/>
                    </a:cubicBezTo>
                    <a:cubicBezTo>
                      <a:pt x="1053" y="3"/>
                      <a:pt x="1053" y="3"/>
                      <a:pt x="1053" y="3"/>
                    </a:cubicBezTo>
                    <a:cubicBezTo>
                      <a:pt x="1053" y="2"/>
                      <a:pt x="1052" y="0"/>
                      <a:pt x="1050" y="0"/>
                    </a:cubicBezTo>
                    <a:cubicBezTo>
                      <a:pt x="1050" y="0"/>
                      <a:pt x="1050" y="0"/>
                      <a:pt x="1050" y="0"/>
                    </a:cubicBezTo>
                    <a:cubicBezTo>
                      <a:pt x="966" y="0"/>
                      <a:pt x="966" y="0"/>
                      <a:pt x="966" y="0"/>
                    </a:cubicBezTo>
                    <a:cubicBezTo>
                      <a:pt x="964" y="0"/>
                      <a:pt x="962" y="2"/>
                      <a:pt x="962" y="3"/>
                    </a:cubicBezTo>
                    <a:cubicBezTo>
                      <a:pt x="962" y="3"/>
                      <a:pt x="962" y="3"/>
                      <a:pt x="962" y="3"/>
                    </a:cubicBezTo>
                    <a:cubicBezTo>
                      <a:pt x="962" y="21"/>
                      <a:pt x="962" y="21"/>
                      <a:pt x="962" y="21"/>
                    </a:cubicBezTo>
                    <a:cubicBezTo>
                      <a:pt x="910" y="21"/>
                      <a:pt x="910" y="21"/>
                      <a:pt x="910" y="21"/>
                    </a:cubicBezTo>
                    <a:cubicBezTo>
                      <a:pt x="910" y="3"/>
                      <a:pt x="910" y="3"/>
                      <a:pt x="910" y="3"/>
                    </a:cubicBezTo>
                    <a:cubicBezTo>
                      <a:pt x="910" y="2"/>
                      <a:pt x="908" y="0"/>
                      <a:pt x="906" y="0"/>
                    </a:cubicBezTo>
                    <a:cubicBezTo>
                      <a:pt x="906" y="0"/>
                      <a:pt x="906" y="0"/>
                      <a:pt x="906" y="0"/>
                    </a:cubicBezTo>
                    <a:cubicBezTo>
                      <a:pt x="822" y="0"/>
                      <a:pt x="822" y="0"/>
                      <a:pt x="822" y="0"/>
                    </a:cubicBezTo>
                    <a:cubicBezTo>
                      <a:pt x="821" y="0"/>
                      <a:pt x="819" y="2"/>
                      <a:pt x="819" y="3"/>
                    </a:cubicBezTo>
                    <a:cubicBezTo>
                      <a:pt x="819" y="3"/>
                      <a:pt x="819" y="3"/>
                      <a:pt x="819" y="3"/>
                    </a:cubicBezTo>
                    <a:cubicBezTo>
                      <a:pt x="819" y="21"/>
                      <a:pt x="819" y="21"/>
                      <a:pt x="819" y="21"/>
                    </a:cubicBezTo>
                    <a:cubicBezTo>
                      <a:pt x="766" y="21"/>
                      <a:pt x="766" y="21"/>
                      <a:pt x="766" y="21"/>
                    </a:cubicBezTo>
                    <a:cubicBezTo>
                      <a:pt x="766" y="3"/>
                      <a:pt x="766" y="3"/>
                      <a:pt x="766" y="3"/>
                    </a:cubicBezTo>
                    <a:cubicBezTo>
                      <a:pt x="766" y="2"/>
                      <a:pt x="765" y="0"/>
                      <a:pt x="763" y="0"/>
                    </a:cubicBezTo>
                    <a:cubicBezTo>
                      <a:pt x="763" y="0"/>
                      <a:pt x="763" y="0"/>
                      <a:pt x="763" y="0"/>
                    </a:cubicBezTo>
                    <a:cubicBezTo>
                      <a:pt x="679" y="0"/>
                      <a:pt x="679" y="0"/>
                      <a:pt x="679" y="0"/>
                    </a:cubicBezTo>
                    <a:cubicBezTo>
                      <a:pt x="677" y="0"/>
                      <a:pt x="676" y="2"/>
                      <a:pt x="676" y="3"/>
                    </a:cubicBezTo>
                    <a:cubicBezTo>
                      <a:pt x="676" y="3"/>
                      <a:pt x="676" y="3"/>
                      <a:pt x="676" y="3"/>
                    </a:cubicBezTo>
                    <a:cubicBezTo>
                      <a:pt x="676" y="21"/>
                      <a:pt x="676" y="21"/>
                      <a:pt x="676" y="21"/>
                    </a:cubicBezTo>
                    <a:cubicBezTo>
                      <a:pt x="623" y="21"/>
                      <a:pt x="623" y="21"/>
                      <a:pt x="623" y="21"/>
                    </a:cubicBezTo>
                    <a:cubicBezTo>
                      <a:pt x="623" y="3"/>
                      <a:pt x="623" y="3"/>
                      <a:pt x="623" y="3"/>
                    </a:cubicBezTo>
                    <a:cubicBezTo>
                      <a:pt x="623" y="2"/>
                      <a:pt x="621" y="0"/>
                      <a:pt x="620" y="0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34" y="0"/>
                      <a:pt x="532" y="2"/>
                      <a:pt x="532" y="3"/>
                    </a:cubicBezTo>
                    <a:cubicBezTo>
                      <a:pt x="532" y="3"/>
                      <a:pt x="532" y="3"/>
                      <a:pt x="532" y="3"/>
                    </a:cubicBezTo>
                    <a:cubicBezTo>
                      <a:pt x="532" y="21"/>
                      <a:pt x="532" y="21"/>
                      <a:pt x="532" y="21"/>
                    </a:cubicBezTo>
                    <a:cubicBezTo>
                      <a:pt x="480" y="21"/>
                      <a:pt x="480" y="21"/>
                      <a:pt x="480" y="21"/>
                    </a:cubicBezTo>
                    <a:cubicBezTo>
                      <a:pt x="480" y="3"/>
                      <a:pt x="480" y="3"/>
                      <a:pt x="480" y="3"/>
                    </a:cubicBezTo>
                    <a:cubicBezTo>
                      <a:pt x="480" y="2"/>
                      <a:pt x="478" y="0"/>
                      <a:pt x="47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390" y="0"/>
                      <a:pt x="389" y="2"/>
                      <a:pt x="389" y="3"/>
                    </a:cubicBezTo>
                    <a:cubicBezTo>
                      <a:pt x="389" y="3"/>
                      <a:pt x="389" y="3"/>
                      <a:pt x="389" y="3"/>
                    </a:cubicBezTo>
                    <a:cubicBezTo>
                      <a:pt x="389" y="21"/>
                      <a:pt x="389" y="21"/>
                      <a:pt x="389" y="21"/>
                    </a:cubicBezTo>
                    <a:cubicBezTo>
                      <a:pt x="336" y="21"/>
                      <a:pt x="336" y="21"/>
                      <a:pt x="336" y="21"/>
                    </a:cubicBezTo>
                    <a:cubicBezTo>
                      <a:pt x="336" y="3"/>
                      <a:pt x="336" y="3"/>
                      <a:pt x="336" y="3"/>
                    </a:cubicBezTo>
                    <a:cubicBezTo>
                      <a:pt x="336" y="2"/>
                      <a:pt x="335" y="0"/>
                      <a:pt x="333" y="0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7" y="0"/>
                      <a:pt x="245" y="2"/>
                      <a:pt x="245" y="3"/>
                    </a:cubicBezTo>
                    <a:cubicBezTo>
                      <a:pt x="245" y="3"/>
                      <a:pt x="245" y="3"/>
                      <a:pt x="245" y="3"/>
                    </a:cubicBezTo>
                    <a:cubicBezTo>
                      <a:pt x="245" y="21"/>
                      <a:pt x="245" y="21"/>
                      <a:pt x="245" y="21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38" y="21"/>
                      <a:pt x="0" y="59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89"/>
                      <a:pt x="38" y="227"/>
                      <a:pt x="84" y="227"/>
                    </a:cubicBezTo>
                    <a:cubicBezTo>
                      <a:pt x="2876" y="227"/>
                      <a:pt x="2876" y="227"/>
                      <a:pt x="2876" y="227"/>
                    </a:cubicBezTo>
                    <a:cubicBezTo>
                      <a:pt x="2923" y="227"/>
                      <a:pt x="2960" y="189"/>
                      <a:pt x="2960" y="143"/>
                    </a:cubicBezTo>
                    <a:cubicBezTo>
                      <a:pt x="2960" y="105"/>
                      <a:pt x="2960" y="105"/>
                      <a:pt x="2960" y="105"/>
                    </a:cubicBezTo>
                    <a:cubicBezTo>
                      <a:pt x="2960" y="59"/>
                      <a:pt x="2923" y="21"/>
                      <a:pt x="2876" y="21"/>
                    </a:cubicBez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5" name="矩形 1484">
                <a:extLst>
                  <a:ext uri="{FF2B5EF4-FFF2-40B4-BE49-F238E27FC236}">
                    <a16:creationId xmlns:a16="http://schemas.microsoft.com/office/drawing/2014/main" id="{D09A21B5-2B8B-4B1D-AC48-499F77CAD99A}"/>
                  </a:ext>
                </a:extLst>
              </p:cNvPr>
              <p:cNvSpPr/>
              <p:nvPr/>
            </p:nvSpPr>
            <p:spPr bwMode="auto">
              <a:xfrm>
                <a:off x="2601913" y="4981576"/>
                <a:ext cx="7216775" cy="22225"/>
              </a:xfrm>
              <a:prstGeom prst="rect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6" name="任意多边形 1485">
                <a:extLst>
                  <a:ext uri="{FF2B5EF4-FFF2-40B4-BE49-F238E27FC236}">
                    <a16:creationId xmlns:a16="http://schemas.microsoft.com/office/drawing/2014/main" id="{555E2A59-DC8B-4831-B6C7-9D9D002D763D}"/>
                  </a:ext>
                </a:extLst>
              </p:cNvPr>
              <p:cNvSpPr/>
              <p:nvPr/>
            </p:nvSpPr>
            <p:spPr bwMode="auto">
              <a:xfrm>
                <a:off x="6738938" y="2647951"/>
                <a:ext cx="1597025" cy="908050"/>
              </a:xfrm>
              <a:custGeom>
                <a:avLst/>
                <a:gdLst>
                  <a:gd name="T0" fmla="*/ 1006 w 1006"/>
                  <a:gd name="T1" fmla="*/ 572 h 572"/>
                  <a:gd name="T2" fmla="*/ 0 w 1006"/>
                  <a:gd name="T3" fmla="*/ 572 h 572"/>
                  <a:gd name="T4" fmla="*/ 0 w 1006"/>
                  <a:gd name="T5" fmla="*/ 0 h 572"/>
                  <a:gd name="T6" fmla="*/ 1006 w 1006"/>
                  <a:gd name="T7" fmla="*/ 0 h 572"/>
                  <a:gd name="T8" fmla="*/ 1006 w 1006"/>
                  <a:gd name="T9" fmla="*/ 572 h 572"/>
                  <a:gd name="T10" fmla="*/ 10 w 1006"/>
                  <a:gd name="T11" fmla="*/ 562 h 572"/>
                  <a:gd name="T12" fmla="*/ 996 w 1006"/>
                  <a:gd name="T13" fmla="*/ 562 h 572"/>
                  <a:gd name="T14" fmla="*/ 996 w 1006"/>
                  <a:gd name="T15" fmla="*/ 10 h 572"/>
                  <a:gd name="T16" fmla="*/ 10 w 1006"/>
                  <a:gd name="T17" fmla="*/ 10 h 572"/>
                  <a:gd name="T18" fmla="*/ 10 w 1006"/>
                  <a:gd name="T19" fmla="*/ 562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6" h="572">
                    <a:moveTo>
                      <a:pt x="1006" y="572"/>
                    </a:moveTo>
                    <a:lnTo>
                      <a:pt x="0" y="572"/>
                    </a:lnTo>
                    <a:lnTo>
                      <a:pt x="0" y="0"/>
                    </a:lnTo>
                    <a:lnTo>
                      <a:pt x="1006" y="0"/>
                    </a:lnTo>
                    <a:lnTo>
                      <a:pt x="1006" y="572"/>
                    </a:lnTo>
                    <a:close/>
                    <a:moveTo>
                      <a:pt x="10" y="562"/>
                    </a:moveTo>
                    <a:lnTo>
                      <a:pt x="996" y="562"/>
                    </a:lnTo>
                    <a:lnTo>
                      <a:pt x="996" y="10"/>
                    </a:lnTo>
                    <a:lnTo>
                      <a:pt x="10" y="10"/>
                    </a:lnTo>
                    <a:lnTo>
                      <a:pt x="10" y="562"/>
                    </a:ln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7" name="任意多边形 1486">
                <a:extLst>
                  <a:ext uri="{FF2B5EF4-FFF2-40B4-BE49-F238E27FC236}">
                    <a16:creationId xmlns:a16="http://schemas.microsoft.com/office/drawing/2014/main" id="{52035EB8-40D0-4E83-B8FE-1901BFF1D1EB}"/>
                  </a:ext>
                </a:extLst>
              </p:cNvPr>
              <p:cNvSpPr/>
              <p:nvPr/>
            </p:nvSpPr>
            <p:spPr bwMode="auto">
              <a:xfrm>
                <a:off x="3987800" y="2852738"/>
                <a:ext cx="1423988" cy="885825"/>
              </a:xfrm>
              <a:custGeom>
                <a:avLst/>
                <a:gdLst>
                  <a:gd name="T0" fmla="*/ 897 w 897"/>
                  <a:gd name="T1" fmla="*/ 558 h 558"/>
                  <a:gd name="T2" fmla="*/ 0 w 897"/>
                  <a:gd name="T3" fmla="*/ 558 h 558"/>
                  <a:gd name="T4" fmla="*/ 0 w 897"/>
                  <a:gd name="T5" fmla="*/ 0 h 558"/>
                  <a:gd name="T6" fmla="*/ 897 w 897"/>
                  <a:gd name="T7" fmla="*/ 0 h 558"/>
                  <a:gd name="T8" fmla="*/ 897 w 897"/>
                  <a:gd name="T9" fmla="*/ 558 h 558"/>
                  <a:gd name="T10" fmla="*/ 10 w 897"/>
                  <a:gd name="T11" fmla="*/ 548 h 558"/>
                  <a:gd name="T12" fmla="*/ 887 w 897"/>
                  <a:gd name="T13" fmla="*/ 548 h 558"/>
                  <a:gd name="T14" fmla="*/ 887 w 897"/>
                  <a:gd name="T15" fmla="*/ 10 h 558"/>
                  <a:gd name="T16" fmla="*/ 10 w 897"/>
                  <a:gd name="T17" fmla="*/ 10 h 558"/>
                  <a:gd name="T18" fmla="*/ 10 w 897"/>
                  <a:gd name="T19" fmla="*/ 54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7" h="558">
                    <a:moveTo>
                      <a:pt x="897" y="558"/>
                    </a:moveTo>
                    <a:lnTo>
                      <a:pt x="0" y="558"/>
                    </a:lnTo>
                    <a:lnTo>
                      <a:pt x="0" y="0"/>
                    </a:lnTo>
                    <a:lnTo>
                      <a:pt x="897" y="0"/>
                    </a:lnTo>
                    <a:lnTo>
                      <a:pt x="897" y="558"/>
                    </a:lnTo>
                    <a:close/>
                    <a:moveTo>
                      <a:pt x="10" y="548"/>
                    </a:moveTo>
                    <a:lnTo>
                      <a:pt x="887" y="548"/>
                    </a:lnTo>
                    <a:lnTo>
                      <a:pt x="887" y="10"/>
                    </a:lnTo>
                    <a:lnTo>
                      <a:pt x="10" y="10"/>
                    </a:lnTo>
                    <a:lnTo>
                      <a:pt x="10" y="548"/>
                    </a:ln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8" name="任意多边形 1487">
                <a:extLst>
                  <a:ext uri="{FF2B5EF4-FFF2-40B4-BE49-F238E27FC236}">
                    <a16:creationId xmlns:a16="http://schemas.microsoft.com/office/drawing/2014/main" id="{C47AB924-DF8E-4FA2-8422-2EC726230FE8}"/>
                  </a:ext>
                </a:extLst>
              </p:cNvPr>
              <p:cNvSpPr/>
              <p:nvPr/>
            </p:nvSpPr>
            <p:spPr bwMode="auto">
              <a:xfrm>
                <a:off x="4592638" y="3062288"/>
                <a:ext cx="209550" cy="474663"/>
              </a:xfrm>
              <a:custGeom>
                <a:avLst/>
                <a:gdLst>
                  <a:gd name="T0" fmla="*/ 31 w 106"/>
                  <a:gd name="T1" fmla="*/ 170 h 240"/>
                  <a:gd name="T2" fmla="*/ 30 w 106"/>
                  <a:gd name="T3" fmla="*/ 161 h 240"/>
                  <a:gd name="T4" fmla="*/ 51 w 106"/>
                  <a:gd name="T5" fmla="*/ 102 h 240"/>
                  <a:gd name="T6" fmla="*/ 75 w 106"/>
                  <a:gd name="T7" fmla="*/ 54 h 240"/>
                  <a:gd name="T8" fmla="*/ 43 w 106"/>
                  <a:gd name="T9" fmla="*/ 25 h 240"/>
                  <a:gd name="T10" fmla="*/ 8 w 106"/>
                  <a:gd name="T11" fmla="*/ 36 h 240"/>
                  <a:gd name="T12" fmla="*/ 0 w 106"/>
                  <a:gd name="T13" fmla="*/ 14 h 240"/>
                  <a:gd name="T14" fmla="*/ 49 w 106"/>
                  <a:gd name="T15" fmla="*/ 0 h 240"/>
                  <a:gd name="T16" fmla="*/ 106 w 106"/>
                  <a:gd name="T17" fmla="*/ 51 h 240"/>
                  <a:gd name="T18" fmla="*/ 77 w 106"/>
                  <a:gd name="T19" fmla="*/ 110 h 240"/>
                  <a:gd name="T20" fmla="*/ 57 w 106"/>
                  <a:gd name="T21" fmla="*/ 161 h 240"/>
                  <a:gd name="T22" fmla="*/ 57 w 106"/>
                  <a:gd name="T23" fmla="*/ 170 h 240"/>
                  <a:gd name="T24" fmla="*/ 31 w 106"/>
                  <a:gd name="T25" fmla="*/ 170 h 240"/>
                  <a:gd name="T26" fmla="*/ 23 w 106"/>
                  <a:gd name="T27" fmla="*/ 218 h 240"/>
                  <a:gd name="T28" fmla="*/ 42 w 106"/>
                  <a:gd name="T29" fmla="*/ 197 h 240"/>
                  <a:gd name="T30" fmla="*/ 44 w 106"/>
                  <a:gd name="T31" fmla="*/ 196 h 240"/>
                  <a:gd name="T32" fmla="*/ 64 w 106"/>
                  <a:gd name="T33" fmla="*/ 218 h 240"/>
                  <a:gd name="T34" fmla="*/ 44 w 106"/>
                  <a:gd name="T35" fmla="*/ 239 h 240"/>
                  <a:gd name="T36" fmla="*/ 23 w 106"/>
                  <a:gd name="T37" fmla="*/ 220 h 240"/>
                  <a:gd name="T38" fmla="*/ 23 w 106"/>
                  <a:gd name="T39" fmla="*/ 21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6" h="240">
                    <a:moveTo>
                      <a:pt x="31" y="170"/>
                    </a:moveTo>
                    <a:cubicBezTo>
                      <a:pt x="30" y="161"/>
                      <a:pt x="30" y="161"/>
                      <a:pt x="30" y="161"/>
                    </a:cubicBezTo>
                    <a:cubicBezTo>
                      <a:pt x="28" y="142"/>
                      <a:pt x="34" y="122"/>
                      <a:pt x="51" y="102"/>
                    </a:cubicBezTo>
                    <a:cubicBezTo>
                      <a:pt x="67" y="83"/>
                      <a:pt x="75" y="70"/>
                      <a:pt x="75" y="54"/>
                    </a:cubicBezTo>
                    <a:cubicBezTo>
                      <a:pt x="75" y="37"/>
                      <a:pt x="64" y="25"/>
                      <a:pt x="43" y="25"/>
                    </a:cubicBezTo>
                    <a:cubicBezTo>
                      <a:pt x="30" y="25"/>
                      <a:pt x="18" y="29"/>
                      <a:pt x="8" y="3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1" y="6"/>
                      <a:pt x="31" y="0"/>
                      <a:pt x="49" y="0"/>
                    </a:cubicBezTo>
                    <a:cubicBezTo>
                      <a:pt x="88" y="0"/>
                      <a:pt x="106" y="24"/>
                      <a:pt x="106" y="51"/>
                    </a:cubicBezTo>
                    <a:cubicBezTo>
                      <a:pt x="106" y="74"/>
                      <a:pt x="93" y="91"/>
                      <a:pt x="77" y="110"/>
                    </a:cubicBezTo>
                    <a:cubicBezTo>
                      <a:pt x="62" y="128"/>
                      <a:pt x="56" y="144"/>
                      <a:pt x="57" y="161"/>
                    </a:cubicBezTo>
                    <a:cubicBezTo>
                      <a:pt x="57" y="170"/>
                      <a:pt x="57" y="170"/>
                      <a:pt x="57" y="170"/>
                    </a:cubicBezTo>
                    <a:lnTo>
                      <a:pt x="31" y="170"/>
                    </a:lnTo>
                    <a:close/>
                    <a:moveTo>
                      <a:pt x="23" y="218"/>
                    </a:moveTo>
                    <a:cubicBezTo>
                      <a:pt x="22" y="207"/>
                      <a:pt x="31" y="197"/>
                      <a:pt x="42" y="197"/>
                    </a:cubicBezTo>
                    <a:cubicBezTo>
                      <a:pt x="43" y="196"/>
                      <a:pt x="43" y="196"/>
                      <a:pt x="44" y="196"/>
                    </a:cubicBezTo>
                    <a:cubicBezTo>
                      <a:pt x="56" y="196"/>
                      <a:pt x="64" y="205"/>
                      <a:pt x="64" y="218"/>
                    </a:cubicBezTo>
                    <a:cubicBezTo>
                      <a:pt x="64" y="229"/>
                      <a:pt x="56" y="239"/>
                      <a:pt x="44" y="239"/>
                    </a:cubicBezTo>
                    <a:cubicBezTo>
                      <a:pt x="33" y="240"/>
                      <a:pt x="24" y="231"/>
                      <a:pt x="23" y="220"/>
                    </a:cubicBezTo>
                    <a:cubicBezTo>
                      <a:pt x="23" y="219"/>
                      <a:pt x="23" y="219"/>
                      <a:pt x="23" y="218"/>
                    </a:cubicBezTo>
                    <a:close/>
                  </a:path>
                </a:pathLst>
              </a:custGeom>
              <a:solidFill>
                <a:srgbClr val="D0C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9" name="任意多边形 1488">
                <a:extLst>
                  <a:ext uri="{FF2B5EF4-FFF2-40B4-BE49-F238E27FC236}">
                    <a16:creationId xmlns:a16="http://schemas.microsoft.com/office/drawing/2014/main" id="{51F78125-61E4-41D4-ADF8-B33C0B9FAC70}"/>
                  </a:ext>
                </a:extLst>
              </p:cNvPr>
              <p:cNvSpPr/>
              <p:nvPr/>
            </p:nvSpPr>
            <p:spPr bwMode="auto">
              <a:xfrm>
                <a:off x="7431088" y="2865438"/>
                <a:ext cx="209550" cy="473075"/>
              </a:xfrm>
              <a:custGeom>
                <a:avLst/>
                <a:gdLst>
                  <a:gd name="T0" fmla="*/ 31 w 106"/>
                  <a:gd name="T1" fmla="*/ 170 h 240"/>
                  <a:gd name="T2" fmla="*/ 30 w 106"/>
                  <a:gd name="T3" fmla="*/ 161 h 240"/>
                  <a:gd name="T4" fmla="*/ 51 w 106"/>
                  <a:gd name="T5" fmla="*/ 102 h 240"/>
                  <a:gd name="T6" fmla="*/ 75 w 106"/>
                  <a:gd name="T7" fmla="*/ 54 h 240"/>
                  <a:gd name="T8" fmla="*/ 43 w 106"/>
                  <a:gd name="T9" fmla="*/ 25 h 240"/>
                  <a:gd name="T10" fmla="*/ 8 w 106"/>
                  <a:gd name="T11" fmla="*/ 36 h 240"/>
                  <a:gd name="T12" fmla="*/ 0 w 106"/>
                  <a:gd name="T13" fmla="*/ 14 h 240"/>
                  <a:gd name="T14" fmla="*/ 49 w 106"/>
                  <a:gd name="T15" fmla="*/ 0 h 240"/>
                  <a:gd name="T16" fmla="*/ 106 w 106"/>
                  <a:gd name="T17" fmla="*/ 51 h 240"/>
                  <a:gd name="T18" fmla="*/ 77 w 106"/>
                  <a:gd name="T19" fmla="*/ 110 h 240"/>
                  <a:gd name="T20" fmla="*/ 57 w 106"/>
                  <a:gd name="T21" fmla="*/ 161 h 240"/>
                  <a:gd name="T22" fmla="*/ 57 w 106"/>
                  <a:gd name="T23" fmla="*/ 170 h 240"/>
                  <a:gd name="T24" fmla="*/ 31 w 106"/>
                  <a:gd name="T25" fmla="*/ 170 h 240"/>
                  <a:gd name="T26" fmla="*/ 23 w 106"/>
                  <a:gd name="T27" fmla="*/ 218 h 240"/>
                  <a:gd name="T28" fmla="*/ 42 w 106"/>
                  <a:gd name="T29" fmla="*/ 197 h 240"/>
                  <a:gd name="T30" fmla="*/ 44 w 106"/>
                  <a:gd name="T31" fmla="*/ 196 h 240"/>
                  <a:gd name="T32" fmla="*/ 64 w 106"/>
                  <a:gd name="T33" fmla="*/ 218 h 240"/>
                  <a:gd name="T34" fmla="*/ 44 w 106"/>
                  <a:gd name="T35" fmla="*/ 239 h 240"/>
                  <a:gd name="T36" fmla="*/ 23 w 106"/>
                  <a:gd name="T37" fmla="*/ 220 h 240"/>
                  <a:gd name="T38" fmla="*/ 23 w 106"/>
                  <a:gd name="T39" fmla="*/ 21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6" h="240">
                    <a:moveTo>
                      <a:pt x="31" y="170"/>
                    </a:moveTo>
                    <a:cubicBezTo>
                      <a:pt x="30" y="161"/>
                      <a:pt x="30" y="161"/>
                      <a:pt x="30" y="161"/>
                    </a:cubicBezTo>
                    <a:cubicBezTo>
                      <a:pt x="28" y="142"/>
                      <a:pt x="34" y="122"/>
                      <a:pt x="51" y="102"/>
                    </a:cubicBezTo>
                    <a:cubicBezTo>
                      <a:pt x="67" y="83"/>
                      <a:pt x="75" y="70"/>
                      <a:pt x="75" y="54"/>
                    </a:cubicBezTo>
                    <a:cubicBezTo>
                      <a:pt x="75" y="37"/>
                      <a:pt x="64" y="25"/>
                      <a:pt x="43" y="25"/>
                    </a:cubicBezTo>
                    <a:cubicBezTo>
                      <a:pt x="30" y="25"/>
                      <a:pt x="18" y="29"/>
                      <a:pt x="8" y="3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1" y="6"/>
                      <a:pt x="31" y="0"/>
                      <a:pt x="49" y="0"/>
                    </a:cubicBezTo>
                    <a:cubicBezTo>
                      <a:pt x="88" y="0"/>
                      <a:pt x="106" y="24"/>
                      <a:pt x="106" y="51"/>
                    </a:cubicBezTo>
                    <a:cubicBezTo>
                      <a:pt x="106" y="74"/>
                      <a:pt x="93" y="91"/>
                      <a:pt x="77" y="110"/>
                    </a:cubicBezTo>
                    <a:cubicBezTo>
                      <a:pt x="62" y="128"/>
                      <a:pt x="56" y="144"/>
                      <a:pt x="57" y="161"/>
                    </a:cubicBezTo>
                    <a:cubicBezTo>
                      <a:pt x="57" y="170"/>
                      <a:pt x="57" y="170"/>
                      <a:pt x="57" y="170"/>
                    </a:cubicBezTo>
                    <a:lnTo>
                      <a:pt x="31" y="170"/>
                    </a:lnTo>
                    <a:close/>
                    <a:moveTo>
                      <a:pt x="23" y="218"/>
                    </a:moveTo>
                    <a:cubicBezTo>
                      <a:pt x="22" y="207"/>
                      <a:pt x="31" y="197"/>
                      <a:pt x="42" y="197"/>
                    </a:cubicBezTo>
                    <a:cubicBezTo>
                      <a:pt x="43" y="196"/>
                      <a:pt x="43" y="196"/>
                      <a:pt x="44" y="196"/>
                    </a:cubicBezTo>
                    <a:cubicBezTo>
                      <a:pt x="56" y="196"/>
                      <a:pt x="64" y="205"/>
                      <a:pt x="64" y="218"/>
                    </a:cubicBezTo>
                    <a:cubicBezTo>
                      <a:pt x="64" y="229"/>
                      <a:pt x="56" y="239"/>
                      <a:pt x="44" y="239"/>
                    </a:cubicBezTo>
                    <a:cubicBezTo>
                      <a:pt x="33" y="240"/>
                      <a:pt x="24" y="231"/>
                      <a:pt x="23" y="220"/>
                    </a:cubicBezTo>
                    <a:cubicBezTo>
                      <a:pt x="23" y="219"/>
                      <a:pt x="23" y="219"/>
                      <a:pt x="23" y="218"/>
                    </a:cubicBezTo>
                    <a:close/>
                  </a:path>
                </a:pathLst>
              </a:custGeom>
              <a:solidFill>
                <a:srgbClr val="D0C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0" name="椭圆 1489">
                <a:extLst>
                  <a:ext uri="{FF2B5EF4-FFF2-40B4-BE49-F238E27FC236}">
                    <a16:creationId xmlns:a16="http://schemas.microsoft.com/office/drawing/2014/main" id="{FB23F744-0573-4598-8FD4-395387B60716}"/>
                  </a:ext>
                </a:extLst>
              </p:cNvPr>
              <p:cNvSpPr/>
              <p:nvPr/>
            </p:nvSpPr>
            <p:spPr bwMode="auto">
              <a:xfrm>
                <a:off x="5510213" y="3090863"/>
                <a:ext cx="1363663" cy="1363663"/>
              </a:xfrm>
              <a:prstGeom prst="ellipse">
                <a:avLst/>
              </a:prstGeom>
              <a:solidFill>
                <a:srgbClr val="2F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1" name="任意多边形 1490">
                <a:extLst>
                  <a:ext uri="{FF2B5EF4-FFF2-40B4-BE49-F238E27FC236}">
                    <a16:creationId xmlns:a16="http://schemas.microsoft.com/office/drawing/2014/main" id="{5FBA15E3-DD64-488E-AC9A-916EBBA33602}"/>
                  </a:ext>
                </a:extLst>
              </p:cNvPr>
              <p:cNvSpPr/>
              <p:nvPr/>
            </p:nvSpPr>
            <p:spPr bwMode="auto">
              <a:xfrm>
                <a:off x="5722938" y="4241801"/>
                <a:ext cx="271463" cy="463550"/>
              </a:xfrm>
              <a:custGeom>
                <a:avLst/>
                <a:gdLst>
                  <a:gd name="T0" fmla="*/ 129 w 171"/>
                  <a:gd name="T1" fmla="*/ 292 h 292"/>
                  <a:gd name="T2" fmla="*/ 0 w 171"/>
                  <a:gd name="T3" fmla="*/ 269 h 292"/>
                  <a:gd name="T4" fmla="*/ 43 w 171"/>
                  <a:gd name="T5" fmla="*/ 0 h 292"/>
                  <a:gd name="T6" fmla="*/ 171 w 171"/>
                  <a:gd name="T7" fmla="*/ 24 h 292"/>
                  <a:gd name="T8" fmla="*/ 129 w 171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292">
                    <a:moveTo>
                      <a:pt x="129" y="292"/>
                    </a:moveTo>
                    <a:lnTo>
                      <a:pt x="0" y="269"/>
                    </a:lnTo>
                    <a:lnTo>
                      <a:pt x="43" y="0"/>
                    </a:lnTo>
                    <a:lnTo>
                      <a:pt x="171" y="24"/>
                    </a:lnTo>
                    <a:lnTo>
                      <a:pt x="129" y="292"/>
                    </a:lnTo>
                    <a:close/>
                  </a:path>
                </a:pathLst>
              </a:custGeom>
              <a:solidFill>
                <a:srgbClr val="2F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2" name="任意多边形 1491">
                <a:extLst>
                  <a:ext uri="{FF2B5EF4-FFF2-40B4-BE49-F238E27FC236}">
                    <a16:creationId xmlns:a16="http://schemas.microsoft.com/office/drawing/2014/main" id="{8FE98C1B-BB00-412B-A9BF-F2EFAC5DA528}"/>
                  </a:ext>
                </a:extLst>
              </p:cNvPr>
              <p:cNvSpPr/>
              <p:nvPr/>
            </p:nvSpPr>
            <p:spPr bwMode="auto">
              <a:xfrm>
                <a:off x="6132513" y="4318001"/>
                <a:ext cx="268288" cy="400050"/>
              </a:xfrm>
              <a:custGeom>
                <a:avLst/>
                <a:gdLst>
                  <a:gd name="T0" fmla="*/ 41 w 169"/>
                  <a:gd name="T1" fmla="*/ 0 h 252"/>
                  <a:gd name="T2" fmla="*/ 169 w 169"/>
                  <a:gd name="T3" fmla="*/ 22 h 252"/>
                  <a:gd name="T4" fmla="*/ 128 w 169"/>
                  <a:gd name="T5" fmla="*/ 252 h 252"/>
                  <a:gd name="T6" fmla="*/ 0 w 169"/>
                  <a:gd name="T7" fmla="*/ 229 h 252"/>
                  <a:gd name="T8" fmla="*/ 41 w 169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52">
                    <a:moveTo>
                      <a:pt x="41" y="0"/>
                    </a:moveTo>
                    <a:lnTo>
                      <a:pt x="169" y="22"/>
                    </a:lnTo>
                    <a:lnTo>
                      <a:pt x="128" y="252"/>
                    </a:lnTo>
                    <a:lnTo>
                      <a:pt x="0" y="229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2F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3" name="任意多边形 1492">
                <a:extLst>
                  <a:ext uri="{FF2B5EF4-FFF2-40B4-BE49-F238E27FC236}">
                    <a16:creationId xmlns:a16="http://schemas.microsoft.com/office/drawing/2014/main" id="{A78CBF9D-1AC3-4D99-B5F2-62D877C8B29F}"/>
                  </a:ext>
                </a:extLst>
              </p:cNvPr>
              <p:cNvSpPr/>
              <p:nvPr/>
            </p:nvSpPr>
            <p:spPr bwMode="auto">
              <a:xfrm>
                <a:off x="6126163" y="4621213"/>
                <a:ext cx="352425" cy="166688"/>
              </a:xfrm>
              <a:custGeom>
                <a:avLst/>
                <a:gdLst>
                  <a:gd name="T0" fmla="*/ 3 w 178"/>
                  <a:gd name="T1" fmla="*/ 25 h 84"/>
                  <a:gd name="T2" fmla="*/ 96 w 178"/>
                  <a:gd name="T3" fmla="*/ 10 h 84"/>
                  <a:gd name="T4" fmla="*/ 175 w 178"/>
                  <a:gd name="T5" fmla="*/ 59 h 84"/>
                  <a:gd name="T6" fmla="*/ 83 w 178"/>
                  <a:gd name="T7" fmla="*/ 74 h 84"/>
                  <a:gd name="T8" fmla="*/ 3 w 178"/>
                  <a:gd name="T9" fmla="*/ 2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84">
                    <a:moveTo>
                      <a:pt x="3" y="25"/>
                    </a:moveTo>
                    <a:cubicBezTo>
                      <a:pt x="7" y="7"/>
                      <a:pt x="48" y="0"/>
                      <a:pt x="96" y="10"/>
                    </a:cubicBezTo>
                    <a:cubicBezTo>
                      <a:pt x="143" y="19"/>
                      <a:pt x="178" y="41"/>
                      <a:pt x="175" y="59"/>
                    </a:cubicBezTo>
                    <a:cubicBezTo>
                      <a:pt x="171" y="77"/>
                      <a:pt x="130" y="84"/>
                      <a:pt x="83" y="74"/>
                    </a:cubicBezTo>
                    <a:cubicBezTo>
                      <a:pt x="35" y="65"/>
                      <a:pt x="0" y="42"/>
                      <a:pt x="3" y="25"/>
                    </a:cubicBezTo>
                    <a:close/>
                  </a:path>
                </a:pathLst>
              </a:custGeom>
              <a:solidFill>
                <a:srgbClr val="2F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4" name="任意多边形 1493">
                <a:extLst>
                  <a:ext uri="{FF2B5EF4-FFF2-40B4-BE49-F238E27FC236}">
                    <a16:creationId xmlns:a16="http://schemas.microsoft.com/office/drawing/2014/main" id="{D70B2718-8257-45AE-81F4-8EDD0A03B981}"/>
                  </a:ext>
                </a:extLst>
              </p:cNvPr>
              <p:cNvSpPr/>
              <p:nvPr/>
            </p:nvSpPr>
            <p:spPr bwMode="auto">
              <a:xfrm>
                <a:off x="5699125" y="4627563"/>
                <a:ext cx="352425" cy="153988"/>
              </a:xfrm>
              <a:custGeom>
                <a:avLst/>
                <a:gdLst>
                  <a:gd name="T0" fmla="*/ 3 w 178"/>
                  <a:gd name="T1" fmla="*/ 28 h 78"/>
                  <a:gd name="T2" fmla="*/ 94 w 178"/>
                  <a:gd name="T3" fmla="*/ 7 h 78"/>
                  <a:gd name="T4" fmla="*/ 176 w 178"/>
                  <a:gd name="T5" fmla="*/ 51 h 78"/>
                  <a:gd name="T6" fmla="*/ 85 w 178"/>
                  <a:gd name="T7" fmla="*/ 72 h 78"/>
                  <a:gd name="T8" fmla="*/ 3 w 178"/>
                  <a:gd name="T9" fmla="*/ 2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78">
                    <a:moveTo>
                      <a:pt x="3" y="28"/>
                    </a:moveTo>
                    <a:cubicBezTo>
                      <a:pt x="5" y="10"/>
                      <a:pt x="46" y="0"/>
                      <a:pt x="94" y="7"/>
                    </a:cubicBezTo>
                    <a:cubicBezTo>
                      <a:pt x="141" y="13"/>
                      <a:pt x="178" y="33"/>
                      <a:pt x="176" y="51"/>
                    </a:cubicBezTo>
                    <a:cubicBezTo>
                      <a:pt x="174" y="69"/>
                      <a:pt x="133" y="78"/>
                      <a:pt x="85" y="72"/>
                    </a:cubicBezTo>
                    <a:cubicBezTo>
                      <a:pt x="37" y="65"/>
                      <a:pt x="0" y="46"/>
                      <a:pt x="3" y="28"/>
                    </a:cubicBezTo>
                    <a:close/>
                  </a:path>
                </a:pathLst>
              </a:custGeom>
              <a:solidFill>
                <a:srgbClr val="2F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5" name="椭圆 1494">
                <a:extLst>
                  <a:ext uri="{FF2B5EF4-FFF2-40B4-BE49-F238E27FC236}">
                    <a16:creationId xmlns:a16="http://schemas.microsoft.com/office/drawing/2014/main" id="{C7F6762E-F8B8-4930-A5AB-A5817337224B}"/>
                  </a:ext>
                </a:extLst>
              </p:cNvPr>
              <p:cNvSpPr/>
              <p:nvPr/>
            </p:nvSpPr>
            <p:spPr bwMode="auto">
              <a:xfrm>
                <a:off x="6005513" y="3370263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6" name="椭圆 1495">
                <a:extLst>
                  <a:ext uri="{FF2B5EF4-FFF2-40B4-BE49-F238E27FC236}">
                    <a16:creationId xmlns:a16="http://schemas.microsoft.com/office/drawing/2014/main" id="{628B3D53-5FF0-4516-BC17-0131900FD2DF}"/>
                  </a:ext>
                </a:extLst>
              </p:cNvPr>
              <p:cNvSpPr/>
              <p:nvPr/>
            </p:nvSpPr>
            <p:spPr bwMode="auto">
              <a:xfrm>
                <a:off x="6256338" y="3443288"/>
                <a:ext cx="157163" cy="153988"/>
              </a:xfrm>
              <a:prstGeom prst="ellipse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7" name="任意多边形 1496">
                <a:extLst>
                  <a:ext uri="{FF2B5EF4-FFF2-40B4-BE49-F238E27FC236}">
                    <a16:creationId xmlns:a16="http://schemas.microsoft.com/office/drawing/2014/main" id="{1A33D16B-F9EC-4E29-AF02-B45CC179DCDF}"/>
                  </a:ext>
                </a:extLst>
              </p:cNvPr>
              <p:cNvSpPr/>
              <p:nvPr/>
            </p:nvSpPr>
            <p:spPr bwMode="auto">
              <a:xfrm>
                <a:off x="5641975" y="2540001"/>
                <a:ext cx="1030288" cy="781050"/>
              </a:xfrm>
              <a:custGeom>
                <a:avLst/>
                <a:gdLst>
                  <a:gd name="T0" fmla="*/ 5 w 521"/>
                  <a:gd name="T1" fmla="*/ 247 h 395"/>
                  <a:gd name="T2" fmla="*/ 251 w 521"/>
                  <a:gd name="T3" fmla="*/ 5 h 395"/>
                  <a:gd name="T4" fmla="*/ 516 w 521"/>
                  <a:gd name="T5" fmla="*/ 226 h 395"/>
                  <a:gd name="T6" fmla="*/ 282 w 521"/>
                  <a:gd name="T7" fmla="*/ 389 h 395"/>
                  <a:gd name="T8" fmla="*/ 5 w 521"/>
                  <a:gd name="T9" fmla="*/ 247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95">
                    <a:moveTo>
                      <a:pt x="5" y="247"/>
                    </a:moveTo>
                    <a:cubicBezTo>
                      <a:pt x="0" y="119"/>
                      <a:pt x="110" y="11"/>
                      <a:pt x="251" y="5"/>
                    </a:cubicBezTo>
                    <a:cubicBezTo>
                      <a:pt x="393" y="0"/>
                      <a:pt x="511" y="99"/>
                      <a:pt x="516" y="226"/>
                    </a:cubicBezTo>
                    <a:cubicBezTo>
                      <a:pt x="521" y="354"/>
                      <a:pt x="423" y="383"/>
                      <a:pt x="282" y="389"/>
                    </a:cubicBezTo>
                    <a:cubicBezTo>
                      <a:pt x="141" y="395"/>
                      <a:pt x="11" y="375"/>
                      <a:pt x="5" y="2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8" name="任意多边形 1497">
                <a:extLst>
                  <a:ext uri="{FF2B5EF4-FFF2-40B4-BE49-F238E27FC236}">
                    <a16:creationId xmlns:a16="http://schemas.microsoft.com/office/drawing/2014/main" id="{5EACB52E-503C-4052-9CB6-BCEC31DA0940}"/>
                  </a:ext>
                </a:extLst>
              </p:cNvPr>
              <p:cNvSpPr/>
              <p:nvPr/>
            </p:nvSpPr>
            <p:spPr bwMode="auto">
              <a:xfrm>
                <a:off x="6477000" y="3500438"/>
                <a:ext cx="688975" cy="293688"/>
              </a:xfrm>
              <a:custGeom>
                <a:avLst/>
                <a:gdLst>
                  <a:gd name="T0" fmla="*/ 162 w 349"/>
                  <a:gd name="T1" fmla="*/ 21 h 148"/>
                  <a:gd name="T2" fmla="*/ 343 w 349"/>
                  <a:gd name="T3" fmla="*/ 35 h 148"/>
                  <a:gd name="T4" fmla="*/ 187 w 349"/>
                  <a:gd name="T5" fmla="*/ 127 h 148"/>
                  <a:gd name="T6" fmla="*/ 6 w 349"/>
                  <a:gd name="T7" fmla="*/ 112 h 148"/>
                  <a:gd name="T8" fmla="*/ 162 w 349"/>
                  <a:gd name="T9" fmla="*/ 2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148">
                    <a:moveTo>
                      <a:pt x="162" y="21"/>
                    </a:moveTo>
                    <a:cubicBezTo>
                      <a:pt x="255" y="0"/>
                      <a:pt x="336" y="6"/>
                      <a:pt x="343" y="35"/>
                    </a:cubicBezTo>
                    <a:cubicBezTo>
                      <a:pt x="349" y="64"/>
                      <a:pt x="279" y="105"/>
                      <a:pt x="187" y="127"/>
                    </a:cubicBezTo>
                    <a:cubicBezTo>
                      <a:pt x="94" y="148"/>
                      <a:pt x="13" y="142"/>
                      <a:pt x="6" y="112"/>
                    </a:cubicBezTo>
                    <a:cubicBezTo>
                      <a:pt x="0" y="83"/>
                      <a:pt x="69" y="42"/>
                      <a:pt x="162" y="21"/>
                    </a:cubicBezTo>
                    <a:close/>
                  </a:path>
                </a:pathLst>
              </a:custGeom>
              <a:solidFill>
                <a:srgbClr val="2F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9" name="任意多边形 1498">
                <a:extLst>
                  <a:ext uri="{FF2B5EF4-FFF2-40B4-BE49-F238E27FC236}">
                    <a16:creationId xmlns:a16="http://schemas.microsoft.com/office/drawing/2014/main" id="{E7B5AE6B-9285-49FE-8070-4C1EB10AE993}"/>
                  </a:ext>
                </a:extLst>
              </p:cNvPr>
              <p:cNvSpPr/>
              <p:nvPr/>
            </p:nvSpPr>
            <p:spPr bwMode="auto">
              <a:xfrm>
                <a:off x="5135563" y="3722688"/>
                <a:ext cx="692150" cy="293688"/>
              </a:xfrm>
              <a:custGeom>
                <a:avLst/>
                <a:gdLst>
                  <a:gd name="T0" fmla="*/ 163 w 350"/>
                  <a:gd name="T1" fmla="*/ 22 h 149"/>
                  <a:gd name="T2" fmla="*/ 343 w 350"/>
                  <a:gd name="T3" fmla="*/ 36 h 149"/>
                  <a:gd name="T4" fmla="*/ 187 w 350"/>
                  <a:gd name="T5" fmla="*/ 127 h 149"/>
                  <a:gd name="T6" fmla="*/ 7 w 350"/>
                  <a:gd name="T7" fmla="*/ 113 h 149"/>
                  <a:gd name="T8" fmla="*/ 163 w 350"/>
                  <a:gd name="T9" fmla="*/ 2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149">
                    <a:moveTo>
                      <a:pt x="163" y="22"/>
                    </a:moveTo>
                    <a:cubicBezTo>
                      <a:pt x="256" y="0"/>
                      <a:pt x="336" y="7"/>
                      <a:pt x="343" y="36"/>
                    </a:cubicBezTo>
                    <a:cubicBezTo>
                      <a:pt x="350" y="65"/>
                      <a:pt x="280" y="106"/>
                      <a:pt x="187" y="127"/>
                    </a:cubicBezTo>
                    <a:cubicBezTo>
                      <a:pt x="94" y="149"/>
                      <a:pt x="13" y="142"/>
                      <a:pt x="7" y="113"/>
                    </a:cubicBezTo>
                    <a:cubicBezTo>
                      <a:pt x="0" y="84"/>
                      <a:pt x="70" y="43"/>
                      <a:pt x="163" y="22"/>
                    </a:cubicBezTo>
                    <a:close/>
                  </a:path>
                </a:pathLst>
              </a:custGeom>
              <a:solidFill>
                <a:srgbClr val="2F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0" name="任意多边形 1499">
                <a:extLst>
                  <a:ext uri="{FF2B5EF4-FFF2-40B4-BE49-F238E27FC236}">
                    <a16:creationId xmlns:a16="http://schemas.microsoft.com/office/drawing/2014/main" id="{F0D9D84A-C2D7-48F5-AC12-EA03A913C50E}"/>
                  </a:ext>
                </a:extLst>
              </p:cNvPr>
              <p:cNvSpPr/>
              <p:nvPr/>
            </p:nvSpPr>
            <p:spPr bwMode="auto">
              <a:xfrm>
                <a:off x="5988050" y="3949701"/>
                <a:ext cx="336550" cy="287338"/>
              </a:xfrm>
              <a:custGeom>
                <a:avLst/>
                <a:gdLst>
                  <a:gd name="T0" fmla="*/ 8 w 170"/>
                  <a:gd name="T1" fmla="*/ 46 h 145"/>
                  <a:gd name="T2" fmla="*/ 71 w 170"/>
                  <a:gd name="T3" fmla="*/ 137 h 145"/>
                  <a:gd name="T4" fmla="*/ 163 w 170"/>
                  <a:gd name="T5" fmla="*/ 74 h 145"/>
                  <a:gd name="T6" fmla="*/ 95 w 170"/>
                  <a:gd name="T7" fmla="*/ 8 h 145"/>
                  <a:gd name="T8" fmla="*/ 8 w 170"/>
                  <a:gd name="T9" fmla="*/ 4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45">
                    <a:moveTo>
                      <a:pt x="8" y="46"/>
                    </a:moveTo>
                    <a:cubicBezTo>
                      <a:pt x="0" y="88"/>
                      <a:pt x="29" y="129"/>
                      <a:pt x="71" y="137"/>
                    </a:cubicBezTo>
                    <a:cubicBezTo>
                      <a:pt x="114" y="145"/>
                      <a:pt x="155" y="117"/>
                      <a:pt x="163" y="74"/>
                    </a:cubicBezTo>
                    <a:cubicBezTo>
                      <a:pt x="170" y="31"/>
                      <a:pt x="137" y="16"/>
                      <a:pt x="95" y="8"/>
                    </a:cubicBezTo>
                    <a:cubicBezTo>
                      <a:pt x="52" y="0"/>
                      <a:pt x="16" y="3"/>
                      <a:pt x="8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1" name="矩形 1500">
                <a:extLst>
                  <a:ext uri="{FF2B5EF4-FFF2-40B4-BE49-F238E27FC236}">
                    <a16:creationId xmlns:a16="http://schemas.microsoft.com/office/drawing/2014/main" id="{382E225D-31BE-46F1-9C1B-DE50C751DE4F}"/>
                  </a:ext>
                </a:extLst>
              </p:cNvPr>
              <p:cNvSpPr/>
              <p:nvPr/>
            </p:nvSpPr>
            <p:spPr bwMode="auto">
              <a:xfrm>
                <a:off x="3595688" y="1812926"/>
                <a:ext cx="1123950" cy="1068388"/>
              </a:xfrm>
              <a:prstGeom prst="rect">
                <a:avLst/>
              </a:prstGeom>
              <a:solidFill>
                <a:srgbClr val="D0C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2" name="矩形 1501">
                <a:extLst>
                  <a:ext uri="{FF2B5EF4-FFF2-40B4-BE49-F238E27FC236}">
                    <a16:creationId xmlns:a16="http://schemas.microsoft.com/office/drawing/2014/main" id="{94E53BAE-2950-44B8-987C-C2F4D412EA52}"/>
                  </a:ext>
                </a:extLst>
              </p:cNvPr>
              <p:cNvSpPr/>
              <p:nvPr/>
            </p:nvSpPr>
            <p:spPr bwMode="auto">
              <a:xfrm>
                <a:off x="3724275" y="1939926"/>
                <a:ext cx="866775" cy="6635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3" name="矩形 1502">
                <a:extLst>
                  <a:ext uri="{FF2B5EF4-FFF2-40B4-BE49-F238E27FC236}">
                    <a16:creationId xmlns:a16="http://schemas.microsoft.com/office/drawing/2014/main" id="{AFB31E08-F1FB-4A29-936C-BFAEE9C588E2}"/>
                  </a:ext>
                </a:extLst>
              </p:cNvPr>
              <p:cNvSpPr/>
              <p:nvPr/>
            </p:nvSpPr>
            <p:spPr bwMode="auto">
              <a:xfrm>
                <a:off x="3722688" y="2681288"/>
                <a:ext cx="473075" cy="2540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4" name="矩形 1503">
                <a:extLst>
                  <a:ext uri="{FF2B5EF4-FFF2-40B4-BE49-F238E27FC236}">
                    <a16:creationId xmlns:a16="http://schemas.microsoft.com/office/drawing/2014/main" id="{B6AE7998-653F-4F20-9669-2A717C352A92}"/>
                  </a:ext>
                </a:extLst>
              </p:cNvPr>
              <p:cNvSpPr/>
              <p:nvPr/>
            </p:nvSpPr>
            <p:spPr bwMode="auto">
              <a:xfrm>
                <a:off x="3722688" y="2755901"/>
                <a:ext cx="473075" cy="23813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5" name="椭圆 1504">
                <a:extLst>
                  <a:ext uri="{FF2B5EF4-FFF2-40B4-BE49-F238E27FC236}">
                    <a16:creationId xmlns:a16="http://schemas.microsoft.com/office/drawing/2014/main" id="{2F8C1EBF-02BB-434F-AEFA-57714EB66D46}"/>
                  </a:ext>
                </a:extLst>
              </p:cNvPr>
              <p:cNvSpPr/>
              <p:nvPr/>
            </p:nvSpPr>
            <p:spPr bwMode="auto">
              <a:xfrm>
                <a:off x="3778250" y="2173288"/>
                <a:ext cx="200025" cy="196850"/>
              </a:xfrm>
              <a:prstGeom prst="ellipse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6" name="椭圆 1505">
                <a:extLst>
                  <a:ext uri="{FF2B5EF4-FFF2-40B4-BE49-F238E27FC236}">
                    <a16:creationId xmlns:a16="http://schemas.microsoft.com/office/drawing/2014/main" id="{ECA7AD5A-3DDF-4EB7-B4FC-D995BE2B0617}"/>
                  </a:ext>
                </a:extLst>
              </p:cNvPr>
              <p:cNvSpPr/>
              <p:nvPr/>
            </p:nvSpPr>
            <p:spPr bwMode="auto">
              <a:xfrm>
                <a:off x="4059238" y="2173288"/>
                <a:ext cx="196850" cy="196850"/>
              </a:xfrm>
              <a:prstGeom prst="ellipse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7" name="椭圆 1506">
                <a:extLst>
                  <a:ext uri="{FF2B5EF4-FFF2-40B4-BE49-F238E27FC236}">
                    <a16:creationId xmlns:a16="http://schemas.microsoft.com/office/drawing/2014/main" id="{CF28B16E-9EFC-43C1-A635-1EEE524ACE5E}"/>
                  </a:ext>
                </a:extLst>
              </p:cNvPr>
              <p:cNvSpPr/>
              <p:nvPr/>
            </p:nvSpPr>
            <p:spPr bwMode="auto">
              <a:xfrm>
                <a:off x="4337050" y="2173288"/>
                <a:ext cx="198438" cy="196850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8" name="椭圆 1507">
                <a:extLst>
                  <a:ext uri="{FF2B5EF4-FFF2-40B4-BE49-F238E27FC236}">
                    <a16:creationId xmlns:a16="http://schemas.microsoft.com/office/drawing/2014/main" id="{38C605DC-60CE-4F92-9A4E-C4ECD36AD6EF}"/>
                  </a:ext>
                </a:extLst>
              </p:cNvPr>
              <p:cNvSpPr/>
              <p:nvPr/>
            </p:nvSpPr>
            <p:spPr bwMode="auto">
              <a:xfrm>
                <a:off x="4108450" y="1825626"/>
                <a:ext cx="98425" cy="98425"/>
              </a:xfrm>
              <a:prstGeom prst="ellipse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9" name="矩形 1508">
                <a:extLst>
                  <a:ext uri="{FF2B5EF4-FFF2-40B4-BE49-F238E27FC236}">
                    <a16:creationId xmlns:a16="http://schemas.microsoft.com/office/drawing/2014/main" id="{F33D701D-6B06-41BD-BEA5-888EA8AD4230}"/>
                  </a:ext>
                </a:extLst>
              </p:cNvPr>
              <p:cNvSpPr/>
              <p:nvPr/>
            </p:nvSpPr>
            <p:spPr bwMode="auto">
              <a:xfrm>
                <a:off x="4130675" y="3878263"/>
                <a:ext cx="1122363" cy="1068388"/>
              </a:xfrm>
              <a:prstGeom prst="rect">
                <a:avLst/>
              </a:prstGeom>
              <a:solidFill>
                <a:srgbClr val="D0C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0" name="矩形 1509">
                <a:extLst>
                  <a:ext uri="{FF2B5EF4-FFF2-40B4-BE49-F238E27FC236}">
                    <a16:creationId xmlns:a16="http://schemas.microsoft.com/office/drawing/2014/main" id="{68DE8730-B45F-4E30-8430-89BDC4225699}"/>
                  </a:ext>
                </a:extLst>
              </p:cNvPr>
              <p:cNvSpPr/>
              <p:nvPr/>
            </p:nvSpPr>
            <p:spPr bwMode="auto">
              <a:xfrm>
                <a:off x="4259263" y="4006851"/>
                <a:ext cx="865188" cy="661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1" name="矩形 1510">
                <a:extLst>
                  <a:ext uri="{FF2B5EF4-FFF2-40B4-BE49-F238E27FC236}">
                    <a16:creationId xmlns:a16="http://schemas.microsoft.com/office/drawing/2014/main" id="{204BD4B6-DCBC-4245-9781-FA5711E2121C}"/>
                  </a:ext>
                </a:extLst>
              </p:cNvPr>
              <p:cNvSpPr/>
              <p:nvPr/>
            </p:nvSpPr>
            <p:spPr bwMode="auto">
              <a:xfrm>
                <a:off x="4448175" y="4116388"/>
                <a:ext cx="304800" cy="303213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2" name="任意多边形 1511">
                <a:extLst>
                  <a:ext uri="{FF2B5EF4-FFF2-40B4-BE49-F238E27FC236}">
                    <a16:creationId xmlns:a16="http://schemas.microsoft.com/office/drawing/2014/main" id="{6BCD08B2-5589-49C6-B1BB-74BA9B539FE3}"/>
                  </a:ext>
                </a:extLst>
              </p:cNvPr>
              <p:cNvSpPr/>
              <p:nvPr/>
            </p:nvSpPr>
            <p:spPr bwMode="auto">
              <a:xfrm>
                <a:off x="4565650" y="4191001"/>
                <a:ext cx="368300" cy="369888"/>
              </a:xfrm>
              <a:custGeom>
                <a:avLst/>
                <a:gdLst>
                  <a:gd name="T0" fmla="*/ 0 w 232"/>
                  <a:gd name="T1" fmla="*/ 0 h 233"/>
                  <a:gd name="T2" fmla="*/ 0 w 232"/>
                  <a:gd name="T3" fmla="*/ 233 h 233"/>
                  <a:gd name="T4" fmla="*/ 232 w 232"/>
                  <a:gd name="T5" fmla="*/ 233 h 233"/>
                  <a:gd name="T6" fmla="*/ 232 w 232"/>
                  <a:gd name="T7" fmla="*/ 0 h 233"/>
                  <a:gd name="T8" fmla="*/ 0 w 232"/>
                  <a:gd name="T9" fmla="*/ 0 h 233"/>
                  <a:gd name="T10" fmla="*/ 223 w 232"/>
                  <a:gd name="T11" fmla="*/ 223 h 233"/>
                  <a:gd name="T12" fmla="*/ 10 w 232"/>
                  <a:gd name="T13" fmla="*/ 223 h 233"/>
                  <a:gd name="T14" fmla="*/ 10 w 232"/>
                  <a:gd name="T15" fmla="*/ 10 h 233"/>
                  <a:gd name="T16" fmla="*/ 223 w 232"/>
                  <a:gd name="T17" fmla="*/ 10 h 233"/>
                  <a:gd name="T18" fmla="*/ 223 w 232"/>
                  <a:gd name="T19" fmla="*/ 22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233">
                    <a:moveTo>
                      <a:pt x="0" y="0"/>
                    </a:moveTo>
                    <a:lnTo>
                      <a:pt x="0" y="233"/>
                    </a:lnTo>
                    <a:lnTo>
                      <a:pt x="232" y="233"/>
                    </a:lnTo>
                    <a:lnTo>
                      <a:pt x="232" y="0"/>
                    </a:lnTo>
                    <a:lnTo>
                      <a:pt x="0" y="0"/>
                    </a:lnTo>
                    <a:close/>
                    <a:moveTo>
                      <a:pt x="223" y="223"/>
                    </a:moveTo>
                    <a:lnTo>
                      <a:pt x="10" y="223"/>
                    </a:lnTo>
                    <a:lnTo>
                      <a:pt x="10" y="10"/>
                    </a:lnTo>
                    <a:lnTo>
                      <a:pt x="223" y="10"/>
                    </a:lnTo>
                    <a:lnTo>
                      <a:pt x="223" y="223"/>
                    </a:ln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3" name="矩形 1512">
                <a:extLst>
                  <a:ext uri="{FF2B5EF4-FFF2-40B4-BE49-F238E27FC236}">
                    <a16:creationId xmlns:a16="http://schemas.microsoft.com/office/drawing/2014/main" id="{1F3B437D-F823-4D73-904D-1FF3792FE7D5}"/>
                  </a:ext>
                </a:extLst>
              </p:cNvPr>
              <p:cNvSpPr/>
              <p:nvPr/>
            </p:nvSpPr>
            <p:spPr bwMode="auto">
              <a:xfrm>
                <a:off x="4256088" y="4733926"/>
                <a:ext cx="473075" cy="26988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4" name="椭圆 1513">
                <a:extLst>
                  <a:ext uri="{FF2B5EF4-FFF2-40B4-BE49-F238E27FC236}">
                    <a16:creationId xmlns:a16="http://schemas.microsoft.com/office/drawing/2014/main" id="{BD6B1374-E833-4BE0-B816-E491B0823CA5}"/>
                  </a:ext>
                </a:extLst>
              </p:cNvPr>
              <p:cNvSpPr/>
              <p:nvPr/>
            </p:nvSpPr>
            <p:spPr bwMode="auto">
              <a:xfrm>
                <a:off x="4641850" y="3890963"/>
                <a:ext cx="98425" cy="100013"/>
              </a:xfrm>
              <a:prstGeom prst="ellipse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5" name="矩形 1514">
                <a:extLst>
                  <a:ext uri="{FF2B5EF4-FFF2-40B4-BE49-F238E27FC236}">
                    <a16:creationId xmlns:a16="http://schemas.microsoft.com/office/drawing/2014/main" id="{8F337BD3-F61B-4EA1-AB1F-9231CF61E325}"/>
                  </a:ext>
                </a:extLst>
              </p:cNvPr>
              <p:cNvSpPr/>
              <p:nvPr/>
            </p:nvSpPr>
            <p:spPr bwMode="auto">
              <a:xfrm>
                <a:off x="7051675" y="3560763"/>
                <a:ext cx="1120775" cy="1065213"/>
              </a:xfrm>
              <a:prstGeom prst="rect">
                <a:avLst/>
              </a:prstGeom>
              <a:solidFill>
                <a:srgbClr val="D0C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6" name="矩形 1515">
                <a:extLst>
                  <a:ext uri="{FF2B5EF4-FFF2-40B4-BE49-F238E27FC236}">
                    <a16:creationId xmlns:a16="http://schemas.microsoft.com/office/drawing/2014/main" id="{0EBE0B77-DF1C-4403-8F70-7EF4F1FCFE49}"/>
                  </a:ext>
                </a:extLst>
              </p:cNvPr>
              <p:cNvSpPr/>
              <p:nvPr/>
            </p:nvSpPr>
            <p:spPr bwMode="auto">
              <a:xfrm>
                <a:off x="7178675" y="3687763"/>
                <a:ext cx="866775" cy="661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7" name="矩形 1516">
                <a:extLst>
                  <a:ext uri="{FF2B5EF4-FFF2-40B4-BE49-F238E27FC236}">
                    <a16:creationId xmlns:a16="http://schemas.microsoft.com/office/drawing/2014/main" id="{D714CF0D-8B54-40FD-B55A-69E87DF8FF28}"/>
                  </a:ext>
                </a:extLst>
              </p:cNvPr>
              <p:cNvSpPr/>
              <p:nvPr/>
            </p:nvSpPr>
            <p:spPr bwMode="auto">
              <a:xfrm>
                <a:off x="7518400" y="4206876"/>
                <a:ext cx="187325" cy="55563"/>
              </a:xfrm>
              <a:prstGeom prst="rect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8" name="矩形 1517">
                <a:extLst>
                  <a:ext uri="{FF2B5EF4-FFF2-40B4-BE49-F238E27FC236}">
                    <a16:creationId xmlns:a16="http://schemas.microsoft.com/office/drawing/2014/main" id="{AC450EAA-9FC9-4A8E-8B41-4A6779CB039A}"/>
                  </a:ext>
                </a:extLst>
              </p:cNvPr>
              <p:cNvSpPr/>
              <p:nvPr/>
            </p:nvSpPr>
            <p:spPr bwMode="auto">
              <a:xfrm>
                <a:off x="7292975" y="3776663"/>
                <a:ext cx="638175" cy="22225"/>
              </a:xfrm>
              <a:prstGeom prst="rect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9" name="矩形 1518">
                <a:extLst>
                  <a:ext uri="{FF2B5EF4-FFF2-40B4-BE49-F238E27FC236}">
                    <a16:creationId xmlns:a16="http://schemas.microsoft.com/office/drawing/2014/main" id="{8B7BE7B0-8C11-4682-A409-54E86A7B4AFC}"/>
                  </a:ext>
                </a:extLst>
              </p:cNvPr>
              <p:cNvSpPr/>
              <p:nvPr/>
            </p:nvSpPr>
            <p:spPr bwMode="auto">
              <a:xfrm>
                <a:off x="7292975" y="3851276"/>
                <a:ext cx="638175" cy="23813"/>
              </a:xfrm>
              <a:prstGeom prst="rect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0" name="矩形 1519">
                <a:extLst>
                  <a:ext uri="{FF2B5EF4-FFF2-40B4-BE49-F238E27FC236}">
                    <a16:creationId xmlns:a16="http://schemas.microsoft.com/office/drawing/2014/main" id="{08C3EC36-0E95-4638-90ED-91DC79EFF177}"/>
                  </a:ext>
                </a:extLst>
              </p:cNvPr>
              <p:cNvSpPr/>
              <p:nvPr/>
            </p:nvSpPr>
            <p:spPr bwMode="auto">
              <a:xfrm>
                <a:off x="7292975" y="3925888"/>
                <a:ext cx="638175" cy="23813"/>
              </a:xfrm>
              <a:prstGeom prst="rect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1" name="矩形 1520">
                <a:extLst>
                  <a:ext uri="{FF2B5EF4-FFF2-40B4-BE49-F238E27FC236}">
                    <a16:creationId xmlns:a16="http://schemas.microsoft.com/office/drawing/2014/main" id="{E5D14B70-ACEA-4286-90BA-0B2E3CC12D3D}"/>
                  </a:ext>
                </a:extLst>
              </p:cNvPr>
              <p:cNvSpPr/>
              <p:nvPr/>
            </p:nvSpPr>
            <p:spPr bwMode="auto">
              <a:xfrm>
                <a:off x="7292975" y="4000501"/>
                <a:ext cx="638175" cy="23813"/>
              </a:xfrm>
              <a:prstGeom prst="rect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2" name="矩形 1521">
                <a:extLst>
                  <a:ext uri="{FF2B5EF4-FFF2-40B4-BE49-F238E27FC236}">
                    <a16:creationId xmlns:a16="http://schemas.microsoft.com/office/drawing/2014/main" id="{E04F6E04-6F1E-4627-8C1A-D8012C84EF1F}"/>
                  </a:ext>
                </a:extLst>
              </p:cNvPr>
              <p:cNvSpPr/>
              <p:nvPr/>
            </p:nvSpPr>
            <p:spPr bwMode="auto">
              <a:xfrm>
                <a:off x="7292975" y="4076701"/>
                <a:ext cx="638175" cy="23813"/>
              </a:xfrm>
              <a:prstGeom prst="rect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3" name="矩形 1522">
                <a:extLst>
                  <a:ext uri="{FF2B5EF4-FFF2-40B4-BE49-F238E27FC236}">
                    <a16:creationId xmlns:a16="http://schemas.microsoft.com/office/drawing/2014/main" id="{7CC4B8A6-7F70-4A5A-9B50-B24B5596847E}"/>
                  </a:ext>
                </a:extLst>
              </p:cNvPr>
              <p:cNvSpPr/>
              <p:nvPr/>
            </p:nvSpPr>
            <p:spPr bwMode="auto">
              <a:xfrm>
                <a:off x="7178675" y="4416426"/>
                <a:ext cx="469900" cy="23813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4" name="矩形 1523">
                <a:extLst>
                  <a:ext uri="{FF2B5EF4-FFF2-40B4-BE49-F238E27FC236}">
                    <a16:creationId xmlns:a16="http://schemas.microsoft.com/office/drawing/2014/main" id="{2BF15939-9CBE-4074-9A93-A51E8A23EFAE}"/>
                  </a:ext>
                </a:extLst>
              </p:cNvPr>
              <p:cNvSpPr/>
              <p:nvPr/>
            </p:nvSpPr>
            <p:spPr bwMode="auto">
              <a:xfrm>
                <a:off x="7178675" y="4478338"/>
                <a:ext cx="657225" cy="2540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5" name="椭圆 1524">
                <a:extLst>
                  <a:ext uri="{FF2B5EF4-FFF2-40B4-BE49-F238E27FC236}">
                    <a16:creationId xmlns:a16="http://schemas.microsoft.com/office/drawing/2014/main" id="{490772FC-7A56-4A97-BD29-B8AC5BA0275D}"/>
                  </a:ext>
                </a:extLst>
              </p:cNvPr>
              <p:cNvSpPr/>
              <p:nvPr/>
            </p:nvSpPr>
            <p:spPr bwMode="auto">
              <a:xfrm>
                <a:off x="7561263" y="3571876"/>
                <a:ext cx="101600" cy="100013"/>
              </a:xfrm>
              <a:prstGeom prst="ellipse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77" name="TextBox 29"/>
            <p:cNvSpPr txBox="1"/>
            <p:nvPr/>
          </p:nvSpPr>
          <p:spPr>
            <a:xfrm>
              <a:off x="3143178" y="4385565"/>
              <a:ext cx="2257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solidFill>
                    <a:schemeClr val="accent4">
                      <a:lumMod val="60000"/>
                      <a:lumOff val="4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2400" dirty="0">
                  <a:solidFill>
                    <a:srgbClr val="FFB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lt"/>
                </a:rPr>
                <a:t>设计器</a:t>
              </a:r>
              <a:endParaRPr lang="en-US" altLang="zh-CN" sz="2400" dirty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endParaRPr>
            </a:p>
          </p:txBody>
        </p:sp>
      </p:grpSp>
      <p:sp>
        <p:nvSpPr>
          <p:cNvPr id="1528" name="矩形 1527"/>
          <p:cNvSpPr/>
          <p:nvPr/>
        </p:nvSpPr>
        <p:spPr>
          <a:xfrm>
            <a:off x="441307" y="5612470"/>
            <a:ext cx="3818177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zh-CN" sz="1500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设计</a:t>
            </a:r>
            <a:r>
              <a:rPr lang="zh-CN" altLang="zh-CN" sz="15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器</a:t>
            </a:r>
            <a:r>
              <a:rPr lang="zh-CN" altLang="en-US" sz="1500" kern="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提供便捷的方法和界面，为机器人编写工作指令，并将指令发布于控制平台中。</a:t>
            </a:r>
            <a:endParaRPr lang="zh-CN" altLang="en-US" sz="15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29" name="矩形 1528"/>
          <p:cNvSpPr/>
          <p:nvPr/>
        </p:nvSpPr>
        <p:spPr>
          <a:xfrm>
            <a:off x="1249219" y="2051512"/>
            <a:ext cx="36908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zh-CN" sz="1500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控制</a:t>
            </a:r>
            <a:r>
              <a:rPr lang="zh-CN" altLang="zh-CN" sz="15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平台</a:t>
            </a:r>
            <a:r>
              <a:rPr lang="zh-CN" altLang="en-US" sz="15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是调度控制中心，负责对所有机器人进行管理，接收设计器设计的工作任务，并将工作任务分配给机器人执行。</a:t>
            </a:r>
          </a:p>
        </p:txBody>
      </p:sp>
      <p:sp>
        <p:nvSpPr>
          <p:cNvPr id="1532" name="矩形 1531"/>
          <p:cNvSpPr/>
          <p:nvPr/>
        </p:nvSpPr>
        <p:spPr>
          <a:xfrm>
            <a:off x="6722477" y="5553817"/>
            <a:ext cx="450215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zh-CN" sz="1600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机器人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是部署计算机终端中的客户端程序，接收控制台下发的工作任务，并具体执行。</a:t>
            </a:r>
          </a:p>
        </p:txBody>
      </p:sp>
    </p:spTree>
    <p:extLst>
      <p:ext uri="{BB962C8B-B14F-4D97-AF65-F5344CB8AC3E}">
        <p14:creationId xmlns:p14="http://schemas.microsoft.com/office/powerpoint/2010/main" val="8355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项目架构与方案介绍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Product Architecture and 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7" name="TextBox 29"/>
          <p:cNvSpPr txBox="1"/>
          <p:nvPr/>
        </p:nvSpPr>
        <p:spPr>
          <a:xfrm>
            <a:off x="668267" y="1680507"/>
            <a:ext cx="225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</a:defRPr>
            </a:lvl1pPr>
          </a:lstStyle>
          <a:p>
            <a:r>
              <a:rPr lang="zh-CN" altLang="en-US" sz="2400" dirty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设计器</a:t>
            </a:r>
            <a:endParaRPr lang="en-US" altLang="zh-CN" sz="2400" dirty="0">
              <a:solidFill>
                <a:srgbClr val="FFB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641" y="1960289"/>
            <a:ext cx="7056033" cy="3624437"/>
          </a:xfrm>
          <a:prstGeom prst="rect">
            <a:avLst/>
          </a:prstGeom>
        </p:spPr>
      </p:pic>
      <p:sp>
        <p:nvSpPr>
          <p:cNvPr id="1541" name="矩形 1540"/>
          <p:cNvSpPr/>
          <p:nvPr/>
        </p:nvSpPr>
        <p:spPr>
          <a:xfrm>
            <a:off x="1169043" y="4198031"/>
            <a:ext cx="3199786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器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提供便捷的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方法实现跨平台流程设计，自动进入</a:t>
            </a:r>
            <a:r>
              <a:rPr lang="en-US" altLang="zh-CN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HR</a:t>
            </a:r>
            <a:r>
              <a:rPr lang="zh-CN" altLang="en-US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报表平台、</a:t>
            </a:r>
            <a:r>
              <a:rPr lang="en-US" altLang="zh-CN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SAP</a:t>
            </a:r>
            <a:r>
              <a:rPr lang="zh-CN" altLang="en-US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业务处理平台、邮件系统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完成人力资源等待型业务操作。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40"/>
          <p:cNvSpPr/>
          <p:nvPr/>
        </p:nvSpPr>
        <p:spPr>
          <a:xfrm>
            <a:off x="1289079" y="2275815"/>
            <a:ext cx="2703043" cy="149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图形化开发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预制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300+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常用组件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成熟的规则库</a:t>
            </a:r>
          </a:p>
        </p:txBody>
      </p:sp>
    </p:spTree>
    <p:extLst>
      <p:ext uri="{BB962C8B-B14F-4D97-AF65-F5344CB8AC3E}">
        <p14:creationId xmlns:p14="http://schemas.microsoft.com/office/powerpoint/2010/main" val="1374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项目架构与方案介绍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Product Architecture and 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9"/>
          <p:cNvSpPr txBox="1"/>
          <p:nvPr/>
        </p:nvSpPr>
        <p:spPr>
          <a:xfrm>
            <a:off x="1176418" y="1802774"/>
            <a:ext cx="225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</a:defRPr>
            </a:lvl1pPr>
          </a:lstStyle>
          <a:p>
            <a:r>
              <a:rPr lang="en-US" altLang="zh-CN" sz="2400" dirty="0" smtClean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RPA</a:t>
            </a:r>
            <a:r>
              <a:rPr lang="zh-CN" altLang="en-US" sz="2400" dirty="0" smtClean="0">
                <a:solidFill>
                  <a:srgbClr val="FFB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机器人</a:t>
            </a:r>
            <a:endParaRPr lang="en-US" altLang="zh-CN" sz="2400" dirty="0">
              <a:solidFill>
                <a:srgbClr val="FFB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lt"/>
            </a:endParaRPr>
          </a:p>
        </p:txBody>
      </p:sp>
      <p:sp>
        <p:nvSpPr>
          <p:cNvPr id="14" name="矩形 44"/>
          <p:cNvSpPr/>
          <p:nvPr/>
        </p:nvSpPr>
        <p:spPr>
          <a:xfrm>
            <a:off x="1083629" y="2471070"/>
            <a:ext cx="3497704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完全模拟人工操作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分批次执行不同任务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4625" indent="-1746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端到端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数据加密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1873" b="41309"/>
          <a:stretch/>
        </p:blipFill>
        <p:spPr>
          <a:xfrm>
            <a:off x="5566263" y="1406769"/>
            <a:ext cx="5467350" cy="506554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176418" y="4605559"/>
            <a:ext cx="3627267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根据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设定的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逻辑</a:t>
            </a:r>
            <a:r>
              <a:rPr lang="en-US" altLang="zh-CN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HR</a:t>
            </a:r>
            <a:r>
              <a:rPr lang="zh-CN" altLang="en-US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综合应用平台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和</a:t>
            </a:r>
            <a:r>
              <a:rPr lang="en-US" altLang="zh-CN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SAP</a:t>
            </a:r>
            <a:r>
              <a:rPr lang="zh-CN" altLang="en-US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业务处理平台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进行操作，邮件反馈结果到报表人员。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系统密码加密存储，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RPA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操作有日志，可查询操作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记录。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algn="just">
              <a:lnSpc>
                <a:spcPts val="22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604114440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604114440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60411444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689,&quot;width&quot;:856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12380</TotalTime>
  <Words>1308</Words>
  <Application>Microsoft Office PowerPoint</Application>
  <PresentationFormat>宽屏</PresentationFormat>
  <Paragraphs>163</Paragraphs>
  <Slides>19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 Unicode MS</vt:lpstr>
      <vt:lpstr>맑은 고딕</vt:lpstr>
      <vt:lpstr>创艺简标宋</vt:lpstr>
      <vt:lpstr>等线</vt:lpstr>
      <vt:lpstr>方正粗黑宋简体</vt:lpstr>
      <vt:lpstr>仿宋_GB2312</vt:lpstr>
      <vt:lpstr>华文仿宋</vt:lpstr>
      <vt:lpstr>宋体</vt:lpstr>
      <vt:lpstr>微软雅黑</vt:lpstr>
      <vt:lpstr>Arial</vt:lpstr>
      <vt:lpstr>Calibri</vt:lpstr>
      <vt:lpstr>Calibri Light</vt:lpstr>
      <vt:lpstr>Ebrima</vt:lpstr>
      <vt:lpstr>Times New Roman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王旭琦</cp:lastModifiedBy>
  <cp:revision>176</cp:revision>
  <dcterms:created xsi:type="dcterms:W3CDTF">2021-03-03T08:16:49Z</dcterms:created>
  <dcterms:modified xsi:type="dcterms:W3CDTF">2021-06-10T08:24:29Z</dcterms:modified>
</cp:coreProperties>
</file>