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gif" ContentType="image/gif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  <p:sldMasterId id="2147483792" r:id="rId3"/>
  </p:sldMasterIdLst>
  <p:notesMasterIdLst>
    <p:notesMasterId r:id="rId13"/>
  </p:notesMasterIdLst>
  <p:sldIdLst>
    <p:sldId id="256" r:id="rId4"/>
    <p:sldId id="259" r:id="rId5"/>
    <p:sldId id="279" r:id="rId6"/>
    <p:sldId id="282" r:id="rId7"/>
    <p:sldId id="284" r:id="rId8"/>
    <p:sldId id="285" r:id="rId9"/>
    <p:sldId id="258" r:id="rId10"/>
    <p:sldId id="283" r:id="rId11"/>
    <p:sldId id="278" r:id="rId12"/>
  </p:sldIdLst>
  <p:sldSz cx="12195175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2B"/>
    <a:srgbClr val="C41349"/>
    <a:srgbClr val="FFF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9"/>
    <p:restoredTop sz="95659" autoAdjust="0"/>
  </p:normalViewPr>
  <p:slideViewPr>
    <p:cSldViewPr snapToGrid="0">
      <p:cViewPr>
        <p:scale>
          <a:sx n="100" d="100"/>
          <a:sy n="100" d="100"/>
        </p:scale>
        <p:origin x="1176" y="216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C0D6D-A908-48C6-983D-90F2BD11E284}" type="datetimeFigureOut">
              <a:rPr lang="zh-CN" altLang="en-US" smtClean="0"/>
              <a:t>2021/6/12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BB924-28C1-4EF7-A019-613D541E4A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1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638" y="1122363"/>
            <a:ext cx="1036589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397" y="3602039"/>
            <a:ext cx="9146381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  <a:t>2021/6/12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147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  <a:t>2021/6/12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844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7174" y="365128"/>
            <a:ext cx="2629585" cy="581183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423" y="365128"/>
            <a:ext cx="7736314" cy="581183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  <a:t>2021/6/12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8829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638" y="1122363"/>
            <a:ext cx="1036589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397" y="3602039"/>
            <a:ext cx="9146381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424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833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68" y="1709744"/>
            <a:ext cx="105183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068" y="4589469"/>
            <a:ext cx="105183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843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418" y="1825625"/>
            <a:ext cx="5182949" cy="435133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808" y="1825625"/>
            <a:ext cx="5182949" cy="435133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581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365129"/>
            <a:ext cx="10518338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8" y="1681163"/>
            <a:ext cx="51591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8" y="2505075"/>
            <a:ext cx="515913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3812" y="1681163"/>
            <a:ext cx="51845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3812" y="2505075"/>
            <a:ext cx="518453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164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331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1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457200"/>
            <a:ext cx="393326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4538" y="987431"/>
            <a:ext cx="617380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7" y="2057401"/>
            <a:ext cx="393326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96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  <a:t>2021/6/12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05633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457200"/>
            <a:ext cx="393326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538" y="987431"/>
            <a:ext cx="6173807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7" y="2057401"/>
            <a:ext cx="393326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2921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4453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7174" y="365128"/>
            <a:ext cx="2629585" cy="581183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423" y="365128"/>
            <a:ext cx="7736314" cy="581183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3318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638" y="1122363"/>
            <a:ext cx="1036589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397" y="3602039"/>
            <a:ext cx="9146381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0066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3261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68" y="1709744"/>
            <a:ext cx="105183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068" y="4589469"/>
            <a:ext cx="105183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8059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418" y="1825625"/>
            <a:ext cx="5182949" cy="435133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808" y="1825625"/>
            <a:ext cx="5182949" cy="435133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6844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365129"/>
            <a:ext cx="10518338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8" y="1681163"/>
            <a:ext cx="51591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8" y="2505075"/>
            <a:ext cx="515913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3812" y="1681163"/>
            <a:ext cx="51845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3812" y="2505075"/>
            <a:ext cx="518453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461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767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79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68" y="1709744"/>
            <a:ext cx="105183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068" y="4589469"/>
            <a:ext cx="105183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  <a:t>2021/6/12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28396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457200"/>
            <a:ext cx="393326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4538" y="987431"/>
            <a:ext cx="617380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7" y="2057401"/>
            <a:ext cx="393326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3923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457200"/>
            <a:ext cx="393326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538" y="987431"/>
            <a:ext cx="6173807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7" y="2057401"/>
            <a:ext cx="393326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1714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5215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7174" y="365128"/>
            <a:ext cx="2629585" cy="581183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423" y="365128"/>
            <a:ext cx="7736314" cy="581183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83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418" y="1825625"/>
            <a:ext cx="5182949" cy="435133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808" y="1825625"/>
            <a:ext cx="5182949" cy="435133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  <a:t>2021/6/12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506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365129"/>
            <a:ext cx="10518338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8" y="1681163"/>
            <a:ext cx="51591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8" y="2505075"/>
            <a:ext cx="515913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3812" y="1681163"/>
            <a:ext cx="51845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3812" y="2505075"/>
            <a:ext cx="518453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  <a:t>2021/6/12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426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  <a:t>2021/6/12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586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  <a:t>2021/6/12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873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457200"/>
            <a:ext cx="393326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4538" y="987431"/>
            <a:ext cx="617380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7" y="2057401"/>
            <a:ext cx="393326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  <a:t>2021/6/12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437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07" y="457200"/>
            <a:ext cx="393326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538" y="987431"/>
            <a:ext cx="6173807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7" y="2057401"/>
            <a:ext cx="393326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0FC-145E-4034-86AC-8B4FEA629A51}" type="datetimeFigureOut">
              <a:rPr lang="zh-CN" altLang="en-US" smtClean="0"/>
              <a:t>2021/6/12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585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419" y="365129"/>
            <a:ext cx="105183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419" y="1825625"/>
            <a:ext cx="10518338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418" y="6356356"/>
            <a:ext cx="2743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F20FC-145E-4034-86AC-8B4FEA629A51}" type="datetimeFigureOut">
              <a:rPr lang="zh-CN" altLang="en-US" smtClean="0"/>
              <a:t>2021/6/12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652" y="6356356"/>
            <a:ext cx="41158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2843" y="6356356"/>
            <a:ext cx="2743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917A1-3B14-48C2-8A2E-F3CB7EC452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545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419" y="365129"/>
            <a:ext cx="105183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419" y="1825625"/>
            <a:ext cx="10518338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418" y="6356356"/>
            <a:ext cx="2743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652" y="6356356"/>
            <a:ext cx="41158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2843" y="6356356"/>
            <a:ext cx="2743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6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419" y="365129"/>
            <a:ext cx="105183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419" y="1825625"/>
            <a:ext cx="10518338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418" y="6356356"/>
            <a:ext cx="2743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F20FC-145E-4034-86AC-8B4FEA629A5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652" y="6356356"/>
            <a:ext cx="41158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2843" y="6356356"/>
            <a:ext cx="2743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917A1-3B14-48C2-8A2E-F3CB7EC4523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01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g"/><Relationship Id="rId5" Type="http://schemas.openxmlformats.org/officeDocument/2006/relationships/image" Target="../media/image8.jpe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523686" y="-312516"/>
            <a:ext cx="2246073" cy="22454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-636399" y="-144876"/>
            <a:ext cx="2690657" cy="26899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203899" y="1571529"/>
            <a:ext cx="1319063" cy="13187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-135842" y="2481617"/>
            <a:ext cx="1948020" cy="19475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2480490" y="283384"/>
            <a:ext cx="2607552" cy="260687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439950" y="-685187"/>
            <a:ext cx="1645036" cy="16446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134690" y="4228501"/>
            <a:ext cx="1130533" cy="113023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34687" y="4429124"/>
            <a:ext cx="2798985" cy="27982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523687" y="5404455"/>
            <a:ext cx="1351540" cy="13511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2375381" y="5533920"/>
            <a:ext cx="1894581" cy="18940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3973623" y="5808599"/>
            <a:ext cx="1894581" cy="18940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3335320" y="3733967"/>
            <a:ext cx="818081" cy="8178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3081464" y="4306415"/>
            <a:ext cx="245484" cy="245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631293" y="3754017"/>
            <a:ext cx="245484" cy="2454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4489205" y="3536977"/>
            <a:ext cx="245484" cy="2454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4243721" y="4916451"/>
            <a:ext cx="490968" cy="4908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4489209" y="156752"/>
            <a:ext cx="1657244" cy="16568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830454" y="2216116"/>
            <a:ext cx="548139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6000" b="1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RPA</a:t>
            </a:r>
            <a:r>
              <a:rPr lang="en-US" altLang="zh-CN" sz="6000" b="1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+ </a:t>
            </a:r>
            <a:r>
              <a:rPr lang="en-US" altLang="zh-CN" sz="6000" b="1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OCR</a:t>
            </a:r>
          </a:p>
          <a:p>
            <a:r>
              <a:rPr lang="zh-CN" altLang="en-US" sz="5400" b="1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公文排版</a:t>
            </a:r>
            <a:endParaRPr lang="en-US" altLang="zh-CN" sz="5400" b="1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5830454" y="4054567"/>
            <a:ext cx="465531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5830454" y="4229222"/>
            <a:ext cx="4319952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中国银行苏州</a:t>
            </a:r>
            <a:r>
              <a:rPr lang="zh-CN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分行 </a:t>
            </a:r>
            <a:r>
              <a:rPr lang="en-US" altLang="zh-CN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S</a:t>
            </a:r>
            <a:r>
              <a:rPr lang="en-US" altLang="zh-CN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paceX</a:t>
            </a:r>
            <a:r>
              <a:rPr lang="zh-CN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小队</a:t>
            </a:r>
            <a:endParaRPr lang="en-US" altLang="zh-CN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2021</a:t>
            </a:r>
            <a:r>
              <a:rPr lang="zh-CN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年</a:t>
            </a:r>
            <a:r>
              <a:rPr lang="en-US" altLang="zh-CN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6</a:t>
            </a:r>
            <a:r>
              <a:rPr lang="zh-CN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月</a:t>
            </a:r>
            <a:endParaRPr lang="en-US" altLang="zh-CN" sz="20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  <a:cs typeface="Arial" panose="020B060402020202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0076271" y="-361002"/>
            <a:ext cx="2160000" cy="2160000"/>
            <a:chOff x="10127978" y="-346435"/>
            <a:chExt cx="2160000" cy="2160000"/>
          </a:xfrm>
        </p:grpSpPr>
        <p:sp>
          <p:nvSpPr>
            <p:cNvPr id="32" name="椭圆 31"/>
            <p:cNvSpPr/>
            <p:nvPr/>
          </p:nvSpPr>
          <p:spPr>
            <a:xfrm>
              <a:off x="10127978" y="-346435"/>
              <a:ext cx="2160000" cy="2160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10127978" y="100561"/>
              <a:ext cx="2160000" cy="1266009"/>
              <a:chOff x="2619524" y="964880"/>
              <a:chExt cx="2160000" cy="1266009"/>
            </a:xfrm>
          </p:grpSpPr>
          <p:pic>
            <p:nvPicPr>
              <p:cNvPr id="34" name="图片 33">
                <a:extLst>
                  <a:ext uri="{FF2B5EF4-FFF2-40B4-BE49-F238E27FC236}">
                    <a16:creationId xmlns="" xmlns:a16="http://schemas.microsoft.com/office/drawing/2014/main" id="{C4F6EF64-C2E2-E547-808D-72F096570B9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19524" y="964880"/>
                <a:ext cx="2160000" cy="985631"/>
              </a:xfrm>
              <a:prstGeom prst="rect">
                <a:avLst/>
              </a:prstGeom>
            </p:spPr>
          </p:pic>
          <p:sp>
            <p:nvSpPr>
              <p:cNvPr id="35" name="文本框 12">
                <a:extLst>
                  <a:ext uri="{FF2B5EF4-FFF2-40B4-BE49-F238E27FC236}">
                    <a16:creationId xmlns="" xmlns:a16="http://schemas.microsoft.com/office/drawing/2014/main" id="{7001EBBC-CE59-474A-B9E0-37D330F855C9}"/>
                  </a:ext>
                </a:extLst>
              </p:cNvPr>
              <p:cNvSpPr txBox="1"/>
              <p:nvPr userDrawn="1"/>
            </p:nvSpPr>
            <p:spPr>
              <a:xfrm>
                <a:off x="2628313" y="1953890"/>
                <a:ext cx="214242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200" dirty="0">
                    <a:gradFill>
                      <a:gsLst>
                        <a:gs pos="0">
                          <a:srgbClr val="01A8FF"/>
                        </a:gs>
                        <a:gs pos="100000">
                          <a:srgbClr val="D460FF"/>
                        </a:gs>
                      </a:gsLst>
                      <a:lin ang="2700000" scaled="1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智 创 </a:t>
                </a:r>
                <a:r>
                  <a:rPr lang="en-US" altLang="zh-CN" sz="1200" dirty="0">
                    <a:gradFill>
                      <a:gsLst>
                        <a:gs pos="0">
                          <a:srgbClr val="01A8FF"/>
                        </a:gs>
                        <a:gs pos="100000">
                          <a:srgbClr val="D460FF"/>
                        </a:gs>
                      </a:gsLst>
                      <a:lin ang="2700000" scaled="1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· </a:t>
                </a:r>
                <a:r>
                  <a:rPr lang="zh-CN" altLang="en-US" sz="1200" dirty="0">
                    <a:gradFill>
                      <a:gsLst>
                        <a:gs pos="0">
                          <a:srgbClr val="01A8FF"/>
                        </a:gs>
                        <a:gs pos="100000">
                          <a:srgbClr val="D460FF"/>
                        </a:gs>
                      </a:gsLst>
                      <a:lin ang="2700000" scaled="1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探 索 </a:t>
                </a:r>
                <a:r>
                  <a:rPr lang="en-US" altLang="zh-CN" sz="1200" dirty="0">
                    <a:gradFill>
                      <a:gsLst>
                        <a:gs pos="0">
                          <a:srgbClr val="01A8FF"/>
                        </a:gs>
                        <a:gs pos="100000">
                          <a:srgbClr val="D460FF"/>
                        </a:gs>
                      </a:gsLst>
                      <a:lin ang="2700000" scaled="1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· </a:t>
                </a:r>
                <a:r>
                  <a:rPr lang="zh-CN" altLang="en-US" sz="1200" dirty="0">
                    <a:gradFill>
                      <a:gsLst>
                        <a:gs pos="0">
                          <a:srgbClr val="01A8FF"/>
                        </a:gs>
                        <a:gs pos="100000">
                          <a:srgbClr val="D460FF"/>
                        </a:gs>
                      </a:gsLst>
                      <a:lin ang="2700000" scaled="1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应 用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693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click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6661477" y="4854294"/>
            <a:ext cx="41861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我们是专业的银行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IT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打工人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致力于用科技解决业务疑难杂症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809813" y="5062111"/>
            <a:ext cx="3262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BOC SPACE</a:t>
            </a:r>
            <a:r>
              <a:rPr lang="en-US" altLang="zh-CN" sz="3600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X</a:t>
            </a:r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小队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42" name="椭圆 4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55" name="直接连接符 54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平行四边形 55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团队介绍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813" y="974195"/>
            <a:ext cx="5400000" cy="35964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6907162" y="1715531"/>
            <a:ext cx="3694767" cy="2304970"/>
            <a:chOff x="5864146" y="4246081"/>
            <a:chExt cx="3694767" cy="2304970"/>
          </a:xfrm>
        </p:grpSpPr>
        <p:grpSp>
          <p:nvGrpSpPr>
            <p:cNvPr id="58" name="그룹 20"/>
            <p:cNvGrpSpPr/>
            <p:nvPr/>
          </p:nvGrpSpPr>
          <p:grpSpPr>
            <a:xfrm>
              <a:off x="6225940" y="4546012"/>
              <a:ext cx="1035601" cy="1211712"/>
              <a:chOff x="3711576" y="1566864"/>
              <a:chExt cx="1717675" cy="2009776"/>
            </a:xfrm>
          </p:grpSpPr>
          <p:sp>
            <p:nvSpPr>
              <p:cNvPr id="59" name="Freeform 12"/>
              <p:cNvSpPr>
                <a:spLocks/>
              </p:cNvSpPr>
              <p:nvPr/>
            </p:nvSpPr>
            <p:spPr bwMode="auto">
              <a:xfrm>
                <a:off x="3711576" y="1566864"/>
                <a:ext cx="1717675" cy="2009776"/>
              </a:xfrm>
              <a:custGeom>
                <a:avLst/>
                <a:gdLst>
                  <a:gd name="T0" fmla="*/ 398 w 455"/>
                  <a:gd name="T1" fmla="*/ 297 h 533"/>
                  <a:gd name="T2" fmla="*/ 320 w 455"/>
                  <a:gd name="T3" fmla="*/ 261 h 533"/>
                  <a:gd name="T4" fmla="*/ 339 w 455"/>
                  <a:gd name="T5" fmla="*/ 224 h 533"/>
                  <a:gd name="T6" fmla="*/ 363 w 455"/>
                  <a:gd name="T7" fmla="*/ 191 h 533"/>
                  <a:gd name="T8" fmla="*/ 355 w 455"/>
                  <a:gd name="T9" fmla="*/ 144 h 533"/>
                  <a:gd name="T10" fmla="*/ 323 w 455"/>
                  <a:gd name="T11" fmla="*/ 40 h 533"/>
                  <a:gd name="T12" fmla="*/ 229 w 455"/>
                  <a:gd name="T13" fmla="*/ 0 h 533"/>
                  <a:gd name="T14" fmla="*/ 228 w 455"/>
                  <a:gd name="T15" fmla="*/ 0 h 533"/>
                  <a:gd name="T16" fmla="*/ 227 w 455"/>
                  <a:gd name="T17" fmla="*/ 0 h 533"/>
                  <a:gd name="T18" fmla="*/ 133 w 455"/>
                  <a:gd name="T19" fmla="*/ 40 h 533"/>
                  <a:gd name="T20" fmla="*/ 100 w 455"/>
                  <a:gd name="T21" fmla="*/ 144 h 533"/>
                  <a:gd name="T22" fmla="*/ 93 w 455"/>
                  <a:gd name="T23" fmla="*/ 191 h 533"/>
                  <a:gd name="T24" fmla="*/ 116 w 455"/>
                  <a:gd name="T25" fmla="*/ 224 h 533"/>
                  <a:gd name="T26" fmla="*/ 135 w 455"/>
                  <a:gd name="T27" fmla="*/ 261 h 533"/>
                  <a:gd name="T28" fmla="*/ 57 w 455"/>
                  <a:gd name="T29" fmla="*/ 297 h 533"/>
                  <a:gd name="T30" fmla="*/ 0 w 455"/>
                  <a:gd name="T31" fmla="*/ 478 h 533"/>
                  <a:gd name="T32" fmla="*/ 16 w 455"/>
                  <a:gd name="T33" fmla="*/ 517 h 533"/>
                  <a:gd name="T34" fmla="*/ 54 w 455"/>
                  <a:gd name="T35" fmla="*/ 533 h 533"/>
                  <a:gd name="T36" fmla="*/ 401 w 455"/>
                  <a:gd name="T37" fmla="*/ 533 h 533"/>
                  <a:gd name="T38" fmla="*/ 440 w 455"/>
                  <a:gd name="T39" fmla="*/ 517 h 533"/>
                  <a:gd name="T40" fmla="*/ 455 w 455"/>
                  <a:gd name="T41" fmla="*/ 478 h 533"/>
                  <a:gd name="T42" fmla="*/ 398 w 455"/>
                  <a:gd name="T43" fmla="*/ 297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5" h="533">
                    <a:moveTo>
                      <a:pt x="398" y="297"/>
                    </a:moveTo>
                    <a:cubicBezTo>
                      <a:pt x="379" y="280"/>
                      <a:pt x="353" y="268"/>
                      <a:pt x="320" y="261"/>
                    </a:cubicBezTo>
                    <a:cubicBezTo>
                      <a:pt x="327" y="251"/>
                      <a:pt x="334" y="239"/>
                      <a:pt x="339" y="224"/>
                    </a:cubicBezTo>
                    <a:cubicBezTo>
                      <a:pt x="347" y="219"/>
                      <a:pt x="357" y="209"/>
                      <a:pt x="363" y="191"/>
                    </a:cubicBezTo>
                    <a:cubicBezTo>
                      <a:pt x="370" y="171"/>
                      <a:pt x="365" y="155"/>
                      <a:pt x="355" y="144"/>
                    </a:cubicBezTo>
                    <a:cubicBezTo>
                      <a:pt x="357" y="100"/>
                      <a:pt x="346" y="65"/>
                      <a:pt x="323" y="40"/>
                    </a:cubicBezTo>
                    <a:cubicBezTo>
                      <a:pt x="288" y="2"/>
                      <a:pt x="238" y="0"/>
                      <a:pt x="229" y="0"/>
                    </a:cubicBezTo>
                    <a:cubicBezTo>
                      <a:pt x="228" y="0"/>
                      <a:pt x="228" y="0"/>
                      <a:pt x="228" y="0"/>
                    </a:cubicBezTo>
                    <a:cubicBezTo>
                      <a:pt x="228" y="0"/>
                      <a:pt x="227" y="0"/>
                      <a:pt x="227" y="0"/>
                    </a:cubicBezTo>
                    <a:cubicBezTo>
                      <a:pt x="217" y="0"/>
                      <a:pt x="167" y="2"/>
                      <a:pt x="133" y="40"/>
                    </a:cubicBezTo>
                    <a:cubicBezTo>
                      <a:pt x="109" y="65"/>
                      <a:pt x="98" y="100"/>
                      <a:pt x="100" y="144"/>
                    </a:cubicBezTo>
                    <a:cubicBezTo>
                      <a:pt x="91" y="155"/>
                      <a:pt x="86" y="171"/>
                      <a:pt x="93" y="191"/>
                    </a:cubicBezTo>
                    <a:cubicBezTo>
                      <a:pt x="99" y="209"/>
                      <a:pt x="109" y="219"/>
                      <a:pt x="116" y="224"/>
                    </a:cubicBezTo>
                    <a:cubicBezTo>
                      <a:pt x="122" y="239"/>
                      <a:pt x="128" y="251"/>
                      <a:pt x="135" y="261"/>
                    </a:cubicBezTo>
                    <a:cubicBezTo>
                      <a:pt x="102" y="268"/>
                      <a:pt x="76" y="280"/>
                      <a:pt x="57" y="297"/>
                    </a:cubicBezTo>
                    <a:cubicBezTo>
                      <a:pt x="6" y="345"/>
                      <a:pt x="1" y="407"/>
                      <a:pt x="0" y="478"/>
                    </a:cubicBezTo>
                    <a:cubicBezTo>
                      <a:pt x="0" y="493"/>
                      <a:pt x="6" y="507"/>
                      <a:pt x="16" y="517"/>
                    </a:cubicBezTo>
                    <a:cubicBezTo>
                      <a:pt x="26" y="527"/>
                      <a:pt x="40" y="533"/>
                      <a:pt x="54" y="533"/>
                    </a:cubicBezTo>
                    <a:cubicBezTo>
                      <a:pt x="401" y="533"/>
                      <a:pt x="401" y="533"/>
                      <a:pt x="401" y="533"/>
                    </a:cubicBezTo>
                    <a:cubicBezTo>
                      <a:pt x="415" y="533"/>
                      <a:pt x="429" y="527"/>
                      <a:pt x="440" y="517"/>
                    </a:cubicBezTo>
                    <a:cubicBezTo>
                      <a:pt x="450" y="507"/>
                      <a:pt x="455" y="493"/>
                      <a:pt x="455" y="478"/>
                    </a:cubicBezTo>
                    <a:cubicBezTo>
                      <a:pt x="454" y="407"/>
                      <a:pt x="450" y="345"/>
                      <a:pt x="398" y="297"/>
                    </a:cubicBezTo>
                    <a:close/>
                  </a:path>
                </a:pathLst>
              </a:custGeom>
              <a:solidFill>
                <a:sysClr val="window" lastClr="FFFFFF">
                  <a:lumMod val="95000"/>
                </a:sys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Freeform 13"/>
              <p:cNvSpPr>
                <a:spLocks noEditPoints="1"/>
              </p:cNvSpPr>
              <p:nvPr/>
            </p:nvSpPr>
            <p:spPr bwMode="auto">
              <a:xfrm>
                <a:off x="3787775" y="1641476"/>
                <a:ext cx="1565275" cy="1860550"/>
              </a:xfrm>
              <a:custGeom>
                <a:avLst/>
                <a:gdLst>
                  <a:gd name="T0" fmla="*/ 113 w 415"/>
                  <a:gd name="T1" fmla="*/ 190 h 493"/>
                  <a:gd name="T2" fmla="*/ 208 w 415"/>
                  <a:gd name="T3" fmla="*/ 275 h 493"/>
                  <a:gd name="T4" fmla="*/ 208 w 415"/>
                  <a:gd name="T5" fmla="*/ 275 h 493"/>
                  <a:gd name="T6" fmla="*/ 208 w 415"/>
                  <a:gd name="T7" fmla="*/ 275 h 493"/>
                  <a:gd name="T8" fmla="*/ 303 w 415"/>
                  <a:gd name="T9" fmla="*/ 190 h 493"/>
                  <a:gd name="T10" fmla="*/ 324 w 415"/>
                  <a:gd name="T11" fmla="*/ 165 h 493"/>
                  <a:gd name="T12" fmla="*/ 315 w 415"/>
                  <a:gd name="T13" fmla="*/ 132 h 493"/>
                  <a:gd name="T14" fmla="*/ 209 w 415"/>
                  <a:gd name="T15" fmla="*/ 0 h 493"/>
                  <a:gd name="T16" fmla="*/ 208 w 415"/>
                  <a:gd name="T17" fmla="*/ 0 h 493"/>
                  <a:gd name="T18" fmla="*/ 207 w 415"/>
                  <a:gd name="T19" fmla="*/ 0 h 493"/>
                  <a:gd name="T20" fmla="*/ 101 w 415"/>
                  <a:gd name="T21" fmla="*/ 132 h 493"/>
                  <a:gd name="T22" fmla="*/ 91 w 415"/>
                  <a:gd name="T23" fmla="*/ 165 h 493"/>
                  <a:gd name="T24" fmla="*/ 113 w 415"/>
                  <a:gd name="T25" fmla="*/ 190 h 493"/>
                  <a:gd name="T26" fmla="*/ 153 w 415"/>
                  <a:gd name="T27" fmla="*/ 91 h 493"/>
                  <a:gd name="T28" fmla="*/ 158 w 415"/>
                  <a:gd name="T29" fmla="*/ 111 h 493"/>
                  <a:gd name="T30" fmla="*/ 193 w 415"/>
                  <a:gd name="T31" fmla="*/ 83 h 493"/>
                  <a:gd name="T32" fmla="*/ 295 w 415"/>
                  <a:gd name="T33" fmla="*/ 134 h 493"/>
                  <a:gd name="T34" fmla="*/ 294 w 415"/>
                  <a:gd name="T35" fmla="*/ 142 h 493"/>
                  <a:gd name="T36" fmla="*/ 208 w 415"/>
                  <a:gd name="T37" fmla="*/ 255 h 493"/>
                  <a:gd name="T38" fmla="*/ 123 w 415"/>
                  <a:gd name="T39" fmla="*/ 147 h 493"/>
                  <a:gd name="T40" fmla="*/ 153 w 415"/>
                  <a:gd name="T41" fmla="*/ 91 h 493"/>
                  <a:gd name="T42" fmla="*/ 364 w 415"/>
                  <a:gd name="T43" fmla="*/ 292 h 493"/>
                  <a:gd name="T44" fmla="*/ 288 w 415"/>
                  <a:gd name="T45" fmla="*/ 259 h 493"/>
                  <a:gd name="T46" fmla="*/ 208 w 415"/>
                  <a:gd name="T47" fmla="*/ 297 h 493"/>
                  <a:gd name="T48" fmla="*/ 208 w 415"/>
                  <a:gd name="T49" fmla="*/ 297 h 493"/>
                  <a:gd name="T50" fmla="*/ 127 w 415"/>
                  <a:gd name="T51" fmla="*/ 259 h 493"/>
                  <a:gd name="T52" fmla="*/ 51 w 415"/>
                  <a:gd name="T53" fmla="*/ 292 h 493"/>
                  <a:gd name="T54" fmla="*/ 0 w 415"/>
                  <a:gd name="T55" fmla="*/ 459 h 493"/>
                  <a:gd name="T56" fmla="*/ 10 w 415"/>
                  <a:gd name="T57" fmla="*/ 483 h 493"/>
                  <a:gd name="T58" fmla="*/ 34 w 415"/>
                  <a:gd name="T59" fmla="*/ 493 h 493"/>
                  <a:gd name="T60" fmla="*/ 381 w 415"/>
                  <a:gd name="T61" fmla="*/ 493 h 493"/>
                  <a:gd name="T62" fmla="*/ 405 w 415"/>
                  <a:gd name="T63" fmla="*/ 483 h 493"/>
                  <a:gd name="T64" fmla="*/ 415 w 415"/>
                  <a:gd name="T65" fmla="*/ 459 h 493"/>
                  <a:gd name="T66" fmla="*/ 364 w 415"/>
                  <a:gd name="T67" fmla="*/ 2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15" h="493">
                    <a:moveTo>
                      <a:pt x="113" y="190"/>
                    </a:moveTo>
                    <a:cubicBezTo>
                      <a:pt x="141" y="275"/>
                      <a:pt x="206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10" y="275"/>
                      <a:pt x="275" y="275"/>
                      <a:pt x="303" y="190"/>
                    </a:cubicBezTo>
                    <a:cubicBezTo>
                      <a:pt x="307" y="189"/>
                      <a:pt x="317" y="184"/>
                      <a:pt x="324" y="165"/>
                    </a:cubicBezTo>
                    <a:cubicBezTo>
                      <a:pt x="332" y="143"/>
                      <a:pt x="318" y="134"/>
                      <a:pt x="315" y="132"/>
                    </a:cubicBezTo>
                    <a:cubicBezTo>
                      <a:pt x="326" y="3"/>
                      <a:pt x="220" y="0"/>
                      <a:pt x="209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8" y="0"/>
                      <a:pt x="208" y="0"/>
                      <a:pt x="207" y="0"/>
                    </a:cubicBezTo>
                    <a:cubicBezTo>
                      <a:pt x="196" y="0"/>
                      <a:pt x="90" y="3"/>
                      <a:pt x="101" y="132"/>
                    </a:cubicBezTo>
                    <a:cubicBezTo>
                      <a:pt x="98" y="134"/>
                      <a:pt x="84" y="143"/>
                      <a:pt x="91" y="165"/>
                    </a:cubicBezTo>
                    <a:cubicBezTo>
                      <a:pt x="98" y="184"/>
                      <a:pt x="109" y="189"/>
                      <a:pt x="113" y="190"/>
                    </a:cubicBezTo>
                    <a:close/>
                    <a:moveTo>
                      <a:pt x="153" y="91"/>
                    </a:moveTo>
                    <a:cubicBezTo>
                      <a:pt x="153" y="91"/>
                      <a:pt x="158" y="98"/>
                      <a:pt x="158" y="111"/>
                    </a:cubicBezTo>
                    <a:cubicBezTo>
                      <a:pt x="158" y="111"/>
                      <a:pt x="177" y="108"/>
                      <a:pt x="193" y="83"/>
                    </a:cubicBezTo>
                    <a:cubicBezTo>
                      <a:pt x="193" y="83"/>
                      <a:pt x="231" y="128"/>
                      <a:pt x="295" y="134"/>
                    </a:cubicBezTo>
                    <a:cubicBezTo>
                      <a:pt x="294" y="137"/>
                      <a:pt x="294" y="139"/>
                      <a:pt x="294" y="142"/>
                    </a:cubicBezTo>
                    <a:cubicBezTo>
                      <a:pt x="279" y="253"/>
                      <a:pt x="211" y="255"/>
                      <a:pt x="208" y="255"/>
                    </a:cubicBezTo>
                    <a:cubicBezTo>
                      <a:pt x="205" y="255"/>
                      <a:pt x="139" y="253"/>
                      <a:pt x="123" y="147"/>
                    </a:cubicBezTo>
                    <a:cubicBezTo>
                      <a:pt x="124" y="134"/>
                      <a:pt x="130" y="110"/>
                      <a:pt x="153" y="91"/>
                    </a:cubicBezTo>
                    <a:close/>
                    <a:moveTo>
                      <a:pt x="364" y="292"/>
                    </a:moveTo>
                    <a:cubicBezTo>
                      <a:pt x="344" y="273"/>
                      <a:pt x="316" y="264"/>
                      <a:pt x="288" y="259"/>
                    </a:cubicBezTo>
                    <a:cubicBezTo>
                      <a:pt x="253" y="297"/>
                      <a:pt x="211" y="297"/>
                      <a:pt x="208" y="297"/>
                    </a:cubicBezTo>
                    <a:cubicBezTo>
                      <a:pt x="208" y="297"/>
                      <a:pt x="208" y="297"/>
                      <a:pt x="208" y="297"/>
                    </a:cubicBezTo>
                    <a:cubicBezTo>
                      <a:pt x="205" y="297"/>
                      <a:pt x="163" y="297"/>
                      <a:pt x="127" y="259"/>
                    </a:cubicBezTo>
                    <a:cubicBezTo>
                      <a:pt x="100" y="264"/>
                      <a:pt x="71" y="273"/>
                      <a:pt x="51" y="292"/>
                    </a:cubicBezTo>
                    <a:cubicBezTo>
                      <a:pt x="7" y="333"/>
                      <a:pt x="1" y="386"/>
                      <a:pt x="0" y="459"/>
                    </a:cubicBezTo>
                    <a:cubicBezTo>
                      <a:pt x="0" y="468"/>
                      <a:pt x="3" y="476"/>
                      <a:pt x="10" y="483"/>
                    </a:cubicBezTo>
                    <a:cubicBezTo>
                      <a:pt x="16" y="489"/>
                      <a:pt x="25" y="493"/>
                      <a:pt x="34" y="493"/>
                    </a:cubicBezTo>
                    <a:cubicBezTo>
                      <a:pt x="381" y="493"/>
                      <a:pt x="381" y="493"/>
                      <a:pt x="381" y="493"/>
                    </a:cubicBezTo>
                    <a:cubicBezTo>
                      <a:pt x="390" y="493"/>
                      <a:pt x="399" y="489"/>
                      <a:pt x="405" y="483"/>
                    </a:cubicBezTo>
                    <a:cubicBezTo>
                      <a:pt x="412" y="476"/>
                      <a:pt x="415" y="468"/>
                      <a:pt x="415" y="459"/>
                    </a:cubicBezTo>
                    <a:cubicBezTo>
                      <a:pt x="414" y="386"/>
                      <a:pt x="409" y="333"/>
                      <a:pt x="364" y="292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1" name="그룹 20"/>
            <p:cNvGrpSpPr/>
            <p:nvPr/>
          </p:nvGrpSpPr>
          <p:grpSpPr>
            <a:xfrm>
              <a:off x="5864146" y="4778467"/>
              <a:ext cx="1035601" cy="1211712"/>
              <a:chOff x="3711576" y="1566864"/>
              <a:chExt cx="1717675" cy="2009776"/>
            </a:xfrm>
          </p:grpSpPr>
          <p:sp>
            <p:nvSpPr>
              <p:cNvPr id="62" name="Freeform 12"/>
              <p:cNvSpPr>
                <a:spLocks/>
              </p:cNvSpPr>
              <p:nvPr/>
            </p:nvSpPr>
            <p:spPr bwMode="auto">
              <a:xfrm>
                <a:off x="3711576" y="1566864"/>
                <a:ext cx="1717675" cy="2009776"/>
              </a:xfrm>
              <a:custGeom>
                <a:avLst/>
                <a:gdLst>
                  <a:gd name="T0" fmla="*/ 398 w 455"/>
                  <a:gd name="T1" fmla="*/ 297 h 533"/>
                  <a:gd name="T2" fmla="*/ 320 w 455"/>
                  <a:gd name="T3" fmla="*/ 261 h 533"/>
                  <a:gd name="T4" fmla="*/ 339 w 455"/>
                  <a:gd name="T5" fmla="*/ 224 h 533"/>
                  <a:gd name="T6" fmla="*/ 363 w 455"/>
                  <a:gd name="T7" fmla="*/ 191 h 533"/>
                  <a:gd name="T8" fmla="*/ 355 w 455"/>
                  <a:gd name="T9" fmla="*/ 144 h 533"/>
                  <a:gd name="T10" fmla="*/ 323 w 455"/>
                  <a:gd name="T11" fmla="*/ 40 h 533"/>
                  <a:gd name="T12" fmla="*/ 229 w 455"/>
                  <a:gd name="T13" fmla="*/ 0 h 533"/>
                  <a:gd name="T14" fmla="*/ 228 w 455"/>
                  <a:gd name="T15" fmla="*/ 0 h 533"/>
                  <a:gd name="T16" fmla="*/ 227 w 455"/>
                  <a:gd name="T17" fmla="*/ 0 h 533"/>
                  <a:gd name="T18" fmla="*/ 133 w 455"/>
                  <a:gd name="T19" fmla="*/ 40 h 533"/>
                  <a:gd name="T20" fmla="*/ 100 w 455"/>
                  <a:gd name="T21" fmla="*/ 144 h 533"/>
                  <a:gd name="T22" fmla="*/ 93 w 455"/>
                  <a:gd name="T23" fmla="*/ 191 h 533"/>
                  <a:gd name="T24" fmla="*/ 116 w 455"/>
                  <a:gd name="T25" fmla="*/ 224 h 533"/>
                  <a:gd name="T26" fmla="*/ 135 w 455"/>
                  <a:gd name="T27" fmla="*/ 261 h 533"/>
                  <a:gd name="T28" fmla="*/ 57 w 455"/>
                  <a:gd name="T29" fmla="*/ 297 h 533"/>
                  <a:gd name="T30" fmla="*/ 0 w 455"/>
                  <a:gd name="T31" fmla="*/ 478 h 533"/>
                  <a:gd name="T32" fmla="*/ 16 w 455"/>
                  <a:gd name="T33" fmla="*/ 517 h 533"/>
                  <a:gd name="T34" fmla="*/ 54 w 455"/>
                  <a:gd name="T35" fmla="*/ 533 h 533"/>
                  <a:gd name="T36" fmla="*/ 401 w 455"/>
                  <a:gd name="T37" fmla="*/ 533 h 533"/>
                  <a:gd name="T38" fmla="*/ 440 w 455"/>
                  <a:gd name="T39" fmla="*/ 517 h 533"/>
                  <a:gd name="T40" fmla="*/ 455 w 455"/>
                  <a:gd name="T41" fmla="*/ 478 h 533"/>
                  <a:gd name="T42" fmla="*/ 398 w 455"/>
                  <a:gd name="T43" fmla="*/ 297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5" h="533">
                    <a:moveTo>
                      <a:pt x="398" y="297"/>
                    </a:moveTo>
                    <a:cubicBezTo>
                      <a:pt x="379" y="280"/>
                      <a:pt x="353" y="268"/>
                      <a:pt x="320" y="261"/>
                    </a:cubicBezTo>
                    <a:cubicBezTo>
                      <a:pt x="327" y="251"/>
                      <a:pt x="334" y="239"/>
                      <a:pt x="339" y="224"/>
                    </a:cubicBezTo>
                    <a:cubicBezTo>
                      <a:pt x="347" y="219"/>
                      <a:pt x="357" y="209"/>
                      <a:pt x="363" y="191"/>
                    </a:cubicBezTo>
                    <a:cubicBezTo>
                      <a:pt x="370" y="171"/>
                      <a:pt x="365" y="155"/>
                      <a:pt x="355" y="144"/>
                    </a:cubicBezTo>
                    <a:cubicBezTo>
                      <a:pt x="357" y="100"/>
                      <a:pt x="346" y="65"/>
                      <a:pt x="323" y="40"/>
                    </a:cubicBezTo>
                    <a:cubicBezTo>
                      <a:pt x="288" y="2"/>
                      <a:pt x="238" y="0"/>
                      <a:pt x="229" y="0"/>
                    </a:cubicBezTo>
                    <a:cubicBezTo>
                      <a:pt x="228" y="0"/>
                      <a:pt x="228" y="0"/>
                      <a:pt x="228" y="0"/>
                    </a:cubicBezTo>
                    <a:cubicBezTo>
                      <a:pt x="228" y="0"/>
                      <a:pt x="227" y="0"/>
                      <a:pt x="227" y="0"/>
                    </a:cubicBezTo>
                    <a:cubicBezTo>
                      <a:pt x="217" y="0"/>
                      <a:pt x="167" y="2"/>
                      <a:pt x="133" y="40"/>
                    </a:cubicBezTo>
                    <a:cubicBezTo>
                      <a:pt x="109" y="65"/>
                      <a:pt x="98" y="100"/>
                      <a:pt x="100" y="144"/>
                    </a:cubicBezTo>
                    <a:cubicBezTo>
                      <a:pt x="91" y="155"/>
                      <a:pt x="86" y="171"/>
                      <a:pt x="93" y="191"/>
                    </a:cubicBezTo>
                    <a:cubicBezTo>
                      <a:pt x="99" y="209"/>
                      <a:pt x="109" y="219"/>
                      <a:pt x="116" y="224"/>
                    </a:cubicBezTo>
                    <a:cubicBezTo>
                      <a:pt x="122" y="239"/>
                      <a:pt x="128" y="251"/>
                      <a:pt x="135" y="261"/>
                    </a:cubicBezTo>
                    <a:cubicBezTo>
                      <a:pt x="102" y="268"/>
                      <a:pt x="76" y="280"/>
                      <a:pt x="57" y="297"/>
                    </a:cubicBezTo>
                    <a:cubicBezTo>
                      <a:pt x="6" y="345"/>
                      <a:pt x="1" y="407"/>
                      <a:pt x="0" y="478"/>
                    </a:cubicBezTo>
                    <a:cubicBezTo>
                      <a:pt x="0" y="493"/>
                      <a:pt x="6" y="507"/>
                      <a:pt x="16" y="517"/>
                    </a:cubicBezTo>
                    <a:cubicBezTo>
                      <a:pt x="26" y="527"/>
                      <a:pt x="40" y="533"/>
                      <a:pt x="54" y="533"/>
                    </a:cubicBezTo>
                    <a:cubicBezTo>
                      <a:pt x="401" y="533"/>
                      <a:pt x="401" y="533"/>
                      <a:pt x="401" y="533"/>
                    </a:cubicBezTo>
                    <a:cubicBezTo>
                      <a:pt x="415" y="533"/>
                      <a:pt x="429" y="527"/>
                      <a:pt x="440" y="517"/>
                    </a:cubicBezTo>
                    <a:cubicBezTo>
                      <a:pt x="450" y="507"/>
                      <a:pt x="455" y="493"/>
                      <a:pt x="455" y="478"/>
                    </a:cubicBezTo>
                    <a:cubicBezTo>
                      <a:pt x="454" y="407"/>
                      <a:pt x="450" y="345"/>
                      <a:pt x="398" y="297"/>
                    </a:cubicBezTo>
                    <a:close/>
                  </a:path>
                </a:pathLst>
              </a:custGeom>
              <a:solidFill>
                <a:sysClr val="window" lastClr="FFFFFF">
                  <a:lumMod val="95000"/>
                </a:sys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" name="Freeform 13"/>
              <p:cNvSpPr>
                <a:spLocks noEditPoints="1"/>
              </p:cNvSpPr>
              <p:nvPr/>
            </p:nvSpPr>
            <p:spPr bwMode="auto">
              <a:xfrm>
                <a:off x="3787775" y="1641476"/>
                <a:ext cx="1565275" cy="1860550"/>
              </a:xfrm>
              <a:custGeom>
                <a:avLst/>
                <a:gdLst>
                  <a:gd name="T0" fmla="*/ 113 w 415"/>
                  <a:gd name="T1" fmla="*/ 190 h 493"/>
                  <a:gd name="T2" fmla="*/ 208 w 415"/>
                  <a:gd name="T3" fmla="*/ 275 h 493"/>
                  <a:gd name="T4" fmla="*/ 208 w 415"/>
                  <a:gd name="T5" fmla="*/ 275 h 493"/>
                  <a:gd name="T6" fmla="*/ 208 w 415"/>
                  <a:gd name="T7" fmla="*/ 275 h 493"/>
                  <a:gd name="T8" fmla="*/ 303 w 415"/>
                  <a:gd name="T9" fmla="*/ 190 h 493"/>
                  <a:gd name="T10" fmla="*/ 324 w 415"/>
                  <a:gd name="T11" fmla="*/ 165 h 493"/>
                  <a:gd name="T12" fmla="*/ 315 w 415"/>
                  <a:gd name="T13" fmla="*/ 132 h 493"/>
                  <a:gd name="T14" fmla="*/ 209 w 415"/>
                  <a:gd name="T15" fmla="*/ 0 h 493"/>
                  <a:gd name="T16" fmla="*/ 208 w 415"/>
                  <a:gd name="T17" fmla="*/ 0 h 493"/>
                  <a:gd name="T18" fmla="*/ 207 w 415"/>
                  <a:gd name="T19" fmla="*/ 0 h 493"/>
                  <a:gd name="T20" fmla="*/ 101 w 415"/>
                  <a:gd name="T21" fmla="*/ 132 h 493"/>
                  <a:gd name="T22" fmla="*/ 91 w 415"/>
                  <a:gd name="T23" fmla="*/ 165 h 493"/>
                  <a:gd name="T24" fmla="*/ 113 w 415"/>
                  <a:gd name="T25" fmla="*/ 190 h 493"/>
                  <a:gd name="T26" fmla="*/ 153 w 415"/>
                  <a:gd name="T27" fmla="*/ 91 h 493"/>
                  <a:gd name="T28" fmla="*/ 158 w 415"/>
                  <a:gd name="T29" fmla="*/ 111 h 493"/>
                  <a:gd name="T30" fmla="*/ 193 w 415"/>
                  <a:gd name="T31" fmla="*/ 83 h 493"/>
                  <a:gd name="T32" fmla="*/ 295 w 415"/>
                  <a:gd name="T33" fmla="*/ 134 h 493"/>
                  <a:gd name="T34" fmla="*/ 294 w 415"/>
                  <a:gd name="T35" fmla="*/ 142 h 493"/>
                  <a:gd name="T36" fmla="*/ 208 w 415"/>
                  <a:gd name="T37" fmla="*/ 255 h 493"/>
                  <a:gd name="T38" fmla="*/ 123 w 415"/>
                  <a:gd name="T39" fmla="*/ 147 h 493"/>
                  <a:gd name="T40" fmla="*/ 153 w 415"/>
                  <a:gd name="T41" fmla="*/ 91 h 493"/>
                  <a:gd name="T42" fmla="*/ 364 w 415"/>
                  <a:gd name="T43" fmla="*/ 292 h 493"/>
                  <a:gd name="T44" fmla="*/ 288 w 415"/>
                  <a:gd name="T45" fmla="*/ 259 h 493"/>
                  <a:gd name="T46" fmla="*/ 208 w 415"/>
                  <a:gd name="T47" fmla="*/ 297 h 493"/>
                  <a:gd name="T48" fmla="*/ 208 w 415"/>
                  <a:gd name="T49" fmla="*/ 297 h 493"/>
                  <a:gd name="T50" fmla="*/ 127 w 415"/>
                  <a:gd name="T51" fmla="*/ 259 h 493"/>
                  <a:gd name="T52" fmla="*/ 51 w 415"/>
                  <a:gd name="T53" fmla="*/ 292 h 493"/>
                  <a:gd name="T54" fmla="*/ 0 w 415"/>
                  <a:gd name="T55" fmla="*/ 459 h 493"/>
                  <a:gd name="T56" fmla="*/ 10 w 415"/>
                  <a:gd name="T57" fmla="*/ 483 h 493"/>
                  <a:gd name="T58" fmla="*/ 34 w 415"/>
                  <a:gd name="T59" fmla="*/ 493 h 493"/>
                  <a:gd name="T60" fmla="*/ 381 w 415"/>
                  <a:gd name="T61" fmla="*/ 493 h 493"/>
                  <a:gd name="T62" fmla="*/ 405 w 415"/>
                  <a:gd name="T63" fmla="*/ 483 h 493"/>
                  <a:gd name="T64" fmla="*/ 415 w 415"/>
                  <a:gd name="T65" fmla="*/ 459 h 493"/>
                  <a:gd name="T66" fmla="*/ 364 w 415"/>
                  <a:gd name="T67" fmla="*/ 2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15" h="493">
                    <a:moveTo>
                      <a:pt x="113" y="190"/>
                    </a:moveTo>
                    <a:cubicBezTo>
                      <a:pt x="141" y="275"/>
                      <a:pt x="206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10" y="275"/>
                      <a:pt x="275" y="275"/>
                      <a:pt x="303" y="190"/>
                    </a:cubicBezTo>
                    <a:cubicBezTo>
                      <a:pt x="307" y="189"/>
                      <a:pt x="317" y="184"/>
                      <a:pt x="324" y="165"/>
                    </a:cubicBezTo>
                    <a:cubicBezTo>
                      <a:pt x="332" y="143"/>
                      <a:pt x="318" y="134"/>
                      <a:pt x="315" y="132"/>
                    </a:cubicBezTo>
                    <a:cubicBezTo>
                      <a:pt x="326" y="3"/>
                      <a:pt x="220" y="0"/>
                      <a:pt x="209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8" y="0"/>
                      <a:pt x="208" y="0"/>
                      <a:pt x="207" y="0"/>
                    </a:cubicBezTo>
                    <a:cubicBezTo>
                      <a:pt x="196" y="0"/>
                      <a:pt x="90" y="3"/>
                      <a:pt x="101" y="132"/>
                    </a:cubicBezTo>
                    <a:cubicBezTo>
                      <a:pt x="98" y="134"/>
                      <a:pt x="84" y="143"/>
                      <a:pt x="91" y="165"/>
                    </a:cubicBezTo>
                    <a:cubicBezTo>
                      <a:pt x="98" y="184"/>
                      <a:pt x="109" y="189"/>
                      <a:pt x="113" y="190"/>
                    </a:cubicBezTo>
                    <a:close/>
                    <a:moveTo>
                      <a:pt x="153" y="91"/>
                    </a:moveTo>
                    <a:cubicBezTo>
                      <a:pt x="153" y="91"/>
                      <a:pt x="158" y="98"/>
                      <a:pt x="158" y="111"/>
                    </a:cubicBezTo>
                    <a:cubicBezTo>
                      <a:pt x="158" y="111"/>
                      <a:pt x="177" y="108"/>
                      <a:pt x="193" y="83"/>
                    </a:cubicBezTo>
                    <a:cubicBezTo>
                      <a:pt x="193" y="83"/>
                      <a:pt x="231" y="128"/>
                      <a:pt x="295" y="134"/>
                    </a:cubicBezTo>
                    <a:cubicBezTo>
                      <a:pt x="294" y="137"/>
                      <a:pt x="294" y="139"/>
                      <a:pt x="294" y="142"/>
                    </a:cubicBezTo>
                    <a:cubicBezTo>
                      <a:pt x="279" y="253"/>
                      <a:pt x="211" y="255"/>
                      <a:pt x="208" y="255"/>
                    </a:cubicBezTo>
                    <a:cubicBezTo>
                      <a:pt x="205" y="255"/>
                      <a:pt x="139" y="253"/>
                      <a:pt x="123" y="147"/>
                    </a:cubicBezTo>
                    <a:cubicBezTo>
                      <a:pt x="124" y="134"/>
                      <a:pt x="130" y="110"/>
                      <a:pt x="153" y="91"/>
                    </a:cubicBezTo>
                    <a:close/>
                    <a:moveTo>
                      <a:pt x="364" y="292"/>
                    </a:moveTo>
                    <a:cubicBezTo>
                      <a:pt x="344" y="273"/>
                      <a:pt x="316" y="264"/>
                      <a:pt x="288" y="259"/>
                    </a:cubicBezTo>
                    <a:cubicBezTo>
                      <a:pt x="253" y="297"/>
                      <a:pt x="211" y="297"/>
                      <a:pt x="208" y="297"/>
                    </a:cubicBezTo>
                    <a:cubicBezTo>
                      <a:pt x="208" y="297"/>
                      <a:pt x="208" y="297"/>
                      <a:pt x="208" y="297"/>
                    </a:cubicBezTo>
                    <a:cubicBezTo>
                      <a:pt x="205" y="297"/>
                      <a:pt x="163" y="297"/>
                      <a:pt x="127" y="259"/>
                    </a:cubicBezTo>
                    <a:cubicBezTo>
                      <a:pt x="100" y="264"/>
                      <a:pt x="71" y="273"/>
                      <a:pt x="51" y="292"/>
                    </a:cubicBezTo>
                    <a:cubicBezTo>
                      <a:pt x="7" y="333"/>
                      <a:pt x="1" y="386"/>
                      <a:pt x="0" y="459"/>
                    </a:cubicBezTo>
                    <a:cubicBezTo>
                      <a:pt x="0" y="468"/>
                      <a:pt x="3" y="476"/>
                      <a:pt x="10" y="483"/>
                    </a:cubicBezTo>
                    <a:cubicBezTo>
                      <a:pt x="16" y="489"/>
                      <a:pt x="25" y="493"/>
                      <a:pt x="34" y="493"/>
                    </a:cubicBezTo>
                    <a:cubicBezTo>
                      <a:pt x="381" y="493"/>
                      <a:pt x="381" y="493"/>
                      <a:pt x="381" y="493"/>
                    </a:cubicBezTo>
                    <a:cubicBezTo>
                      <a:pt x="390" y="493"/>
                      <a:pt x="399" y="489"/>
                      <a:pt x="405" y="483"/>
                    </a:cubicBezTo>
                    <a:cubicBezTo>
                      <a:pt x="412" y="476"/>
                      <a:pt x="415" y="468"/>
                      <a:pt x="415" y="459"/>
                    </a:cubicBezTo>
                    <a:cubicBezTo>
                      <a:pt x="414" y="386"/>
                      <a:pt x="409" y="333"/>
                      <a:pt x="364" y="292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4" name="그룹 20"/>
            <p:cNvGrpSpPr/>
            <p:nvPr/>
          </p:nvGrpSpPr>
          <p:grpSpPr>
            <a:xfrm>
              <a:off x="8127730" y="4546012"/>
              <a:ext cx="1035601" cy="1211712"/>
              <a:chOff x="3711576" y="1566864"/>
              <a:chExt cx="1717675" cy="2009776"/>
            </a:xfrm>
          </p:grpSpPr>
          <p:sp>
            <p:nvSpPr>
              <p:cNvPr id="65" name="Freeform 12"/>
              <p:cNvSpPr>
                <a:spLocks/>
              </p:cNvSpPr>
              <p:nvPr/>
            </p:nvSpPr>
            <p:spPr bwMode="auto">
              <a:xfrm>
                <a:off x="3711576" y="1566864"/>
                <a:ext cx="1717675" cy="2009776"/>
              </a:xfrm>
              <a:custGeom>
                <a:avLst/>
                <a:gdLst>
                  <a:gd name="T0" fmla="*/ 398 w 455"/>
                  <a:gd name="T1" fmla="*/ 297 h 533"/>
                  <a:gd name="T2" fmla="*/ 320 w 455"/>
                  <a:gd name="T3" fmla="*/ 261 h 533"/>
                  <a:gd name="T4" fmla="*/ 339 w 455"/>
                  <a:gd name="T5" fmla="*/ 224 h 533"/>
                  <a:gd name="T6" fmla="*/ 363 w 455"/>
                  <a:gd name="T7" fmla="*/ 191 h 533"/>
                  <a:gd name="T8" fmla="*/ 355 w 455"/>
                  <a:gd name="T9" fmla="*/ 144 h 533"/>
                  <a:gd name="T10" fmla="*/ 323 w 455"/>
                  <a:gd name="T11" fmla="*/ 40 h 533"/>
                  <a:gd name="T12" fmla="*/ 229 w 455"/>
                  <a:gd name="T13" fmla="*/ 0 h 533"/>
                  <a:gd name="T14" fmla="*/ 228 w 455"/>
                  <a:gd name="T15" fmla="*/ 0 h 533"/>
                  <a:gd name="T16" fmla="*/ 227 w 455"/>
                  <a:gd name="T17" fmla="*/ 0 h 533"/>
                  <a:gd name="T18" fmla="*/ 133 w 455"/>
                  <a:gd name="T19" fmla="*/ 40 h 533"/>
                  <a:gd name="T20" fmla="*/ 100 w 455"/>
                  <a:gd name="T21" fmla="*/ 144 h 533"/>
                  <a:gd name="T22" fmla="*/ 93 w 455"/>
                  <a:gd name="T23" fmla="*/ 191 h 533"/>
                  <a:gd name="T24" fmla="*/ 116 w 455"/>
                  <a:gd name="T25" fmla="*/ 224 h 533"/>
                  <a:gd name="T26" fmla="*/ 135 w 455"/>
                  <a:gd name="T27" fmla="*/ 261 h 533"/>
                  <a:gd name="T28" fmla="*/ 57 w 455"/>
                  <a:gd name="T29" fmla="*/ 297 h 533"/>
                  <a:gd name="T30" fmla="*/ 0 w 455"/>
                  <a:gd name="T31" fmla="*/ 478 h 533"/>
                  <a:gd name="T32" fmla="*/ 16 w 455"/>
                  <a:gd name="T33" fmla="*/ 517 h 533"/>
                  <a:gd name="T34" fmla="*/ 54 w 455"/>
                  <a:gd name="T35" fmla="*/ 533 h 533"/>
                  <a:gd name="T36" fmla="*/ 401 w 455"/>
                  <a:gd name="T37" fmla="*/ 533 h 533"/>
                  <a:gd name="T38" fmla="*/ 440 w 455"/>
                  <a:gd name="T39" fmla="*/ 517 h 533"/>
                  <a:gd name="T40" fmla="*/ 455 w 455"/>
                  <a:gd name="T41" fmla="*/ 478 h 533"/>
                  <a:gd name="T42" fmla="*/ 398 w 455"/>
                  <a:gd name="T43" fmla="*/ 297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5" h="533">
                    <a:moveTo>
                      <a:pt x="398" y="297"/>
                    </a:moveTo>
                    <a:cubicBezTo>
                      <a:pt x="379" y="280"/>
                      <a:pt x="353" y="268"/>
                      <a:pt x="320" y="261"/>
                    </a:cubicBezTo>
                    <a:cubicBezTo>
                      <a:pt x="327" y="251"/>
                      <a:pt x="334" y="239"/>
                      <a:pt x="339" y="224"/>
                    </a:cubicBezTo>
                    <a:cubicBezTo>
                      <a:pt x="347" y="219"/>
                      <a:pt x="357" y="209"/>
                      <a:pt x="363" y="191"/>
                    </a:cubicBezTo>
                    <a:cubicBezTo>
                      <a:pt x="370" y="171"/>
                      <a:pt x="365" y="155"/>
                      <a:pt x="355" y="144"/>
                    </a:cubicBezTo>
                    <a:cubicBezTo>
                      <a:pt x="357" y="100"/>
                      <a:pt x="346" y="65"/>
                      <a:pt x="323" y="40"/>
                    </a:cubicBezTo>
                    <a:cubicBezTo>
                      <a:pt x="288" y="2"/>
                      <a:pt x="238" y="0"/>
                      <a:pt x="229" y="0"/>
                    </a:cubicBezTo>
                    <a:cubicBezTo>
                      <a:pt x="228" y="0"/>
                      <a:pt x="228" y="0"/>
                      <a:pt x="228" y="0"/>
                    </a:cubicBezTo>
                    <a:cubicBezTo>
                      <a:pt x="228" y="0"/>
                      <a:pt x="227" y="0"/>
                      <a:pt x="227" y="0"/>
                    </a:cubicBezTo>
                    <a:cubicBezTo>
                      <a:pt x="217" y="0"/>
                      <a:pt x="167" y="2"/>
                      <a:pt x="133" y="40"/>
                    </a:cubicBezTo>
                    <a:cubicBezTo>
                      <a:pt x="109" y="65"/>
                      <a:pt x="98" y="100"/>
                      <a:pt x="100" y="144"/>
                    </a:cubicBezTo>
                    <a:cubicBezTo>
                      <a:pt x="91" y="155"/>
                      <a:pt x="86" y="171"/>
                      <a:pt x="93" y="191"/>
                    </a:cubicBezTo>
                    <a:cubicBezTo>
                      <a:pt x="99" y="209"/>
                      <a:pt x="109" y="219"/>
                      <a:pt x="116" y="224"/>
                    </a:cubicBezTo>
                    <a:cubicBezTo>
                      <a:pt x="122" y="239"/>
                      <a:pt x="128" y="251"/>
                      <a:pt x="135" y="261"/>
                    </a:cubicBezTo>
                    <a:cubicBezTo>
                      <a:pt x="102" y="268"/>
                      <a:pt x="76" y="280"/>
                      <a:pt x="57" y="297"/>
                    </a:cubicBezTo>
                    <a:cubicBezTo>
                      <a:pt x="6" y="345"/>
                      <a:pt x="1" y="407"/>
                      <a:pt x="0" y="478"/>
                    </a:cubicBezTo>
                    <a:cubicBezTo>
                      <a:pt x="0" y="493"/>
                      <a:pt x="6" y="507"/>
                      <a:pt x="16" y="517"/>
                    </a:cubicBezTo>
                    <a:cubicBezTo>
                      <a:pt x="26" y="527"/>
                      <a:pt x="40" y="533"/>
                      <a:pt x="54" y="533"/>
                    </a:cubicBezTo>
                    <a:cubicBezTo>
                      <a:pt x="401" y="533"/>
                      <a:pt x="401" y="533"/>
                      <a:pt x="401" y="533"/>
                    </a:cubicBezTo>
                    <a:cubicBezTo>
                      <a:pt x="415" y="533"/>
                      <a:pt x="429" y="527"/>
                      <a:pt x="440" y="517"/>
                    </a:cubicBezTo>
                    <a:cubicBezTo>
                      <a:pt x="450" y="507"/>
                      <a:pt x="455" y="493"/>
                      <a:pt x="455" y="478"/>
                    </a:cubicBezTo>
                    <a:cubicBezTo>
                      <a:pt x="454" y="407"/>
                      <a:pt x="450" y="345"/>
                      <a:pt x="398" y="297"/>
                    </a:cubicBezTo>
                    <a:close/>
                  </a:path>
                </a:pathLst>
              </a:custGeom>
              <a:solidFill>
                <a:sysClr val="window" lastClr="FFFFFF">
                  <a:lumMod val="95000"/>
                </a:sys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" name="Freeform 13"/>
              <p:cNvSpPr>
                <a:spLocks noEditPoints="1"/>
              </p:cNvSpPr>
              <p:nvPr/>
            </p:nvSpPr>
            <p:spPr bwMode="auto">
              <a:xfrm>
                <a:off x="3787775" y="1641476"/>
                <a:ext cx="1565275" cy="1860550"/>
              </a:xfrm>
              <a:custGeom>
                <a:avLst/>
                <a:gdLst>
                  <a:gd name="T0" fmla="*/ 113 w 415"/>
                  <a:gd name="T1" fmla="*/ 190 h 493"/>
                  <a:gd name="T2" fmla="*/ 208 w 415"/>
                  <a:gd name="T3" fmla="*/ 275 h 493"/>
                  <a:gd name="T4" fmla="*/ 208 w 415"/>
                  <a:gd name="T5" fmla="*/ 275 h 493"/>
                  <a:gd name="T6" fmla="*/ 208 w 415"/>
                  <a:gd name="T7" fmla="*/ 275 h 493"/>
                  <a:gd name="T8" fmla="*/ 303 w 415"/>
                  <a:gd name="T9" fmla="*/ 190 h 493"/>
                  <a:gd name="T10" fmla="*/ 324 w 415"/>
                  <a:gd name="T11" fmla="*/ 165 h 493"/>
                  <a:gd name="T12" fmla="*/ 315 w 415"/>
                  <a:gd name="T13" fmla="*/ 132 h 493"/>
                  <a:gd name="T14" fmla="*/ 209 w 415"/>
                  <a:gd name="T15" fmla="*/ 0 h 493"/>
                  <a:gd name="T16" fmla="*/ 208 w 415"/>
                  <a:gd name="T17" fmla="*/ 0 h 493"/>
                  <a:gd name="T18" fmla="*/ 207 w 415"/>
                  <a:gd name="T19" fmla="*/ 0 h 493"/>
                  <a:gd name="T20" fmla="*/ 101 w 415"/>
                  <a:gd name="T21" fmla="*/ 132 h 493"/>
                  <a:gd name="T22" fmla="*/ 91 w 415"/>
                  <a:gd name="T23" fmla="*/ 165 h 493"/>
                  <a:gd name="T24" fmla="*/ 113 w 415"/>
                  <a:gd name="T25" fmla="*/ 190 h 493"/>
                  <a:gd name="T26" fmla="*/ 153 w 415"/>
                  <a:gd name="T27" fmla="*/ 91 h 493"/>
                  <a:gd name="T28" fmla="*/ 158 w 415"/>
                  <a:gd name="T29" fmla="*/ 111 h 493"/>
                  <a:gd name="T30" fmla="*/ 193 w 415"/>
                  <a:gd name="T31" fmla="*/ 83 h 493"/>
                  <a:gd name="T32" fmla="*/ 295 w 415"/>
                  <a:gd name="T33" fmla="*/ 134 h 493"/>
                  <a:gd name="T34" fmla="*/ 294 w 415"/>
                  <a:gd name="T35" fmla="*/ 142 h 493"/>
                  <a:gd name="T36" fmla="*/ 208 w 415"/>
                  <a:gd name="T37" fmla="*/ 255 h 493"/>
                  <a:gd name="T38" fmla="*/ 123 w 415"/>
                  <a:gd name="T39" fmla="*/ 147 h 493"/>
                  <a:gd name="T40" fmla="*/ 153 w 415"/>
                  <a:gd name="T41" fmla="*/ 91 h 493"/>
                  <a:gd name="T42" fmla="*/ 364 w 415"/>
                  <a:gd name="T43" fmla="*/ 292 h 493"/>
                  <a:gd name="T44" fmla="*/ 288 w 415"/>
                  <a:gd name="T45" fmla="*/ 259 h 493"/>
                  <a:gd name="T46" fmla="*/ 208 w 415"/>
                  <a:gd name="T47" fmla="*/ 297 h 493"/>
                  <a:gd name="T48" fmla="*/ 208 w 415"/>
                  <a:gd name="T49" fmla="*/ 297 h 493"/>
                  <a:gd name="T50" fmla="*/ 127 w 415"/>
                  <a:gd name="T51" fmla="*/ 259 h 493"/>
                  <a:gd name="T52" fmla="*/ 51 w 415"/>
                  <a:gd name="T53" fmla="*/ 292 h 493"/>
                  <a:gd name="T54" fmla="*/ 0 w 415"/>
                  <a:gd name="T55" fmla="*/ 459 h 493"/>
                  <a:gd name="T56" fmla="*/ 10 w 415"/>
                  <a:gd name="T57" fmla="*/ 483 h 493"/>
                  <a:gd name="T58" fmla="*/ 34 w 415"/>
                  <a:gd name="T59" fmla="*/ 493 h 493"/>
                  <a:gd name="T60" fmla="*/ 381 w 415"/>
                  <a:gd name="T61" fmla="*/ 493 h 493"/>
                  <a:gd name="T62" fmla="*/ 405 w 415"/>
                  <a:gd name="T63" fmla="*/ 483 h 493"/>
                  <a:gd name="T64" fmla="*/ 415 w 415"/>
                  <a:gd name="T65" fmla="*/ 459 h 493"/>
                  <a:gd name="T66" fmla="*/ 364 w 415"/>
                  <a:gd name="T67" fmla="*/ 2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15" h="493">
                    <a:moveTo>
                      <a:pt x="113" y="190"/>
                    </a:moveTo>
                    <a:cubicBezTo>
                      <a:pt x="141" y="275"/>
                      <a:pt x="206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10" y="275"/>
                      <a:pt x="275" y="275"/>
                      <a:pt x="303" y="190"/>
                    </a:cubicBezTo>
                    <a:cubicBezTo>
                      <a:pt x="307" y="189"/>
                      <a:pt x="317" y="184"/>
                      <a:pt x="324" y="165"/>
                    </a:cubicBezTo>
                    <a:cubicBezTo>
                      <a:pt x="332" y="143"/>
                      <a:pt x="318" y="134"/>
                      <a:pt x="315" y="132"/>
                    </a:cubicBezTo>
                    <a:cubicBezTo>
                      <a:pt x="326" y="3"/>
                      <a:pt x="220" y="0"/>
                      <a:pt x="209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8" y="0"/>
                      <a:pt x="208" y="0"/>
                      <a:pt x="207" y="0"/>
                    </a:cubicBezTo>
                    <a:cubicBezTo>
                      <a:pt x="196" y="0"/>
                      <a:pt x="90" y="3"/>
                      <a:pt x="101" y="132"/>
                    </a:cubicBezTo>
                    <a:cubicBezTo>
                      <a:pt x="98" y="134"/>
                      <a:pt x="84" y="143"/>
                      <a:pt x="91" y="165"/>
                    </a:cubicBezTo>
                    <a:cubicBezTo>
                      <a:pt x="98" y="184"/>
                      <a:pt x="109" y="189"/>
                      <a:pt x="113" y="190"/>
                    </a:cubicBezTo>
                    <a:close/>
                    <a:moveTo>
                      <a:pt x="153" y="91"/>
                    </a:moveTo>
                    <a:cubicBezTo>
                      <a:pt x="153" y="91"/>
                      <a:pt x="158" y="98"/>
                      <a:pt x="158" y="111"/>
                    </a:cubicBezTo>
                    <a:cubicBezTo>
                      <a:pt x="158" y="111"/>
                      <a:pt x="177" y="108"/>
                      <a:pt x="193" y="83"/>
                    </a:cubicBezTo>
                    <a:cubicBezTo>
                      <a:pt x="193" y="83"/>
                      <a:pt x="231" y="128"/>
                      <a:pt x="295" y="134"/>
                    </a:cubicBezTo>
                    <a:cubicBezTo>
                      <a:pt x="294" y="137"/>
                      <a:pt x="294" y="139"/>
                      <a:pt x="294" y="142"/>
                    </a:cubicBezTo>
                    <a:cubicBezTo>
                      <a:pt x="279" y="253"/>
                      <a:pt x="211" y="255"/>
                      <a:pt x="208" y="255"/>
                    </a:cubicBezTo>
                    <a:cubicBezTo>
                      <a:pt x="205" y="255"/>
                      <a:pt x="139" y="253"/>
                      <a:pt x="123" y="147"/>
                    </a:cubicBezTo>
                    <a:cubicBezTo>
                      <a:pt x="124" y="134"/>
                      <a:pt x="130" y="110"/>
                      <a:pt x="153" y="91"/>
                    </a:cubicBezTo>
                    <a:close/>
                    <a:moveTo>
                      <a:pt x="364" y="292"/>
                    </a:moveTo>
                    <a:cubicBezTo>
                      <a:pt x="344" y="273"/>
                      <a:pt x="316" y="264"/>
                      <a:pt x="288" y="259"/>
                    </a:cubicBezTo>
                    <a:cubicBezTo>
                      <a:pt x="253" y="297"/>
                      <a:pt x="211" y="297"/>
                      <a:pt x="208" y="297"/>
                    </a:cubicBezTo>
                    <a:cubicBezTo>
                      <a:pt x="208" y="297"/>
                      <a:pt x="208" y="297"/>
                      <a:pt x="208" y="297"/>
                    </a:cubicBezTo>
                    <a:cubicBezTo>
                      <a:pt x="205" y="297"/>
                      <a:pt x="163" y="297"/>
                      <a:pt x="127" y="259"/>
                    </a:cubicBezTo>
                    <a:cubicBezTo>
                      <a:pt x="100" y="264"/>
                      <a:pt x="71" y="273"/>
                      <a:pt x="51" y="292"/>
                    </a:cubicBezTo>
                    <a:cubicBezTo>
                      <a:pt x="7" y="333"/>
                      <a:pt x="1" y="386"/>
                      <a:pt x="0" y="459"/>
                    </a:cubicBezTo>
                    <a:cubicBezTo>
                      <a:pt x="0" y="468"/>
                      <a:pt x="3" y="476"/>
                      <a:pt x="10" y="483"/>
                    </a:cubicBezTo>
                    <a:cubicBezTo>
                      <a:pt x="16" y="489"/>
                      <a:pt x="25" y="493"/>
                      <a:pt x="34" y="493"/>
                    </a:cubicBezTo>
                    <a:cubicBezTo>
                      <a:pt x="381" y="493"/>
                      <a:pt x="381" y="493"/>
                      <a:pt x="381" y="493"/>
                    </a:cubicBezTo>
                    <a:cubicBezTo>
                      <a:pt x="390" y="493"/>
                      <a:pt x="399" y="489"/>
                      <a:pt x="405" y="483"/>
                    </a:cubicBezTo>
                    <a:cubicBezTo>
                      <a:pt x="412" y="476"/>
                      <a:pt x="415" y="468"/>
                      <a:pt x="415" y="459"/>
                    </a:cubicBezTo>
                    <a:cubicBezTo>
                      <a:pt x="414" y="386"/>
                      <a:pt x="409" y="333"/>
                      <a:pt x="364" y="292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7" name="그룹 20"/>
            <p:cNvGrpSpPr/>
            <p:nvPr/>
          </p:nvGrpSpPr>
          <p:grpSpPr>
            <a:xfrm>
              <a:off x="8523312" y="4778467"/>
              <a:ext cx="1035601" cy="1211712"/>
              <a:chOff x="3711576" y="1566864"/>
              <a:chExt cx="1717675" cy="2009776"/>
            </a:xfrm>
          </p:grpSpPr>
          <p:sp>
            <p:nvSpPr>
              <p:cNvPr id="68" name="Freeform 12"/>
              <p:cNvSpPr>
                <a:spLocks/>
              </p:cNvSpPr>
              <p:nvPr/>
            </p:nvSpPr>
            <p:spPr bwMode="auto">
              <a:xfrm>
                <a:off x="3711576" y="1566864"/>
                <a:ext cx="1717675" cy="2009776"/>
              </a:xfrm>
              <a:custGeom>
                <a:avLst/>
                <a:gdLst>
                  <a:gd name="T0" fmla="*/ 398 w 455"/>
                  <a:gd name="T1" fmla="*/ 297 h 533"/>
                  <a:gd name="T2" fmla="*/ 320 w 455"/>
                  <a:gd name="T3" fmla="*/ 261 h 533"/>
                  <a:gd name="T4" fmla="*/ 339 w 455"/>
                  <a:gd name="T5" fmla="*/ 224 h 533"/>
                  <a:gd name="T6" fmla="*/ 363 w 455"/>
                  <a:gd name="T7" fmla="*/ 191 h 533"/>
                  <a:gd name="T8" fmla="*/ 355 w 455"/>
                  <a:gd name="T9" fmla="*/ 144 h 533"/>
                  <a:gd name="T10" fmla="*/ 323 w 455"/>
                  <a:gd name="T11" fmla="*/ 40 h 533"/>
                  <a:gd name="T12" fmla="*/ 229 w 455"/>
                  <a:gd name="T13" fmla="*/ 0 h 533"/>
                  <a:gd name="T14" fmla="*/ 228 w 455"/>
                  <a:gd name="T15" fmla="*/ 0 h 533"/>
                  <a:gd name="T16" fmla="*/ 227 w 455"/>
                  <a:gd name="T17" fmla="*/ 0 h 533"/>
                  <a:gd name="T18" fmla="*/ 133 w 455"/>
                  <a:gd name="T19" fmla="*/ 40 h 533"/>
                  <a:gd name="T20" fmla="*/ 100 w 455"/>
                  <a:gd name="T21" fmla="*/ 144 h 533"/>
                  <a:gd name="T22" fmla="*/ 93 w 455"/>
                  <a:gd name="T23" fmla="*/ 191 h 533"/>
                  <a:gd name="T24" fmla="*/ 116 w 455"/>
                  <a:gd name="T25" fmla="*/ 224 h 533"/>
                  <a:gd name="T26" fmla="*/ 135 w 455"/>
                  <a:gd name="T27" fmla="*/ 261 h 533"/>
                  <a:gd name="T28" fmla="*/ 57 w 455"/>
                  <a:gd name="T29" fmla="*/ 297 h 533"/>
                  <a:gd name="T30" fmla="*/ 0 w 455"/>
                  <a:gd name="T31" fmla="*/ 478 h 533"/>
                  <a:gd name="T32" fmla="*/ 16 w 455"/>
                  <a:gd name="T33" fmla="*/ 517 h 533"/>
                  <a:gd name="T34" fmla="*/ 54 w 455"/>
                  <a:gd name="T35" fmla="*/ 533 h 533"/>
                  <a:gd name="T36" fmla="*/ 401 w 455"/>
                  <a:gd name="T37" fmla="*/ 533 h 533"/>
                  <a:gd name="T38" fmla="*/ 440 w 455"/>
                  <a:gd name="T39" fmla="*/ 517 h 533"/>
                  <a:gd name="T40" fmla="*/ 455 w 455"/>
                  <a:gd name="T41" fmla="*/ 478 h 533"/>
                  <a:gd name="T42" fmla="*/ 398 w 455"/>
                  <a:gd name="T43" fmla="*/ 297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5" h="533">
                    <a:moveTo>
                      <a:pt x="398" y="297"/>
                    </a:moveTo>
                    <a:cubicBezTo>
                      <a:pt x="379" y="280"/>
                      <a:pt x="353" y="268"/>
                      <a:pt x="320" y="261"/>
                    </a:cubicBezTo>
                    <a:cubicBezTo>
                      <a:pt x="327" y="251"/>
                      <a:pt x="334" y="239"/>
                      <a:pt x="339" y="224"/>
                    </a:cubicBezTo>
                    <a:cubicBezTo>
                      <a:pt x="347" y="219"/>
                      <a:pt x="357" y="209"/>
                      <a:pt x="363" y="191"/>
                    </a:cubicBezTo>
                    <a:cubicBezTo>
                      <a:pt x="370" y="171"/>
                      <a:pt x="365" y="155"/>
                      <a:pt x="355" y="144"/>
                    </a:cubicBezTo>
                    <a:cubicBezTo>
                      <a:pt x="357" y="100"/>
                      <a:pt x="346" y="65"/>
                      <a:pt x="323" y="40"/>
                    </a:cubicBezTo>
                    <a:cubicBezTo>
                      <a:pt x="288" y="2"/>
                      <a:pt x="238" y="0"/>
                      <a:pt x="229" y="0"/>
                    </a:cubicBezTo>
                    <a:cubicBezTo>
                      <a:pt x="228" y="0"/>
                      <a:pt x="228" y="0"/>
                      <a:pt x="228" y="0"/>
                    </a:cubicBezTo>
                    <a:cubicBezTo>
                      <a:pt x="228" y="0"/>
                      <a:pt x="227" y="0"/>
                      <a:pt x="227" y="0"/>
                    </a:cubicBezTo>
                    <a:cubicBezTo>
                      <a:pt x="217" y="0"/>
                      <a:pt x="167" y="2"/>
                      <a:pt x="133" y="40"/>
                    </a:cubicBezTo>
                    <a:cubicBezTo>
                      <a:pt x="109" y="65"/>
                      <a:pt x="98" y="100"/>
                      <a:pt x="100" y="144"/>
                    </a:cubicBezTo>
                    <a:cubicBezTo>
                      <a:pt x="91" y="155"/>
                      <a:pt x="86" y="171"/>
                      <a:pt x="93" y="191"/>
                    </a:cubicBezTo>
                    <a:cubicBezTo>
                      <a:pt x="99" y="209"/>
                      <a:pt x="109" y="219"/>
                      <a:pt x="116" y="224"/>
                    </a:cubicBezTo>
                    <a:cubicBezTo>
                      <a:pt x="122" y="239"/>
                      <a:pt x="128" y="251"/>
                      <a:pt x="135" y="261"/>
                    </a:cubicBezTo>
                    <a:cubicBezTo>
                      <a:pt x="102" y="268"/>
                      <a:pt x="76" y="280"/>
                      <a:pt x="57" y="297"/>
                    </a:cubicBezTo>
                    <a:cubicBezTo>
                      <a:pt x="6" y="345"/>
                      <a:pt x="1" y="407"/>
                      <a:pt x="0" y="478"/>
                    </a:cubicBezTo>
                    <a:cubicBezTo>
                      <a:pt x="0" y="493"/>
                      <a:pt x="6" y="507"/>
                      <a:pt x="16" y="517"/>
                    </a:cubicBezTo>
                    <a:cubicBezTo>
                      <a:pt x="26" y="527"/>
                      <a:pt x="40" y="533"/>
                      <a:pt x="54" y="533"/>
                    </a:cubicBezTo>
                    <a:cubicBezTo>
                      <a:pt x="401" y="533"/>
                      <a:pt x="401" y="533"/>
                      <a:pt x="401" y="533"/>
                    </a:cubicBezTo>
                    <a:cubicBezTo>
                      <a:pt x="415" y="533"/>
                      <a:pt x="429" y="527"/>
                      <a:pt x="440" y="517"/>
                    </a:cubicBezTo>
                    <a:cubicBezTo>
                      <a:pt x="450" y="507"/>
                      <a:pt x="455" y="493"/>
                      <a:pt x="455" y="478"/>
                    </a:cubicBezTo>
                    <a:cubicBezTo>
                      <a:pt x="454" y="407"/>
                      <a:pt x="450" y="345"/>
                      <a:pt x="398" y="297"/>
                    </a:cubicBezTo>
                    <a:close/>
                  </a:path>
                </a:pathLst>
              </a:custGeom>
              <a:solidFill>
                <a:sysClr val="window" lastClr="FFFFFF">
                  <a:lumMod val="95000"/>
                </a:sys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Freeform 13"/>
              <p:cNvSpPr>
                <a:spLocks noEditPoints="1"/>
              </p:cNvSpPr>
              <p:nvPr/>
            </p:nvSpPr>
            <p:spPr bwMode="auto">
              <a:xfrm>
                <a:off x="3787775" y="1641476"/>
                <a:ext cx="1565275" cy="1860550"/>
              </a:xfrm>
              <a:custGeom>
                <a:avLst/>
                <a:gdLst>
                  <a:gd name="T0" fmla="*/ 113 w 415"/>
                  <a:gd name="T1" fmla="*/ 190 h 493"/>
                  <a:gd name="T2" fmla="*/ 208 w 415"/>
                  <a:gd name="T3" fmla="*/ 275 h 493"/>
                  <a:gd name="T4" fmla="*/ 208 w 415"/>
                  <a:gd name="T5" fmla="*/ 275 h 493"/>
                  <a:gd name="T6" fmla="*/ 208 w 415"/>
                  <a:gd name="T7" fmla="*/ 275 h 493"/>
                  <a:gd name="T8" fmla="*/ 303 w 415"/>
                  <a:gd name="T9" fmla="*/ 190 h 493"/>
                  <a:gd name="T10" fmla="*/ 324 w 415"/>
                  <a:gd name="T11" fmla="*/ 165 h 493"/>
                  <a:gd name="T12" fmla="*/ 315 w 415"/>
                  <a:gd name="T13" fmla="*/ 132 h 493"/>
                  <a:gd name="T14" fmla="*/ 209 w 415"/>
                  <a:gd name="T15" fmla="*/ 0 h 493"/>
                  <a:gd name="T16" fmla="*/ 208 w 415"/>
                  <a:gd name="T17" fmla="*/ 0 h 493"/>
                  <a:gd name="T18" fmla="*/ 207 w 415"/>
                  <a:gd name="T19" fmla="*/ 0 h 493"/>
                  <a:gd name="T20" fmla="*/ 101 w 415"/>
                  <a:gd name="T21" fmla="*/ 132 h 493"/>
                  <a:gd name="T22" fmla="*/ 91 w 415"/>
                  <a:gd name="T23" fmla="*/ 165 h 493"/>
                  <a:gd name="T24" fmla="*/ 113 w 415"/>
                  <a:gd name="T25" fmla="*/ 190 h 493"/>
                  <a:gd name="T26" fmla="*/ 153 w 415"/>
                  <a:gd name="T27" fmla="*/ 91 h 493"/>
                  <a:gd name="T28" fmla="*/ 158 w 415"/>
                  <a:gd name="T29" fmla="*/ 111 h 493"/>
                  <a:gd name="T30" fmla="*/ 193 w 415"/>
                  <a:gd name="T31" fmla="*/ 83 h 493"/>
                  <a:gd name="T32" fmla="*/ 295 w 415"/>
                  <a:gd name="T33" fmla="*/ 134 h 493"/>
                  <a:gd name="T34" fmla="*/ 294 w 415"/>
                  <a:gd name="T35" fmla="*/ 142 h 493"/>
                  <a:gd name="T36" fmla="*/ 208 w 415"/>
                  <a:gd name="T37" fmla="*/ 255 h 493"/>
                  <a:gd name="T38" fmla="*/ 123 w 415"/>
                  <a:gd name="T39" fmla="*/ 147 h 493"/>
                  <a:gd name="T40" fmla="*/ 153 w 415"/>
                  <a:gd name="T41" fmla="*/ 91 h 493"/>
                  <a:gd name="T42" fmla="*/ 364 w 415"/>
                  <a:gd name="T43" fmla="*/ 292 h 493"/>
                  <a:gd name="T44" fmla="*/ 288 w 415"/>
                  <a:gd name="T45" fmla="*/ 259 h 493"/>
                  <a:gd name="T46" fmla="*/ 208 w 415"/>
                  <a:gd name="T47" fmla="*/ 297 h 493"/>
                  <a:gd name="T48" fmla="*/ 208 w 415"/>
                  <a:gd name="T49" fmla="*/ 297 h 493"/>
                  <a:gd name="T50" fmla="*/ 127 w 415"/>
                  <a:gd name="T51" fmla="*/ 259 h 493"/>
                  <a:gd name="T52" fmla="*/ 51 w 415"/>
                  <a:gd name="T53" fmla="*/ 292 h 493"/>
                  <a:gd name="T54" fmla="*/ 0 w 415"/>
                  <a:gd name="T55" fmla="*/ 459 h 493"/>
                  <a:gd name="T56" fmla="*/ 10 w 415"/>
                  <a:gd name="T57" fmla="*/ 483 h 493"/>
                  <a:gd name="T58" fmla="*/ 34 w 415"/>
                  <a:gd name="T59" fmla="*/ 493 h 493"/>
                  <a:gd name="T60" fmla="*/ 381 w 415"/>
                  <a:gd name="T61" fmla="*/ 493 h 493"/>
                  <a:gd name="T62" fmla="*/ 405 w 415"/>
                  <a:gd name="T63" fmla="*/ 483 h 493"/>
                  <a:gd name="T64" fmla="*/ 415 w 415"/>
                  <a:gd name="T65" fmla="*/ 459 h 493"/>
                  <a:gd name="T66" fmla="*/ 364 w 415"/>
                  <a:gd name="T67" fmla="*/ 2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15" h="493">
                    <a:moveTo>
                      <a:pt x="113" y="190"/>
                    </a:moveTo>
                    <a:cubicBezTo>
                      <a:pt x="141" y="275"/>
                      <a:pt x="206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10" y="275"/>
                      <a:pt x="275" y="275"/>
                      <a:pt x="303" y="190"/>
                    </a:cubicBezTo>
                    <a:cubicBezTo>
                      <a:pt x="307" y="189"/>
                      <a:pt x="317" y="184"/>
                      <a:pt x="324" y="165"/>
                    </a:cubicBezTo>
                    <a:cubicBezTo>
                      <a:pt x="332" y="143"/>
                      <a:pt x="318" y="134"/>
                      <a:pt x="315" y="132"/>
                    </a:cubicBezTo>
                    <a:cubicBezTo>
                      <a:pt x="326" y="3"/>
                      <a:pt x="220" y="0"/>
                      <a:pt x="209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8" y="0"/>
                      <a:pt x="208" y="0"/>
                      <a:pt x="207" y="0"/>
                    </a:cubicBezTo>
                    <a:cubicBezTo>
                      <a:pt x="196" y="0"/>
                      <a:pt x="90" y="3"/>
                      <a:pt x="101" y="132"/>
                    </a:cubicBezTo>
                    <a:cubicBezTo>
                      <a:pt x="98" y="134"/>
                      <a:pt x="84" y="143"/>
                      <a:pt x="91" y="165"/>
                    </a:cubicBezTo>
                    <a:cubicBezTo>
                      <a:pt x="98" y="184"/>
                      <a:pt x="109" y="189"/>
                      <a:pt x="113" y="190"/>
                    </a:cubicBezTo>
                    <a:close/>
                    <a:moveTo>
                      <a:pt x="153" y="91"/>
                    </a:moveTo>
                    <a:cubicBezTo>
                      <a:pt x="153" y="91"/>
                      <a:pt x="158" y="98"/>
                      <a:pt x="158" y="111"/>
                    </a:cubicBezTo>
                    <a:cubicBezTo>
                      <a:pt x="158" y="111"/>
                      <a:pt x="177" y="108"/>
                      <a:pt x="193" y="83"/>
                    </a:cubicBezTo>
                    <a:cubicBezTo>
                      <a:pt x="193" y="83"/>
                      <a:pt x="231" y="128"/>
                      <a:pt x="295" y="134"/>
                    </a:cubicBezTo>
                    <a:cubicBezTo>
                      <a:pt x="294" y="137"/>
                      <a:pt x="294" y="139"/>
                      <a:pt x="294" y="142"/>
                    </a:cubicBezTo>
                    <a:cubicBezTo>
                      <a:pt x="279" y="253"/>
                      <a:pt x="211" y="255"/>
                      <a:pt x="208" y="255"/>
                    </a:cubicBezTo>
                    <a:cubicBezTo>
                      <a:pt x="205" y="255"/>
                      <a:pt x="139" y="253"/>
                      <a:pt x="123" y="147"/>
                    </a:cubicBezTo>
                    <a:cubicBezTo>
                      <a:pt x="124" y="134"/>
                      <a:pt x="130" y="110"/>
                      <a:pt x="153" y="91"/>
                    </a:cubicBezTo>
                    <a:close/>
                    <a:moveTo>
                      <a:pt x="364" y="292"/>
                    </a:moveTo>
                    <a:cubicBezTo>
                      <a:pt x="344" y="273"/>
                      <a:pt x="316" y="264"/>
                      <a:pt x="288" y="259"/>
                    </a:cubicBezTo>
                    <a:cubicBezTo>
                      <a:pt x="253" y="297"/>
                      <a:pt x="211" y="297"/>
                      <a:pt x="208" y="297"/>
                    </a:cubicBezTo>
                    <a:cubicBezTo>
                      <a:pt x="208" y="297"/>
                      <a:pt x="208" y="297"/>
                      <a:pt x="208" y="297"/>
                    </a:cubicBezTo>
                    <a:cubicBezTo>
                      <a:pt x="205" y="297"/>
                      <a:pt x="163" y="297"/>
                      <a:pt x="127" y="259"/>
                    </a:cubicBezTo>
                    <a:cubicBezTo>
                      <a:pt x="100" y="264"/>
                      <a:pt x="71" y="273"/>
                      <a:pt x="51" y="292"/>
                    </a:cubicBezTo>
                    <a:cubicBezTo>
                      <a:pt x="7" y="333"/>
                      <a:pt x="1" y="386"/>
                      <a:pt x="0" y="459"/>
                    </a:cubicBezTo>
                    <a:cubicBezTo>
                      <a:pt x="0" y="468"/>
                      <a:pt x="3" y="476"/>
                      <a:pt x="10" y="483"/>
                    </a:cubicBezTo>
                    <a:cubicBezTo>
                      <a:pt x="16" y="489"/>
                      <a:pt x="25" y="493"/>
                      <a:pt x="34" y="493"/>
                    </a:cubicBezTo>
                    <a:cubicBezTo>
                      <a:pt x="381" y="493"/>
                      <a:pt x="381" y="493"/>
                      <a:pt x="381" y="493"/>
                    </a:cubicBezTo>
                    <a:cubicBezTo>
                      <a:pt x="390" y="493"/>
                      <a:pt x="399" y="489"/>
                      <a:pt x="405" y="483"/>
                    </a:cubicBezTo>
                    <a:cubicBezTo>
                      <a:pt x="412" y="476"/>
                      <a:pt x="415" y="468"/>
                      <a:pt x="415" y="459"/>
                    </a:cubicBezTo>
                    <a:cubicBezTo>
                      <a:pt x="414" y="386"/>
                      <a:pt x="409" y="333"/>
                      <a:pt x="364" y="292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70" name="그룹 16"/>
            <p:cNvGrpSpPr/>
            <p:nvPr/>
          </p:nvGrpSpPr>
          <p:grpSpPr>
            <a:xfrm>
              <a:off x="6764868" y="4454504"/>
              <a:ext cx="1035601" cy="1211712"/>
              <a:chOff x="3711576" y="1566864"/>
              <a:chExt cx="1717675" cy="2009776"/>
            </a:xfrm>
          </p:grpSpPr>
          <p:sp>
            <p:nvSpPr>
              <p:cNvPr id="71" name="Freeform 12"/>
              <p:cNvSpPr>
                <a:spLocks/>
              </p:cNvSpPr>
              <p:nvPr/>
            </p:nvSpPr>
            <p:spPr bwMode="auto">
              <a:xfrm>
                <a:off x="3711576" y="1566864"/>
                <a:ext cx="1717675" cy="2009776"/>
              </a:xfrm>
              <a:custGeom>
                <a:avLst/>
                <a:gdLst>
                  <a:gd name="T0" fmla="*/ 398 w 455"/>
                  <a:gd name="T1" fmla="*/ 297 h 533"/>
                  <a:gd name="T2" fmla="*/ 320 w 455"/>
                  <a:gd name="T3" fmla="*/ 261 h 533"/>
                  <a:gd name="T4" fmla="*/ 339 w 455"/>
                  <a:gd name="T5" fmla="*/ 224 h 533"/>
                  <a:gd name="T6" fmla="*/ 363 w 455"/>
                  <a:gd name="T7" fmla="*/ 191 h 533"/>
                  <a:gd name="T8" fmla="*/ 355 w 455"/>
                  <a:gd name="T9" fmla="*/ 144 h 533"/>
                  <a:gd name="T10" fmla="*/ 323 w 455"/>
                  <a:gd name="T11" fmla="*/ 40 h 533"/>
                  <a:gd name="T12" fmla="*/ 229 w 455"/>
                  <a:gd name="T13" fmla="*/ 0 h 533"/>
                  <a:gd name="T14" fmla="*/ 228 w 455"/>
                  <a:gd name="T15" fmla="*/ 0 h 533"/>
                  <a:gd name="T16" fmla="*/ 227 w 455"/>
                  <a:gd name="T17" fmla="*/ 0 h 533"/>
                  <a:gd name="T18" fmla="*/ 133 w 455"/>
                  <a:gd name="T19" fmla="*/ 40 h 533"/>
                  <a:gd name="T20" fmla="*/ 100 w 455"/>
                  <a:gd name="T21" fmla="*/ 144 h 533"/>
                  <a:gd name="T22" fmla="*/ 93 w 455"/>
                  <a:gd name="T23" fmla="*/ 191 h 533"/>
                  <a:gd name="T24" fmla="*/ 116 w 455"/>
                  <a:gd name="T25" fmla="*/ 224 h 533"/>
                  <a:gd name="T26" fmla="*/ 135 w 455"/>
                  <a:gd name="T27" fmla="*/ 261 h 533"/>
                  <a:gd name="T28" fmla="*/ 57 w 455"/>
                  <a:gd name="T29" fmla="*/ 297 h 533"/>
                  <a:gd name="T30" fmla="*/ 0 w 455"/>
                  <a:gd name="T31" fmla="*/ 478 h 533"/>
                  <a:gd name="T32" fmla="*/ 16 w 455"/>
                  <a:gd name="T33" fmla="*/ 517 h 533"/>
                  <a:gd name="T34" fmla="*/ 54 w 455"/>
                  <a:gd name="T35" fmla="*/ 533 h 533"/>
                  <a:gd name="T36" fmla="*/ 401 w 455"/>
                  <a:gd name="T37" fmla="*/ 533 h 533"/>
                  <a:gd name="T38" fmla="*/ 440 w 455"/>
                  <a:gd name="T39" fmla="*/ 517 h 533"/>
                  <a:gd name="T40" fmla="*/ 455 w 455"/>
                  <a:gd name="T41" fmla="*/ 478 h 533"/>
                  <a:gd name="T42" fmla="*/ 398 w 455"/>
                  <a:gd name="T43" fmla="*/ 297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5" h="533">
                    <a:moveTo>
                      <a:pt x="398" y="297"/>
                    </a:moveTo>
                    <a:cubicBezTo>
                      <a:pt x="379" y="280"/>
                      <a:pt x="353" y="268"/>
                      <a:pt x="320" y="261"/>
                    </a:cubicBezTo>
                    <a:cubicBezTo>
                      <a:pt x="327" y="251"/>
                      <a:pt x="334" y="239"/>
                      <a:pt x="339" y="224"/>
                    </a:cubicBezTo>
                    <a:cubicBezTo>
                      <a:pt x="347" y="219"/>
                      <a:pt x="357" y="209"/>
                      <a:pt x="363" y="191"/>
                    </a:cubicBezTo>
                    <a:cubicBezTo>
                      <a:pt x="370" y="171"/>
                      <a:pt x="365" y="155"/>
                      <a:pt x="355" y="144"/>
                    </a:cubicBezTo>
                    <a:cubicBezTo>
                      <a:pt x="357" y="100"/>
                      <a:pt x="346" y="65"/>
                      <a:pt x="323" y="40"/>
                    </a:cubicBezTo>
                    <a:cubicBezTo>
                      <a:pt x="288" y="2"/>
                      <a:pt x="238" y="0"/>
                      <a:pt x="229" y="0"/>
                    </a:cubicBezTo>
                    <a:cubicBezTo>
                      <a:pt x="228" y="0"/>
                      <a:pt x="228" y="0"/>
                      <a:pt x="228" y="0"/>
                    </a:cubicBezTo>
                    <a:cubicBezTo>
                      <a:pt x="228" y="0"/>
                      <a:pt x="227" y="0"/>
                      <a:pt x="227" y="0"/>
                    </a:cubicBezTo>
                    <a:cubicBezTo>
                      <a:pt x="217" y="0"/>
                      <a:pt x="167" y="2"/>
                      <a:pt x="133" y="40"/>
                    </a:cubicBezTo>
                    <a:cubicBezTo>
                      <a:pt x="109" y="65"/>
                      <a:pt x="98" y="100"/>
                      <a:pt x="100" y="144"/>
                    </a:cubicBezTo>
                    <a:cubicBezTo>
                      <a:pt x="91" y="155"/>
                      <a:pt x="86" y="171"/>
                      <a:pt x="93" y="191"/>
                    </a:cubicBezTo>
                    <a:cubicBezTo>
                      <a:pt x="99" y="209"/>
                      <a:pt x="109" y="219"/>
                      <a:pt x="116" y="224"/>
                    </a:cubicBezTo>
                    <a:cubicBezTo>
                      <a:pt x="122" y="239"/>
                      <a:pt x="128" y="251"/>
                      <a:pt x="135" y="261"/>
                    </a:cubicBezTo>
                    <a:cubicBezTo>
                      <a:pt x="102" y="268"/>
                      <a:pt x="76" y="280"/>
                      <a:pt x="57" y="297"/>
                    </a:cubicBezTo>
                    <a:cubicBezTo>
                      <a:pt x="6" y="345"/>
                      <a:pt x="1" y="407"/>
                      <a:pt x="0" y="478"/>
                    </a:cubicBezTo>
                    <a:cubicBezTo>
                      <a:pt x="0" y="493"/>
                      <a:pt x="6" y="507"/>
                      <a:pt x="16" y="517"/>
                    </a:cubicBezTo>
                    <a:cubicBezTo>
                      <a:pt x="26" y="527"/>
                      <a:pt x="40" y="533"/>
                      <a:pt x="54" y="533"/>
                    </a:cubicBezTo>
                    <a:cubicBezTo>
                      <a:pt x="401" y="533"/>
                      <a:pt x="401" y="533"/>
                      <a:pt x="401" y="533"/>
                    </a:cubicBezTo>
                    <a:cubicBezTo>
                      <a:pt x="415" y="533"/>
                      <a:pt x="429" y="527"/>
                      <a:pt x="440" y="517"/>
                    </a:cubicBezTo>
                    <a:cubicBezTo>
                      <a:pt x="450" y="507"/>
                      <a:pt x="455" y="493"/>
                      <a:pt x="455" y="478"/>
                    </a:cubicBezTo>
                    <a:cubicBezTo>
                      <a:pt x="454" y="407"/>
                      <a:pt x="450" y="345"/>
                      <a:pt x="398" y="297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13"/>
              <p:cNvSpPr>
                <a:spLocks noEditPoints="1"/>
              </p:cNvSpPr>
              <p:nvPr/>
            </p:nvSpPr>
            <p:spPr bwMode="auto">
              <a:xfrm>
                <a:off x="3787775" y="1641476"/>
                <a:ext cx="1565275" cy="1860550"/>
              </a:xfrm>
              <a:custGeom>
                <a:avLst/>
                <a:gdLst>
                  <a:gd name="T0" fmla="*/ 113 w 415"/>
                  <a:gd name="T1" fmla="*/ 190 h 493"/>
                  <a:gd name="T2" fmla="*/ 208 w 415"/>
                  <a:gd name="T3" fmla="*/ 275 h 493"/>
                  <a:gd name="T4" fmla="*/ 208 w 415"/>
                  <a:gd name="T5" fmla="*/ 275 h 493"/>
                  <a:gd name="T6" fmla="*/ 208 w 415"/>
                  <a:gd name="T7" fmla="*/ 275 h 493"/>
                  <a:gd name="T8" fmla="*/ 303 w 415"/>
                  <a:gd name="T9" fmla="*/ 190 h 493"/>
                  <a:gd name="T10" fmla="*/ 324 w 415"/>
                  <a:gd name="T11" fmla="*/ 165 h 493"/>
                  <a:gd name="T12" fmla="*/ 315 w 415"/>
                  <a:gd name="T13" fmla="*/ 132 h 493"/>
                  <a:gd name="T14" fmla="*/ 209 w 415"/>
                  <a:gd name="T15" fmla="*/ 0 h 493"/>
                  <a:gd name="T16" fmla="*/ 208 w 415"/>
                  <a:gd name="T17" fmla="*/ 0 h 493"/>
                  <a:gd name="T18" fmla="*/ 207 w 415"/>
                  <a:gd name="T19" fmla="*/ 0 h 493"/>
                  <a:gd name="T20" fmla="*/ 101 w 415"/>
                  <a:gd name="T21" fmla="*/ 132 h 493"/>
                  <a:gd name="T22" fmla="*/ 91 w 415"/>
                  <a:gd name="T23" fmla="*/ 165 h 493"/>
                  <a:gd name="T24" fmla="*/ 113 w 415"/>
                  <a:gd name="T25" fmla="*/ 190 h 493"/>
                  <a:gd name="T26" fmla="*/ 153 w 415"/>
                  <a:gd name="T27" fmla="*/ 91 h 493"/>
                  <a:gd name="T28" fmla="*/ 158 w 415"/>
                  <a:gd name="T29" fmla="*/ 111 h 493"/>
                  <a:gd name="T30" fmla="*/ 193 w 415"/>
                  <a:gd name="T31" fmla="*/ 83 h 493"/>
                  <a:gd name="T32" fmla="*/ 295 w 415"/>
                  <a:gd name="T33" fmla="*/ 134 h 493"/>
                  <a:gd name="T34" fmla="*/ 294 w 415"/>
                  <a:gd name="T35" fmla="*/ 142 h 493"/>
                  <a:gd name="T36" fmla="*/ 208 w 415"/>
                  <a:gd name="T37" fmla="*/ 255 h 493"/>
                  <a:gd name="T38" fmla="*/ 123 w 415"/>
                  <a:gd name="T39" fmla="*/ 147 h 493"/>
                  <a:gd name="T40" fmla="*/ 153 w 415"/>
                  <a:gd name="T41" fmla="*/ 91 h 493"/>
                  <a:gd name="T42" fmla="*/ 364 w 415"/>
                  <a:gd name="T43" fmla="*/ 292 h 493"/>
                  <a:gd name="T44" fmla="*/ 288 w 415"/>
                  <a:gd name="T45" fmla="*/ 259 h 493"/>
                  <a:gd name="T46" fmla="*/ 208 w 415"/>
                  <a:gd name="T47" fmla="*/ 297 h 493"/>
                  <a:gd name="T48" fmla="*/ 208 w 415"/>
                  <a:gd name="T49" fmla="*/ 297 h 493"/>
                  <a:gd name="T50" fmla="*/ 127 w 415"/>
                  <a:gd name="T51" fmla="*/ 259 h 493"/>
                  <a:gd name="T52" fmla="*/ 51 w 415"/>
                  <a:gd name="T53" fmla="*/ 292 h 493"/>
                  <a:gd name="T54" fmla="*/ 0 w 415"/>
                  <a:gd name="T55" fmla="*/ 459 h 493"/>
                  <a:gd name="T56" fmla="*/ 10 w 415"/>
                  <a:gd name="T57" fmla="*/ 483 h 493"/>
                  <a:gd name="T58" fmla="*/ 34 w 415"/>
                  <a:gd name="T59" fmla="*/ 493 h 493"/>
                  <a:gd name="T60" fmla="*/ 381 w 415"/>
                  <a:gd name="T61" fmla="*/ 493 h 493"/>
                  <a:gd name="T62" fmla="*/ 405 w 415"/>
                  <a:gd name="T63" fmla="*/ 483 h 493"/>
                  <a:gd name="T64" fmla="*/ 415 w 415"/>
                  <a:gd name="T65" fmla="*/ 459 h 493"/>
                  <a:gd name="T66" fmla="*/ 364 w 415"/>
                  <a:gd name="T67" fmla="*/ 2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15" h="493">
                    <a:moveTo>
                      <a:pt x="113" y="190"/>
                    </a:moveTo>
                    <a:cubicBezTo>
                      <a:pt x="141" y="275"/>
                      <a:pt x="206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10" y="275"/>
                      <a:pt x="275" y="275"/>
                      <a:pt x="303" y="190"/>
                    </a:cubicBezTo>
                    <a:cubicBezTo>
                      <a:pt x="307" y="189"/>
                      <a:pt x="317" y="184"/>
                      <a:pt x="324" y="165"/>
                    </a:cubicBezTo>
                    <a:cubicBezTo>
                      <a:pt x="332" y="143"/>
                      <a:pt x="318" y="134"/>
                      <a:pt x="315" y="132"/>
                    </a:cubicBezTo>
                    <a:cubicBezTo>
                      <a:pt x="326" y="3"/>
                      <a:pt x="220" y="0"/>
                      <a:pt x="209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8" y="0"/>
                      <a:pt x="208" y="0"/>
                      <a:pt x="207" y="0"/>
                    </a:cubicBezTo>
                    <a:cubicBezTo>
                      <a:pt x="196" y="0"/>
                      <a:pt x="90" y="3"/>
                      <a:pt x="101" y="132"/>
                    </a:cubicBezTo>
                    <a:cubicBezTo>
                      <a:pt x="98" y="134"/>
                      <a:pt x="84" y="143"/>
                      <a:pt x="91" y="165"/>
                    </a:cubicBezTo>
                    <a:cubicBezTo>
                      <a:pt x="98" y="184"/>
                      <a:pt x="109" y="189"/>
                      <a:pt x="113" y="190"/>
                    </a:cubicBezTo>
                    <a:close/>
                    <a:moveTo>
                      <a:pt x="153" y="91"/>
                    </a:moveTo>
                    <a:cubicBezTo>
                      <a:pt x="153" y="91"/>
                      <a:pt x="158" y="98"/>
                      <a:pt x="158" y="111"/>
                    </a:cubicBezTo>
                    <a:cubicBezTo>
                      <a:pt x="158" y="111"/>
                      <a:pt x="177" y="108"/>
                      <a:pt x="193" y="83"/>
                    </a:cubicBezTo>
                    <a:cubicBezTo>
                      <a:pt x="193" y="83"/>
                      <a:pt x="231" y="128"/>
                      <a:pt x="295" y="134"/>
                    </a:cubicBezTo>
                    <a:cubicBezTo>
                      <a:pt x="294" y="137"/>
                      <a:pt x="294" y="139"/>
                      <a:pt x="294" y="142"/>
                    </a:cubicBezTo>
                    <a:cubicBezTo>
                      <a:pt x="279" y="253"/>
                      <a:pt x="211" y="255"/>
                      <a:pt x="208" y="255"/>
                    </a:cubicBezTo>
                    <a:cubicBezTo>
                      <a:pt x="205" y="255"/>
                      <a:pt x="139" y="253"/>
                      <a:pt x="123" y="147"/>
                    </a:cubicBezTo>
                    <a:cubicBezTo>
                      <a:pt x="124" y="134"/>
                      <a:pt x="130" y="110"/>
                      <a:pt x="153" y="91"/>
                    </a:cubicBezTo>
                    <a:close/>
                    <a:moveTo>
                      <a:pt x="364" y="292"/>
                    </a:moveTo>
                    <a:cubicBezTo>
                      <a:pt x="344" y="273"/>
                      <a:pt x="316" y="264"/>
                      <a:pt x="288" y="259"/>
                    </a:cubicBezTo>
                    <a:cubicBezTo>
                      <a:pt x="253" y="297"/>
                      <a:pt x="211" y="297"/>
                      <a:pt x="208" y="297"/>
                    </a:cubicBezTo>
                    <a:cubicBezTo>
                      <a:pt x="208" y="297"/>
                      <a:pt x="208" y="297"/>
                      <a:pt x="208" y="297"/>
                    </a:cubicBezTo>
                    <a:cubicBezTo>
                      <a:pt x="205" y="297"/>
                      <a:pt x="163" y="297"/>
                      <a:pt x="127" y="259"/>
                    </a:cubicBezTo>
                    <a:cubicBezTo>
                      <a:pt x="100" y="264"/>
                      <a:pt x="71" y="273"/>
                      <a:pt x="51" y="292"/>
                    </a:cubicBezTo>
                    <a:cubicBezTo>
                      <a:pt x="7" y="333"/>
                      <a:pt x="1" y="386"/>
                      <a:pt x="0" y="459"/>
                    </a:cubicBezTo>
                    <a:cubicBezTo>
                      <a:pt x="0" y="468"/>
                      <a:pt x="3" y="476"/>
                      <a:pt x="10" y="483"/>
                    </a:cubicBezTo>
                    <a:cubicBezTo>
                      <a:pt x="16" y="489"/>
                      <a:pt x="25" y="493"/>
                      <a:pt x="34" y="493"/>
                    </a:cubicBezTo>
                    <a:cubicBezTo>
                      <a:pt x="381" y="493"/>
                      <a:pt x="381" y="493"/>
                      <a:pt x="381" y="493"/>
                    </a:cubicBezTo>
                    <a:cubicBezTo>
                      <a:pt x="390" y="493"/>
                      <a:pt x="399" y="489"/>
                      <a:pt x="405" y="483"/>
                    </a:cubicBezTo>
                    <a:cubicBezTo>
                      <a:pt x="412" y="476"/>
                      <a:pt x="415" y="468"/>
                      <a:pt x="415" y="459"/>
                    </a:cubicBezTo>
                    <a:cubicBezTo>
                      <a:pt x="414" y="386"/>
                      <a:pt x="409" y="333"/>
                      <a:pt x="364" y="292"/>
                    </a:cubicBez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73" name="그룹 17"/>
            <p:cNvGrpSpPr/>
            <p:nvPr/>
          </p:nvGrpSpPr>
          <p:grpSpPr>
            <a:xfrm>
              <a:off x="7622592" y="4454504"/>
              <a:ext cx="1035603" cy="1211712"/>
              <a:chOff x="3711576" y="1566864"/>
              <a:chExt cx="1717675" cy="2009776"/>
            </a:xfrm>
          </p:grpSpPr>
          <p:sp>
            <p:nvSpPr>
              <p:cNvPr id="74" name="Freeform 12"/>
              <p:cNvSpPr>
                <a:spLocks/>
              </p:cNvSpPr>
              <p:nvPr/>
            </p:nvSpPr>
            <p:spPr bwMode="auto">
              <a:xfrm>
                <a:off x="3711576" y="1566864"/>
                <a:ext cx="1717675" cy="2009776"/>
              </a:xfrm>
              <a:custGeom>
                <a:avLst/>
                <a:gdLst>
                  <a:gd name="T0" fmla="*/ 398 w 455"/>
                  <a:gd name="T1" fmla="*/ 297 h 533"/>
                  <a:gd name="T2" fmla="*/ 320 w 455"/>
                  <a:gd name="T3" fmla="*/ 261 h 533"/>
                  <a:gd name="T4" fmla="*/ 339 w 455"/>
                  <a:gd name="T5" fmla="*/ 224 h 533"/>
                  <a:gd name="T6" fmla="*/ 363 w 455"/>
                  <a:gd name="T7" fmla="*/ 191 h 533"/>
                  <a:gd name="T8" fmla="*/ 355 w 455"/>
                  <a:gd name="T9" fmla="*/ 144 h 533"/>
                  <a:gd name="T10" fmla="*/ 323 w 455"/>
                  <a:gd name="T11" fmla="*/ 40 h 533"/>
                  <a:gd name="T12" fmla="*/ 229 w 455"/>
                  <a:gd name="T13" fmla="*/ 0 h 533"/>
                  <a:gd name="T14" fmla="*/ 228 w 455"/>
                  <a:gd name="T15" fmla="*/ 0 h 533"/>
                  <a:gd name="T16" fmla="*/ 227 w 455"/>
                  <a:gd name="T17" fmla="*/ 0 h 533"/>
                  <a:gd name="T18" fmla="*/ 133 w 455"/>
                  <a:gd name="T19" fmla="*/ 40 h 533"/>
                  <a:gd name="T20" fmla="*/ 100 w 455"/>
                  <a:gd name="T21" fmla="*/ 144 h 533"/>
                  <a:gd name="T22" fmla="*/ 93 w 455"/>
                  <a:gd name="T23" fmla="*/ 191 h 533"/>
                  <a:gd name="T24" fmla="*/ 116 w 455"/>
                  <a:gd name="T25" fmla="*/ 224 h 533"/>
                  <a:gd name="T26" fmla="*/ 135 w 455"/>
                  <a:gd name="T27" fmla="*/ 261 h 533"/>
                  <a:gd name="T28" fmla="*/ 57 w 455"/>
                  <a:gd name="T29" fmla="*/ 297 h 533"/>
                  <a:gd name="T30" fmla="*/ 0 w 455"/>
                  <a:gd name="T31" fmla="*/ 478 h 533"/>
                  <a:gd name="T32" fmla="*/ 16 w 455"/>
                  <a:gd name="T33" fmla="*/ 517 h 533"/>
                  <a:gd name="T34" fmla="*/ 54 w 455"/>
                  <a:gd name="T35" fmla="*/ 533 h 533"/>
                  <a:gd name="T36" fmla="*/ 401 w 455"/>
                  <a:gd name="T37" fmla="*/ 533 h 533"/>
                  <a:gd name="T38" fmla="*/ 440 w 455"/>
                  <a:gd name="T39" fmla="*/ 517 h 533"/>
                  <a:gd name="T40" fmla="*/ 455 w 455"/>
                  <a:gd name="T41" fmla="*/ 478 h 533"/>
                  <a:gd name="T42" fmla="*/ 398 w 455"/>
                  <a:gd name="T43" fmla="*/ 297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5" h="533">
                    <a:moveTo>
                      <a:pt x="398" y="297"/>
                    </a:moveTo>
                    <a:cubicBezTo>
                      <a:pt x="379" y="280"/>
                      <a:pt x="353" y="268"/>
                      <a:pt x="320" y="261"/>
                    </a:cubicBezTo>
                    <a:cubicBezTo>
                      <a:pt x="327" y="251"/>
                      <a:pt x="334" y="239"/>
                      <a:pt x="339" y="224"/>
                    </a:cubicBezTo>
                    <a:cubicBezTo>
                      <a:pt x="347" y="219"/>
                      <a:pt x="357" y="209"/>
                      <a:pt x="363" y="191"/>
                    </a:cubicBezTo>
                    <a:cubicBezTo>
                      <a:pt x="370" y="171"/>
                      <a:pt x="365" y="155"/>
                      <a:pt x="355" y="144"/>
                    </a:cubicBezTo>
                    <a:cubicBezTo>
                      <a:pt x="357" y="100"/>
                      <a:pt x="346" y="65"/>
                      <a:pt x="323" y="40"/>
                    </a:cubicBezTo>
                    <a:cubicBezTo>
                      <a:pt x="288" y="2"/>
                      <a:pt x="238" y="0"/>
                      <a:pt x="229" y="0"/>
                    </a:cubicBezTo>
                    <a:cubicBezTo>
                      <a:pt x="228" y="0"/>
                      <a:pt x="228" y="0"/>
                      <a:pt x="228" y="0"/>
                    </a:cubicBezTo>
                    <a:cubicBezTo>
                      <a:pt x="228" y="0"/>
                      <a:pt x="227" y="0"/>
                      <a:pt x="227" y="0"/>
                    </a:cubicBezTo>
                    <a:cubicBezTo>
                      <a:pt x="217" y="0"/>
                      <a:pt x="167" y="2"/>
                      <a:pt x="133" y="40"/>
                    </a:cubicBezTo>
                    <a:cubicBezTo>
                      <a:pt x="109" y="65"/>
                      <a:pt x="98" y="100"/>
                      <a:pt x="100" y="144"/>
                    </a:cubicBezTo>
                    <a:cubicBezTo>
                      <a:pt x="91" y="155"/>
                      <a:pt x="86" y="171"/>
                      <a:pt x="93" y="191"/>
                    </a:cubicBezTo>
                    <a:cubicBezTo>
                      <a:pt x="99" y="209"/>
                      <a:pt x="109" y="219"/>
                      <a:pt x="116" y="224"/>
                    </a:cubicBezTo>
                    <a:cubicBezTo>
                      <a:pt x="122" y="239"/>
                      <a:pt x="128" y="251"/>
                      <a:pt x="135" y="261"/>
                    </a:cubicBezTo>
                    <a:cubicBezTo>
                      <a:pt x="102" y="268"/>
                      <a:pt x="76" y="280"/>
                      <a:pt x="57" y="297"/>
                    </a:cubicBezTo>
                    <a:cubicBezTo>
                      <a:pt x="6" y="345"/>
                      <a:pt x="1" y="407"/>
                      <a:pt x="0" y="478"/>
                    </a:cubicBezTo>
                    <a:cubicBezTo>
                      <a:pt x="0" y="493"/>
                      <a:pt x="6" y="507"/>
                      <a:pt x="16" y="517"/>
                    </a:cubicBezTo>
                    <a:cubicBezTo>
                      <a:pt x="26" y="527"/>
                      <a:pt x="40" y="533"/>
                      <a:pt x="54" y="533"/>
                    </a:cubicBezTo>
                    <a:cubicBezTo>
                      <a:pt x="401" y="533"/>
                      <a:pt x="401" y="533"/>
                      <a:pt x="401" y="533"/>
                    </a:cubicBezTo>
                    <a:cubicBezTo>
                      <a:pt x="415" y="533"/>
                      <a:pt x="429" y="527"/>
                      <a:pt x="440" y="517"/>
                    </a:cubicBezTo>
                    <a:cubicBezTo>
                      <a:pt x="450" y="507"/>
                      <a:pt x="455" y="493"/>
                      <a:pt x="455" y="478"/>
                    </a:cubicBezTo>
                    <a:cubicBezTo>
                      <a:pt x="454" y="407"/>
                      <a:pt x="450" y="345"/>
                      <a:pt x="398" y="297"/>
                    </a:cubicBezTo>
                    <a:close/>
                  </a:path>
                </a:pathLst>
              </a:custGeom>
              <a:solidFill>
                <a:sysClr val="window" lastClr="FFFFFF">
                  <a:lumMod val="95000"/>
                </a:sys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Freeform 13"/>
              <p:cNvSpPr>
                <a:spLocks noEditPoints="1"/>
              </p:cNvSpPr>
              <p:nvPr/>
            </p:nvSpPr>
            <p:spPr bwMode="auto">
              <a:xfrm>
                <a:off x="3787775" y="1641476"/>
                <a:ext cx="1565275" cy="1860550"/>
              </a:xfrm>
              <a:custGeom>
                <a:avLst/>
                <a:gdLst>
                  <a:gd name="T0" fmla="*/ 113 w 415"/>
                  <a:gd name="T1" fmla="*/ 190 h 493"/>
                  <a:gd name="T2" fmla="*/ 208 w 415"/>
                  <a:gd name="T3" fmla="*/ 275 h 493"/>
                  <a:gd name="T4" fmla="*/ 208 w 415"/>
                  <a:gd name="T5" fmla="*/ 275 h 493"/>
                  <a:gd name="T6" fmla="*/ 208 w 415"/>
                  <a:gd name="T7" fmla="*/ 275 h 493"/>
                  <a:gd name="T8" fmla="*/ 303 w 415"/>
                  <a:gd name="T9" fmla="*/ 190 h 493"/>
                  <a:gd name="T10" fmla="*/ 324 w 415"/>
                  <a:gd name="T11" fmla="*/ 165 h 493"/>
                  <a:gd name="T12" fmla="*/ 315 w 415"/>
                  <a:gd name="T13" fmla="*/ 132 h 493"/>
                  <a:gd name="T14" fmla="*/ 209 w 415"/>
                  <a:gd name="T15" fmla="*/ 0 h 493"/>
                  <a:gd name="T16" fmla="*/ 208 w 415"/>
                  <a:gd name="T17" fmla="*/ 0 h 493"/>
                  <a:gd name="T18" fmla="*/ 207 w 415"/>
                  <a:gd name="T19" fmla="*/ 0 h 493"/>
                  <a:gd name="T20" fmla="*/ 101 w 415"/>
                  <a:gd name="T21" fmla="*/ 132 h 493"/>
                  <a:gd name="T22" fmla="*/ 91 w 415"/>
                  <a:gd name="T23" fmla="*/ 165 h 493"/>
                  <a:gd name="T24" fmla="*/ 113 w 415"/>
                  <a:gd name="T25" fmla="*/ 190 h 493"/>
                  <a:gd name="T26" fmla="*/ 153 w 415"/>
                  <a:gd name="T27" fmla="*/ 91 h 493"/>
                  <a:gd name="T28" fmla="*/ 158 w 415"/>
                  <a:gd name="T29" fmla="*/ 111 h 493"/>
                  <a:gd name="T30" fmla="*/ 193 w 415"/>
                  <a:gd name="T31" fmla="*/ 83 h 493"/>
                  <a:gd name="T32" fmla="*/ 295 w 415"/>
                  <a:gd name="T33" fmla="*/ 134 h 493"/>
                  <a:gd name="T34" fmla="*/ 294 w 415"/>
                  <a:gd name="T35" fmla="*/ 142 h 493"/>
                  <a:gd name="T36" fmla="*/ 208 w 415"/>
                  <a:gd name="T37" fmla="*/ 255 h 493"/>
                  <a:gd name="T38" fmla="*/ 123 w 415"/>
                  <a:gd name="T39" fmla="*/ 147 h 493"/>
                  <a:gd name="T40" fmla="*/ 153 w 415"/>
                  <a:gd name="T41" fmla="*/ 91 h 493"/>
                  <a:gd name="T42" fmla="*/ 364 w 415"/>
                  <a:gd name="T43" fmla="*/ 292 h 493"/>
                  <a:gd name="T44" fmla="*/ 288 w 415"/>
                  <a:gd name="T45" fmla="*/ 259 h 493"/>
                  <a:gd name="T46" fmla="*/ 208 w 415"/>
                  <a:gd name="T47" fmla="*/ 297 h 493"/>
                  <a:gd name="T48" fmla="*/ 208 w 415"/>
                  <a:gd name="T49" fmla="*/ 297 h 493"/>
                  <a:gd name="T50" fmla="*/ 127 w 415"/>
                  <a:gd name="T51" fmla="*/ 259 h 493"/>
                  <a:gd name="T52" fmla="*/ 51 w 415"/>
                  <a:gd name="T53" fmla="*/ 292 h 493"/>
                  <a:gd name="T54" fmla="*/ 0 w 415"/>
                  <a:gd name="T55" fmla="*/ 459 h 493"/>
                  <a:gd name="T56" fmla="*/ 10 w 415"/>
                  <a:gd name="T57" fmla="*/ 483 h 493"/>
                  <a:gd name="T58" fmla="*/ 34 w 415"/>
                  <a:gd name="T59" fmla="*/ 493 h 493"/>
                  <a:gd name="T60" fmla="*/ 381 w 415"/>
                  <a:gd name="T61" fmla="*/ 493 h 493"/>
                  <a:gd name="T62" fmla="*/ 405 w 415"/>
                  <a:gd name="T63" fmla="*/ 483 h 493"/>
                  <a:gd name="T64" fmla="*/ 415 w 415"/>
                  <a:gd name="T65" fmla="*/ 459 h 493"/>
                  <a:gd name="T66" fmla="*/ 364 w 415"/>
                  <a:gd name="T67" fmla="*/ 2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15" h="493">
                    <a:moveTo>
                      <a:pt x="113" y="190"/>
                    </a:moveTo>
                    <a:cubicBezTo>
                      <a:pt x="141" y="275"/>
                      <a:pt x="206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10" y="275"/>
                      <a:pt x="275" y="275"/>
                      <a:pt x="303" y="190"/>
                    </a:cubicBezTo>
                    <a:cubicBezTo>
                      <a:pt x="307" y="189"/>
                      <a:pt x="317" y="184"/>
                      <a:pt x="324" y="165"/>
                    </a:cubicBezTo>
                    <a:cubicBezTo>
                      <a:pt x="332" y="143"/>
                      <a:pt x="318" y="134"/>
                      <a:pt x="315" y="132"/>
                    </a:cubicBezTo>
                    <a:cubicBezTo>
                      <a:pt x="326" y="3"/>
                      <a:pt x="220" y="0"/>
                      <a:pt x="209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8" y="0"/>
                      <a:pt x="208" y="0"/>
                      <a:pt x="207" y="0"/>
                    </a:cubicBezTo>
                    <a:cubicBezTo>
                      <a:pt x="196" y="0"/>
                      <a:pt x="90" y="3"/>
                      <a:pt x="101" y="132"/>
                    </a:cubicBezTo>
                    <a:cubicBezTo>
                      <a:pt x="98" y="134"/>
                      <a:pt x="84" y="143"/>
                      <a:pt x="91" y="165"/>
                    </a:cubicBezTo>
                    <a:cubicBezTo>
                      <a:pt x="98" y="184"/>
                      <a:pt x="109" y="189"/>
                      <a:pt x="113" y="190"/>
                    </a:cubicBezTo>
                    <a:close/>
                    <a:moveTo>
                      <a:pt x="153" y="91"/>
                    </a:moveTo>
                    <a:cubicBezTo>
                      <a:pt x="153" y="91"/>
                      <a:pt x="158" y="98"/>
                      <a:pt x="158" y="111"/>
                    </a:cubicBezTo>
                    <a:cubicBezTo>
                      <a:pt x="158" y="111"/>
                      <a:pt x="177" y="108"/>
                      <a:pt x="193" y="83"/>
                    </a:cubicBezTo>
                    <a:cubicBezTo>
                      <a:pt x="193" y="83"/>
                      <a:pt x="231" y="128"/>
                      <a:pt x="295" y="134"/>
                    </a:cubicBezTo>
                    <a:cubicBezTo>
                      <a:pt x="294" y="137"/>
                      <a:pt x="294" y="139"/>
                      <a:pt x="294" y="142"/>
                    </a:cubicBezTo>
                    <a:cubicBezTo>
                      <a:pt x="279" y="253"/>
                      <a:pt x="211" y="255"/>
                      <a:pt x="208" y="255"/>
                    </a:cubicBezTo>
                    <a:cubicBezTo>
                      <a:pt x="205" y="255"/>
                      <a:pt x="139" y="253"/>
                      <a:pt x="123" y="147"/>
                    </a:cubicBezTo>
                    <a:cubicBezTo>
                      <a:pt x="124" y="134"/>
                      <a:pt x="130" y="110"/>
                      <a:pt x="153" y="91"/>
                    </a:cubicBezTo>
                    <a:close/>
                    <a:moveTo>
                      <a:pt x="364" y="292"/>
                    </a:moveTo>
                    <a:cubicBezTo>
                      <a:pt x="344" y="273"/>
                      <a:pt x="316" y="264"/>
                      <a:pt x="288" y="259"/>
                    </a:cubicBezTo>
                    <a:cubicBezTo>
                      <a:pt x="253" y="297"/>
                      <a:pt x="211" y="297"/>
                      <a:pt x="208" y="297"/>
                    </a:cubicBezTo>
                    <a:cubicBezTo>
                      <a:pt x="208" y="297"/>
                      <a:pt x="208" y="297"/>
                      <a:pt x="208" y="297"/>
                    </a:cubicBezTo>
                    <a:cubicBezTo>
                      <a:pt x="205" y="297"/>
                      <a:pt x="163" y="297"/>
                      <a:pt x="127" y="259"/>
                    </a:cubicBezTo>
                    <a:cubicBezTo>
                      <a:pt x="100" y="264"/>
                      <a:pt x="71" y="273"/>
                      <a:pt x="51" y="292"/>
                    </a:cubicBezTo>
                    <a:cubicBezTo>
                      <a:pt x="7" y="333"/>
                      <a:pt x="1" y="386"/>
                      <a:pt x="0" y="459"/>
                    </a:cubicBezTo>
                    <a:cubicBezTo>
                      <a:pt x="0" y="468"/>
                      <a:pt x="3" y="476"/>
                      <a:pt x="10" y="483"/>
                    </a:cubicBezTo>
                    <a:cubicBezTo>
                      <a:pt x="16" y="489"/>
                      <a:pt x="25" y="493"/>
                      <a:pt x="34" y="493"/>
                    </a:cubicBezTo>
                    <a:cubicBezTo>
                      <a:pt x="381" y="493"/>
                      <a:pt x="381" y="493"/>
                      <a:pt x="381" y="493"/>
                    </a:cubicBezTo>
                    <a:cubicBezTo>
                      <a:pt x="390" y="493"/>
                      <a:pt x="399" y="489"/>
                      <a:pt x="405" y="483"/>
                    </a:cubicBezTo>
                    <a:cubicBezTo>
                      <a:pt x="412" y="476"/>
                      <a:pt x="415" y="468"/>
                      <a:pt x="415" y="459"/>
                    </a:cubicBezTo>
                    <a:cubicBezTo>
                      <a:pt x="414" y="386"/>
                      <a:pt x="409" y="333"/>
                      <a:pt x="364" y="292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76" name="그룹 18"/>
            <p:cNvGrpSpPr/>
            <p:nvPr/>
          </p:nvGrpSpPr>
          <p:grpSpPr>
            <a:xfrm>
              <a:off x="7193729" y="4246081"/>
              <a:ext cx="1035601" cy="1211712"/>
              <a:chOff x="3711576" y="1566864"/>
              <a:chExt cx="1717675" cy="2009776"/>
            </a:xfrm>
          </p:grpSpPr>
          <p:sp>
            <p:nvSpPr>
              <p:cNvPr id="77" name="Freeform 12"/>
              <p:cNvSpPr>
                <a:spLocks/>
              </p:cNvSpPr>
              <p:nvPr/>
            </p:nvSpPr>
            <p:spPr bwMode="auto">
              <a:xfrm>
                <a:off x="3711576" y="1566864"/>
                <a:ext cx="1717675" cy="2009776"/>
              </a:xfrm>
              <a:custGeom>
                <a:avLst/>
                <a:gdLst>
                  <a:gd name="T0" fmla="*/ 398 w 455"/>
                  <a:gd name="T1" fmla="*/ 297 h 533"/>
                  <a:gd name="T2" fmla="*/ 320 w 455"/>
                  <a:gd name="T3" fmla="*/ 261 h 533"/>
                  <a:gd name="T4" fmla="*/ 339 w 455"/>
                  <a:gd name="T5" fmla="*/ 224 h 533"/>
                  <a:gd name="T6" fmla="*/ 363 w 455"/>
                  <a:gd name="T7" fmla="*/ 191 h 533"/>
                  <a:gd name="T8" fmla="*/ 355 w 455"/>
                  <a:gd name="T9" fmla="*/ 144 h 533"/>
                  <a:gd name="T10" fmla="*/ 323 w 455"/>
                  <a:gd name="T11" fmla="*/ 40 h 533"/>
                  <a:gd name="T12" fmla="*/ 229 w 455"/>
                  <a:gd name="T13" fmla="*/ 0 h 533"/>
                  <a:gd name="T14" fmla="*/ 228 w 455"/>
                  <a:gd name="T15" fmla="*/ 0 h 533"/>
                  <a:gd name="T16" fmla="*/ 227 w 455"/>
                  <a:gd name="T17" fmla="*/ 0 h 533"/>
                  <a:gd name="T18" fmla="*/ 133 w 455"/>
                  <a:gd name="T19" fmla="*/ 40 h 533"/>
                  <a:gd name="T20" fmla="*/ 100 w 455"/>
                  <a:gd name="T21" fmla="*/ 144 h 533"/>
                  <a:gd name="T22" fmla="*/ 93 w 455"/>
                  <a:gd name="T23" fmla="*/ 191 h 533"/>
                  <a:gd name="T24" fmla="*/ 116 w 455"/>
                  <a:gd name="T25" fmla="*/ 224 h 533"/>
                  <a:gd name="T26" fmla="*/ 135 w 455"/>
                  <a:gd name="T27" fmla="*/ 261 h 533"/>
                  <a:gd name="T28" fmla="*/ 57 w 455"/>
                  <a:gd name="T29" fmla="*/ 297 h 533"/>
                  <a:gd name="T30" fmla="*/ 0 w 455"/>
                  <a:gd name="T31" fmla="*/ 478 h 533"/>
                  <a:gd name="T32" fmla="*/ 16 w 455"/>
                  <a:gd name="T33" fmla="*/ 517 h 533"/>
                  <a:gd name="T34" fmla="*/ 54 w 455"/>
                  <a:gd name="T35" fmla="*/ 533 h 533"/>
                  <a:gd name="T36" fmla="*/ 401 w 455"/>
                  <a:gd name="T37" fmla="*/ 533 h 533"/>
                  <a:gd name="T38" fmla="*/ 440 w 455"/>
                  <a:gd name="T39" fmla="*/ 517 h 533"/>
                  <a:gd name="T40" fmla="*/ 455 w 455"/>
                  <a:gd name="T41" fmla="*/ 478 h 533"/>
                  <a:gd name="T42" fmla="*/ 398 w 455"/>
                  <a:gd name="T43" fmla="*/ 297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5" h="533">
                    <a:moveTo>
                      <a:pt x="398" y="297"/>
                    </a:moveTo>
                    <a:cubicBezTo>
                      <a:pt x="379" y="280"/>
                      <a:pt x="353" y="268"/>
                      <a:pt x="320" y="261"/>
                    </a:cubicBezTo>
                    <a:cubicBezTo>
                      <a:pt x="327" y="251"/>
                      <a:pt x="334" y="239"/>
                      <a:pt x="339" y="224"/>
                    </a:cubicBezTo>
                    <a:cubicBezTo>
                      <a:pt x="347" y="219"/>
                      <a:pt x="357" y="209"/>
                      <a:pt x="363" y="191"/>
                    </a:cubicBezTo>
                    <a:cubicBezTo>
                      <a:pt x="370" y="171"/>
                      <a:pt x="365" y="155"/>
                      <a:pt x="355" y="144"/>
                    </a:cubicBezTo>
                    <a:cubicBezTo>
                      <a:pt x="357" y="100"/>
                      <a:pt x="346" y="65"/>
                      <a:pt x="323" y="40"/>
                    </a:cubicBezTo>
                    <a:cubicBezTo>
                      <a:pt x="288" y="2"/>
                      <a:pt x="238" y="0"/>
                      <a:pt x="229" y="0"/>
                    </a:cubicBezTo>
                    <a:cubicBezTo>
                      <a:pt x="228" y="0"/>
                      <a:pt x="228" y="0"/>
                      <a:pt x="228" y="0"/>
                    </a:cubicBezTo>
                    <a:cubicBezTo>
                      <a:pt x="228" y="0"/>
                      <a:pt x="227" y="0"/>
                      <a:pt x="227" y="0"/>
                    </a:cubicBezTo>
                    <a:cubicBezTo>
                      <a:pt x="217" y="0"/>
                      <a:pt x="167" y="2"/>
                      <a:pt x="133" y="40"/>
                    </a:cubicBezTo>
                    <a:cubicBezTo>
                      <a:pt x="109" y="65"/>
                      <a:pt x="98" y="100"/>
                      <a:pt x="100" y="144"/>
                    </a:cubicBezTo>
                    <a:cubicBezTo>
                      <a:pt x="91" y="155"/>
                      <a:pt x="86" y="171"/>
                      <a:pt x="93" y="191"/>
                    </a:cubicBezTo>
                    <a:cubicBezTo>
                      <a:pt x="99" y="209"/>
                      <a:pt x="109" y="219"/>
                      <a:pt x="116" y="224"/>
                    </a:cubicBezTo>
                    <a:cubicBezTo>
                      <a:pt x="122" y="239"/>
                      <a:pt x="128" y="251"/>
                      <a:pt x="135" y="261"/>
                    </a:cubicBezTo>
                    <a:cubicBezTo>
                      <a:pt x="102" y="268"/>
                      <a:pt x="76" y="280"/>
                      <a:pt x="57" y="297"/>
                    </a:cubicBezTo>
                    <a:cubicBezTo>
                      <a:pt x="6" y="345"/>
                      <a:pt x="1" y="407"/>
                      <a:pt x="0" y="478"/>
                    </a:cubicBezTo>
                    <a:cubicBezTo>
                      <a:pt x="0" y="493"/>
                      <a:pt x="6" y="507"/>
                      <a:pt x="16" y="517"/>
                    </a:cubicBezTo>
                    <a:cubicBezTo>
                      <a:pt x="26" y="527"/>
                      <a:pt x="40" y="533"/>
                      <a:pt x="54" y="533"/>
                    </a:cubicBezTo>
                    <a:cubicBezTo>
                      <a:pt x="401" y="533"/>
                      <a:pt x="401" y="533"/>
                      <a:pt x="401" y="533"/>
                    </a:cubicBezTo>
                    <a:cubicBezTo>
                      <a:pt x="415" y="533"/>
                      <a:pt x="429" y="527"/>
                      <a:pt x="440" y="517"/>
                    </a:cubicBezTo>
                    <a:cubicBezTo>
                      <a:pt x="450" y="507"/>
                      <a:pt x="455" y="493"/>
                      <a:pt x="455" y="478"/>
                    </a:cubicBezTo>
                    <a:cubicBezTo>
                      <a:pt x="454" y="407"/>
                      <a:pt x="450" y="345"/>
                      <a:pt x="398" y="297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" name="Freeform 13"/>
              <p:cNvSpPr>
                <a:spLocks noEditPoints="1"/>
              </p:cNvSpPr>
              <p:nvPr/>
            </p:nvSpPr>
            <p:spPr bwMode="auto">
              <a:xfrm>
                <a:off x="3787775" y="1641476"/>
                <a:ext cx="1565275" cy="1860550"/>
              </a:xfrm>
              <a:custGeom>
                <a:avLst/>
                <a:gdLst>
                  <a:gd name="T0" fmla="*/ 113 w 415"/>
                  <a:gd name="T1" fmla="*/ 190 h 493"/>
                  <a:gd name="T2" fmla="*/ 208 w 415"/>
                  <a:gd name="T3" fmla="*/ 275 h 493"/>
                  <a:gd name="T4" fmla="*/ 208 w 415"/>
                  <a:gd name="T5" fmla="*/ 275 h 493"/>
                  <a:gd name="T6" fmla="*/ 208 w 415"/>
                  <a:gd name="T7" fmla="*/ 275 h 493"/>
                  <a:gd name="T8" fmla="*/ 303 w 415"/>
                  <a:gd name="T9" fmla="*/ 190 h 493"/>
                  <a:gd name="T10" fmla="*/ 324 w 415"/>
                  <a:gd name="T11" fmla="*/ 165 h 493"/>
                  <a:gd name="T12" fmla="*/ 315 w 415"/>
                  <a:gd name="T13" fmla="*/ 132 h 493"/>
                  <a:gd name="T14" fmla="*/ 209 w 415"/>
                  <a:gd name="T15" fmla="*/ 0 h 493"/>
                  <a:gd name="T16" fmla="*/ 208 w 415"/>
                  <a:gd name="T17" fmla="*/ 0 h 493"/>
                  <a:gd name="T18" fmla="*/ 207 w 415"/>
                  <a:gd name="T19" fmla="*/ 0 h 493"/>
                  <a:gd name="T20" fmla="*/ 101 w 415"/>
                  <a:gd name="T21" fmla="*/ 132 h 493"/>
                  <a:gd name="T22" fmla="*/ 91 w 415"/>
                  <a:gd name="T23" fmla="*/ 165 h 493"/>
                  <a:gd name="T24" fmla="*/ 113 w 415"/>
                  <a:gd name="T25" fmla="*/ 190 h 493"/>
                  <a:gd name="T26" fmla="*/ 153 w 415"/>
                  <a:gd name="T27" fmla="*/ 91 h 493"/>
                  <a:gd name="T28" fmla="*/ 158 w 415"/>
                  <a:gd name="T29" fmla="*/ 111 h 493"/>
                  <a:gd name="T30" fmla="*/ 193 w 415"/>
                  <a:gd name="T31" fmla="*/ 83 h 493"/>
                  <a:gd name="T32" fmla="*/ 295 w 415"/>
                  <a:gd name="T33" fmla="*/ 134 h 493"/>
                  <a:gd name="T34" fmla="*/ 294 w 415"/>
                  <a:gd name="T35" fmla="*/ 142 h 493"/>
                  <a:gd name="T36" fmla="*/ 208 w 415"/>
                  <a:gd name="T37" fmla="*/ 255 h 493"/>
                  <a:gd name="T38" fmla="*/ 123 w 415"/>
                  <a:gd name="T39" fmla="*/ 147 h 493"/>
                  <a:gd name="T40" fmla="*/ 153 w 415"/>
                  <a:gd name="T41" fmla="*/ 91 h 493"/>
                  <a:gd name="T42" fmla="*/ 364 w 415"/>
                  <a:gd name="T43" fmla="*/ 292 h 493"/>
                  <a:gd name="T44" fmla="*/ 288 w 415"/>
                  <a:gd name="T45" fmla="*/ 259 h 493"/>
                  <a:gd name="T46" fmla="*/ 208 w 415"/>
                  <a:gd name="T47" fmla="*/ 297 h 493"/>
                  <a:gd name="T48" fmla="*/ 208 w 415"/>
                  <a:gd name="T49" fmla="*/ 297 h 493"/>
                  <a:gd name="T50" fmla="*/ 127 w 415"/>
                  <a:gd name="T51" fmla="*/ 259 h 493"/>
                  <a:gd name="T52" fmla="*/ 51 w 415"/>
                  <a:gd name="T53" fmla="*/ 292 h 493"/>
                  <a:gd name="T54" fmla="*/ 0 w 415"/>
                  <a:gd name="T55" fmla="*/ 459 h 493"/>
                  <a:gd name="T56" fmla="*/ 10 w 415"/>
                  <a:gd name="T57" fmla="*/ 483 h 493"/>
                  <a:gd name="T58" fmla="*/ 34 w 415"/>
                  <a:gd name="T59" fmla="*/ 493 h 493"/>
                  <a:gd name="T60" fmla="*/ 381 w 415"/>
                  <a:gd name="T61" fmla="*/ 493 h 493"/>
                  <a:gd name="T62" fmla="*/ 405 w 415"/>
                  <a:gd name="T63" fmla="*/ 483 h 493"/>
                  <a:gd name="T64" fmla="*/ 415 w 415"/>
                  <a:gd name="T65" fmla="*/ 459 h 493"/>
                  <a:gd name="T66" fmla="*/ 364 w 415"/>
                  <a:gd name="T67" fmla="*/ 2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15" h="493">
                    <a:moveTo>
                      <a:pt x="113" y="190"/>
                    </a:moveTo>
                    <a:cubicBezTo>
                      <a:pt x="141" y="275"/>
                      <a:pt x="206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10" y="275"/>
                      <a:pt x="275" y="275"/>
                      <a:pt x="303" y="190"/>
                    </a:cubicBezTo>
                    <a:cubicBezTo>
                      <a:pt x="307" y="189"/>
                      <a:pt x="317" y="184"/>
                      <a:pt x="324" y="165"/>
                    </a:cubicBezTo>
                    <a:cubicBezTo>
                      <a:pt x="332" y="143"/>
                      <a:pt x="318" y="134"/>
                      <a:pt x="315" y="132"/>
                    </a:cubicBezTo>
                    <a:cubicBezTo>
                      <a:pt x="326" y="3"/>
                      <a:pt x="220" y="0"/>
                      <a:pt x="209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8" y="0"/>
                      <a:pt x="208" y="0"/>
                      <a:pt x="207" y="0"/>
                    </a:cubicBezTo>
                    <a:cubicBezTo>
                      <a:pt x="196" y="0"/>
                      <a:pt x="90" y="3"/>
                      <a:pt x="101" y="132"/>
                    </a:cubicBezTo>
                    <a:cubicBezTo>
                      <a:pt x="98" y="134"/>
                      <a:pt x="84" y="143"/>
                      <a:pt x="91" y="165"/>
                    </a:cubicBezTo>
                    <a:cubicBezTo>
                      <a:pt x="98" y="184"/>
                      <a:pt x="109" y="189"/>
                      <a:pt x="113" y="190"/>
                    </a:cubicBezTo>
                    <a:close/>
                    <a:moveTo>
                      <a:pt x="153" y="91"/>
                    </a:moveTo>
                    <a:cubicBezTo>
                      <a:pt x="153" y="91"/>
                      <a:pt x="158" y="98"/>
                      <a:pt x="158" y="111"/>
                    </a:cubicBezTo>
                    <a:cubicBezTo>
                      <a:pt x="158" y="111"/>
                      <a:pt x="177" y="108"/>
                      <a:pt x="193" y="83"/>
                    </a:cubicBezTo>
                    <a:cubicBezTo>
                      <a:pt x="193" y="83"/>
                      <a:pt x="231" y="128"/>
                      <a:pt x="295" y="134"/>
                    </a:cubicBezTo>
                    <a:cubicBezTo>
                      <a:pt x="294" y="137"/>
                      <a:pt x="294" y="139"/>
                      <a:pt x="294" y="142"/>
                    </a:cubicBezTo>
                    <a:cubicBezTo>
                      <a:pt x="279" y="253"/>
                      <a:pt x="211" y="255"/>
                      <a:pt x="208" y="255"/>
                    </a:cubicBezTo>
                    <a:cubicBezTo>
                      <a:pt x="205" y="255"/>
                      <a:pt x="139" y="253"/>
                      <a:pt x="123" y="147"/>
                    </a:cubicBezTo>
                    <a:cubicBezTo>
                      <a:pt x="124" y="134"/>
                      <a:pt x="130" y="110"/>
                      <a:pt x="153" y="91"/>
                    </a:cubicBezTo>
                    <a:close/>
                    <a:moveTo>
                      <a:pt x="364" y="292"/>
                    </a:moveTo>
                    <a:cubicBezTo>
                      <a:pt x="344" y="273"/>
                      <a:pt x="316" y="264"/>
                      <a:pt x="288" y="259"/>
                    </a:cubicBezTo>
                    <a:cubicBezTo>
                      <a:pt x="253" y="297"/>
                      <a:pt x="211" y="297"/>
                      <a:pt x="208" y="297"/>
                    </a:cubicBezTo>
                    <a:cubicBezTo>
                      <a:pt x="208" y="297"/>
                      <a:pt x="208" y="297"/>
                      <a:pt x="208" y="297"/>
                    </a:cubicBezTo>
                    <a:cubicBezTo>
                      <a:pt x="205" y="297"/>
                      <a:pt x="163" y="297"/>
                      <a:pt x="127" y="259"/>
                    </a:cubicBezTo>
                    <a:cubicBezTo>
                      <a:pt x="100" y="264"/>
                      <a:pt x="71" y="273"/>
                      <a:pt x="51" y="292"/>
                    </a:cubicBezTo>
                    <a:cubicBezTo>
                      <a:pt x="7" y="333"/>
                      <a:pt x="1" y="386"/>
                      <a:pt x="0" y="459"/>
                    </a:cubicBezTo>
                    <a:cubicBezTo>
                      <a:pt x="0" y="468"/>
                      <a:pt x="3" y="476"/>
                      <a:pt x="10" y="483"/>
                    </a:cubicBezTo>
                    <a:cubicBezTo>
                      <a:pt x="16" y="489"/>
                      <a:pt x="25" y="493"/>
                      <a:pt x="34" y="493"/>
                    </a:cubicBezTo>
                    <a:cubicBezTo>
                      <a:pt x="381" y="493"/>
                      <a:pt x="381" y="493"/>
                      <a:pt x="381" y="493"/>
                    </a:cubicBezTo>
                    <a:cubicBezTo>
                      <a:pt x="390" y="493"/>
                      <a:pt x="399" y="489"/>
                      <a:pt x="405" y="483"/>
                    </a:cubicBezTo>
                    <a:cubicBezTo>
                      <a:pt x="412" y="476"/>
                      <a:pt x="415" y="468"/>
                      <a:pt x="415" y="459"/>
                    </a:cubicBezTo>
                    <a:cubicBezTo>
                      <a:pt x="414" y="386"/>
                      <a:pt x="409" y="333"/>
                      <a:pt x="364" y="29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79" name="그룹 19"/>
            <p:cNvGrpSpPr/>
            <p:nvPr/>
          </p:nvGrpSpPr>
          <p:grpSpPr>
            <a:xfrm>
              <a:off x="6336006" y="4874429"/>
              <a:ext cx="1035601" cy="1211712"/>
              <a:chOff x="3711576" y="1566864"/>
              <a:chExt cx="1717675" cy="2009776"/>
            </a:xfrm>
          </p:grpSpPr>
          <p:sp>
            <p:nvSpPr>
              <p:cNvPr id="80" name="Freeform 12"/>
              <p:cNvSpPr>
                <a:spLocks/>
              </p:cNvSpPr>
              <p:nvPr/>
            </p:nvSpPr>
            <p:spPr bwMode="auto">
              <a:xfrm>
                <a:off x="3711576" y="1566864"/>
                <a:ext cx="1717675" cy="2009776"/>
              </a:xfrm>
              <a:custGeom>
                <a:avLst/>
                <a:gdLst>
                  <a:gd name="T0" fmla="*/ 398 w 455"/>
                  <a:gd name="T1" fmla="*/ 297 h 533"/>
                  <a:gd name="T2" fmla="*/ 320 w 455"/>
                  <a:gd name="T3" fmla="*/ 261 h 533"/>
                  <a:gd name="T4" fmla="*/ 339 w 455"/>
                  <a:gd name="T5" fmla="*/ 224 h 533"/>
                  <a:gd name="T6" fmla="*/ 363 w 455"/>
                  <a:gd name="T7" fmla="*/ 191 h 533"/>
                  <a:gd name="T8" fmla="*/ 355 w 455"/>
                  <a:gd name="T9" fmla="*/ 144 h 533"/>
                  <a:gd name="T10" fmla="*/ 323 w 455"/>
                  <a:gd name="T11" fmla="*/ 40 h 533"/>
                  <a:gd name="T12" fmla="*/ 229 w 455"/>
                  <a:gd name="T13" fmla="*/ 0 h 533"/>
                  <a:gd name="T14" fmla="*/ 228 w 455"/>
                  <a:gd name="T15" fmla="*/ 0 h 533"/>
                  <a:gd name="T16" fmla="*/ 227 w 455"/>
                  <a:gd name="T17" fmla="*/ 0 h 533"/>
                  <a:gd name="T18" fmla="*/ 133 w 455"/>
                  <a:gd name="T19" fmla="*/ 40 h 533"/>
                  <a:gd name="T20" fmla="*/ 100 w 455"/>
                  <a:gd name="T21" fmla="*/ 144 h 533"/>
                  <a:gd name="T22" fmla="*/ 93 w 455"/>
                  <a:gd name="T23" fmla="*/ 191 h 533"/>
                  <a:gd name="T24" fmla="*/ 116 w 455"/>
                  <a:gd name="T25" fmla="*/ 224 h 533"/>
                  <a:gd name="T26" fmla="*/ 135 w 455"/>
                  <a:gd name="T27" fmla="*/ 261 h 533"/>
                  <a:gd name="T28" fmla="*/ 57 w 455"/>
                  <a:gd name="T29" fmla="*/ 297 h 533"/>
                  <a:gd name="T30" fmla="*/ 0 w 455"/>
                  <a:gd name="T31" fmla="*/ 478 h 533"/>
                  <a:gd name="T32" fmla="*/ 16 w 455"/>
                  <a:gd name="T33" fmla="*/ 517 h 533"/>
                  <a:gd name="T34" fmla="*/ 54 w 455"/>
                  <a:gd name="T35" fmla="*/ 533 h 533"/>
                  <a:gd name="T36" fmla="*/ 401 w 455"/>
                  <a:gd name="T37" fmla="*/ 533 h 533"/>
                  <a:gd name="T38" fmla="*/ 440 w 455"/>
                  <a:gd name="T39" fmla="*/ 517 h 533"/>
                  <a:gd name="T40" fmla="*/ 455 w 455"/>
                  <a:gd name="T41" fmla="*/ 478 h 533"/>
                  <a:gd name="T42" fmla="*/ 398 w 455"/>
                  <a:gd name="T43" fmla="*/ 297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5" h="533">
                    <a:moveTo>
                      <a:pt x="398" y="297"/>
                    </a:moveTo>
                    <a:cubicBezTo>
                      <a:pt x="379" y="280"/>
                      <a:pt x="353" y="268"/>
                      <a:pt x="320" y="261"/>
                    </a:cubicBezTo>
                    <a:cubicBezTo>
                      <a:pt x="327" y="251"/>
                      <a:pt x="334" y="239"/>
                      <a:pt x="339" y="224"/>
                    </a:cubicBezTo>
                    <a:cubicBezTo>
                      <a:pt x="347" y="219"/>
                      <a:pt x="357" y="209"/>
                      <a:pt x="363" y="191"/>
                    </a:cubicBezTo>
                    <a:cubicBezTo>
                      <a:pt x="370" y="171"/>
                      <a:pt x="365" y="155"/>
                      <a:pt x="355" y="144"/>
                    </a:cubicBezTo>
                    <a:cubicBezTo>
                      <a:pt x="357" y="100"/>
                      <a:pt x="346" y="65"/>
                      <a:pt x="323" y="40"/>
                    </a:cubicBezTo>
                    <a:cubicBezTo>
                      <a:pt x="288" y="2"/>
                      <a:pt x="238" y="0"/>
                      <a:pt x="229" y="0"/>
                    </a:cubicBezTo>
                    <a:cubicBezTo>
                      <a:pt x="228" y="0"/>
                      <a:pt x="228" y="0"/>
                      <a:pt x="228" y="0"/>
                    </a:cubicBezTo>
                    <a:cubicBezTo>
                      <a:pt x="228" y="0"/>
                      <a:pt x="227" y="0"/>
                      <a:pt x="227" y="0"/>
                    </a:cubicBezTo>
                    <a:cubicBezTo>
                      <a:pt x="217" y="0"/>
                      <a:pt x="167" y="2"/>
                      <a:pt x="133" y="40"/>
                    </a:cubicBezTo>
                    <a:cubicBezTo>
                      <a:pt x="109" y="65"/>
                      <a:pt x="98" y="100"/>
                      <a:pt x="100" y="144"/>
                    </a:cubicBezTo>
                    <a:cubicBezTo>
                      <a:pt x="91" y="155"/>
                      <a:pt x="86" y="171"/>
                      <a:pt x="93" y="191"/>
                    </a:cubicBezTo>
                    <a:cubicBezTo>
                      <a:pt x="99" y="209"/>
                      <a:pt x="109" y="219"/>
                      <a:pt x="116" y="224"/>
                    </a:cubicBezTo>
                    <a:cubicBezTo>
                      <a:pt x="122" y="239"/>
                      <a:pt x="128" y="251"/>
                      <a:pt x="135" y="261"/>
                    </a:cubicBezTo>
                    <a:cubicBezTo>
                      <a:pt x="102" y="268"/>
                      <a:pt x="76" y="280"/>
                      <a:pt x="57" y="297"/>
                    </a:cubicBezTo>
                    <a:cubicBezTo>
                      <a:pt x="6" y="345"/>
                      <a:pt x="1" y="407"/>
                      <a:pt x="0" y="478"/>
                    </a:cubicBezTo>
                    <a:cubicBezTo>
                      <a:pt x="0" y="493"/>
                      <a:pt x="6" y="507"/>
                      <a:pt x="16" y="517"/>
                    </a:cubicBezTo>
                    <a:cubicBezTo>
                      <a:pt x="26" y="527"/>
                      <a:pt x="40" y="533"/>
                      <a:pt x="54" y="533"/>
                    </a:cubicBezTo>
                    <a:cubicBezTo>
                      <a:pt x="401" y="533"/>
                      <a:pt x="401" y="533"/>
                      <a:pt x="401" y="533"/>
                    </a:cubicBezTo>
                    <a:cubicBezTo>
                      <a:pt x="415" y="533"/>
                      <a:pt x="429" y="527"/>
                      <a:pt x="440" y="517"/>
                    </a:cubicBezTo>
                    <a:cubicBezTo>
                      <a:pt x="450" y="507"/>
                      <a:pt x="455" y="493"/>
                      <a:pt x="455" y="478"/>
                    </a:cubicBezTo>
                    <a:cubicBezTo>
                      <a:pt x="454" y="407"/>
                      <a:pt x="450" y="345"/>
                      <a:pt x="398" y="297"/>
                    </a:cubicBezTo>
                    <a:close/>
                  </a:path>
                </a:pathLst>
              </a:custGeom>
              <a:solidFill>
                <a:sysClr val="window" lastClr="FFFFFF">
                  <a:lumMod val="95000"/>
                </a:sys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Freeform 13"/>
              <p:cNvSpPr>
                <a:spLocks noEditPoints="1"/>
              </p:cNvSpPr>
              <p:nvPr/>
            </p:nvSpPr>
            <p:spPr bwMode="auto">
              <a:xfrm>
                <a:off x="3787775" y="1641476"/>
                <a:ext cx="1565275" cy="1860550"/>
              </a:xfrm>
              <a:custGeom>
                <a:avLst/>
                <a:gdLst>
                  <a:gd name="T0" fmla="*/ 113 w 415"/>
                  <a:gd name="T1" fmla="*/ 190 h 493"/>
                  <a:gd name="T2" fmla="*/ 208 w 415"/>
                  <a:gd name="T3" fmla="*/ 275 h 493"/>
                  <a:gd name="T4" fmla="*/ 208 w 415"/>
                  <a:gd name="T5" fmla="*/ 275 h 493"/>
                  <a:gd name="T6" fmla="*/ 208 w 415"/>
                  <a:gd name="T7" fmla="*/ 275 h 493"/>
                  <a:gd name="T8" fmla="*/ 303 w 415"/>
                  <a:gd name="T9" fmla="*/ 190 h 493"/>
                  <a:gd name="T10" fmla="*/ 324 w 415"/>
                  <a:gd name="T11" fmla="*/ 165 h 493"/>
                  <a:gd name="T12" fmla="*/ 315 w 415"/>
                  <a:gd name="T13" fmla="*/ 132 h 493"/>
                  <a:gd name="T14" fmla="*/ 209 w 415"/>
                  <a:gd name="T15" fmla="*/ 0 h 493"/>
                  <a:gd name="T16" fmla="*/ 208 w 415"/>
                  <a:gd name="T17" fmla="*/ 0 h 493"/>
                  <a:gd name="T18" fmla="*/ 207 w 415"/>
                  <a:gd name="T19" fmla="*/ 0 h 493"/>
                  <a:gd name="T20" fmla="*/ 101 w 415"/>
                  <a:gd name="T21" fmla="*/ 132 h 493"/>
                  <a:gd name="T22" fmla="*/ 91 w 415"/>
                  <a:gd name="T23" fmla="*/ 165 h 493"/>
                  <a:gd name="T24" fmla="*/ 113 w 415"/>
                  <a:gd name="T25" fmla="*/ 190 h 493"/>
                  <a:gd name="T26" fmla="*/ 153 w 415"/>
                  <a:gd name="T27" fmla="*/ 91 h 493"/>
                  <a:gd name="T28" fmla="*/ 158 w 415"/>
                  <a:gd name="T29" fmla="*/ 111 h 493"/>
                  <a:gd name="T30" fmla="*/ 193 w 415"/>
                  <a:gd name="T31" fmla="*/ 83 h 493"/>
                  <a:gd name="T32" fmla="*/ 295 w 415"/>
                  <a:gd name="T33" fmla="*/ 134 h 493"/>
                  <a:gd name="T34" fmla="*/ 294 w 415"/>
                  <a:gd name="T35" fmla="*/ 142 h 493"/>
                  <a:gd name="T36" fmla="*/ 208 w 415"/>
                  <a:gd name="T37" fmla="*/ 255 h 493"/>
                  <a:gd name="T38" fmla="*/ 123 w 415"/>
                  <a:gd name="T39" fmla="*/ 147 h 493"/>
                  <a:gd name="T40" fmla="*/ 153 w 415"/>
                  <a:gd name="T41" fmla="*/ 91 h 493"/>
                  <a:gd name="T42" fmla="*/ 364 w 415"/>
                  <a:gd name="T43" fmla="*/ 292 h 493"/>
                  <a:gd name="T44" fmla="*/ 288 w 415"/>
                  <a:gd name="T45" fmla="*/ 259 h 493"/>
                  <a:gd name="T46" fmla="*/ 208 w 415"/>
                  <a:gd name="T47" fmla="*/ 297 h 493"/>
                  <a:gd name="T48" fmla="*/ 208 w 415"/>
                  <a:gd name="T49" fmla="*/ 297 h 493"/>
                  <a:gd name="T50" fmla="*/ 127 w 415"/>
                  <a:gd name="T51" fmla="*/ 259 h 493"/>
                  <a:gd name="T52" fmla="*/ 51 w 415"/>
                  <a:gd name="T53" fmla="*/ 292 h 493"/>
                  <a:gd name="T54" fmla="*/ 0 w 415"/>
                  <a:gd name="T55" fmla="*/ 459 h 493"/>
                  <a:gd name="T56" fmla="*/ 10 w 415"/>
                  <a:gd name="T57" fmla="*/ 483 h 493"/>
                  <a:gd name="T58" fmla="*/ 34 w 415"/>
                  <a:gd name="T59" fmla="*/ 493 h 493"/>
                  <a:gd name="T60" fmla="*/ 381 w 415"/>
                  <a:gd name="T61" fmla="*/ 493 h 493"/>
                  <a:gd name="T62" fmla="*/ 405 w 415"/>
                  <a:gd name="T63" fmla="*/ 483 h 493"/>
                  <a:gd name="T64" fmla="*/ 415 w 415"/>
                  <a:gd name="T65" fmla="*/ 459 h 493"/>
                  <a:gd name="T66" fmla="*/ 364 w 415"/>
                  <a:gd name="T67" fmla="*/ 2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15" h="493">
                    <a:moveTo>
                      <a:pt x="113" y="190"/>
                    </a:moveTo>
                    <a:cubicBezTo>
                      <a:pt x="141" y="275"/>
                      <a:pt x="206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10" y="275"/>
                      <a:pt x="275" y="275"/>
                      <a:pt x="303" y="190"/>
                    </a:cubicBezTo>
                    <a:cubicBezTo>
                      <a:pt x="307" y="189"/>
                      <a:pt x="317" y="184"/>
                      <a:pt x="324" y="165"/>
                    </a:cubicBezTo>
                    <a:cubicBezTo>
                      <a:pt x="332" y="143"/>
                      <a:pt x="318" y="134"/>
                      <a:pt x="315" y="132"/>
                    </a:cubicBezTo>
                    <a:cubicBezTo>
                      <a:pt x="326" y="3"/>
                      <a:pt x="220" y="0"/>
                      <a:pt x="209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8" y="0"/>
                      <a:pt x="208" y="0"/>
                      <a:pt x="207" y="0"/>
                    </a:cubicBezTo>
                    <a:cubicBezTo>
                      <a:pt x="196" y="0"/>
                      <a:pt x="90" y="3"/>
                      <a:pt x="101" y="132"/>
                    </a:cubicBezTo>
                    <a:cubicBezTo>
                      <a:pt x="98" y="134"/>
                      <a:pt x="84" y="143"/>
                      <a:pt x="91" y="165"/>
                    </a:cubicBezTo>
                    <a:cubicBezTo>
                      <a:pt x="98" y="184"/>
                      <a:pt x="109" y="189"/>
                      <a:pt x="113" y="190"/>
                    </a:cubicBezTo>
                    <a:close/>
                    <a:moveTo>
                      <a:pt x="153" y="91"/>
                    </a:moveTo>
                    <a:cubicBezTo>
                      <a:pt x="153" y="91"/>
                      <a:pt x="158" y="98"/>
                      <a:pt x="158" y="111"/>
                    </a:cubicBezTo>
                    <a:cubicBezTo>
                      <a:pt x="158" y="111"/>
                      <a:pt x="177" y="108"/>
                      <a:pt x="193" y="83"/>
                    </a:cubicBezTo>
                    <a:cubicBezTo>
                      <a:pt x="193" y="83"/>
                      <a:pt x="231" y="128"/>
                      <a:pt x="295" y="134"/>
                    </a:cubicBezTo>
                    <a:cubicBezTo>
                      <a:pt x="294" y="137"/>
                      <a:pt x="294" y="139"/>
                      <a:pt x="294" y="142"/>
                    </a:cubicBezTo>
                    <a:cubicBezTo>
                      <a:pt x="279" y="253"/>
                      <a:pt x="211" y="255"/>
                      <a:pt x="208" y="255"/>
                    </a:cubicBezTo>
                    <a:cubicBezTo>
                      <a:pt x="205" y="255"/>
                      <a:pt x="139" y="253"/>
                      <a:pt x="123" y="147"/>
                    </a:cubicBezTo>
                    <a:cubicBezTo>
                      <a:pt x="124" y="134"/>
                      <a:pt x="130" y="110"/>
                      <a:pt x="153" y="91"/>
                    </a:cubicBezTo>
                    <a:close/>
                    <a:moveTo>
                      <a:pt x="364" y="292"/>
                    </a:moveTo>
                    <a:cubicBezTo>
                      <a:pt x="344" y="273"/>
                      <a:pt x="316" y="264"/>
                      <a:pt x="288" y="259"/>
                    </a:cubicBezTo>
                    <a:cubicBezTo>
                      <a:pt x="253" y="297"/>
                      <a:pt x="211" y="297"/>
                      <a:pt x="208" y="297"/>
                    </a:cubicBezTo>
                    <a:cubicBezTo>
                      <a:pt x="208" y="297"/>
                      <a:pt x="208" y="297"/>
                      <a:pt x="208" y="297"/>
                    </a:cubicBezTo>
                    <a:cubicBezTo>
                      <a:pt x="205" y="297"/>
                      <a:pt x="163" y="297"/>
                      <a:pt x="127" y="259"/>
                    </a:cubicBezTo>
                    <a:cubicBezTo>
                      <a:pt x="100" y="264"/>
                      <a:pt x="71" y="273"/>
                      <a:pt x="51" y="292"/>
                    </a:cubicBezTo>
                    <a:cubicBezTo>
                      <a:pt x="7" y="333"/>
                      <a:pt x="1" y="386"/>
                      <a:pt x="0" y="459"/>
                    </a:cubicBezTo>
                    <a:cubicBezTo>
                      <a:pt x="0" y="468"/>
                      <a:pt x="3" y="476"/>
                      <a:pt x="10" y="483"/>
                    </a:cubicBezTo>
                    <a:cubicBezTo>
                      <a:pt x="16" y="489"/>
                      <a:pt x="25" y="493"/>
                      <a:pt x="34" y="493"/>
                    </a:cubicBezTo>
                    <a:cubicBezTo>
                      <a:pt x="381" y="493"/>
                      <a:pt x="381" y="493"/>
                      <a:pt x="381" y="493"/>
                    </a:cubicBezTo>
                    <a:cubicBezTo>
                      <a:pt x="390" y="493"/>
                      <a:pt x="399" y="489"/>
                      <a:pt x="405" y="483"/>
                    </a:cubicBezTo>
                    <a:cubicBezTo>
                      <a:pt x="412" y="476"/>
                      <a:pt x="415" y="468"/>
                      <a:pt x="415" y="459"/>
                    </a:cubicBezTo>
                    <a:cubicBezTo>
                      <a:pt x="414" y="386"/>
                      <a:pt x="409" y="333"/>
                      <a:pt x="364" y="292"/>
                    </a:cubicBez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82" name="그룹 20"/>
            <p:cNvGrpSpPr/>
            <p:nvPr/>
          </p:nvGrpSpPr>
          <p:grpSpPr>
            <a:xfrm>
              <a:off x="8051453" y="4874429"/>
              <a:ext cx="1035601" cy="1211712"/>
              <a:chOff x="3711576" y="1566864"/>
              <a:chExt cx="1717675" cy="2009776"/>
            </a:xfrm>
          </p:grpSpPr>
          <p:sp>
            <p:nvSpPr>
              <p:cNvPr id="83" name="Freeform 12"/>
              <p:cNvSpPr>
                <a:spLocks/>
              </p:cNvSpPr>
              <p:nvPr/>
            </p:nvSpPr>
            <p:spPr bwMode="auto">
              <a:xfrm>
                <a:off x="3711576" y="1566864"/>
                <a:ext cx="1717675" cy="2009776"/>
              </a:xfrm>
              <a:custGeom>
                <a:avLst/>
                <a:gdLst>
                  <a:gd name="T0" fmla="*/ 398 w 455"/>
                  <a:gd name="T1" fmla="*/ 297 h 533"/>
                  <a:gd name="T2" fmla="*/ 320 w 455"/>
                  <a:gd name="T3" fmla="*/ 261 h 533"/>
                  <a:gd name="T4" fmla="*/ 339 w 455"/>
                  <a:gd name="T5" fmla="*/ 224 h 533"/>
                  <a:gd name="T6" fmla="*/ 363 w 455"/>
                  <a:gd name="T7" fmla="*/ 191 h 533"/>
                  <a:gd name="T8" fmla="*/ 355 w 455"/>
                  <a:gd name="T9" fmla="*/ 144 h 533"/>
                  <a:gd name="T10" fmla="*/ 323 w 455"/>
                  <a:gd name="T11" fmla="*/ 40 h 533"/>
                  <a:gd name="T12" fmla="*/ 229 w 455"/>
                  <a:gd name="T13" fmla="*/ 0 h 533"/>
                  <a:gd name="T14" fmla="*/ 228 w 455"/>
                  <a:gd name="T15" fmla="*/ 0 h 533"/>
                  <a:gd name="T16" fmla="*/ 227 w 455"/>
                  <a:gd name="T17" fmla="*/ 0 h 533"/>
                  <a:gd name="T18" fmla="*/ 133 w 455"/>
                  <a:gd name="T19" fmla="*/ 40 h 533"/>
                  <a:gd name="T20" fmla="*/ 100 w 455"/>
                  <a:gd name="T21" fmla="*/ 144 h 533"/>
                  <a:gd name="T22" fmla="*/ 93 w 455"/>
                  <a:gd name="T23" fmla="*/ 191 h 533"/>
                  <a:gd name="T24" fmla="*/ 116 w 455"/>
                  <a:gd name="T25" fmla="*/ 224 h 533"/>
                  <a:gd name="T26" fmla="*/ 135 w 455"/>
                  <a:gd name="T27" fmla="*/ 261 h 533"/>
                  <a:gd name="T28" fmla="*/ 57 w 455"/>
                  <a:gd name="T29" fmla="*/ 297 h 533"/>
                  <a:gd name="T30" fmla="*/ 0 w 455"/>
                  <a:gd name="T31" fmla="*/ 478 h 533"/>
                  <a:gd name="T32" fmla="*/ 16 w 455"/>
                  <a:gd name="T33" fmla="*/ 517 h 533"/>
                  <a:gd name="T34" fmla="*/ 54 w 455"/>
                  <a:gd name="T35" fmla="*/ 533 h 533"/>
                  <a:gd name="T36" fmla="*/ 401 w 455"/>
                  <a:gd name="T37" fmla="*/ 533 h 533"/>
                  <a:gd name="T38" fmla="*/ 440 w 455"/>
                  <a:gd name="T39" fmla="*/ 517 h 533"/>
                  <a:gd name="T40" fmla="*/ 455 w 455"/>
                  <a:gd name="T41" fmla="*/ 478 h 533"/>
                  <a:gd name="T42" fmla="*/ 398 w 455"/>
                  <a:gd name="T43" fmla="*/ 297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5" h="533">
                    <a:moveTo>
                      <a:pt x="398" y="297"/>
                    </a:moveTo>
                    <a:cubicBezTo>
                      <a:pt x="379" y="280"/>
                      <a:pt x="353" y="268"/>
                      <a:pt x="320" y="261"/>
                    </a:cubicBezTo>
                    <a:cubicBezTo>
                      <a:pt x="327" y="251"/>
                      <a:pt x="334" y="239"/>
                      <a:pt x="339" y="224"/>
                    </a:cubicBezTo>
                    <a:cubicBezTo>
                      <a:pt x="347" y="219"/>
                      <a:pt x="357" y="209"/>
                      <a:pt x="363" y="191"/>
                    </a:cubicBezTo>
                    <a:cubicBezTo>
                      <a:pt x="370" y="171"/>
                      <a:pt x="365" y="155"/>
                      <a:pt x="355" y="144"/>
                    </a:cubicBezTo>
                    <a:cubicBezTo>
                      <a:pt x="357" y="100"/>
                      <a:pt x="346" y="65"/>
                      <a:pt x="323" y="40"/>
                    </a:cubicBezTo>
                    <a:cubicBezTo>
                      <a:pt x="288" y="2"/>
                      <a:pt x="238" y="0"/>
                      <a:pt x="229" y="0"/>
                    </a:cubicBezTo>
                    <a:cubicBezTo>
                      <a:pt x="228" y="0"/>
                      <a:pt x="228" y="0"/>
                      <a:pt x="228" y="0"/>
                    </a:cubicBezTo>
                    <a:cubicBezTo>
                      <a:pt x="228" y="0"/>
                      <a:pt x="227" y="0"/>
                      <a:pt x="227" y="0"/>
                    </a:cubicBezTo>
                    <a:cubicBezTo>
                      <a:pt x="217" y="0"/>
                      <a:pt x="167" y="2"/>
                      <a:pt x="133" y="40"/>
                    </a:cubicBezTo>
                    <a:cubicBezTo>
                      <a:pt x="109" y="65"/>
                      <a:pt x="98" y="100"/>
                      <a:pt x="100" y="144"/>
                    </a:cubicBezTo>
                    <a:cubicBezTo>
                      <a:pt x="91" y="155"/>
                      <a:pt x="86" y="171"/>
                      <a:pt x="93" y="191"/>
                    </a:cubicBezTo>
                    <a:cubicBezTo>
                      <a:pt x="99" y="209"/>
                      <a:pt x="109" y="219"/>
                      <a:pt x="116" y="224"/>
                    </a:cubicBezTo>
                    <a:cubicBezTo>
                      <a:pt x="122" y="239"/>
                      <a:pt x="128" y="251"/>
                      <a:pt x="135" y="261"/>
                    </a:cubicBezTo>
                    <a:cubicBezTo>
                      <a:pt x="102" y="268"/>
                      <a:pt x="76" y="280"/>
                      <a:pt x="57" y="297"/>
                    </a:cubicBezTo>
                    <a:cubicBezTo>
                      <a:pt x="6" y="345"/>
                      <a:pt x="1" y="407"/>
                      <a:pt x="0" y="478"/>
                    </a:cubicBezTo>
                    <a:cubicBezTo>
                      <a:pt x="0" y="493"/>
                      <a:pt x="6" y="507"/>
                      <a:pt x="16" y="517"/>
                    </a:cubicBezTo>
                    <a:cubicBezTo>
                      <a:pt x="26" y="527"/>
                      <a:pt x="40" y="533"/>
                      <a:pt x="54" y="533"/>
                    </a:cubicBezTo>
                    <a:cubicBezTo>
                      <a:pt x="401" y="533"/>
                      <a:pt x="401" y="533"/>
                      <a:pt x="401" y="533"/>
                    </a:cubicBezTo>
                    <a:cubicBezTo>
                      <a:pt x="415" y="533"/>
                      <a:pt x="429" y="527"/>
                      <a:pt x="440" y="517"/>
                    </a:cubicBezTo>
                    <a:cubicBezTo>
                      <a:pt x="450" y="507"/>
                      <a:pt x="455" y="493"/>
                      <a:pt x="455" y="478"/>
                    </a:cubicBezTo>
                    <a:cubicBezTo>
                      <a:pt x="454" y="407"/>
                      <a:pt x="450" y="345"/>
                      <a:pt x="398" y="297"/>
                    </a:cubicBezTo>
                    <a:close/>
                  </a:path>
                </a:pathLst>
              </a:custGeom>
              <a:solidFill>
                <a:sysClr val="window" lastClr="FFFFFF">
                  <a:lumMod val="95000"/>
                </a:sys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Freeform 13"/>
              <p:cNvSpPr>
                <a:spLocks noEditPoints="1"/>
              </p:cNvSpPr>
              <p:nvPr/>
            </p:nvSpPr>
            <p:spPr bwMode="auto">
              <a:xfrm>
                <a:off x="3787775" y="1641476"/>
                <a:ext cx="1565275" cy="1860550"/>
              </a:xfrm>
              <a:custGeom>
                <a:avLst/>
                <a:gdLst>
                  <a:gd name="T0" fmla="*/ 113 w 415"/>
                  <a:gd name="T1" fmla="*/ 190 h 493"/>
                  <a:gd name="T2" fmla="*/ 208 w 415"/>
                  <a:gd name="T3" fmla="*/ 275 h 493"/>
                  <a:gd name="T4" fmla="*/ 208 w 415"/>
                  <a:gd name="T5" fmla="*/ 275 h 493"/>
                  <a:gd name="T6" fmla="*/ 208 w 415"/>
                  <a:gd name="T7" fmla="*/ 275 h 493"/>
                  <a:gd name="T8" fmla="*/ 303 w 415"/>
                  <a:gd name="T9" fmla="*/ 190 h 493"/>
                  <a:gd name="T10" fmla="*/ 324 w 415"/>
                  <a:gd name="T11" fmla="*/ 165 h 493"/>
                  <a:gd name="T12" fmla="*/ 315 w 415"/>
                  <a:gd name="T13" fmla="*/ 132 h 493"/>
                  <a:gd name="T14" fmla="*/ 209 w 415"/>
                  <a:gd name="T15" fmla="*/ 0 h 493"/>
                  <a:gd name="T16" fmla="*/ 208 w 415"/>
                  <a:gd name="T17" fmla="*/ 0 h 493"/>
                  <a:gd name="T18" fmla="*/ 207 w 415"/>
                  <a:gd name="T19" fmla="*/ 0 h 493"/>
                  <a:gd name="T20" fmla="*/ 101 w 415"/>
                  <a:gd name="T21" fmla="*/ 132 h 493"/>
                  <a:gd name="T22" fmla="*/ 91 w 415"/>
                  <a:gd name="T23" fmla="*/ 165 h 493"/>
                  <a:gd name="T24" fmla="*/ 113 w 415"/>
                  <a:gd name="T25" fmla="*/ 190 h 493"/>
                  <a:gd name="T26" fmla="*/ 153 w 415"/>
                  <a:gd name="T27" fmla="*/ 91 h 493"/>
                  <a:gd name="T28" fmla="*/ 158 w 415"/>
                  <a:gd name="T29" fmla="*/ 111 h 493"/>
                  <a:gd name="T30" fmla="*/ 193 w 415"/>
                  <a:gd name="T31" fmla="*/ 83 h 493"/>
                  <a:gd name="T32" fmla="*/ 295 w 415"/>
                  <a:gd name="T33" fmla="*/ 134 h 493"/>
                  <a:gd name="T34" fmla="*/ 294 w 415"/>
                  <a:gd name="T35" fmla="*/ 142 h 493"/>
                  <a:gd name="T36" fmla="*/ 208 w 415"/>
                  <a:gd name="T37" fmla="*/ 255 h 493"/>
                  <a:gd name="T38" fmla="*/ 123 w 415"/>
                  <a:gd name="T39" fmla="*/ 147 h 493"/>
                  <a:gd name="T40" fmla="*/ 153 w 415"/>
                  <a:gd name="T41" fmla="*/ 91 h 493"/>
                  <a:gd name="T42" fmla="*/ 364 w 415"/>
                  <a:gd name="T43" fmla="*/ 292 h 493"/>
                  <a:gd name="T44" fmla="*/ 288 w 415"/>
                  <a:gd name="T45" fmla="*/ 259 h 493"/>
                  <a:gd name="T46" fmla="*/ 208 w 415"/>
                  <a:gd name="T47" fmla="*/ 297 h 493"/>
                  <a:gd name="T48" fmla="*/ 208 w 415"/>
                  <a:gd name="T49" fmla="*/ 297 h 493"/>
                  <a:gd name="T50" fmla="*/ 127 w 415"/>
                  <a:gd name="T51" fmla="*/ 259 h 493"/>
                  <a:gd name="T52" fmla="*/ 51 w 415"/>
                  <a:gd name="T53" fmla="*/ 292 h 493"/>
                  <a:gd name="T54" fmla="*/ 0 w 415"/>
                  <a:gd name="T55" fmla="*/ 459 h 493"/>
                  <a:gd name="T56" fmla="*/ 10 w 415"/>
                  <a:gd name="T57" fmla="*/ 483 h 493"/>
                  <a:gd name="T58" fmla="*/ 34 w 415"/>
                  <a:gd name="T59" fmla="*/ 493 h 493"/>
                  <a:gd name="T60" fmla="*/ 381 w 415"/>
                  <a:gd name="T61" fmla="*/ 493 h 493"/>
                  <a:gd name="T62" fmla="*/ 405 w 415"/>
                  <a:gd name="T63" fmla="*/ 483 h 493"/>
                  <a:gd name="T64" fmla="*/ 415 w 415"/>
                  <a:gd name="T65" fmla="*/ 459 h 493"/>
                  <a:gd name="T66" fmla="*/ 364 w 415"/>
                  <a:gd name="T67" fmla="*/ 2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15" h="493">
                    <a:moveTo>
                      <a:pt x="113" y="190"/>
                    </a:moveTo>
                    <a:cubicBezTo>
                      <a:pt x="141" y="275"/>
                      <a:pt x="206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10" y="275"/>
                      <a:pt x="275" y="275"/>
                      <a:pt x="303" y="190"/>
                    </a:cubicBezTo>
                    <a:cubicBezTo>
                      <a:pt x="307" y="189"/>
                      <a:pt x="317" y="184"/>
                      <a:pt x="324" y="165"/>
                    </a:cubicBezTo>
                    <a:cubicBezTo>
                      <a:pt x="332" y="143"/>
                      <a:pt x="318" y="134"/>
                      <a:pt x="315" y="132"/>
                    </a:cubicBezTo>
                    <a:cubicBezTo>
                      <a:pt x="326" y="3"/>
                      <a:pt x="220" y="0"/>
                      <a:pt x="209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8" y="0"/>
                      <a:pt x="208" y="0"/>
                      <a:pt x="207" y="0"/>
                    </a:cubicBezTo>
                    <a:cubicBezTo>
                      <a:pt x="196" y="0"/>
                      <a:pt x="90" y="3"/>
                      <a:pt x="101" y="132"/>
                    </a:cubicBezTo>
                    <a:cubicBezTo>
                      <a:pt x="98" y="134"/>
                      <a:pt x="84" y="143"/>
                      <a:pt x="91" y="165"/>
                    </a:cubicBezTo>
                    <a:cubicBezTo>
                      <a:pt x="98" y="184"/>
                      <a:pt x="109" y="189"/>
                      <a:pt x="113" y="190"/>
                    </a:cubicBezTo>
                    <a:close/>
                    <a:moveTo>
                      <a:pt x="153" y="91"/>
                    </a:moveTo>
                    <a:cubicBezTo>
                      <a:pt x="153" y="91"/>
                      <a:pt x="158" y="98"/>
                      <a:pt x="158" y="111"/>
                    </a:cubicBezTo>
                    <a:cubicBezTo>
                      <a:pt x="158" y="111"/>
                      <a:pt x="177" y="108"/>
                      <a:pt x="193" y="83"/>
                    </a:cubicBezTo>
                    <a:cubicBezTo>
                      <a:pt x="193" y="83"/>
                      <a:pt x="231" y="128"/>
                      <a:pt x="295" y="134"/>
                    </a:cubicBezTo>
                    <a:cubicBezTo>
                      <a:pt x="294" y="137"/>
                      <a:pt x="294" y="139"/>
                      <a:pt x="294" y="142"/>
                    </a:cubicBezTo>
                    <a:cubicBezTo>
                      <a:pt x="279" y="253"/>
                      <a:pt x="211" y="255"/>
                      <a:pt x="208" y="255"/>
                    </a:cubicBezTo>
                    <a:cubicBezTo>
                      <a:pt x="205" y="255"/>
                      <a:pt x="139" y="253"/>
                      <a:pt x="123" y="147"/>
                    </a:cubicBezTo>
                    <a:cubicBezTo>
                      <a:pt x="124" y="134"/>
                      <a:pt x="130" y="110"/>
                      <a:pt x="153" y="91"/>
                    </a:cubicBezTo>
                    <a:close/>
                    <a:moveTo>
                      <a:pt x="364" y="292"/>
                    </a:moveTo>
                    <a:cubicBezTo>
                      <a:pt x="344" y="273"/>
                      <a:pt x="316" y="264"/>
                      <a:pt x="288" y="259"/>
                    </a:cubicBezTo>
                    <a:cubicBezTo>
                      <a:pt x="253" y="297"/>
                      <a:pt x="211" y="297"/>
                      <a:pt x="208" y="297"/>
                    </a:cubicBezTo>
                    <a:cubicBezTo>
                      <a:pt x="208" y="297"/>
                      <a:pt x="208" y="297"/>
                      <a:pt x="208" y="297"/>
                    </a:cubicBezTo>
                    <a:cubicBezTo>
                      <a:pt x="205" y="297"/>
                      <a:pt x="163" y="297"/>
                      <a:pt x="127" y="259"/>
                    </a:cubicBezTo>
                    <a:cubicBezTo>
                      <a:pt x="100" y="264"/>
                      <a:pt x="71" y="273"/>
                      <a:pt x="51" y="292"/>
                    </a:cubicBezTo>
                    <a:cubicBezTo>
                      <a:pt x="7" y="333"/>
                      <a:pt x="1" y="386"/>
                      <a:pt x="0" y="459"/>
                    </a:cubicBezTo>
                    <a:cubicBezTo>
                      <a:pt x="0" y="468"/>
                      <a:pt x="3" y="476"/>
                      <a:pt x="10" y="483"/>
                    </a:cubicBezTo>
                    <a:cubicBezTo>
                      <a:pt x="16" y="489"/>
                      <a:pt x="25" y="493"/>
                      <a:pt x="34" y="493"/>
                    </a:cubicBezTo>
                    <a:cubicBezTo>
                      <a:pt x="381" y="493"/>
                      <a:pt x="381" y="493"/>
                      <a:pt x="381" y="493"/>
                    </a:cubicBezTo>
                    <a:cubicBezTo>
                      <a:pt x="390" y="493"/>
                      <a:pt x="399" y="489"/>
                      <a:pt x="405" y="483"/>
                    </a:cubicBezTo>
                    <a:cubicBezTo>
                      <a:pt x="412" y="476"/>
                      <a:pt x="415" y="468"/>
                      <a:pt x="415" y="459"/>
                    </a:cubicBezTo>
                    <a:cubicBezTo>
                      <a:pt x="414" y="386"/>
                      <a:pt x="409" y="333"/>
                      <a:pt x="364" y="292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85" name="그룹 21"/>
            <p:cNvGrpSpPr/>
            <p:nvPr/>
          </p:nvGrpSpPr>
          <p:grpSpPr>
            <a:xfrm>
              <a:off x="6764868" y="5106884"/>
              <a:ext cx="1035601" cy="1211712"/>
              <a:chOff x="3711576" y="1566864"/>
              <a:chExt cx="1717675" cy="2009776"/>
            </a:xfrm>
          </p:grpSpPr>
          <p:sp>
            <p:nvSpPr>
              <p:cNvPr id="86" name="Freeform 12"/>
              <p:cNvSpPr>
                <a:spLocks/>
              </p:cNvSpPr>
              <p:nvPr/>
            </p:nvSpPr>
            <p:spPr bwMode="auto">
              <a:xfrm>
                <a:off x="3711576" y="1566864"/>
                <a:ext cx="1717675" cy="2009776"/>
              </a:xfrm>
              <a:custGeom>
                <a:avLst/>
                <a:gdLst>
                  <a:gd name="T0" fmla="*/ 398 w 455"/>
                  <a:gd name="T1" fmla="*/ 297 h 533"/>
                  <a:gd name="T2" fmla="*/ 320 w 455"/>
                  <a:gd name="T3" fmla="*/ 261 h 533"/>
                  <a:gd name="T4" fmla="*/ 339 w 455"/>
                  <a:gd name="T5" fmla="*/ 224 h 533"/>
                  <a:gd name="T6" fmla="*/ 363 w 455"/>
                  <a:gd name="T7" fmla="*/ 191 h 533"/>
                  <a:gd name="T8" fmla="*/ 355 w 455"/>
                  <a:gd name="T9" fmla="*/ 144 h 533"/>
                  <a:gd name="T10" fmla="*/ 323 w 455"/>
                  <a:gd name="T11" fmla="*/ 40 h 533"/>
                  <a:gd name="T12" fmla="*/ 229 w 455"/>
                  <a:gd name="T13" fmla="*/ 0 h 533"/>
                  <a:gd name="T14" fmla="*/ 228 w 455"/>
                  <a:gd name="T15" fmla="*/ 0 h 533"/>
                  <a:gd name="T16" fmla="*/ 227 w 455"/>
                  <a:gd name="T17" fmla="*/ 0 h 533"/>
                  <a:gd name="T18" fmla="*/ 133 w 455"/>
                  <a:gd name="T19" fmla="*/ 40 h 533"/>
                  <a:gd name="T20" fmla="*/ 100 w 455"/>
                  <a:gd name="T21" fmla="*/ 144 h 533"/>
                  <a:gd name="T22" fmla="*/ 93 w 455"/>
                  <a:gd name="T23" fmla="*/ 191 h 533"/>
                  <a:gd name="T24" fmla="*/ 116 w 455"/>
                  <a:gd name="T25" fmla="*/ 224 h 533"/>
                  <a:gd name="T26" fmla="*/ 135 w 455"/>
                  <a:gd name="T27" fmla="*/ 261 h 533"/>
                  <a:gd name="T28" fmla="*/ 57 w 455"/>
                  <a:gd name="T29" fmla="*/ 297 h 533"/>
                  <a:gd name="T30" fmla="*/ 0 w 455"/>
                  <a:gd name="T31" fmla="*/ 478 h 533"/>
                  <a:gd name="T32" fmla="*/ 16 w 455"/>
                  <a:gd name="T33" fmla="*/ 517 h 533"/>
                  <a:gd name="T34" fmla="*/ 54 w 455"/>
                  <a:gd name="T35" fmla="*/ 533 h 533"/>
                  <a:gd name="T36" fmla="*/ 401 w 455"/>
                  <a:gd name="T37" fmla="*/ 533 h 533"/>
                  <a:gd name="T38" fmla="*/ 440 w 455"/>
                  <a:gd name="T39" fmla="*/ 517 h 533"/>
                  <a:gd name="T40" fmla="*/ 455 w 455"/>
                  <a:gd name="T41" fmla="*/ 478 h 533"/>
                  <a:gd name="T42" fmla="*/ 398 w 455"/>
                  <a:gd name="T43" fmla="*/ 297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5" h="533">
                    <a:moveTo>
                      <a:pt x="398" y="297"/>
                    </a:moveTo>
                    <a:cubicBezTo>
                      <a:pt x="379" y="280"/>
                      <a:pt x="353" y="268"/>
                      <a:pt x="320" y="261"/>
                    </a:cubicBezTo>
                    <a:cubicBezTo>
                      <a:pt x="327" y="251"/>
                      <a:pt x="334" y="239"/>
                      <a:pt x="339" y="224"/>
                    </a:cubicBezTo>
                    <a:cubicBezTo>
                      <a:pt x="347" y="219"/>
                      <a:pt x="357" y="209"/>
                      <a:pt x="363" y="191"/>
                    </a:cubicBezTo>
                    <a:cubicBezTo>
                      <a:pt x="370" y="171"/>
                      <a:pt x="365" y="155"/>
                      <a:pt x="355" y="144"/>
                    </a:cubicBezTo>
                    <a:cubicBezTo>
                      <a:pt x="357" y="100"/>
                      <a:pt x="346" y="65"/>
                      <a:pt x="323" y="40"/>
                    </a:cubicBezTo>
                    <a:cubicBezTo>
                      <a:pt x="288" y="2"/>
                      <a:pt x="238" y="0"/>
                      <a:pt x="229" y="0"/>
                    </a:cubicBezTo>
                    <a:cubicBezTo>
                      <a:pt x="228" y="0"/>
                      <a:pt x="228" y="0"/>
                      <a:pt x="228" y="0"/>
                    </a:cubicBezTo>
                    <a:cubicBezTo>
                      <a:pt x="228" y="0"/>
                      <a:pt x="227" y="0"/>
                      <a:pt x="227" y="0"/>
                    </a:cubicBezTo>
                    <a:cubicBezTo>
                      <a:pt x="217" y="0"/>
                      <a:pt x="167" y="2"/>
                      <a:pt x="133" y="40"/>
                    </a:cubicBezTo>
                    <a:cubicBezTo>
                      <a:pt x="109" y="65"/>
                      <a:pt x="98" y="100"/>
                      <a:pt x="100" y="144"/>
                    </a:cubicBezTo>
                    <a:cubicBezTo>
                      <a:pt x="91" y="155"/>
                      <a:pt x="86" y="171"/>
                      <a:pt x="93" y="191"/>
                    </a:cubicBezTo>
                    <a:cubicBezTo>
                      <a:pt x="99" y="209"/>
                      <a:pt x="109" y="219"/>
                      <a:pt x="116" y="224"/>
                    </a:cubicBezTo>
                    <a:cubicBezTo>
                      <a:pt x="122" y="239"/>
                      <a:pt x="128" y="251"/>
                      <a:pt x="135" y="261"/>
                    </a:cubicBezTo>
                    <a:cubicBezTo>
                      <a:pt x="102" y="268"/>
                      <a:pt x="76" y="280"/>
                      <a:pt x="57" y="297"/>
                    </a:cubicBezTo>
                    <a:cubicBezTo>
                      <a:pt x="6" y="345"/>
                      <a:pt x="1" y="407"/>
                      <a:pt x="0" y="478"/>
                    </a:cubicBezTo>
                    <a:cubicBezTo>
                      <a:pt x="0" y="493"/>
                      <a:pt x="6" y="507"/>
                      <a:pt x="16" y="517"/>
                    </a:cubicBezTo>
                    <a:cubicBezTo>
                      <a:pt x="26" y="527"/>
                      <a:pt x="40" y="533"/>
                      <a:pt x="54" y="533"/>
                    </a:cubicBezTo>
                    <a:cubicBezTo>
                      <a:pt x="401" y="533"/>
                      <a:pt x="401" y="533"/>
                      <a:pt x="401" y="533"/>
                    </a:cubicBezTo>
                    <a:cubicBezTo>
                      <a:pt x="415" y="533"/>
                      <a:pt x="429" y="527"/>
                      <a:pt x="440" y="517"/>
                    </a:cubicBezTo>
                    <a:cubicBezTo>
                      <a:pt x="450" y="507"/>
                      <a:pt x="455" y="493"/>
                      <a:pt x="455" y="478"/>
                    </a:cubicBezTo>
                    <a:cubicBezTo>
                      <a:pt x="454" y="407"/>
                      <a:pt x="450" y="345"/>
                      <a:pt x="398" y="297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Freeform 13"/>
              <p:cNvSpPr>
                <a:spLocks noEditPoints="1"/>
              </p:cNvSpPr>
              <p:nvPr/>
            </p:nvSpPr>
            <p:spPr bwMode="auto">
              <a:xfrm>
                <a:off x="3787775" y="1641476"/>
                <a:ext cx="1565275" cy="1860550"/>
              </a:xfrm>
              <a:custGeom>
                <a:avLst/>
                <a:gdLst>
                  <a:gd name="T0" fmla="*/ 113 w 415"/>
                  <a:gd name="T1" fmla="*/ 190 h 493"/>
                  <a:gd name="T2" fmla="*/ 208 w 415"/>
                  <a:gd name="T3" fmla="*/ 275 h 493"/>
                  <a:gd name="T4" fmla="*/ 208 w 415"/>
                  <a:gd name="T5" fmla="*/ 275 h 493"/>
                  <a:gd name="T6" fmla="*/ 208 w 415"/>
                  <a:gd name="T7" fmla="*/ 275 h 493"/>
                  <a:gd name="T8" fmla="*/ 303 w 415"/>
                  <a:gd name="T9" fmla="*/ 190 h 493"/>
                  <a:gd name="T10" fmla="*/ 324 w 415"/>
                  <a:gd name="T11" fmla="*/ 165 h 493"/>
                  <a:gd name="T12" fmla="*/ 315 w 415"/>
                  <a:gd name="T13" fmla="*/ 132 h 493"/>
                  <a:gd name="T14" fmla="*/ 209 w 415"/>
                  <a:gd name="T15" fmla="*/ 0 h 493"/>
                  <a:gd name="T16" fmla="*/ 208 w 415"/>
                  <a:gd name="T17" fmla="*/ 0 h 493"/>
                  <a:gd name="T18" fmla="*/ 207 w 415"/>
                  <a:gd name="T19" fmla="*/ 0 h 493"/>
                  <a:gd name="T20" fmla="*/ 101 w 415"/>
                  <a:gd name="T21" fmla="*/ 132 h 493"/>
                  <a:gd name="T22" fmla="*/ 91 w 415"/>
                  <a:gd name="T23" fmla="*/ 165 h 493"/>
                  <a:gd name="T24" fmla="*/ 113 w 415"/>
                  <a:gd name="T25" fmla="*/ 190 h 493"/>
                  <a:gd name="T26" fmla="*/ 153 w 415"/>
                  <a:gd name="T27" fmla="*/ 91 h 493"/>
                  <a:gd name="T28" fmla="*/ 158 w 415"/>
                  <a:gd name="T29" fmla="*/ 111 h 493"/>
                  <a:gd name="T30" fmla="*/ 193 w 415"/>
                  <a:gd name="T31" fmla="*/ 83 h 493"/>
                  <a:gd name="T32" fmla="*/ 295 w 415"/>
                  <a:gd name="T33" fmla="*/ 134 h 493"/>
                  <a:gd name="T34" fmla="*/ 294 w 415"/>
                  <a:gd name="T35" fmla="*/ 142 h 493"/>
                  <a:gd name="T36" fmla="*/ 208 w 415"/>
                  <a:gd name="T37" fmla="*/ 255 h 493"/>
                  <a:gd name="T38" fmla="*/ 123 w 415"/>
                  <a:gd name="T39" fmla="*/ 147 h 493"/>
                  <a:gd name="T40" fmla="*/ 153 w 415"/>
                  <a:gd name="T41" fmla="*/ 91 h 493"/>
                  <a:gd name="T42" fmla="*/ 364 w 415"/>
                  <a:gd name="T43" fmla="*/ 292 h 493"/>
                  <a:gd name="T44" fmla="*/ 288 w 415"/>
                  <a:gd name="T45" fmla="*/ 259 h 493"/>
                  <a:gd name="T46" fmla="*/ 208 w 415"/>
                  <a:gd name="T47" fmla="*/ 297 h 493"/>
                  <a:gd name="T48" fmla="*/ 208 w 415"/>
                  <a:gd name="T49" fmla="*/ 297 h 493"/>
                  <a:gd name="T50" fmla="*/ 127 w 415"/>
                  <a:gd name="T51" fmla="*/ 259 h 493"/>
                  <a:gd name="T52" fmla="*/ 51 w 415"/>
                  <a:gd name="T53" fmla="*/ 292 h 493"/>
                  <a:gd name="T54" fmla="*/ 0 w 415"/>
                  <a:gd name="T55" fmla="*/ 459 h 493"/>
                  <a:gd name="T56" fmla="*/ 10 w 415"/>
                  <a:gd name="T57" fmla="*/ 483 h 493"/>
                  <a:gd name="T58" fmla="*/ 34 w 415"/>
                  <a:gd name="T59" fmla="*/ 493 h 493"/>
                  <a:gd name="T60" fmla="*/ 381 w 415"/>
                  <a:gd name="T61" fmla="*/ 493 h 493"/>
                  <a:gd name="T62" fmla="*/ 405 w 415"/>
                  <a:gd name="T63" fmla="*/ 483 h 493"/>
                  <a:gd name="T64" fmla="*/ 415 w 415"/>
                  <a:gd name="T65" fmla="*/ 459 h 493"/>
                  <a:gd name="T66" fmla="*/ 364 w 415"/>
                  <a:gd name="T67" fmla="*/ 2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15" h="493">
                    <a:moveTo>
                      <a:pt x="113" y="190"/>
                    </a:moveTo>
                    <a:cubicBezTo>
                      <a:pt x="141" y="275"/>
                      <a:pt x="206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10" y="275"/>
                      <a:pt x="275" y="275"/>
                      <a:pt x="303" y="190"/>
                    </a:cubicBezTo>
                    <a:cubicBezTo>
                      <a:pt x="307" y="189"/>
                      <a:pt x="317" y="184"/>
                      <a:pt x="324" y="165"/>
                    </a:cubicBezTo>
                    <a:cubicBezTo>
                      <a:pt x="332" y="143"/>
                      <a:pt x="318" y="134"/>
                      <a:pt x="315" y="132"/>
                    </a:cubicBezTo>
                    <a:cubicBezTo>
                      <a:pt x="326" y="3"/>
                      <a:pt x="220" y="0"/>
                      <a:pt x="209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8" y="0"/>
                      <a:pt x="208" y="0"/>
                      <a:pt x="207" y="0"/>
                    </a:cubicBezTo>
                    <a:cubicBezTo>
                      <a:pt x="196" y="0"/>
                      <a:pt x="90" y="3"/>
                      <a:pt x="101" y="132"/>
                    </a:cubicBezTo>
                    <a:cubicBezTo>
                      <a:pt x="98" y="134"/>
                      <a:pt x="84" y="143"/>
                      <a:pt x="91" y="165"/>
                    </a:cubicBezTo>
                    <a:cubicBezTo>
                      <a:pt x="98" y="184"/>
                      <a:pt x="109" y="189"/>
                      <a:pt x="113" y="190"/>
                    </a:cubicBezTo>
                    <a:close/>
                    <a:moveTo>
                      <a:pt x="153" y="91"/>
                    </a:moveTo>
                    <a:cubicBezTo>
                      <a:pt x="153" y="91"/>
                      <a:pt x="158" y="98"/>
                      <a:pt x="158" y="111"/>
                    </a:cubicBezTo>
                    <a:cubicBezTo>
                      <a:pt x="158" y="111"/>
                      <a:pt x="177" y="108"/>
                      <a:pt x="193" y="83"/>
                    </a:cubicBezTo>
                    <a:cubicBezTo>
                      <a:pt x="193" y="83"/>
                      <a:pt x="231" y="128"/>
                      <a:pt x="295" y="134"/>
                    </a:cubicBezTo>
                    <a:cubicBezTo>
                      <a:pt x="294" y="137"/>
                      <a:pt x="294" y="139"/>
                      <a:pt x="294" y="142"/>
                    </a:cubicBezTo>
                    <a:cubicBezTo>
                      <a:pt x="279" y="253"/>
                      <a:pt x="211" y="255"/>
                      <a:pt x="208" y="255"/>
                    </a:cubicBezTo>
                    <a:cubicBezTo>
                      <a:pt x="205" y="255"/>
                      <a:pt x="139" y="253"/>
                      <a:pt x="123" y="147"/>
                    </a:cubicBezTo>
                    <a:cubicBezTo>
                      <a:pt x="124" y="134"/>
                      <a:pt x="130" y="110"/>
                      <a:pt x="153" y="91"/>
                    </a:cubicBezTo>
                    <a:close/>
                    <a:moveTo>
                      <a:pt x="364" y="292"/>
                    </a:moveTo>
                    <a:cubicBezTo>
                      <a:pt x="344" y="273"/>
                      <a:pt x="316" y="264"/>
                      <a:pt x="288" y="259"/>
                    </a:cubicBezTo>
                    <a:cubicBezTo>
                      <a:pt x="253" y="297"/>
                      <a:pt x="211" y="297"/>
                      <a:pt x="208" y="297"/>
                    </a:cubicBezTo>
                    <a:cubicBezTo>
                      <a:pt x="208" y="297"/>
                      <a:pt x="208" y="297"/>
                      <a:pt x="208" y="297"/>
                    </a:cubicBezTo>
                    <a:cubicBezTo>
                      <a:pt x="205" y="297"/>
                      <a:pt x="163" y="297"/>
                      <a:pt x="127" y="259"/>
                    </a:cubicBezTo>
                    <a:cubicBezTo>
                      <a:pt x="100" y="264"/>
                      <a:pt x="71" y="273"/>
                      <a:pt x="51" y="292"/>
                    </a:cubicBezTo>
                    <a:cubicBezTo>
                      <a:pt x="7" y="333"/>
                      <a:pt x="1" y="386"/>
                      <a:pt x="0" y="459"/>
                    </a:cubicBezTo>
                    <a:cubicBezTo>
                      <a:pt x="0" y="468"/>
                      <a:pt x="3" y="476"/>
                      <a:pt x="10" y="483"/>
                    </a:cubicBezTo>
                    <a:cubicBezTo>
                      <a:pt x="16" y="489"/>
                      <a:pt x="25" y="493"/>
                      <a:pt x="34" y="493"/>
                    </a:cubicBezTo>
                    <a:cubicBezTo>
                      <a:pt x="381" y="493"/>
                      <a:pt x="381" y="493"/>
                      <a:pt x="381" y="493"/>
                    </a:cubicBezTo>
                    <a:cubicBezTo>
                      <a:pt x="390" y="493"/>
                      <a:pt x="399" y="489"/>
                      <a:pt x="405" y="483"/>
                    </a:cubicBezTo>
                    <a:cubicBezTo>
                      <a:pt x="412" y="476"/>
                      <a:pt x="415" y="468"/>
                      <a:pt x="415" y="459"/>
                    </a:cubicBezTo>
                    <a:cubicBezTo>
                      <a:pt x="414" y="386"/>
                      <a:pt x="409" y="333"/>
                      <a:pt x="364" y="292"/>
                    </a:cubicBez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88" name="그룹 22"/>
            <p:cNvGrpSpPr/>
            <p:nvPr/>
          </p:nvGrpSpPr>
          <p:grpSpPr>
            <a:xfrm>
              <a:off x="7622590" y="5106884"/>
              <a:ext cx="1035601" cy="1211712"/>
              <a:chOff x="3711576" y="1566864"/>
              <a:chExt cx="1717675" cy="2009776"/>
            </a:xfrm>
          </p:grpSpPr>
          <p:sp>
            <p:nvSpPr>
              <p:cNvPr id="89" name="Freeform 12"/>
              <p:cNvSpPr>
                <a:spLocks/>
              </p:cNvSpPr>
              <p:nvPr/>
            </p:nvSpPr>
            <p:spPr bwMode="auto">
              <a:xfrm>
                <a:off x="3711576" y="1566864"/>
                <a:ext cx="1717675" cy="2009776"/>
              </a:xfrm>
              <a:custGeom>
                <a:avLst/>
                <a:gdLst>
                  <a:gd name="T0" fmla="*/ 398 w 455"/>
                  <a:gd name="T1" fmla="*/ 297 h 533"/>
                  <a:gd name="T2" fmla="*/ 320 w 455"/>
                  <a:gd name="T3" fmla="*/ 261 h 533"/>
                  <a:gd name="T4" fmla="*/ 339 w 455"/>
                  <a:gd name="T5" fmla="*/ 224 h 533"/>
                  <a:gd name="T6" fmla="*/ 363 w 455"/>
                  <a:gd name="T7" fmla="*/ 191 h 533"/>
                  <a:gd name="T8" fmla="*/ 355 w 455"/>
                  <a:gd name="T9" fmla="*/ 144 h 533"/>
                  <a:gd name="T10" fmla="*/ 323 w 455"/>
                  <a:gd name="T11" fmla="*/ 40 h 533"/>
                  <a:gd name="T12" fmla="*/ 229 w 455"/>
                  <a:gd name="T13" fmla="*/ 0 h 533"/>
                  <a:gd name="T14" fmla="*/ 228 w 455"/>
                  <a:gd name="T15" fmla="*/ 0 h 533"/>
                  <a:gd name="T16" fmla="*/ 227 w 455"/>
                  <a:gd name="T17" fmla="*/ 0 h 533"/>
                  <a:gd name="T18" fmla="*/ 133 w 455"/>
                  <a:gd name="T19" fmla="*/ 40 h 533"/>
                  <a:gd name="T20" fmla="*/ 100 w 455"/>
                  <a:gd name="T21" fmla="*/ 144 h 533"/>
                  <a:gd name="T22" fmla="*/ 93 w 455"/>
                  <a:gd name="T23" fmla="*/ 191 h 533"/>
                  <a:gd name="T24" fmla="*/ 116 w 455"/>
                  <a:gd name="T25" fmla="*/ 224 h 533"/>
                  <a:gd name="T26" fmla="*/ 135 w 455"/>
                  <a:gd name="T27" fmla="*/ 261 h 533"/>
                  <a:gd name="T28" fmla="*/ 57 w 455"/>
                  <a:gd name="T29" fmla="*/ 297 h 533"/>
                  <a:gd name="T30" fmla="*/ 0 w 455"/>
                  <a:gd name="T31" fmla="*/ 478 h 533"/>
                  <a:gd name="T32" fmla="*/ 16 w 455"/>
                  <a:gd name="T33" fmla="*/ 517 h 533"/>
                  <a:gd name="T34" fmla="*/ 54 w 455"/>
                  <a:gd name="T35" fmla="*/ 533 h 533"/>
                  <a:gd name="T36" fmla="*/ 401 w 455"/>
                  <a:gd name="T37" fmla="*/ 533 h 533"/>
                  <a:gd name="T38" fmla="*/ 440 w 455"/>
                  <a:gd name="T39" fmla="*/ 517 h 533"/>
                  <a:gd name="T40" fmla="*/ 455 w 455"/>
                  <a:gd name="T41" fmla="*/ 478 h 533"/>
                  <a:gd name="T42" fmla="*/ 398 w 455"/>
                  <a:gd name="T43" fmla="*/ 297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5" h="533">
                    <a:moveTo>
                      <a:pt x="398" y="297"/>
                    </a:moveTo>
                    <a:cubicBezTo>
                      <a:pt x="379" y="280"/>
                      <a:pt x="353" y="268"/>
                      <a:pt x="320" y="261"/>
                    </a:cubicBezTo>
                    <a:cubicBezTo>
                      <a:pt x="327" y="251"/>
                      <a:pt x="334" y="239"/>
                      <a:pt x="339" y="224"/>
                    </a:cubicBezTo>
                    <a:cubicBezTo>
                      <a:pt x="347" y="219"/>
                      <a:pt x="357" y="209"/>
                      <a:pt x="363" y="191"/>
                    </a:cubicBezTo>
                    <a:cubicBezTo>
                      <a:pt x="370" y="171"/>
                      <a:pt x="365" y="155"/>
                      <a:pt x="355" y="144"/>
                    </a:cubicBezTo>
                    <a:cubicBezTo>
                      <a:pt x="357" y="100"/>
                      <a:pt x="346" y="65"/>
                      <a:pt x="323" y="40"/>
                    </a:cubicBezTo>
                    <a:cubicBezTo>
                      <a:pt x="288" y="2"/>
                      <a:pt x="238" y="0"/>
                      <a:pt x="229" y="0"/>
                    </a:cubicBezTo>
                    <a:cubicBezTo>
                      <a:pt x="228" y="0"/>
                      <a:pt x="228" y="0"/>
                      <a:pt x="228" y="0"/>
                    </a:cubicBezTo>
                    <a:cubicBezTo>
                      <a:pt x="228" y="0"/>
                      <a:pt x="227" y="0"/>
                      <a:pt x="227" y="0"/>
                    </a:cubicBezTo>
                    <a:cubicBezTo>
                      <a:pt x="217" y="0"/>
                      <a:pt x="167" y="2"/>
                      <a:pt x="133" y="40"/>
                    </a:cubicBezTo>
                    <a:cubicBezTo>
                      <a:pt x="109" y="65"/>
                      <a:pt x="98" y="100"/>
                      <a:pt x="100" y="144"/>
                    </a:cubicBezTo>
                    <a:cubicBezTo>
                      <a:pt x="91" y="155"/>
                      <a:pt x="86" y="171"/>
                      <a:pt x="93" y="191"/>
                    </a:cubicBezTo>
                    <a:cubicBezTo>
                      <a:pt x="99" y="209"/>
                      <a:pt x="109" y="219"/>
                      <a:pt x="116" y="224"/>
                    </a:cubicBezTo>
                    <a:cubicBezTo>
                      <a:pt x="122" y="239"/>
                      <a:pt x="128" y="251"/>
                      <a:pt x="135" y="261"/>
                    </a:cubicBezTo>
                    <a:cubicBezTo>
                      <a:pt x="102" y="268"/>
                      <a:pt x="76" y="280"/>
                      <a:pt x="57" y="297"/>
                    </a:cubicBezTo>
                    <a:cubicBezTo>
                      <a:pt x="6" y="345"/>
                      <a:pt x="1" y="407"/>
                      <a:pt x="0" y="478"/>
                    </a:cubicBezTo>
                    <a:cubicBezTo>
                      <a:pt x="0" y="493"/>
                      <a:pt x="6" y="507"/>
                      <a:pt x="16" y="517"/>
                    </a:cubicBezTo>
                    <a:cubicBezTo>
                      <a:pt x="26" y="527"/>
                      <a:pt x="40" y="533"/>
                      <a:pt x="54" y="533"/>
                    </a:cubicBezTo>
                    <a:cubicBezTo>
                      <a:pt x="401" y="533"/>
                      <a:pt x="401" y="533"/>
                      <a:pt x="401" y="533"/>
                    </a:cubicBezTo>
                    <a:cubicBezTo>
                      <a:pt x="415" y="533"/>
                      <a:pt x="429" y="527"/>
                      <a:pt x="440" y="517"/>
                    </a:cubicBezTo>
                    <a:cubicBezTo>
                      <a:pt x="450" y="507"/>
                      <a:pt x="455" y="493"/>
                      <a:pt x="455" y="478"/>
                    </a:cubicBezTo>
                    <a:cubicBezTo>
                      <a:pt x="454" y="407"/>
                      <a:pt x="450" y="345"/>
                      <a:pt x="398" y="297"/>
                    </a:cubicBezTo>
                    <a:close/>
                  </a:path>
                </a:pathLst>
              </a:custGeom>
              <a:solidFill>
                <a:sysClr val="window" lastClr="FFFFFF">
                  <a:lumMod val="95000"/>
                </a:sys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0" name="Freeform 13"/>
              <p:cNvSpPr>
                <a:spLocks noEditPoints="1"/>
              </p:cNvSpPr>
              <p:nvPr/>
            </p:nvSpPr>
            <p:spPr bwMode="auto">
              <a:xfrm>
                <a:off x="3787775" y="1641476"/>
                <a:ext cx="1565275" cy="1860550"/>
              </a:xfrm>
              <a:custGeom>
                <a:avLst/>
                <a:gdLst>
                  <a:gd name="T0" fmla="*/ 113 w 415"/>
                  <a:gd name="T1" fmla="*/ 190 h 493"/>
                  <a:gd name="T2" fmla="*/ 208 w 415"/>
                  <a:gd name="T3" fmla="*/ 275 h 493"/>
                  <a:gd name="T4" fmla="*/ 208 w 415"/>
                  <a:gd name="T5" fmla="*/ 275 h 493"/>
                  <a:gd name="T6" fmla="*/ 208 w 415"/>
                  <a:gd name="T7" fmla="*/ 275 h 493"/>
                  <a:gd name="T8" fmla="*/ 303 w 415"/>
                  <a:gd name="T9" fmla="*/ 190 h 493"/>
                  <a:gd name="T10" fmla="*/ 324 w 415"/>
                  <a:gd name="T11" fmla="*/ 165 h 493"/>
                  <a:gd name="T12" fmla="*/ 315 w 415"/>
                  <a:gd name="T13" fmla="*/ 132 h 493"/>
                  <a:gd name="T14" fmla="*/ 209 w 415"/>
                  <a:gd name="T15" fmla="*/ 0 h 493"/>
                  <a:gd name="T16" fmla="*/ 208 w 415"/>
                  <a:gd name="T17" fmla="*/ 0 h 493"/>
                  <a:gd name="T18" fmla="*/ 207 w 415"/>
                  <a:gd name="T19" fmla="*/ 0 h 493"/>
                  <a:gd name="T20" fmla="*/ 101 w 415"/>
                  <a:gd name="T21" fmla="*/ 132 h 493"/>
                  <a:gd name="T22" fmla="*/ 91 w 415"/>
                  <a:gd name="T23" fmla="*/ 165 h 493"/>
                  <a:gd name="T24" fmla="*/ 113 w 415"/>
                  <a:gd name="T25" fmla="*/ 190 h 493"/>
                  <a:gd name="T26" fmla="*/ 153 w 415"/>
                  <a:gd name="T27" fmla="*/ 91 h 493"/>
                  <a:gd name="T28" fmla="*/ 158 w 415"/>
                  <a:gd name="T29" fmla="*/ 111 h 493"/>
                  <a:gd name="T30" fmla="*/ 193 w 415"/>
                  <a:gd name="T31" fmla="*/ 83 h 493"/>
                  <a:gd name="T32" fmla="*/ 295 w 415"/>
                  <a:gd name="T33" fmla="*/ 134 h 493"/>
                  <a:gd name="T34" fmla="*/ 294 w 415"/>
                  <a:gd name="T35" fmla="*/ 142 h 493"/>
                  <a:gd name="T36" fmla="*/ 208 w 415"/>
                  <a:gd name="T37" fmla="*/ 255 h 493"/>
                  <a:gd name="T38" fmla="*/ 123 w 415"/>
                  <a:gd name="T39" fmla="*/ 147 h 493"/>
                  <a:gd name="T40" fmla="*/ 153 w 415"/>
                  <a:gd name="T41" fmla="*/ 91 h 493"/>
                  <a:gd name="T42" fmla="*/ 364 w 415"/>
                  <a:gd name="T43" fmla="*/ 292 h 493"/>
                  <a:gd name="T44" fmla="*/ 288 w 415"/>
                  <a:gd name="T45" fmla="*/ 259 h 493"/>
                  <a:gd name="T46" fmla="*/ 208 w 415"/>
                  <a:gd name="T47" fmla="*/ 297 h 493"/>
                  <a:gd name="T48" fmla="*/ 208 w 415"/>
                  <a:gd name="T49" fmla="*/ 297 h 493"/>
                  <a:gd name="T50" fmla="*/ 127 w 415"/>
                  <a:gd name="T51" fmla="*/ 259 h 493"/>
                  <a:gd name="T52" fmla="*/ 51 w 415"/>
                  <a:gd name="T53" fmla="*/ 292 h 493"/>
                  <a:gd name="T54" fmla="*/ 0 w 415"/>
                  <a:gd name="T55" fmla="*/ 459 h 493"/>
                  <a:gd name="T56" fmla="*/ 10 w 415"/>
                  <a:gd name="T57" fmla="*/ 483 h 493"/>
                  <a:gd name="T58" fmla="*/ 34 w 415"/>
                  <a:gd name="T59" fmla="*/ 493 h 493"/>
                  <a:gd name="T60" fmla="*/ 381 w 415"/>
                  <a:gd name="T61" fmla="*/ 493 h 493"/>
                  <a:gd name="T62" fmla="*/ 405 w 415"/>
                  <a:gd name="T63" fmla="*/ 483 h 493"/>
                  <a:gd name="T64" fmla="*/ 415 w 415"/>
                  <a:gd name="T65" fmla="*/ 459 h 493"/>
                  <a:gd name="T66" fmla="*/ 364 w 415"/>
                  <a:gd name="T67" fmla="*/ 2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15" h="493">
                    <a:moveTo>
                      <a:pt x="113" y="190"/>
                    </a:moveTo>
                    <a:cubicBezTo>
                      <a:pt x="141" y="275"/>
                      <a:pt x="206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10" y="275"/>
                      <a:pt x="275" y="275"/>
                      <a:pt x="303" y="190"/>
                    </a:cubicBezTo>
                    <a:cubicBezTo>
                      <a:pt x="307" y="189"/>
                      <a:pt x="317" y="184"/>
                      <a:pt x="324" y="165"/>
                    </a:cubicBezTo>
                    <a:cubicBezTo>
                      <a:pt x="332" y="143"/>
                      <a:pt x="318" y="134"/>
                      <a:pt x="315" y="132"/>
                    </a:cubicBezTo>
                    <a:cubicBezTo>
                      <a:pt x="326" y="3"/>
                      <a:pt x="220" y="0"/>
                      <a:pt x="209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8" y="0"/>
                      <a:pt x="208" y="0"/>
                      <a:pt x="207" y="0"/>
                    </a:cubicBezTo>
                    <a:cubicBezTo>
                      <a:pt x="196" y="0"/>
                      <a:pt x="90" y="3"/>
                      <a:pt x="101" y="132"/>
                    </a:cubicBezTo>
                    <a:cubicBezTo>
                      <a:pt x="98" y="134"/>
                      <a:pt x="84" y="143"/>
                      <a:pt x="91" y="165"/>
                    </a:cubicBezTo>
                    <a:cubicBezTo>
                      <a:pt x="98" y="184"/>
                      <a:pt x="109" y="189"/>
                      <a:pt x="113" y="190"/>
                    </a:cubicBezTo>
                    <a:close/>
                    <a:moveTo>
                      <a:pt x="153" y="91"/>
                    </a:moveTo>
                    <a:cubicBezTo>
                      <a:pt x="153" y="91"/>
                      <a:pt x="158" y="98"/>
                      <a:pt x="158" y="111"/>
                    </a:cubicBezTo>
                    <a:cubicBezTo>
                      <a:pt x="158" y="111"/>
                      <a:pt x="177" y="108"/>
                      <a:pt x="193" y="83"/>
                    </a:cubicBezTo>
                    <a:cubicBezTo>
                      <a:pt x="193" y="83"/>
                      <a:pt x="231" y="128"/>
                      <a:pt x="295" y="134"/>
                    </a:cubicBezTo>
                    <a:cubicBezTo>
                      <a:pt x="294" y="137"/>
                      <a:pt x="294" y="139"/>
                      <a:pt x="294" y="142"/>
                    </a:cubicBezTo>
                    <a:cubicBezTo>
                      <a:pt x="279" y="253"/>
                      <a:pt x="211" y="255"/>
                      <a:pt x="208" y="255"/>
                    </a:cubicBezTo>
                    <a:cubicBezTo>
                      <a:pt x="205" y="255"/>
                      <a:pt x="139" y="253"/>
                      <a:pt x="123" y="147"/>
                    </a:cubicBezTo>
                    <a:cubicBezTo>
                      <a:pt x="124" y="134"/>
                      <a:pt x="130" y="110"/>
                      <a:pt x="153" y="91"/>
                    </a:cubicBezTo>
                    <a:close/>
                    <a:moveTo>
                      <a:pt x="364" y="292"/>
                    </a:moveTo>
                    <a:cubicBezTo>
                      <a:pt x="344" y="273"/>
                      <a:pt x="316" y="264"/>
                      <a:pt x="288" y="259"/>
                    </a:cubicBezTo>
                    <a:cubicBezTo>
                      <a:pt x="253" y="297"/>
                      <a:pt x="211" y="297"/>
                      <a:pt x="208" y="297"/>
                    </a:cubicBezTo>
                    <a:cubicBezTo>
                      <a:pt x="208" y="297"/>
                      <a:pt x="208" y="297"/>
                      <a:pt x="208" y="297"/>
                    </a:cubicBezTo>
                    <a:cubicBezTo>
                      <a:pt x="205" y="297"/>
                      <a:pt x="163" y="297"/>
                      <a:pt x="127" y="259"/>
                    </a:cubicBezTo>
                    <a:cubicBezTo>
                      <a:pt x="100" y="264"/>
                      <a:pt x="71" y="273"/>
                      <a:pt x="51" y="292"/>
                    </a:cubicBezTo>
                    <a:cubicBezTo>
                      <a:pt x="7" y="333"/>
                      <a:pt x="1" y="386"/>
                      <a:pt x="0" y="459"/>
                    </a:cubicBezTo>
                    <a:cubicBezTo>
                      <a:pt x="0" y="468"/>
                      <a:pt x="3" y="476"/>
                      <a:pt x="10" y="483"/>
                    </a:cubicBezTo>
                    <a:cubicBezTo>
                      <a:pt x="16" y="489"/>
                      <a:pt x="25" y="493"/>
                      <a:pt x="34" y="493"/>
                    </a:cubicBezTo>
                    <a:cubicBezTo>
                      <a:pt x="381" y="493"/>
                      <a:pt x="381" y="493"/>
                      <a:pt x="381" y="493"/>
                    </a:cubicBezTo>
                    <a:cubicBezTo>
                      <a:pt x="390" y="493"/>
                      <a:pt x="399" y="489"/>
                      <a:pt x="405" y="483"/>
                    </a:cubicBezTo>
                    <a:cubicBezTo>
                      <a:pt x="412" y="476"/>
                      <a:pt x="415" y="468"/>
                      <a:pt x="415" y="459"/>
                    </a:cubicBezTo>
                    <a:cubicBezTo>
                      <a:pt x="414" y="386"/>
                      <a:pt x="409" y="333"/>
                      <a:pt x="364" y="292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91" name="그룹 23"/>
            <p:cNvGrpSpPr/>
            <p:nvPr/>
          </p:nvGrpSpPr>
          <p:grpSpPr>
            <a:xfrm>
              <a:off x="7193729" y="5339339"/>
              <a:ext cx="1035601" cy="1211712"/>
              <a:chOff x="3711576" y="1566864"/>
              <a:chExt cx="1717675" cy="2009776"/>
            </a:xfrm>
          </p:grpSpPr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3711576" y="1566864"/>
                <a:ext cx="1717675" cy="2009776"/>
              </a:xfrm>
              <a:custGeom>
                <a:avLst/>
                <a:gdLst>
                  <a:gd name="T0" fmla="*/ 398 w 455"/>
                  <a:gd name="T1" fmla="*/ 297 h 533"/>
                  <a:gd name="T2" fmla="*/ 320 w 455"/>
                  <a:gd name="T3" fmla="*/ 261 h 533"/>
                  <a:gd name="T4" fmla="*/ 339 w 455"/>
                  <a:gd name="T5" fmla="*/ 224 h 533"/>
                  <a:gd name="T6" fmla="*/ 363 w 455"/>
                  <a:gd name="T7" fmla="*/ 191 h 533"/>
                  <a:gd name="T8" fmla="*/ 355 w 455"/>
                  <a:gd name="T9" fmla="*/ 144 h 533"/>
                  <a:gd name="T10" fmla="*/ 323 w 455"/>
                  <a:gd name="T11" fmla="*/ 40 h 533"/>
                  <a:gd name="T12" fmla="*/ 229 w 455"/>
                  <a:gd name="T13" fmla="*/ 0 h 533"/>
                  <a:gd name="T14" fmla="*/ 228 w 455"/>
                  <a:gd name="T15" fmla="*/ 0 h 533"/>
                  <a:gd name="T16" fmla="*/ 227 w 455"/>
                  <a:gd name="T17" fmla="*/ 0 h 533"/>
                  <a:gd name="T18" fmla="*/ 133 w 455"/>
                  <a:gd name="T19" fmla="*/ 40 h 533"/>
                  <a:gd name="T20" fmla="*/ 100 w 455"/>
                  <a:gd name="T21" fmla="*/ 144 h 533"/>
                  <a:gd name="T22" fmla="*/ 93 w 455"/>
                  <a:gd name="T23" fmla="*/ 191 h 533"/>
                  <a:gd name="T24" fmla="*/ 116 w 455"/>
                  <a:gd name="T25" fmla="*/ 224 h 533"/>
                  <a:gd name="T26" fmla="*/ 135 w 455"/>
                  <a:gd name="T27" fmla="*/ 261 h 533"/>
                  <a:gd name="T28" fmla="*/ 57 w 455"/>
                  <a:gd name="T29" fmla="*/ 297 h 533"/>
                  <a:gd name="T30" fmla="*/ 0 w 455"/>
                  <a:gd name="T31" fmla="*/ 478 h 533"/>
                  <a:gd name="T32" fmla="*/ 16 w 455"/>
                  <a:gd name="T33" fmla="*/ 517 h 533"/>
                  <a:gd name="T34" fmla="*/ 54 w 455"/>
                  <a:gd name="T35" fmla="*/ 533 h 533"/>
                  <a:gd name="T36" fmla="*/ 401 w 455"/>
                  <a:gd name="T37" fmla="*/ 533 h 533"/>
                  <a:gd name="T38" fmla="*/ 440 w 455"/>
                  <a:gd name="T39" fmla="*/ 517 h 533"/>
                  <a:gd name="T40" fmla="*/ 455 w 455"/>
                  <a:gd name="T41" fmla="*/ 478 h 533"/>
                  <a:gd name="T42" fmla="*/ 398 w 455"/>
                  <a:gd name="T43" fmla="*/ 297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5" h="533">
                    <a:moveTo>
                      <a:pt x="398" y="297"/>
                    </a:moveTo>
                    <a:cubicBezTo>
                      <a:pt x="379" y="280"/>
                      <a:pt x="353" y="268"/>
                      <a:pt x="320" y="261"/>
                    </a:cubicBezTo>
                    <a:cubicBezTo>
                      <a:pt x="327" y="251"/>
                      <a:pt x="334" y="239"/>
                      <a:pt x="339" y="224"/>
                    </a:cubicBezTo>
                    <a:cubicBezTo>
                      <a:pt x="347" y="219"/>
                      <a:pt x="357" y="209"/>
                      <a:pt x="363" y="191"/>
                    </a:cubicBezTo>
                    <a:cubicBezTo>
                      <a:pt x="370" y="171"/>
                      <a:pt x="365" y="155"/>
                      <a:pt x="355" y="144"/>
                    </a:cubicBezTo>
                    <a:cubicBezTo>
                      <a:pt x="357" y="100"/>
                      <a:pt x="346" y="65"/>
                      <a:pt x="323" y="40"/>
                    </a:cubicBezTo>
                    <a:cubicBezTo>
                      <a:pt x="288" y="2"/>
                      <a:pt x="238" y="0"/>
                      <a:pt x="229" y="0"/>
                    </a:cubicBezTo>
                    <a:cubicBezTo>
                      <a:pt x="228" y="0"/>
                      <a:pt x="228" y="0"/>
                      <a:pt x="228" y="0"/>
                    </a:cubicBezTo>
                    <a:cubicBezTo>
                      <a:pt x="228" y="0"/>
                      <a:pt x="227" y="0"/>
                      <a:pt x="227" y="0"/>
                    </a:cubicBezTo>
                    <a:cubicBezTo>
                      <a:pt x="217" y="0"/>
                      <a:pt x="167" y="2"/>
                      <a:pt x="133" y="40"/>
                    </a:cubicBezTo>
                    <a:cubicBezTo>
                      <a:pt x="109" y="65"/>
                      <a:pt x="98" y="100"/>
                      <a:pt x="100" y="144"/>
                    </a:cubicBezTo>
                    <a:cubicBezTo>
                      <a:pt x="91" y="155"/>
                      <a:pt x="86" y="171"/>
                      <a:pt x="93" y="191"/>
                    </a:cubicBezTo>
                    <a:cubicBezTo>
                      <a:pt x="99" y="209"/>
                      <a:pt x="109" y="219"/>
                      <a:pt x="116" y="224"/>
                    </a:cubicBezTo>
                    <a:cubicBezTo>
                      <a:pt x="122" y="239"/>
                      <a:pt x="128" y="251"/>
                      <a:pt x="135" y="261"/>
                    </a:cubicBezTo>
                    <a:cubicBezTo>
                      <a:pt x="102" y="268"/>
                      <a:pt x="76" y="280"/>
                      <a:pt x="57" y="297"/>
                    </a:cubicBezTo>
                    <a:cubicBezTo>
                      <a:pt x="6" y="345"/>
                      <a:pt x="1" y="407"/>
                      <a:pt x="0" y="478"/>
                    </a:cubicBezTo>
                    <a:cubicBezTo>
                      <a:pt x="0" y="493"/>
                      <a:pt x="6" y="507"/>
                      <a:pt x="16" y="517"/>
                    </a:cubicBezTo>
                    <a:cubicBezTo>
                      <a:pt x="26" y="527"/>
                      <a:pt x="40" y="533"/>
                      <a:pt x="54" y="533"/>
                    </a:cubicBezTo>
                    <a:cubicBezTo>
                      <a:pt x="401" y="533"/>
                      <a:pt x="401" y="533"/>
                      <a:pt x="401" y="533"/>
                    </a:cubicBezTo>
                    <a:cubicBezTo>
                      <a:pt x="415" y="533"/>
                      <a:pt x="429" y="527"/>
                      <a:pt x="440" y="517"/>
                    </a:cubicBezTo>
                    <a:cubicBezTo>
                      <a:pt x="450" y="507"/>
                      <a:pt x="455" y="493"/>
                      <a:pt x="455" y="478"/>
                    </a:cubicBezTo>
                    <a:cubicBezTo>
                      <a:pt x="454" y="407"/>
                      <a:pt x="450" y="345"/>
                      <a:pt x="398" y="297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3" name="Freeform 13"/>
              <p:cNvSpPr>
                <a:spLocks noEditPoints="1"/>
              </p:cNvSpPr>
              <p:nvPr/>
            </p:nvSpPr>
            <p:spPr bwMode="auto">
              <a:xfrm>
                <a:off x="3787775" y="1641476"/>
                <a:ext cx="1565276" cy="1860551"/>
              </a:xfrm>
              <a:custGeom>
                <a:avLst/>
                <a:gdLst>
                  <a:gd name="T0" fmla="*/ 113 w 415"/>
                  <a:gd name="T1" fmla="*/ 190 h 493"/>
                  <a:gd name="T2" fmla="*/ 208 w 415"/>
                  <a:gd name="T3" fmla="*/ 275 h 493"/>
                  <a:gd name="T4" fmla="*/ 208 w 415"/>
                  <a:gd name="T5" fmla="*/ 275 h 493"/>
                  <a:gd name="T6" fmla="*/ 208 w 415"/>
                  <a:gd name="T7" fmla="*/ 275 h 493"/>
                  <a:gd name="T8" fmla="*/ 303 w 415"/>
                  <a:gd name="T9" fmla="*/ 190 h 493"/>
                  <a:gd name="T10" fmla="*/ 324 w 415"/>
                  <a:gd name="T11" fmla="*/ 165 h 493"/>
                  <a:gd name="T12" fmla="*/ 315 w 415"/>
                  <a:gd name="T13" fmla="*/ 132 h 493"/>
                  <a:gd name="T14" fmla="*/ 209 w 415"/>
                  <a:gd name="T15" fmla="*/ 0 h 493"/>
                  <a:gd name="T16" fmla="*/ 208 w 415"/>
                  <a:gd name="T17" fmla="*/ 0 h 493"/>
                  <a:gd name="T18" fmla="*/ 207 w 415"/>
                  <a:gd name="T19" fmla="*/ 0 h 493"/>
                  <a:gd name="T20" fmla="*/ 101 w 415"/>
                  <a:gd name="T21" fmla="*/ 132 h 493"/>
                  <a:gd name="T22" fmla="*/ 91 w 415"/>
                  <a:gd name="T23" fmla="*/ 165 h 493"/>
                  <a:gd name="T24" fmla="*/ 113 w 415"/>
                  <a:gd name="T25" fmla="*/ 190 h 493"/>
                  <a:gd name="T26" fmla="*/ 153 w 415"/>
                  <a:gd name="T27" fmla="*/ 91 h 493"/>
                  <a:gd name="T28" fmla="*/ 158 w 415"/>
                  <a:gd name="T29" fmla="*/ 111 h 493"/>
                  <a:gd name="T30" fmla="*/ 193 w 415"/>
                  <a:gd name="T31" fmla="*/ 83 h 493"/>
                  <a:gd name="T32" fmla="*/ 295 w 415"/>
                  <a:gd name="T33" fmla="*/ 134 h 493"/>
                  <a:gd name="T34" fmla="*/ 294 w 415"/>
                  <a:gd name="T35" fmla="*/ 142 h 493"/>
                  <a:gd name="T36" fmla="*/ 208 w 415"/>
                  <a:gd name="T37" fmla="*/ 255 h 493"/>
                  <a:gd name="T38" fmla="*/ 123 w 415"/>
                  <a:gd name="T39" fmla="*/ 147 h 493"/>
                  <a:gd name="T40" fmla="*/ 153 w 415"/>
                  <a:gd name="T41" fmla="*/ 91 h 493"/>
                  <a:gd name="T42" fmla="*/ 364 w 415"/>
                  <a:gd name="T43" fmla="*/ 292 h 493"/>
                  <a:gd name="T44" fmla="*/ 288 w 415"/>
                  <a:gd name="T45" fmla="*/ 259 h 493"/>
                  <a:gd name="T46" fmla="*/ 208 w 415"/>
                  <a:gd name="T47" fmla="*/ 297 h 493"/>
                  <a:gd name="T48" fmla="*/ 208 w 415"/>
                  <a:gd name="T49" fmla="*/ 297 h 493"/>
                  <a:gd name="T50" fmla="*/ 127 w 415"/>
                  <a:gd name="T51" fmla="*/ 259 h 493"/>
                  <a:gd name="T52" fmla="*/ 51 w 415"/>
                  <a:gd name="T53" fmla="*/ 292 h 493"/>
                  <a:gd name="T54" fmla="*/ 0 w 415"/>
                  <a:gd name="T55" fmla="*/ 459 h 493"/>
                  <a:gd name="T56" fmla="*/ 10 w 415"/>
                  <a:gd name="T57" fmla="*/ 483 h 493"/>
                  <a:gd name="T58" fmla="*/ 34 w 415"/>
                  <a:gd name="T59" fmla="*/ 493 h 493"/>
                  <a:gd name="T60" fmla="*/ 381 w 415"/>
                  <a:gd name="T61" fmla="*/ 493 h 493"/>
                  <a:gd name="T62" fmla="*/ 405 w 415"/>
                  <a:gd name="T63" fmla="*/ 483 h 493"/>
                  <a:gd name="T64" fmla="*/ 415 w 415"/>
                  <a:gd name="T65" fmla="*/ 459 h 493"/>
                  <a:gd name="T66" fmla="*/ 364 w 415"/>
                  <a:gd name="T67" fmla="*/ 2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15" h="493">
                    <a:moveTo>
                      <a:pt x="113" y="190"/>
                    </a:moveTo>
                    <a:cubicBezTo>
                      <a:pt x="141" y="275"/>
                      <a:pt x="206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08" y="275"/>
                      <a:pt x="208" y="275"/>
                      <a:pt x="208" y="275"/>
                    </a:cubicBezTo>
                    <a:cubicBezTo>
                      <a:pt x="210" y="275"/>
                      <a:pt x="275" y="275"/>
                      <a:pt x="303" y="190"/>
                    </a:cubicBezTo>
                    <a:cubicBezTo>
                      <a:pt x="307" y="189"/>
                      <a:pt x="317" y="184"/>
                      <a:pt x="324" y="165"/>
                    </a:cubicBezTo>
                    <a:cubicBezTo>
                      <a:pt x="332" y="143"/>
                      <a:pt x="318" y="134"/>
                      <a:pt x="315" y="132"/>
                    </a:cubicBezTo>
                    <a:cubicBezTo>
                      <a:pt x="326" y="3"/>
                      <a:pt x="220" y="0"/>
                      <a:pt x="209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8" y="0"/>
                      <a:pt x="208" y="0"/>
                      <a:pt x="207" y="0"/>
                    </a:cubicBezTo>
                    <a:cubicBezTo>
                      <a:pt x="196" y="0"/>
                      <a:pt x="90" y="3"/>
                      <a:pt x="101" y="132"/>
                    </a:cubicBezTo>
                    <a:cubicBezTo>
                      <a:pt x="98" y="134"/>
                      <a:pt x="84" y="143"/>
                      <a:pt x="91" y="165"/>
                    </a:cubicBezTo>
                    <a:cubicBezTo>
                      <a:pt x="98" y="184"/>
                      <a:pt x="109" y="189"/>
                      <a:pt x="113" y="190"/>
                    </a:cubicBezTo>
                    <a:close/>
                    <a:moveTo>
                      <a:pt x="153" y="91"/>
                    </a:moveTo>
                    <a:cubicBezTo>
                      <a:pt x="153" y="91"/>
                      <a:pt x="158" y="98"/>
                      <a:pt x="158" y="111"/>
                    </a:cubicBezTo>
                    <a:cubicBezTo>
                      <a:pt x="158" y="111"/>
                      <a:pt x="177" y="108"/>
                      <a:pt x="193" y="83"/>
                    </a:cubicBezTo>
                    <a:cubicBezTo>
                      <a:pt x="193" y="83"/>
                      <a:pt x="231" y="128"/>
                      <a:pt x="295" y="134"/>
                    </a:cubicBezTo>
                    <a:cubicBezTo>
                      <a:pt x="294" y="137"/>
                      <a:pt x="294" y="139"/>
                      <a:pt x="294" y="142"/>
                    </a:cubicBezTo>
                    <a:cubicBezTo>
                      <a:pt x="279" y="253"/>
                      <a:pt x="211" y="255"/>
                      <a:pt x="208" y="255"/>
                    </a:cubicBezTo>
                    <a:cubicBezTo>
                      <a:pt x="205" y="255"/>
                      <a:pt x="139" y="253"/>
                      <a:pt x="123" y="147"/>
                    </a:cubicBezTo>
                    <a:cubicBezTo>
                      <a:pt x="124" y="134"/>
                      <a:pt x="130" y="110"/>
                      <a:pt x="153" y="91"/>
                    </a:cubicBezTo>
                    <a:close/>
                    <a:moveTo>
                      <a:pt x="364" y="292"/>
                    </a:moveTo>
                    <a:cubicBezTo>
                      <a:pt x="344" y="273"/>
                      <a:pt x="316" y="264"/>
                      <a:pt x="288" y="259"/>
                    </a:cubicBezTo>
                    <a:cubicBezTo>
                      <a:pt x="253" y="297"/>
                      <a:pt x="211" y="297"/>
                      <a:pt x="208" y="297"/>
                    </a:cubicBezTo>
                    <a:cubicBezTo>
                      <a:pt x="208" y="297"/>
                      <a:pt x="208" y="297"/>
                      <a:pt x="208" y="297"/>
                    </a:cubicBezTo>
                    <a:cubicBezTo>
                      <a:pt x="205" y="297"/>
                      <a:pt x="163" y="297"/>
                      <a:pt x="127" y="259"/>
                    </a:cubicBezTo>
                    <a:cubicBezTo>
                      <a:pt x="100" y="264"/>
                      <a:pt x="71" y="273"/>
                      <a:pt x="51" y="292"/>
                    </a:cubicBezTo>
                    <a:cubicBezTo>
                      <a:pt x="7" y="333"/>
                      <a:pt x="1" y="386"/>
                      <a:pt x="0" y="459"/>
                    </a:cubicBezTo>
                    <a:cubicBezTo>
                      <a:pt x="0" y="468"/>
                      <a:pt x="3" y="476"/>
                      <a:pt x="10" y="483"/>
                    </a:cubicBezTo>
                    <a:cubicBezTo>
                      <a:pt x="16" y="489"/>
                      <a:pt x="25" y="493"/>
                      <a:pt x="34" y="493"/>
                    </a:cubicBezTo>
                    <a:cubicBezTo>
                      <a:pt x="381" y="493"/>
                      <a:pt x="381" y="493"/>
                      <a:pt x="381" y="493"/>
                    </a:cubicBezTo>
                    <a:cubicBezTo>
                      <a:pt x="390" y="493"/>
                      <a:pt x="399" y="489"/>
                      <a:pt x="405" y="483"/>
                    </a:cubicBezTo>
                    <a:cubicBezTo>
                      <a:pt x="412" y="476"/>
                      <a:pt x="415" y="468"/>
                      <a:pt x="415" y="459"/>
                    </a:cubicBezTo>
                    <a:cubicBezTo>
                      <a:pt x="414" y="386"/>
                      <a:pt x="409" y="333"/>
                      <a:pt x="364" y="292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5659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7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图片 15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203" y="4254380"/>
            <a:ext cx="3600000" cy="2700000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平行四边形 16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项目背景与需求分析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>
            <a:grpSpLocks noChangeAspect="1"/>
          </p:cNvGrpSpPr>
          <p:nvPr/>
        </p:nvGrpSpPr>
        <p:grpSpPr>
          <a:xfrm>
            <a:off x="6317308" y="1701273"/>
            <a:ext cx="4860000" cy="4039680"/>
            <a:chOff x="6308458" y="1873969"/>
            <a:chExt cx="4996150" cy="4152850"/>
          </a:xfrm>
        </p:grpSpPr>
        <p:grpSp>
          <p:nvGrpSpPr>
            <p:cNvPr id="73" name="Group 113"/>
            <p:cNvGrpSpPr>
              <a:grpSpLocks/>
            </p:cNvGrpSpPr>
            <p:nvPr/>
          </p:nvGrpSpPr>
          <p:grpSpPr bwMode="auto">
            <a:xfrm>
              <a:off x="6308458" y="1873969"/>
              <a:ext cx="4996150" cy="3801803"/>
              <a:chOff x="0" y="664"/>
              <a:chExt cx="5915" cy="4501"/>
            </a:xfrm>
            <a:solidFill>
              <a:schemeClr val="bg1">
                <a:lumMod val="50000"/>
              </a:schemeClr>
            </a:solidFill>
          </p:grpSpPr>
          <p:sp>
            <p:nvSpPr>
              <p:cNvPr id="74" name="AutoShape 12"/>
              <p:cNvSpPr>
                <a:spLocks/>
              </p:cNvSpPr>
              <p:nvPr/>
            </p:nvSpPr>
            <p:spPr bwMode="auto">
              <a:xfrm>
                <a:off x="3000" y="704"/>
                <a:ext cx="1109" cy="1019"/>
              </a:xfrm>
              <a:custGeom>
                <a:avLst/>
                <a:gdLst/>
                <a:ahLst/>
                <a:cxnLst/>
                <a:rect l="0" t="0" r="r" b="b"/>
                <a:pathLst>
                  <a:path w="15141" h="21150">
                    <a:moveTo>
                      <a:pt x="14902" y="4767"/>
                    </a:moveTo>
                    <a:cubicBezTo>
                      <a:pt x="13895" y="529"/>
                      <a:pt x="10334" y="0"/>
                      <a:pt x="10334" y="0"/>
                    </a:cubicBezTo>
                    <a:cubicBezTo>
                      <a:pt x="-5692" y="353"/>
                      <a:pt x="656" y="20659"/>
                      <a:pt x="4799" y="21129"/>
                    </a:cubicBezTo>
                    <a:cubicBezTo>
                      <a:pt x="8941" y="21600"/>
                      <a:pt x="8321" y="14066"/>
                      <a:pt x="10953" y="12478"/>
                    </a:cubicBezTo>
                    <a:cubicBezTo>
                      <a:pt x="13585" y="10889"/>
                      <a:pt x="15908" y="9005"/>
                      <a:pt x="14902" y="4767"/>
                    </a:cubicBezTo>
                    <a:close/>
                    <a:moveTo>
                      <a:pt x="2943" y="3831"/>
                    </a:moveTo>
                    <a:cubicBezTo>
                      <a:pt x="3459" y="3831"/>
                      <a:pt x="3875" y="4474"/>
                      <a:pt x="3875" y="5268"/>
                    </a:cubicBezTo>
                    <a:cubicBezTo>
                      <a:pt x="3875" y="6061"/>
                      <a:pt x="3459" y="6704"/>
                      <a:pt x="2943" y="6704"/>
                    </a:cubicBezTo>
                    <a:cubicBezTo>
                      <a:pt x="2428" y="6704"/>
                      <a:pt x="2010" y="6060"/>
                      <a:pt x="2010" y="5268"/>
                    </a:cubicBezTo>
                    <a:cubicBezTo>
                      <a:pt x="2010" y="4474"/>
                      <a:pt x="2428" y="3831"/>
                      <a:pt x="2943" y="3831"/>
                    </a:cubicBezTo>
                    <a:close/>
                    <a:moveTo>
                      <a:pt x="771" y="9506"/>
                    </a:moveTo>
                    <a:cubicBezTo>
                      <a:pt x="771" y="8449"/>
                      <a:pt x="1327" y="7592"/>
                      <a:pt x="2014" y="7592"/>
                    </a:cubicBezTo>
                    <a:cubicBezTo>
                      <a:pt x="2700" y="7592"/>
                      <a:pt x="3256" y="8449"/>
                      <a:pt x="3256" y="9506"/>
                    </a:cubicBezTo>
                    <a:cubicBezTo>
                      <a:pt x="3256" y="10561"/>
                      <a:pt x="2700" y="11418"/>
                      <a:pt x="2014" y="11418"/>
                    </a:cubicBezTo>
                    <a:cubicBezTo>
                      <a:pt x="1327" y="11418"/>
                      <a:pt x="771" y="10561"/>
                      <a:pt x="771" y="9506"/>
                    </a:cubicBezTo>
                    <a:close/>
                    <a:moveTo>
                      <a:pt x="2883" y="16362"/>
                    </a:moveTo>
                    <a:cubicBezTo>
                      <a:pt x="2101" y="16362"/>
                      <a:pt x="1469" y="15387"/>
                      <a:pt x="1469" y="14185"/>
                    </a:cubicBezTo>
                    <a:cubicBezTo>
                      <a:pt x="1469" y="12981"/>
                      <a:pt x="2101" y="12006"/>
                      <a:pt x="2883" y="12006"/>
                    </a:cubicBezTo>
                    <a:cubicBezTo>
                      <a:pt x="3664" y="12006"/>
                      <a:pt x="4296" y="12981"/>
                      <a:pt x="4296" y="14185"/>
                    </a:cubicBezTo>
                    <a:cubicBezTo>
                      <a:pt x="4296" y="15387"/>
                      <a:pt x="3664" y="16362"/>
                      <a:pt x="2883" y="16362"/>
                    </a:cubicBezTo>
                    <a:close/>
                    <a:moveTo>
                      <a:pt x="5437" y="20070"/>
                    </a:moveTo>
                    <a:cubicBezTo>
                      <a:pt x="4593" y="20070"/>
                      <a:pt x="3908" y="19016"/>
                      <a:pt x="3908" y="17715"/>
                    </a:cubicBezTo>
                    <a:cubicBezTo>
                      <a:pt x="3908" y="16415"/>
                      <a:pt x="4593" y="15361"/>
                      <a:pt x="5437" y="15361"/>
                    </a:cubicBezTo>
                    <a:cubicBezTo>
                      <a:pt x="6282" y="15361"/>
                      <a:pt x="6966" y="16415"/>
                      <a:pt x="6966" y="17715"/>
                    </a:cubicBezTo>
                    <a:cubicBezTo>
                      <a:pt x="6966" y="19016"/>
                      <a:pt x="6282" y="20070"/>
                      <a:pt x="5437" y="20070"/>
                    </a:cubicBezTo>
                    <a:close/>
                    <a:moveTo>
                      <a:pt x="11727" y="9180"/>
                    </a:moveTo>
                    <a:cubicBezTo>
                      <a:pt x="10702" y="9180"/>
                      <a:pt x="9869" y="7917"/>
                      <a:pt x="9869" y="6356"/>
                    </a:cubicBezTo>
                    <a:cubicBezTo>
                      <a:pt x="9869" y="4796"/>
                      <a:pt x="10702" y="3531"/>
                      <a:pt x="11727" y="3531"/>
                    </a:cubicBezTo>
                    <a:cubicBezTo>
                      <a:pt x="12753" y="3531"/>
                      <a:pt x="13585" y="4796"/>
                      <a:pt x="13585" y="6356"/>
                    </a:cubicBezTo>
                    <a:cubicBezTo>
                      <a:pt x="13585" y="7917"/>
                      <a:pt x="12753" y="9180"/>
                      <a:pt x="11727" y="9180"/>
                    </a:cubicBezTo>
                    <a:close/>
                    <a:moveTo>
                      <a:pt x="11727" y="9180"/>
                    </a:move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/>
              </a:p>
            </p:txBody>
          </p:sp>
          <p:grpSp>
            <p:nvGrpSpPr>
              <p:cNvPr id="75" name="Group 30"/>
              <p:cNvGrpSpPr>
                <a:grpSpLocks/>
              </p:cNvGrpSpPr>
              <p:nvPr/>
            </p:nvGrpSpPr>
            <p:grpSpPr bwMode="auto">
              <a:xfrm>
                <a:off x="1232" y="1416"/>
                <a:ext cx="730" cy="562"/>
                <a:chOff x="0" y="0"/>
                <a:chExt cx="730" cy="562"/>
              </a:xfrm>
              <a:grpFill/>
            </p:grpSpPr>
            <p:sp>
              <p:nvSpPr>
                <p:cNvPr id="137" name="AutoShape 22"/>
                <p:cNvSpPr>
                  <a:spLocks/>
                </p:cNvSpPr>
                <p:nvPr/>
              </p:nvSpPr>
              <p:spPr bwMode="auto">
                <a:xfrm>
                  <a:off x="0" y="0"/>
                  <a:ext cx="709" cy="318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10716" y="21600"/>
                      </a:moveTo>
                      <a:lnTo>
                        <a:pt x="0" y="10800"/>
                      </a:lnTo>
                      <a:lnTo>
                        <a:pt x="10997" y="0"/>
                      </a:lnTo>
                      <a:lnTo>
                        <a:pt x="21600" y="10548"/>
                      </a:lnTo>
                      <a:close/>
                      <a:moveTo>
                        <a:pt x="10716" y="21600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grpSp>
              <p:nvGrpSpPr>
                <p:cNvPr id="138" name="Group 28"/>
                <p:cNvGrpSpPr>
                  <a:grpSpLocks/>
                </p:cNvGrpSpPr>
                <p:nvPr/>
              </p:nvGrpSpPr>
              <p:grpSpPr bwMode="auto">
                <a:xfrm>
                  <a:off x="656" y="152"/>
                  <a:ext cx="74" cy="395"/>
                  <a:chOff x="0" y="0"/>
                  <a:chExt cx="74" cy="395"/>
                </a:xfrm>
                <a:grpFill/>
              </p:grpSpPr>
              <p:sp>
                <p:nvSpPr>
                  <p:cNvPr id="140" name="Rectangle 23"/>
                  <p:cNvSpPr>
                    <a:spLocks/>
                  </p:cNvSpPr>
                  <p:nvPr/>
                </p:nvSpPr>
                <p:spPr bwMode="auto">
                  <a:xfrm>
                    <a:off x="24" y="0"/>
                    <a:ext cx="22" cy="233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25400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 sz="2400" dirty="0"/>
                  </a:p>
                </p:txBody>
              </p:sp>
              <p:sp>
                <p:nvSpPr>
                  <p:cNvPr id="141" name="AutoShape 24"/>
                  <p:cNvSpPr>
                    <a:spLocks/>
                  </p:cNvSpPr>
                  <p:nvPr/>
                </p:nvSpPr>
                <p:spPr bwMode="auto">
                  <a:xfrm>
                    <a:off x="0" y="200"/>
                    <a:ext cx="70" cy="70"/>
                  </a:xfrm>
                  <a:custGeom>
                    <a:avLst/>
                    <a:gdLst/>
                    <a:ahLst/>
                    <a:cxnLst/>
                    <a:rect l="0" t="0" r="r" b="b"/>
                    <a:pathLst>
                      <a:path w="21600" h="21600">
                        <a:moveTo>
                          <a:pt x="21600" y="10794"/>
                        </a:moveTo>
                        <a:cubicBezTo>
                          <a:pt x="21600" y="4835"/>
                          <a:pt x="16765" y="0"/>
                          <a:pt x="10804" y="0"/>
                        </a:cubicBezTo>
                        <a:cubicBezTo>
                          <a:pt x="4830" y="0"/>
                          <a:pt x="0" y="4835"/>
                          <a:pt x="0" y="10794"/>
                        </a:cubicBezTo>
                        <a:cubicBezTo>
                          <a:pt x="0" y="16758"/>
                          <a:pt x="4830" y="21600"/>
                          <a:pt x="10804" y="21600"/>
                        </a:cubicBezTo>
                        <a:cubicBezTo>
                          <a:pt x="16763" y="21598"/>
                          <a:pt x="21600" y="16758"/>
                          <a:pt x="21600" y="10794"/>
                        </a:cubicBezTo>
                        <a:close/>
                        <a:moveTo>
                          <a:pt x="21600" y="10794"/>
                        </a:move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25400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 sz="2400" dirty="0"/>
                  </a:p>
                </p:txBody>
              </p:sp>
              <p:grpSp>
                <p:nvGrpSpPr>
                  <p:cNvPr id="142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0" y="240"/>
                    <a:ext cx="74" cy="155"/>
                    <a:chOff x="0" y="0"/>
                    <a:chExt cx="74" cy="155"/>
                  </a:xfrm>
                  <a:grpFill/>
                </p:grpSpPr>
                <p:sp>
                  <p:nvSpPr>
                    <p:cNvPr id="143" name="AutoShape 25"/>
                    <p:cNvSpPr>
                      <a:spLocks/>
                    </p:cNvSpPr>
                    <p:nvPr/>
                  </p:nvSpPr>
                  <p:spPr bwMode="auto">
                    <a:xfrm>
                      <a:off x="0" y="0"/>
                      <a:ext cx="42" cy="155"/>
                    </a:xfrm>
                    <a:custGeom>
                      <a:avLst/>
                      <a:gdLst/>
                      <a:ahLst/>
                      <a:cxnLst/>
                      <a:rect l="0" t="0" r="r" b="b"/>
                      <a:pathLst>
                        <a:path w="18015" h="21600">
                          <a:moveTo>
                            <a:pt x="8187" y="1156"/>
                          </a:moveTo>
                          <a:cubicBezTo>
                            <a:pt x="8187" y="1156"/>
                            <a:pt x="-3585" y="9259"/>
                            <a:pt x="1102" y="21600"/>
                          </a:cubicBezTo>
                          <a:lnTo>
                            <a:pt x="18015" y="21600"/>
                          </a:lnTo>
                          <a:lnTo>
                            <a:pt x="18015" y="0"/>
                          </a:lnTo>
                          <a:cubicBezTo>
                            <a:pt x="18015" y="0"/>
                            <a:pt x="8181" y="1799"/>
                            <a:pt x="8187" y="1156"/>
                          </a:cubicBezTo>
                          <a:close/>
                          <a:moveTo>
                            <a:pt x="8187" y="1156"/>
                          </a:moveTo>
                        </a:path>
                      </a:pathLst>
                    </a:cu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25400" cap="flat">
                          <a:solidFill>
                            <a:schemeClr val="tx1"/>
                          </a:solidFill>
                          <a:miter lim="800000"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endParaRPr lang="en-US" sz="2400" dirty="0"/>
                    </a:p>
                  </p:txBody>
                </p:sp>
                <p:sp>
                  <p:nvSpPr>
                    <p:cNvPr id="144" name="AutoShape 26"/>
                    <p:cNvSpPr>
                      <a:spLocks/>
                    </p:cNvSpPr>
                    <p:nvPr/>
                  </p:nvSpPr>
                  <p:spPr bwMode="auto">
                    <a:xfrm>
                      <a:off x="32" y="0"/>
                      <a:ext cx="42" cy="155"/>
                    </a:xfrm>
                    <a:custGeom>
                      <a:avLst/>
                      <a:gdLst/>
                      <a:ahLst/>
                      <a:cxnLst/>
                      <a:rect l="0" t="0" r="r" b="b"/>
                      <a:pathLst>
                        <a:path w="17994" h="21600">
                          <a:moveTo>
                            <a:pt x="9817" y="1156"/>
                          </a:moveTo>
                          <a:cubicBezTo>
                            <a:pt x="9817" y="1156"/>
                            <a:pt x="21600" y="9259"/>
                            <a:pt x="16877" y="21600"/>
                          </a:cubicBezTo>
                          <a:lnTo>
                            <a:pt x="0" y="21600"/>
                          </a:lnTo>
                          <a:lnTo>
                            <a:pt x="0" y="0"/>
                          </a:lnTo>
                          <a:cubicBezTo>
                            <a:pt x="0" y="0"/>
                            <a:pt x="9821" y="1799"/>
                            <a:pt x="9817" y="1156"/>
                          </a:cubicBezTo>
                          <a:close/>
                          <a:moveTo>
                            <a:pt x="9817" y="1156"/>
                          </a:moveTo>
                        </a:path>
                      </a:pathLst>
                    </a:cu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25400" cap="flat">
                          <a:solidFill>
                            <a:schemeClr val="tx1"/>
                          </a:solidFill>
                          <a:miter lim="800000"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endParaRPr lang="en-US" sz="2400" dirty="0"/>
                    </a:p>
                  </p:txBody>
                </p:sp>
              </p:grpSp>
            </p:grpSp>
            <p:sp>
              <p:nvSpPr>
                <p:cNvPr id="139" name="AutoShape 29"/>
                <p:cNvSpPr>
                  <a:spLocks/>
                </p:cNvSpPr>
                <p:nvPr/>
              </p:nvSpPr>
              <p:spPr bwMode="auto">
                <a:xfrm>
                  <a:off x="135" y="256"/>
                  <a:ext cx="412" cy="306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21600" y="0"/>
                      </a:moveTo>
                      <a:cubicBezTo>
                        <a:pt x="21600" y="117"/>
                        <a:pt x="12547" y="5740"/>
                        <a:pt x="10800" y="6823"/>
                      </a:cubicBezTo>
                      <a:cubicBezTo>
                        <a:pt x="9052" y="5740"/>
                        <a:pt x="0" y="117"/>
                        <a:pt x="0" y="0"/>
                      </a:cubicBezTo>
                      <a:lnTo>
                        <a:pt x="0" y="16647"/>
                      </a:lnTo>
                      <a:cubicBezTo>
                        <a:pt x="2917" y="20800"/>
                        <a:pt x="8669" y="21472"/>
                        <a:pt x="10508" y="21580"/>
                      </a:cubicBezTo>
                      <a:lnTo>
                        <a:pt x="10508" y="21600"/>
                      </a:lnTo>
                      <a:cubicBezTo>
                        <a:pt x="10508" y="21600"/>
                        <a:pt x="10614" y="21600"/>
                        <a:pt x="10800" y="21593"/>
                      </a:cubicBezTo>
                      <a:cubicBezTo>
                        <a:pt x="10985" y="21600"/>
                        <a:pt x="11091" y="21600"/>
                        <a:pt x="11091" y="21600"/>
                      </a:cubicBezTo>
                      <a:lnTo>
                        <a:pt x="11091" y="21580"/>
                      </a:lnTo>
                      <a:cubicBezTo>
                        <a:pt x="12932" y="21472"/>
                        <a:pt x="18682" y="20800"/>
                        <a:pt x="21600" y="16647"/>
                      </a:cubicBezTo>
                      <a:lnTo>
                        <a:pt x="21600" y="0"/>
                      </a:lnTo>
                      <a:close/>
                      <a:moveTo>
                        <a:pt x="21600" y="0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</p:grpSp>
          <p:sp>
            <p:nvSpPr>
              <p:cNvPr id="76" name="AutoShape 31"/>
              <p:cNvSpPr>
                <a:spLocks/>
              </p:cNvSpPr>
              <p:nvPr/>
            </p:nvSpPr>
            <p:spPr bwMode="auto">
              <a:xfrm>
                <a:off x="1176" y="2944"/>
                <a:ext cx="408" cy="515"/>
              </a:xfrm>
              <a:custGeom>
                <a:avLst/>
                <a:gdLst/>
                <a:ahLst/>
                <a:cxnLst/>
                <a:rect l="0" t="0" r="r" b="b"/>
                <a:pathLst>
                  <a:path w="17231" h="21512">
                    <a:moveTo>
                      <a:pt x="11642" y="10431"/>
                    </a:moveTo>
                    <a:cubicBezTo>
                      <a:pt x="11642" y="10431"/>
                      <a:pt x="11153" y="10174"/>
                      <a:pt x="11153" y="9185"/>
                    </a:cubicBezTo>
                    <a:cubicBezTo>
                      <a:pt x="11153" y="8366"/>
                      <a:pt x="11153" y="5196"/>
                      <a:pt x="11153" y="4139"/>
                    </a:cubicBezTo>
                    <a:cubicBezTo>
                      <a:pt x="11473" y="3955"/>
                      <a:pt x="11631" y="3727"/>
                      <a:pt x="11674" y="3476"/>
                    </a:cubicBezTo>
                    <a:lnTo>
                      <a:pt x="11793" y="3476"/>
                    </a:lnTo>
                    <a:lnTo>
                      <a:pt x="11793" y="1264"/>
                    </a:lnTo>
                    <a:lnTo>
                      <a:pt x="11674" y="1264"/>
                    </a:lnTo>
                    <a:cubicBezTo>
                      <a:pt x="11680" y="1237"/>
                      <a:pt x="11686" y="1211"/>
                      <a:pt x="11686" y="1185"/>
                    </a:cubicBezTo>
                    <a:cubicBezTo>
                      <a:pt x="11686" y="530"/>
                      <a:pt x="10290" y="0"/>
                      <a:pt x="8570" y="0"/>
                    </a:cubicBezTo>
                    <a:cubicBezTo>
                      <a:pt x="6848" y="0"/>
                      <a:pt x="5452" y="529"/>
                      <a:pt x="5452" y="1185"/>
                    </a:cubicBezTo>
                    <a:cubicBezTo>
                      <a:pt x="5452" y="1211"/>
                      <a:pt x="5459" y="1237"/>
                      <a:pt x="5463" y="1264"/>
                    </a:cubicBezTo>
                    <a:lnTo>
                      <a:pt x="5400" y="1264"/>
                    </a:lnTo>
                    <a:lnTo>
                      <a:pt x="5400" y="3476"/>
                    </a:lnTo>
                    <a:lnTo>
                      <a:pt x="5463" y="3476"/>
                    </a:lnTo>
                    <a:cubicBezTo>
                      <a:pt x="5509" y="3741"/>
                      <a:pt x="5720" y="3980"/>
                      <a:pt x="6360" y="4168"/>
                    </a:cubicBezTo>
                    <a:cubicBezTo>
                      <a:pt x="6360" y="5252"/>
                      <a:pt x="6360" y="8374"/>
                      <a:pt x="6360" y="9185"/>
                    </a:cubicBezTo>
                    <a:cubicBezTo>
                      <a:pt x="6360" y="10173"/>
                      <a:pt x="5682" y="10430"/>
                      <a:pt x="5682" y="10430"/>
                    </a:cubicBezTo>
                    <a:cubicBezTo>
                      <a:pt x="4524" y="11102"/>
                      <a:pt x="-2189" y="17780"/>
                      <a:pt x="728" y="19794"/>
                    </a:cubicBezTo>
                    <a:cubicBezTo>
                      <a:pt x="3342" y="21600"/>
                      <a:pt x="7732" y="21535"/>
                      <a:pt x="8619" y="21501"/>
                    </a:cubicBezTo>
                    <a:cubicBezTo>
                      <a:pt x="9496" y="21535"/>
                      <a:pt x="13881" y="21600"/>
                      <a:pt x="16495" y="19794"/>
                    </a:cubicBezTo>
                    <a:cubicBezTo>
                      <a:pt x="19411" y="17780"/>
                      <a:pt x="12801" y="11102"/>
                      <a:pt x="11642" y="10431"/>
                    </a:cubicBezTo>
                    <a:close/>
                    <a:moveTo>
                      <a:pt x="11473" y="19874"/>
                    </a:moveTo>
                    <a:cubicBezTo>
                      <a:pt x="11473" y="19874"/>
                      <a:pt x="14790" y="19241"/>
                      <a:pt x="14949" y="17503"/>
                    </a:cubicBezTo>
                    <a:cubicBezTo>
                      <a:pt x="15108" y="15766"/>
                      <a:pt x="11953" y="12485"/>
                      <a:pt x="11953" y="12485"/>
                    </a:cubicBezTo>
                    <a:cubicBezTo>
                      <a:pt x="11953" y="12485"/>
                      <a:pt x="16068" y="15607"/>
                      <a:pt x="16028" y="17740"/>
                    </a:cubicBezTo>
                    <a:cubicBezTo>
                      <a:pt x="15988" y="19874"/>
                      <a:pt x="11473" y="19874"/>
                      <a:pt x="11473" y="19874"/>
                    </a:cubicBezTo>
                    <a:close/>
                    <a:moveTo>
                      <a:pt x="11473" y="19874"/>
                    </a:move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/>
              </a:p>
            </p:txBody>
          </p:sp>
          <p:grpSp>
            <p:nvGrpSpPr>
              <p:cNvPr id="77" name="Group 34"/>
              <p:cNvGrpSpPr>
                <a:grpSpLocks/>
              </p:cNvGrpSpPr>
              <p:nvPr/>
            </p:nvGrpSpPr>
            <p:grpSpPr bwMode="auto">
              <a:xfrm>
                <a:off x="144" y="1528"/>
                <a:ext cx="647" cy="647"/>
                <a:chOff x="0" y="0"/>
                <a:chExt cx="647" cy="647"/>
              </a:xfrm>
              <a:grpFill/>
            </p:grpSpPr>
            <p:sp>
              <p:nvSpPr>
                <p:cNvPr id="135" name="AutoShape 32"/>
                <p:cNvSpPr>
                  <a:spLocks/>
                </p:cNvSpPr>
                <p:nvPr/>
              </p:nvSpPr>
              <p:spPr bwMode="auto">
                <a:xfrm>
                  <a:off x="0" y="0"/>
                  <a:ext cx="639" cy="639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10800" y="0"/>
                      </a:moveTo>
                      <a:cubicBezTo>
                        <a:pt x="4835" y="0"/>
                        <a:pt x="0" y="4834"/>
                        <a:pt x="0" y="10799"/>
                      </a:cubicBezTo>
                      <a:cubicBezTo>
                        <a:pt x="0" y="16764"/>
                        <a:pt x="4835" y="21600"/>
                        <a:pt x="10800" y="21600"/>
                      </a:cubicBezTo>
                      <a:cubicBezTo>
                        <a:pt x="16764" y="21600"/>
                        <a:pt x="21600" y="16764"/>
                        <a:pt x="21600" y="10799"/>
                      </a:cubicBezTo>
                      <a:cubicBezTo>
                        <a:pt x="21600" y="4834"/>
                        <a:pt x="16764" y="0"/>
                        <a:pt x="10800" y="0"/>
                      </a:cubicBezTo>
                      <a:close/>
                      <a:moveTo>
                        <a:pt x="10800" y="21101"/>
                      </a:moveTo>
                      <a:cubicBezTo>
                        <a:pt x="5111" y="21101"/>
                        <a:pt x="498" y="16489"/>
                        <a:pt x="498" y="10799"/>
                      </a:cubicBezTo>
                      <a:cubicBezTo>
                        <a:pt x="498" y="5110"/>
                        <a:pt x="5111" y="498"/>
                        <a:pt x="10800" y="498"/>
                      </a:cubicBezTo>
                      <a:cubicBezTo>
                        <a:pt x="16488" y="498"/>
                        <a:pt x="21101" y="5110"/>
                        <a:pt x="21101" y="10799"/>
                      </a:cubicBezTo>
                      <a:cubicBezTo>
                        <a:pt x="21101" y="16489"/>
                        <a:pt x="16489" y="21101"/>
                        <a:pt x="10800" y="21101"/>
                      </a:cubicBezTo>
                      <a:close/>
                      <a:moveTo>
                        <a:pt x="10800" y="21101"/>
                      </a:moveTo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36" name="AutoShape 33"/>
                <p:cNvSpPr>
                  <a:spLocks/>
                </p:cNvSpPr>
                <p:nvPr/>
              </p:nvSpPr>
              <p:spPr bwMode="auto">
                <a:xfrm>
                  <a:off x="13" y="27"/>
                  <a:ext cx="634" cy="620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19089" h="21332">
                      <a:moveTo>
                        <a:pt x="7859" y="74"/>
                      </a:moveTo>
                      <a:cubicBezTo>
                        <a:pt x="7859" y="74"/>
                        <a:pt x="4620" y="554"/>
                        <a:pt x="2415" y="3449"/>
                      </a:cubicBezTo>
                      <a:cubicBezTo>
                        <a:pt x="2415" y="3449"/>
                        <a:pt x="4112" y="1434"/>
                        <a:pt x="5149" y="1434"/>
                      </a:cubicBezTo>
                      <a:lnTo>
                        <a:pt x="5380" y="1548"/>
                      </a:lnTo>
                      <a:cubicBezTo>
                        <a:pt x="5380" y="1548"/>
                        <a:pt x="5346" y="1649"/>
                        <a:pt x="5314" y="1686"/>
                      </a:cubicBezTo>
                      <a:cubicBezTo>
                        <a:pt x="5281" y="1725"/>
                        <a:pt x="5149" y="1926"/>
                        <a:pt x="5149" y="1976"/>
                      </a:cubicBezTo>
                      <a:cubicBezTo>
                        <a:pt x="5149" y="2027"/>
                        <a:pt x="5159" y="2191"/>
                        <a:pt x="5159" y="2191"/>
                      </a:cubicBezTo>
                      <a:lnTo>
                        <a:pt x="5082" y="2317"/>
                      </a:lnTo>
                      <a:cubicBezTo>
                        <a:pt x="5082" y="2317"/>
                        <a:pt x="5005" y="2355"/>
                        <a:pt x="4983" y="2392"/>
                      </a:cubicBezTo>
                      <a:cubicBezTo>
                        <a:pt x="4961" y="2431"/>
                        <a:pt x="4917" y="2443"/>
                        <a:pt x="4917" y="2531"/>
                      </a:cubicBezTo>
                      <a:cubicBezTo>
                        <a:pt x="4917" y="2619"/>
                        <a:pt x="4939" y="2733"/>
                        <a:pt x="4939" y="2733"/>
                      </a:cubicBezTo>
                      <a:lnTo>
                        <a:pt x="4949" y="2946"/>
                      </a:lnTo>
                      <a:lnTo>
                        <a:pt x="4894" y="3073"/>
                      </a:lnTo>
                      <a:lnTo>
                        <a:pt x="4751" y="3172"/>
                      </a:lnTo>
                      <a:cubicBezTo>
                        <a:pt x="4751" y="3172"/>
                        <a:pt x="4586" y="3211"/>
                        <a:pt x="4520" y="3172"/>
                      </a:cubicBezTo>
                      <a:cubicBezTo>
                        <a:pt x="4453" y="3135"/>
                        <a:pt x="4432" y="2985"/>
                        <a:pt x="4432" y="2985"/>
                      </a:cubicBezTo>
                      <a:lnTo>
                        <a:pt x="4619" y="2846"/>
                      </a:lnTo>
                      <a:cubicBezTo>
                        <a:pt x="4619" y="2846"/>
                        <a:pt x="4641" y="2807"/>
                        <a:pt x="4585" y="2770"/>
                      </a:cubicBezTo>
                      <a:cubicBezTo>
                        <a:pt x="4531" y="2732"/>
                        <a:pt x="4542" y="2606"/>
                        <a:pt x="4442" y="2631"/>
                      </a:cubicBezTo>
                      <a:cubicBezTo>
                        <a:pt x="4343" y="2656"/>
                        <a:pt x="4189" y="2807"/>
                        <a:pt x="4189" y="2807"/>
                      </a:cubicBezTo>
                      <a:lnTo>
                        <a:pt x="4024" y="2934"/>
                      </a:lnTo>
                      <a:cubicBezTo>
                        <a:pt x="4024" y="2934"/>
                        <a:pt x="3947" y="3160"/>
                        <a:pt x="3980" y="3160"/>
                      </a:cubicBezTo>
                      <a:cubicBezTo>
                        <a:pt x="4013" y="3160"/>
                        <a:pt x="4101" y="3223"/>
                        <a:pt x="4101" y="3223"/>
                      </a:cubicBezTo>
                      <a:cubicBezTo>
                        <a:pt x="4101" y="3223"/>
                        <a:pt x="4123" y="3285"/>
                        <a:pt x="4123" y="3349"/>
                      </a:cubicBezTo>
                      <a:cubicBezTo>
                        <a:pt x="4123" y="3412"/>
                        <a:pt x="4069" y="3538"/>
                        <a:pt x="4069" y="3538"/>
                      </a:cubicBezTo>
                      <a:cubicBezTo>
                        <a:pt x="4069" y="3538"/>
                        <a:pt x="4035" y="3601"/>
                        <a:pt x="3925" y="3576"/>
                      </a:cubicBezTo>
                      <a:cubicBezTo>
                        <a:pt x="3814" y="3550"/>
                        <a:pt x="3715" y="3525"/>
                        <a:pt x="3649" y="3500"/>
                      </a:cubicBezTo>
                      <a:cubicBezTo>
                        <a:pt x="3583" y="3476"/>
                        <a:pt x="3517" y="3438"/>
                        <a:pt x="3451" y="3462"/>
                      </a:cubicBezTo>
                      <a:cubicBezTo>
                        <a:pt x="3385" y="3488"/>
                        <a:pt x="3362" y="3513"/>
                        <a:pt x="3352" y="3550"/>
                      </a:cubicBezTo>
                      <a:cubicBezTo>
                        <a:pt x="3340" y="3588"/>
                        <a:pt x="3109" y="3739"/>
                        <a:pt x="3109" y="3739"/>
                      </a:cubicBezTo>
                      <a:cubicBezTo>
                        <a:pt x="3109" y="3739"/>
                        <a:pt x="3032" y="3777"/>
                        <a:pt x="3032" y="3828"/>
                      </a:cubicBezTo>
                      <a:cubicBezTo>
                        <a:pt x="3032" y="3877"/>
                        <a:pt x="2965" y="4067"/>
                        <a:pt x="2965" y="4067"/>
                      </a:cubicBezTo>
                      <a:cubicBezTo>
                        <a:pt x="2965" y="4067"/>
                        <a:pt x="2889" y="4155"/>
                        <a:pt x="2745" y="4193"/>
                      </a:cubicBezTo>
                      <a:cubicBezTo>
                        <a:pt x="2602" y="4231"/>
                        <a:pt x="2569" y="4281"/>
                        <a:pt x="2569" y="4281"/>
                      </a:cubicBezTo>
                      <a:lnTo>
                        <a:pt x="2492" y="4469"/>
                      </a:lnTo>
                      <a:cubicBezTo>
                        <a:pt x="2492" y="4469"/>
                        <a:pt x="2382" y="4558"/>
                        <a:pt x="2304" y="4671"/>
                      </a:cubicBezTo>
                      <a:cubicBezTo>
                        <a:pt x="2228" y="4785"/>
                        <a:pt x="1996" y="4972"/>
                        <a:pt x="1963" y="4987"/>
                      </a:cubicBezTo>
                      <a:cubicBezTo>
                        <a:pt x="1931" y="4998"/>
                        <a:pt x="1842" y="5112"/>
                        <a:pt x="1808" y="5213"/>
                      </a:cubicBezTo>
                      <a:cubicBezTo>
                        <a:pt x="1776" y="5314"/>
                        <a:pt x="1787" y="5465"/>
                        <a:pt x="1754" y="5515"/>
                      </a:cubicBezTo>
                      <a:cubicBezTo>
                        <a:pt x="1720" y="5566"/>
                        <a:pt x="1678" y="5705"/>
                        <a:pt x="1665" y="5805"/>
                      </a:cubicBezTo>
                      <a:cubicBezTo>
                        <a:pt x="1655" y="5906"/>
                        <a:pt x="1599" y="6031"/>
                        <a:pt x="1555" y="6069"/>
                      </a:cubicBezTo>
                      <a:cubicBezTo>
                        <a:pt x="1511" y="6108"/>
                        <a:pt x="1444" y="6183"/>
                        <a:pt x="1412" y="6195"/>
                      </a:cubicBezTo>
                      <a:cubicBezTo>
                        <a:pt x="1379" y="6207"/>
                        <a:pt x="1180" y="6284"/>
                        <a:pt x="1114" y="6333"/>
                      </a:cubicBezTo>
                      <a:cubicBezTo>
                        <a:pt x="1049" y="6384"/>
                        <a:pt x="1015" y="6510"/>
                        <a:pt x="1015" y="6548"/>
                      </a:cubicBezTo>
                      <a:cubicBezTo>
                        <a:pt x="1015" y="6585"/>
                        <a:pt x="1114" y="6674"/>
                        <a:pt x="1148" y="6674"/>
                      </a:cubicBezTo>
                      <a:cubicBezTo>
                        <a:pt x="1180" y="6674"/>
                        <a:pt x="1280" y="6711"/>
                        <a:pt x="1280" y="6711"/>
                      </a:cubicBezTo>
                      <a:cubicBezTo>
                        <a:pt x="1280" y="6711"/>
                        <a:pt x="1290" y="6913"/>
                        <a:pt x="1290" y="6951"/>
                      </a:cubicBezTo>
                      <a:cubicBezTo>
                        <a:pt x="1290" y="6989"/>
                        <a:pt x="1225" y="7178"/>
                        <a:pt x="1290" y="7178"/>
                      </a:cubicBezTo>
                      <a:cubicBezTo>
                        <a:pt x="1357" y="7178"/>
                        <a:pt x="1456" y="7204"/>
                        <a:pt x="1456" y="7204"/>
                      </a:cubicBezTo>
                      <a:lnTo>
                        <a:pt x="1632" y="7254"/>
                      </a:lnTo>
                      <a:lnTo>
                        <a:pt x="1786" y="7366"/>
                      </a:lnTo>
                      <a:lnTo>
                        <a:pt x="1874" y="7443"/>
                      </a:lnTo>
                      <a:cubicBezTo>
                        <a:pt x="1874" y="7443"/>
                        <a:pt x="1854" y="7555"/>
                        <a:pt x="1830" y="7594"/>
                      </a:cubicBezTo>
                      <a:cubicBezTo>
                        <a:pt x="1808" y="7632"/>
                        <a:pt x="1765" y="7720"/>
                        <a:pt x="1731" y="7707"/>
                      </a:cubicBezTo>
                      <a:cubicBezTo>
                        <a:pt x="1698" y="7694"/>
                        <a:pt x="1709" y="7694"/>
                        <a:pt x="1677" y="7606"/>
                      </a:cubicBezTo>
                      <a:cubicBezTo>
                        <a:pt x="1643" y="7518"/>
                        <a:pt x="1655" y="7480"/>
                        <a:pt x="1576" y="7455"/>
                      </a:cubicBezTo>
                      <a:cubicBezTo>
                        <a:pt x="1500" y="7430"/>
                        <a:pt x="1423" y="7518"/>
                        <a:pt x="1389" y="7493"/>
                      </a:cubicBezTo>
                      <a:cubicBezTo>
                        <a:pt x="1357" y="7468"/>
                        <a:pt x="1301" y="7468"/>
                        <a:pt x="1246" y="7404"/>
                      </a:cubicBezTo>
                      <a:cubicBezTo>
                        <a:pt x="1191" y="7342"/>
                        <a:pt x="1179" y="7455"/>
                        <a:pt x="1191" y="7342"/>
                      </a:cubicBezTo>
                      <a:cubicBezTo>
                        <a:pt x="1202" y="7228"/>
                        <a:pt x="1246" y="7178"/>
                        <a:pt x="1224" y="7128"/>
                      </a:cubicBezTo>
                      <a:cubicBezTo>
                        <a:pt x="1202" y="7078"/>
                        <a:pt x="1136" y="6964"/>
                        <a:pt x="1092" y="6964"/>
                      </a:cubicBezTo>
                      <a:cubicBezTo>
                        <a:pt x="1048" y="6964"/>
                        <a:pt x="1114" y="7065"/>
                        <a:pt x="1048" y="6964"/>
                      </a:cubicBezTo>
                      <a:cubicBezTo>
                        <a:pt x="981" y="6863"/>
                        <a:pt x="938" y="6826"/>
                        <a:pt x="904" y="6838"/>
                      </a:cubicBezTo>
                      <a:cubicBezTo>
                        <a:pt x="871" y="6850"/>
                        <a:pt x="827" y="6863"/>
                        <a:pt x="827" y="6800"/>
                      </a:cubicBezTo>
                      <a:cubicBezTo>
                        <a:pt x="827" y="6737"/>
                        <a:pt x="860" y="6611"/>
                        <a:pt x="860" y="6548"/>
                      </a:cubicBezTo>
                      <a:cubicBezTo>
                        <a:pt x="860" y="6485"/>
                        <a:pt x="893" y="6384"/>
                        <a:pt x="893" y="6333"/>
                      </a:cubicBezTo>
                      <a:cubicBezTo>
                        <a:pt x="893" y="6284"/>
                        <a:pt x="938" y="5981"/>
                        <a:pt x="938" y="5981"/>
                      </a:cubicBezTo>
                      <a:cubicBezTo>
                        <a:pt x="938" y="5981"/>
                        <a:pt x="644" y="6640"/>
                        <a:pt x="541" y="7144"/>
                      </a:cubicBezTo>
                      <a:cubicBezTo>
                        <a:pt x="541" y="7144"/>
                        <a:pt x="659" y="7128"/>
                        <a:pt x="659" y="7212"/>
                      </a:cubicBezTo>
                      <a:cubicBezTo>
                        <a:pt x="659" y="7296"/>
                        <a:pt x="688" y="7378"/>
                        <a:pt x="673" y="7463"/>
                      </a:cubicBezTo>
                      <a:cubicBezTo>
                        <a:pt x="659" y="7547"/>
                        <a:pt x="659" y="7531"/>
                        <a:pt x="659" y="7799"/>
                      </a:cubicBezTo>
                      <a:cubicBezTo>
                        <a:pt x="659" y="8067"/>
                        <a:pt x="718" y="8135"/>
                        <a:pt x="688" y="8218"/>
                      </a:cubicBezTo>
                      <a:cubicBezTo>
                        <a:pt x="659" y="8302"/>
                        <a:pt x="614" y="8420"/>
                        <a:pt x="600" y="8520"/>
                      </a:cubicBezTo>
                      <a:cubicBezTo>
                        <a:pt x="585" y="8622"/>
                        <a:pt x="659" y="8872"/>
                        <a:pt x="688" y="8924"/>
                      </a:cubicBezTo>
                      <a:cubicBezTo>
                        <a:pt x="718" y="8974"/>
                        <a:pt x="718" y="8991"/>
                        <a:pt x="761" y="9042"/>
                      </a:cubicBezTo>
                      <a:cubicBezTo>
                        <a:pt x="805" y="9092"/>
                        <a:pt x="688" y="9293"/>
                        <a:pt x="805" y="9092"/>
                      </a:cubicBezTo>
                      <a:cubicBezTo>
                        <a:pt x="923" y="8890"/>
                        <a:pt x="967" y="8806"/>
                        <a:pt x="967" y="8806"/>
                      </a:cubicBezTo>
                      <a:lnTo>
                        <a:pt x="1040" y="8705"/>
                      </a:lnTo>
                      <a:cubicBezTo>
                        <a:pt x="1040" y="8705"/>
                        <a:pt x="1040" y="8571"/>
                        <a:pt x="1188" y="8604"/>
                      </a:cubicBezTo>
                      <a:cubicBezTo>
                        <a:pt x="1335" y="8637"/>
                        <a:pt x="1349" y="8604"/>
                        <a:pt x="1393" y="8671"/>
                      </a:cubicBezTo>
                      <a:cubicBezTo>
                        <a:pt x="1437" y="8739"/>
                        <a:pt x="1333" y="8906"/>
                        <a:pt x="1408" y="8924"/>
                      </a:cubicBezTo>
                      <a:cubicBezTo>
                        <a:pt x="1483" y="8940"/>
                        <a:pt x="1702" y="8823"/>
                        <a:pt x="1761" y="8840"/>
                      </a:cubicBezTo>
                      <a:cubicBezTo>
                        <a:pt x="1818" y="8856"/>
                        <a:pt x="1893" y="8872"/>
                        <a:pt x="1922" y="8991"/>
                      </a:cubicBezTo>
                      <a:cubicBezTo>
                        <a:pt x="1952" y="9108"/>
                        <a:pt x="1996" y="9276"/>
                        <a:pt x="2055" y="9310"/>
                      </a:cubicBezTo>
                      <a:cubicBezTo>
                        <a:pt x="2113" y="9344"/>
                        <a:pt x="2099" y="9493"/>
                        <a:pt x="2127" y="9595"/>
                      </a:cubicBezTo>
                      <a:cubicBezTo>
                        <a:pt x="2157" y="9696"/>
                        <a:pt x="2363" y="9763"/>
                        <a:pt x="2407" y="9763"/>
                      </a:cubicBezTo>
                      <a:cubicBezTo>
                        <a:pt x="2452" y="9763"/>
                        <a:pt x="2658" y="9796"/>
                        <a:pt x="2716" y="9829"/>
                      </a:cubicBezTo>
                      <a:cubicBezTo>
                        <a:pt x="2774" y="9863"/>
                        <a:pt x="2716" y="9982"/>
                        <a:pt x="2833" y="10015"/>
                      </a:cubicBezTo>
                      <a:cubicBezTo>
                        <a:pt x="2951" y="10049"/>
                        <a:pt x="2981" y="10317"/>
                        <a:pt x="2981" y="10317"/>
                      </a:cubicBezTo>
                      <a:cubicBezTo>
                        <a:pt x="2981" y="10317"/>
                        <a:pt x="3024" y="10552"/>
                        <a:pt x="2995" y="10620"/>
                      </a:cubicBezTo>
                      <a:cubicBezTo>
                        <a:pt x="2965" y="10686"/>
                        <a:pt x="2981" y="10804"/>
                        <a:pt x="3054" y="10821"/>
                      </a:cubicBezTo>
                      <a:cubicBezTo>
                        <a:pt x="3128" y="10838"/>
                        <a:pt x="3318" y="10872"/>
                        <a:pt x="3318" y="10872"/>
                      </a:cubicBezTo>
                      <a:cubicBezTo>
                        <a:pt x="3318" y="10872"/>
                        <a:pt x="3216" y="11039"/>
                        <a:pt x="3378" y="11107"/>
                      </a:cubicBezTo>
                      <a:cubicBezTo>
                        <a:pt x="3538" y="11173"/>
                        <a:pt x="3700" y="11240"/>
                        <a:pt x="3745" y="11274"/>
                      </a:cubicBezTo>
                      <a:cubicBezTo>
                        <a:pt x="3788" y="11307"/>
                        <a:pt x="3642" y="11459"/>
                        <a:pt x="3833" y="11443"/>
                      </a:cubicBezTo>
                      <a:cubicBezTo>
                        <a:pt x="4025" y="11425"/>
                        <a:pt x="4200" y="11392"/>
                        <a:pt x="4288" y="11475"/>
                      </a:cubicBezTo>
                      <a:cubicBezTo>
                        <a:pt x="4376" y="11560"/>
                        <a:pt x="4303" y="11677"/>
                        <a:pt x="4538" y="11829"/>
                      </a:cubicBezTo>
                      <a:cubicBezTo>
                        <a:pt x="4773" y="11980"/>
                        <a:pt x="4846" y="12030"/>
                        <a:pt x="4905" y="12063"/>
                      </a:cubicBezTo>
                      <a:cubicBezTo>
                        <a:pt x="4965" y="12097"/>
                        <a:pt x="5082" y="12079"/>
                        <a:pt x="5052" y="12282"/>
                      </a:cubicBezTo>
                      <a:cubicBezTo>
                        <a:pt x="5023" y="12483"/>
                        <a:pt x="4994" y="12617"/>
                        <a:pt x="4905" y="12701"/>
                      </a:cubicBezTo>
                      <a:cubicBezTo>
                        <a:pt x="4817" y="12785"/>
                        <a:pt x="4700" y="13054"/>
                        <a:pt x="4641" y="13137"/>
                      </a:cubicBezTo>
                      <a:cubicBezTo>
                        <a:pt x="4582" y="13222"/>
                        <a:pt x="4524" y="13373"/>
                        <a:pt x="4582" y="13507"/>
                      </a:cubicBezTo>
                      <a:cubicBezTo>
                        <a:pt x="4641" y="13641"/>
                        <a:pt x="4714" y="13792"/>
                        <a:pt x="4714" y="13877"/>
                      </a:cubicBezTo>
                      <a:cubicBezTo>
                        <a:pt x="4714" y="13960"/>
                        <a:pt x="4744" y="14212"/>
                        <a:pt x="4700" y="14313"/>
                      </a:cubicBezTo>
                      <a:cubicBezTo>
                        <a:pt x="4656" y="14415"/>
                        <a:pt x="4568" y="14599"/>
                        <a:pt x="4568" y="14599"/>
                      </a:cubicBezTo>
                      <a:cubicBezTo>
                        <a:pt x="4568" y="14599"/>
                        <a:pt x="4729" y="14750"/>
                        <a:pt x="4611" y="14884"/>
                      </a:cubicBezTo>
                      <a:cubicBezTo>
                        <a:pt x="4495" y="15018"/>
                        <a:pt x="4318" y="15169"/>
                        <a:pt x="4230" y="15202"/>
                      </a:cubicBezTo>
                      <a:cubicBezTo>
                        <a:pt x="4141" y="15237"/>
                        <a:pt x="3965" y="15421"/>
                        <a:pt x="3965" y="15421"/>
                      </a:cubicBezTo>
                      <a:cubicBezTo>
                        <a:pt x="3965" y="15421"/>
                        <a:pt x="3980" y="15841"/>
                        <a:pt x="3965" y="15925"/>
                      </a:cubicBezTo>
                      <a:cubicBezTo>
                        <a:pt x="3950" y="16008"/>
                        <a:pt x="3612" y="16680"/>
                        <a:pt x="3730" y="16832"/>
                      </a:cubicBezTo>
                      <a:cubicBezTo>
                        <a:pt x="3848" y="16983"/>
                        <a:pt x="3863" y="17151"/>
                        <a:pt x="3833" y="17252"/>
                      </a:cubicBezTo>
                      <a:cubicBezTo>
                        <a:pt x="3803" y="17351"/>
                        <a:pt x="3760" y="17335"/>
                        <a:pt x="3730" y="17419"/>
                      </a:cubicBezTo>
                      <a:cubicBezTo>
                        <a:pt x="3700" y="17504"/>
                        <a:pt x="3481" y="17436"/>
                        <a:pt x="3612" y="17672"/>
                      </a:cubicBezTo>
                      <a:cubicBezTo>
                        <a:pt x="3745" y="17906"/>
                        <a:pt x="3818" y="17957"/>
                        <a:pt x="3877" y="18091"/>
                      </a:cubicBezTo>
                      <a:cubicBezTo>
                        <a:pt x="3935" y="18224"/>
                        <a:pt x="3921" y="18276"/>
                        <a:pt x="4009" y="18410"/>
                      </a:cubicBezTo>
                      <a:cubicBezTo>
                        <a:pt x="4096" y="18544"/>
                        <a:pt x="4141" y="18678"/>
                        <a:pt x="4244" y="18780"/>
                      </a:cubicBezTo>
                      <a:cubicBezTo>
                        <a:pt x="4347" y="18880"/>
                        <a:pt x="4465" y="18947"/>
                        <a:pt x="4465" y="19064"/>
                      </a:cubicBezTo>
                      <a:cubicBezTo>
                        <a:pt x="4465" y="19181"/>
                        <a:pt x="4686" y="19450"/>
                        <a:pt x="4420" y="19249"/>
                      </a:cubicBezTo>
                      <a:cubicBezTo>
                        <a:pt x="4156" y="19047"/>
                        <a:pt x="4390" y="19233"/>
                        <a:pt x="4053" y="18913"/>
                      </a:cubicBezTo>
                      <a:cubicBezTo>
                        <a:pt x="3715" y="18594"/>
                        <a:pt x="3628" y="18728"/>
                        <a:pt x="3480" y="18528"/>
                      </a:cubicBezTo>
                      <a:cubicBezTo>
                        <a:pt x="3333" y="18326"/>
                        <a:pt x="3553" y="19031"/>
                        <a:pt x="3274" y="18192"/>
                      </a:cubicBezTo>
                      <a:cubicBezTo>
                        <a:pt x="2995" y="17351"/>
                        <a:pt x="2921" y="17452"/>
                        <a:pt x="2847" y="17268"/>
                      </a:cubicBezTo>
                      <a:cubicBezTo>
                        <a:pt x="2774" y="17083"/>
                        <a:pt x="2833" y="17285"/>
                        <a:pt x="2627" y="16865"/>
                      </a:cubicBezTo>
                      <a:cubicBezTo>
                        <a:pt x="2421" y="16445"/>
                        <a:pt x="2598" y="16715"/>
                        <a:pt x="2421" y="16445"/>
                      </a:cubicBezTo>
                      <a:cubicBezTo>
                        <a:pt x="2245" y="16177"/>
                        <a:pt x="2230" y="16546"/>
                        <a:pt x="2143" y="16059"/>
                      </a:cubicBezTo>
                      <a:cubicBezTo>
                        <a:pt x="2054" y="15573"/>
                        <a:pt x="2040" y="15891"/>
                        <a:pt x="1922" y="15337"/>
                      </a:cubicBezTo>
                      <a:cubicBezTo>
                        <a:pt x="1804" y="14783"/>
                        <a:pt x="2011" y="14766"/>
                        <a:pt x="1746" y="14497"/>
                      </a:cubicBezTo>
                      <a:cubicBezTo>
                        <a:pt x="1482" y="14229"/>
                        <a:pt x="1497" y="14364"/>
                        <a:pt x="1408" y="14179"/>
                      </a:cubicBezTo>
                      <a:cubicBezTo>
                        <a:pt x="1320" y="13994"/>
                        <a:pt x="1437" y="14162"/>
                        <a:pt x="1202" y="13693"/>
                      </a:cubicBezTo>
                      <a:cubicBezTo>
                        <a:pt x="967" y="13222"/>
                        <a:pt x="645" y="13037"/>
                        <a:pt x="659" y="12232"/>
                      </a:cubicBezTo>
                      <a:cubicBezTo>
                        <a:pt x="674" y="11425"/>
                        <a:pt x="674" y="11291"/>
                        <a:pt x="674" y="11291"/>
                      </a:cubicBezTo>
                      <a:cubicBezTo>
                        <a:pt x="674" y="11291"/>
                        <a:pt x="321" y="10971"/>
                        <a:pt x="439" y="10502"/>
                      </a:cubicBezTo>
                      <a:cubicBezTo>
                        <a:pt x="555" y="10032"/>
                        <a:pt x="600" y="10183"/>
                        <a:pt x="555" y="10032"/>
                      </a:cubicBezTo>
                      <a:cubicBezTo>
                        <a:pt x="512" y="9880"/>
                        <a:pt x="467" y="9914"/>
                        <a:pt x="350" y="9729"/>
                      </a:cubicBezTo>
                      <a:cubicBezTo>
                        <a:pt x="231" y="9545"/>
                        <a:pt x="218" y="9562"/>
                        <a:pt x="188" y="9444"/>
                      </a:cubicBezTo>
                      <a:cubicBezTo>
                        <a:pt x="159" y="9326"/>
                        <a:pt x="114" y="9074"/>
                        <a:pt x="114" y="9074"/>
                      </a:cubicBezTo>
                      <a:lnTo>
                        <a:pt x="26" y="9159"/>
                      </a:lnTo>
                      <a:cubicBezTo>
                        <a:pt x="26" y="9159"/>
                        <a:pt x="-914" y="19769"/>
                        <a:pt x="8343" y="21331"/>
                      </a:cubicBezTo>
                      <a:cubicBezTo>
                        <a:pt x="8343" y="21331"/>
                        <a:pt x="6205" y="20803"/>
                        <a:pt x="6028" y="20323"/>
                      </a:cubicBezTo>
                      <a:cubicBezTo>
                        <a:pt x="6028" y="20323"/>
                        <a:pt x="5985" y="19869"/>
                        <a:pt x="6073" y="19869"/>
                      </a:cubicBezTo>
                      <a:cubicBezTo>
                        <a:pt x="6161" y="19869"/>
                        <a:pt x="6294" y="19946"/>
                        <a:pt x="6426" y="19819"/>
                      </a:cubicBezTo>
                      <a:cubicBezTo>
                        <a:pt x="6558" y="19693"/>
                        <a:pt x="6713" y="19542"/>
                        <a:pt x="6713" y="19542"/>
                      </a:cubicBezTo>
                      <a:lnTo>
                        <a:pt x="6733" y="19744"/>
                      </a:lnTo>
                      <a:cubicBezTo>
                        <a:pt x="6733" y="19744"/>
                        <a:pt x="6602" y="19768"/>
                        <a:pt x="7020" y="19693"/>
                      </a:cubicBezTo>
                      <a:cubicBezTo>
                        <a:pt x="7439" y="19618"/>
                        <a:pt x="7439" y="19669"/>
                        <a:pt x="7594" y="19594"/>
                      </a:cubicBezTo>
                      <a:cubicBezTo>
                        <a:pt x="7749" y="19518"/>
                        <a:pt x="7925" y="19141"/>
                        <a:pt x="8012" y="19367"/>
                      </a:cubicBezTo>
                      <a:cubicBezTo>
                        <a:pt x="8101" y="19594"/>
                        <a:pt x="7902" y="19491"/>
                        <a:pt x="8101" y="19594"/>
                      </a:cubicBezTo>
                      <a:cubicBezTo>
                        <a:pt x="8298" y="19693"/>
                        <a:pt x="8674" y="19542"/>
                        <a:pt x="8674" y="19542"/>
                      </a:cubicBezTo>
                      <a:cubicBezTo>
                        <a:pt x="8674" y="19542"/>
                        <a:pt x="9313" y="19594"/>
                        <a:pt x="9379" y="19518"/>
                      </a:cubicBezTo>
                      <a:cubicBezTo>
                        <a:pt x="9445" y="19442"/>
                        <a:pt x="9445" y="19316"/>
                        <a:pt x="9555" y="19340"/>
                      </a:cubicBezTo>
                      <a:cubicBezTo>
                        <a:pt x="9665" y="19367"/>
                        <a:pt x="9732" y="19568"/>
                        <a:pt x="9732" y="19568"/>
                      </a:cubicBezTo>
                      <a:lnTo>
                        <a:pt x="9379" y="19795"/>
                      </a:lnTo>
                      <a:lnTo>
                        <a:pt x="9048" y="20072"/>
                      </a:lnTo>
                      <a:cubicBezTo>
                        <a:pt x="9048" y="20072"/>
                        <a:pt x="8894" y="20123"/>
                        <a:pt x="9026" y="20198"/>
                      </a:cubicBezTo>
                      <a:cubicBezTo>
                        <a:pt x="9159" y="20272"/>
                        <a:pt x="9225" y="20249"/>
                        <a:pt x="9379" y="20272"/>
                      </a:cubicBezTo>
                      <a:cubicBezTo>
                        <a:pt x="9533" y="20299"/>
                        <a:pt x="9908" y="20626"/>
                        <a:pt x="9996" y="20424"/>
                      </a:cubicBezTo>
                      <a:cubicBezTo>
                        <a:pt x="10084" y="20222"/>
                        <a:pt x="10106" y="20198"/>
                        <a:pt x="10172" y="20072"/>
                      </a:cubicBezTo>
                      <a:cubicBezTo>
                        <a:pt x="10238" y="19946"/>
                        <a:pt x="10217" y="19795"/>
                        <a:pt x="10372" y="19795"/>
                      </a:cubicBezTo>
                      <a:cubicBezTo>
                        <a:pt x="10524" y="19795"/>
                        <a:pt x="10679" y="19845"/>
                        <a:pt x="10679" y="19845"/>
                      </a:cubicBezTo>
                      <a:lnTo>
                        <a:pt x="10546" y="20172"/>
                      </a:lnTo>
                      <a:cubicBezTo>
                        <a:pt x="10546" y="20172"/>
                        <a:pt x="10811" y="20147"/>
                        <a:pt x="10922" y="20147"/>
                      </a:cubicBezTo>
                      <a:cubicBezTo>
                        <a:pt x="11032" y="20147"/>
                        <a:pt x="11054" y="20348"/>
                        <a:pt x="11208" y="20172"/>
                      </a:cubicBezTo>
                      <a:cubicBezTo>
                        <a:pt x="11362" y="19996"/>
                        <a:pt x="11385" y="19996"/>
                        <a:pt x="11539" y="19971"/>
                      </a:cubicBezTo>
                      <a:cubicBezTo>
                        <a:pt x="11692" y="19946"/>
                        <a:pt x="11913" y="19869"/>
                        <a:pt x="11980" y="19896"/>
                      </a:cubicBezTo>
                      <a:cubicBezTo>
                        <a:pt x="12046" y="19920"/>
                        <a:pt x="12178" y="19946"/>
                        <a:pt x="12244" y="19946"/>
                      </a:cubicBezTo>
                      <a:cubicBezTo>
                        <a:pt x="12311" y="19946"/>
                        <a:pt x="12641" y="20222"/>
                        <a:pt x="12707" y="20172"/>
                      </a:cubicBezTo>
                      <a:cubicBezTo>
                        <a:pt x="12773" y="20123"/>
                        <a:pt x="13170" y="20147"/>
                        <a:pt x="13170" y="20147"/>
                      </a:cubicBezTo>
                      <a:cubicBezTo>
                        <a:pt x="13170" y="20147"/>
                        <a:pt x="12090" y="21280"/>
                        <a:pt x="9799" y="21331"/>
                      </a:cubicBezTo>
                      <a:cubicBezTo>
                        <a:pt x="9799" y="21331"/>
                        <a:pt x="14925" y="21600"/>
                        <a:pt x="17805" y="15891"/>
                      </a:cubicBezTo>
                      <a:cubicBezTo>
                        <a:pt x="20686" y="10183"/>
                        <a:pt x="18688" y="2862"/>
                        <a:pt x="12104" y="310"/>
                      </a:cubicBezTo>
                      <a:cubicBezTo>
                        <a:pt x="12104" y="310"/>
                        <a:pt x="17026" y="2392"/>
                        <a:pt x="18327" y="7781"/>
                      </a:cubicBezTo>
                      <a:lnTo>
                        <a:pt x="18283" y="7883"/>
                      </a:lnTo>
                      <a:cubicBezTo>
                        <a:pt x="18151" y="7731"/>
                        <a:pt x="18151" y="7807"/>
                        <a:pt x="18042" y="7554"/>
                      </a:cubicBezTo>
                      <a:cubicBezTo>
                        <a:pt x="17931" y="7303"/>
                        <a:pt x="18019" y="7354"/>
                        <a:pt x="17931" y="7177"/>
                      </a:cubicBezTo>
                      <a:cubicBezTo>
                        <a:pt x="17843" y="7001"/>
                        <a:pt x="17865" y="7128"/>
                        <a:pt x="17755" y="6951"/>
                      </a:cubicBezTo>
                      <a:cubicBezTo>
                        <a:pt x="17645" y="6774"/>
                        <a:pt x="17622" y="6800"/>
                        <a:pt x="17534" y="6699"/>
                      </a:cubicBezTo>
                      <a:cubicBezTo>
                        <a:pt x="17446" y="6598"/>
                        <a:pt x="17358" y="6271"/>
                        <a:pt x="17292" y="6170"/>
                      </a:cubicBezTo>
                      <a:cubicBezTo>
                        <a:pt x="17225" y="6069"/>
                        <a:pt x="17026" y="6045"/>
                        <a:pt x="16939" y="6019"/>
                      </a:cubicBezTo>
                      <a:cubicBezTo>
                        <a:pt x="16851" y="5994"/>
                        <a:pt x="16895" y="5867"/>
                        <a:pt x="16851" y="5994"/>
                      </a:cubicBezTo>
                      <a:cubicBezTo>
                        <a:pt x="16807" y="6120"/>
                        <a:pt x="16983" y="6321"/>
                        <a:pt x="16983" y="6321"/>
                      </a:cubicBezTo>
                      <a:lnTo>
                        <a:pt x="16983" y="6724"/>
                      </a:lnTo>
                      <a:cubicBezTo>
                        <a:pt x="16983" y="6724"/>
                        <a:pt x="17115" y="7102"/>
                        <a:pt x="17115" y="7203"/>
                      </a:cubicBezTo>
                      <a:cubicBezTo>
                        <a:pt x="17115" y="7303"/>
                        <a:pt x="17006" y="7580"/>
                        <a:pt x="17006" y="7580"/>
                      </a:cubicBezTo>
                      <a:cubicBezTo>
                        <a:pt x="17006" y="7580"/>
                        <a:pt x="16962" y="7883"/>
                        <a:pt x="16873" y="7932"/>
                      </a:cubicBezTo>
                      <a:cubicBezTo>
                        <a:pt x="16786" y="7984"/>
                        <a:pt x="16278" y="8083"/>
                        <a:pt x="16278" y="8083"/>
                      </a:cubicBezTo>
                      <a:cubicBezTo>
                        <a:pt x="16278" y="8083"/>
                        <a:pt x="16123" y="7883"/>
                        <a:pt x="16035" y="7707"/>
                      </a:cubicBezTo>
                      <a:cubicBezTo>
                        <a:pt x="15947" y="7530"/>
                        <a:pt x="15661" y="7480"/>
                        <a:pt x="15617" y="7404"/>
                      </a:cubicBezTo>
                      <a:cubicBezTo>
                        <a:pt x="15573" y="7328"/>
                        <a:pt x="15682" y="7177"/>
                        <a:pt x="15549" y="6976"/>
                      </a:cubicBezTo>
                      <a:cubicBezTo>
                        <a:pt x="15418" y="6774"/>
                        <a:pt x="15549" y="6825"/>
                        <a:pt x="15374" y="6649"/>
                      </a:cubicBezTo>
                      <a:cubicBezTo>
                        <a:pt x="15197" y="6472"/>
                        <a:pt x="15197" y="6472"/>
                        <a:pt x="15197" y="6472"/>
                      </a:cubicBezTo>
                      <a:cubicBezTo>
                        <a:pt x="15197" y="6472"/>
                        <a:pt x="14801" y="6321"/>
                        <a:pt x="14933" y="6573"/>
                      </a:cubicBezTo>
                      <a:cubicBezTo>
                        <a:pt x="15065" y="6825"/>
                        <a:pt x="14912" y="7101"/>
                        <a:pt x="15021" y="7128"/>
                      </a:cubicBezTo>
                      <a:cubicBezTo>
                        <a:pt x="15132" y="7152"/>
                        <a:pt x="15197" y="7052"/>
                        <a:pt x="15286" y="7278"/>
                      </a:cubicBezTo>
                      <a:cubicBezTo>
                        <a:pt x="15374" y="7505"/>
                        <a:pt x="15396" y="7605"/>
                        <a:pt x="15462" y="7681"/>
                      </a:cubicBezTo>
                      <a:cubicBezTo>
                        <a:pt x="15528" y="7756"/>
                        <a:pt x="15549" y="8083"/>
                        <a:pt x="15638" y="8109"/>
                      </a:cubicBezTo>
                      <a:cubicBezTo>
                        <a:pt x="15727" y="8135"/>
                        <a:pt x="15970" y="8109"/>
                        <a:pt x="15947" y="8235"/>
                      </a:cubicBezTo>
                      <a:cubicBezTo>
                        <a:pt x="15925" y="8362"/>
                        <a:pt x="15793" y="8537"/>
                        <a:pt x="15947" y="8588"/>
                      </a:cubicBezTo>
                      <a:cubicBezTo>
                        <a:pt x="16101" y="8637"/>
                        <a:pt x="16122" y="8714"/>
                        <a:pt x="16211" y="8689"/>
                      </a:cubicBezTo>
                      <a:cubicBezTo>
                        <a:pt x="16300" y="8663"/>
                        <a:pt x="16255" y="8714"/>
                        <a:pt x="16410" y="8637"/>
                      </a:cubicBezTo>
                      <a:cubicBezTo>
                        <a:pt x="16563" y="8562"/>
                        <a:pt x="16741" y="8562"/>
                        <a:pt x="16741" y="8562"/>
                      </a:cubicBezTo>
                      <a:cubicBezTo>
                        <a:pt x="16741" y="8562"/>
                        <a:pt x="16939" y="8739"/>
                        <a:pt x="16939" y="8815"/>
                      </a:cubicBezTo>
                      <a:cubicBezTo>
                        <a:pt x="16939" y="8890"/>
                        <a:pt x="16873" y="9318"/>
                        <a:pt x="16873" y="9318"/>
                      </a:cubicBezTo>
                      <a:lnTo>
                        <a:pt x="16674" y="9747"/>
                      </a:lnTo>
                      <a:cubicBezTo>
                        <a:pt x="16674" y="9747"/>
                        <a:pt x="16696" y="10502"/>
                        <a:pt x="16586" y="10502"/>
                      </a:cubicBezTo>
                      <a:cubicBezTo>
                        <a:pt x="16476" y="10502"/>
                        <a:pt x="16344" y="10829"/>
                        <a:pt x="16278" y="10879"/>
                      </a:cubicBezTo>
                      <a:cubicBezTo>
                        <a:pt x="16211" y="10931"/>
                        <a:pt x="16189" y="11434"/>
                        <a:pt x="16189" y="11434"/>
                      </a:cubicBezTo>
                      <a:lnTo>
                        <a:pt x="15990" y="11711"/>
                      </a:lnTo>
                      <a:cubicBezTo>
                        <a:pt x="15990" y="11711"/>
                        <a:pt x="15970" y="12088"/>
                        <a:pt x="15990" y="12189"/>
                      </a:cubicBezTo>
                      <a:cubicBezTo>
                        <a:pt x="16013" y="12289"/>
                        <a:pt x="16057" y="12693"/>
                        <a:pt x="16013" y="12894"/>
                      </a:cubicBezTo>
                      <a:cubicBezTo>
                        <a:pt x="15970" y="13095"/>
                        <a:pt x="15727" y="13297"/>
                        <a:pt x="15727" y="13297"/>
                      </a:cubicBezTo>
                      <a:cubicBezTo>
                        <a:pt x="15727" y="13297"/>
                        <a:pt x="16057" y="13650"/>
                        <a:pt x="15881" y="13700"/>
                      </a:cubicBezTo>
                      <a:cubicBezTo>
                        <a:pt x="15704" y="13750"/>
                        <a:pt x="15528" y="14052"/>
                        <a:pt x="15484" y="14128"/>
                      </a:cubicBezTo>
                      <a:cubicBezTo>
                        <a:pt x="15439" y="14204"/>
                        <a:pt x="15462" y="14355"/>
                        <a:pt x="15352" y="14380"/>
                      </a:cubicBezTo>
                      <a:cubicBezTo>
                        <a:pt x="15242" y="14405"/>
                        <a:pt x="15044" y="14430"/>
                        <a:pt x="15044" y="14505"/>
                      </a:cubicBezTo>
                      <a:cubicBezTo>
                        <a:pt x="15044" y="14581"/>
                        <a:pt x="15044" y="14883"/>
                        <a:pt x="15044" y="14883"/>
                      </a:cubicBezTo>
                      <a:lnTo>
                        <a:pt x="14691" y="15463"/>
                      </a:lnTo>
                      <a:lnTo>
                        <a:pt x="14272" y="15866"/>
                      </a:lnTo>
                      <a:cubicBezTo>
                        <a:pt x="14272" y="15866"/>
                        <a:pt x="14316" y="16143"/>
                        <a:pt x="14183" y="16168"/>
                      </a:cubicBezTo>
                      <a:cubicBezTo>
                        <a:pt x="14053" y="16193"/>
                        <a:pt x="13611" y="16396"/>
                        <a:pt x="13545" y="16471"/>
                      </a:cubicBezTo>
                      <a:cubicBezTo>
                        <a:pt x="13479" y="16547"/>
                        <a:pt x="13148" y="16722"/>
                        <a:pt x="13038" y="16722"/>
                      </a:cubicBezTo>
                      <a:cubicBezTo>
                        <a:pt x="12928" y="16722"/>
                        <a:pt x="13104" y="17075"/>
                        <a:pt x="12928" y="16722"/>
                      </a:cubicBezTo>
                      <a:cubicBezTo>
                        <a:pt x="12750" y="16369"/>
                        <a:pt x="12883" y="16595"/>
                        <a:pt x="12729" y="16194"/>
                      </a:cubicBezTo>
                      <a:cubicBezTo>
                        <a:pt x="12574" y="15791"/>
                        <a:pt x="12574" y="16093"/>
                        <a:pt x="12574" y="15791"/>
                      </a:cubicBezTo>
                      <a:cubicBezTo>
                        <a:pt x="12574" y="15489"/>
                        <a:pt x="12596" y="15766"/>
                        <a:pt x="12574" y="15489"/>
                      </a:cubicBezTo>
                      <a:cubicBezTo>
                        <a:pt x="12553" y="15211"/>
                        <a:pt x="12641" y="15413"/>
                        <a:pt x="12508" y="15086"/>
                      </a:cubicBezTo>
                      <a:cubicBezTo>
                        <a:pt x="12376" y="14758"/>
                        <a:pt x="12398" y="14858"/>
                        <a:pt x="12222" y="14656"/>
                      </a:cubicBezTo>
                      <a:cubicBezTo>
                        <a:pt x="12046" y="14456"/>
                        <a:pt x="11913" y="14656"/>
                        <a:pt x="12024" y="14330"/>
                      </a:cubicBezTo>
                      <a:cubicBezTo>
                        <a:pt x="12134" y="14003"/>
                        <a:pt x="12068" y="14330"/>
                        <a:pt x="12134" y="14003"/>
                      </a:cubicBezTo>
                      <a:cubicBezTo>
                        <a:pt x="12200" y="13675"/>
                        <a:pt x="12111" y="13624"/>
                        <a:pt x="12289" y="13475"/>
                      </a:cubicBezTo>
                      <a:cubicBezTo>
                        <a:pt x="12464" y="13322"/>
                        <a:pt x="12619" y="13298"/>
                        <a:pt x="12596" y="13096"/>
                      </a:cubicBezTo>
                      <a:cubicBezTo>
                        <a:pt x="12574" y="12895"/>
                        <a:pt x="12574" y="12820"/>
                        <a:pt x="12531" y="12693"/>
                      </a:cubicBezTo>
                      <a:cubicBezTo>
                        <a:pt x="12486" y="12567"/>
                        <a:pt x="12311" y="12366"/>
                        <a:pt x="12289" y="12290"/>
                      </a:cubicBezTo>
                      <a:cubicBezTo>
                        <a:pt x="12266" y="12215"/>
                        <a:pt x="12266" y="12265"/>
                        <a:pt x="12134" y="12038"/>
                      </a:cubicBezTo>
                      <a:cubicBezTo>
                        <a:pt x="12002" y="11812"/>
                        <a:pt x="11913" y="11686"/>
                        <a:pt x="11913" y="11686"/>
                      </a:cubicBezTo>
                      <a:cubicBezTo>
                        <a:pt x="11913" y="11686"/>
                        <a:pt x="11869" y="11158"/>
                        <a:pt x="11869" y="10956"/>
                      </a:cubicBezTo>
                      <a:cubicBezTo>
                        <a:pt x="11869" y="10755"/>
                        <a:pt x="11802" y="11081"/>
                        <a:pt x="11869" y="10755"/>
                      </a:cubicBezTo>
                      <a:cubicBezTo>
                        <a:pt x="11935" y="10427"/>
                        <a:pt x="11958" y="10226"/>
                        <a:pt x="11958" y="10226"/>
                      </a:cubicBezTo>
                      <a:cubicBezTo>
                        <a:pt x="11958" y="10226"/>
                        <a:pt x="11627" y="9974"/>
                        <a:pt x="11496" y="9998"/>
                      </a:cubicBezTo>
                      <a:cubicBezTo>
                        <a:pt x="11362" y="10024"/>
                        <a:pt x="11385" y="10251"/>
                        <a:pt x="11186" y="10074"/>
                      </a:cubicBezTo>
                      <a:cubicBezTo>
                        <a:pt x="10989" y="9897"/>
                        <a:pt x="11031" y="9771"/>
                        <a:pt x="10965" y="9721"/>
                      </a:cubicBezTo>
                      <a:cubicBezTo>
                        <a:pt x="10899" y="9670"/>
                        <a:pt x="10767" y="9646"/>
                        <a:pt x="10656" y="9747"/>
                      </a:cubicBezTo>
                      <a:cubicBezTo>
                        <a:pt x="10546" y="9847"/>
                        <a:pt x="10305" y="9847"/>
                        <a:pt x="10106" y="9948"/>
                      </a:cubicBezTo>
                      <a:cubicBezTo>
                        <a:pt x="9908" y="10050"/>
                        <a:pt x="9842" y="10024"/>
                        <a:pt x="9577" y="10024"/>
                      </a:cubicBezTo>
                      <a:cubicBezTo>
                        <a:pt x="9312" y="10024"/>
                        <a:pt x="9004" y="10124"/>
                        <a:pt x="8806" y="9998"/>
                      </a:cubicBezTo>
                      <a:cubicBezTo>
                        <a:pt x="8608" y="9872"/>
                        <a:pt x="8585" y="10050"/>
                        <a:pt x="8498" y="9798"/>
                      </a:cubicBezTo>
                      <a:cubicBezTo>
                        <a:pt x="8409" y="9545"/>
                        <a:pt x="8498" y="9570"/>
                        <a:pt x="8298" y="9445"/>
                      </a:cubicBezTo>
                      <a:cubicBezTo>
                        <a:pt x="8101" y="9319"/>
                        <a:pt x="8056" y="9419"/>
                        <a:pt x="8034" y="9193"/>
                      </a:cubicBezTo>
                      <a:cubicBezTo>
                        <a:pt x="8012" y="8966"/>
                        <a:pt x="8122" y="9016"/>
                        <a:pt x="7968" y="8815"/>
                      </a:cubicBezTo>
                      <a:cubicBezTo>
                        <a:pt x="7813" y="8613"/>
                        <a:pt x="8056" y="8917"/>
                        <a:pt x="7813" y="8613"/>
                      </a:cubicBezTo>
                      <a:cubicBezTo>
                        <a:pt x="7572" y="8311"/>
                        <a:pt x="7483" y="8563"/>
                        <a:pt x="7572" y="8311"/>
                      </a:cubicBezTo>
                      <a:cubicBezTo>
                        <a:pt x="7658" y="8060"/>
                        <a:pt x="7726" y="8210"/>
                        <a:pt x="7726" y="7908"/>
                      </a:cubicBezTo>
                      <a:cubicBezTo>
                        <a:pt x="7726" y="7606"/>
                        <a:pt x="8122" y="8035"/>
                        <a:pt x="7880" y="7430"/>
                      </a:cubicBezTo>
                      <a:cubicBezTo>
                        <a:pt x="7638" y="6826"/>
                        <a:pt x="7595" y="6951"/>
                        <a:pt x="7814" y="6497"/>
                      </a:cubicBezTo>
                      <a:cubicBezTo>
                        <a:pt x="8034" y="6045"/>
                        <a:pt x="8321" y="5893"/>
                        <a:pt x="8366" y="5793"/>
                      </a:cubicBezTo>
                      <a:cubicBezTo>
                        <a:pt x="8410" y="5692"/>
                        <a:pt x="8498" y="5440"/>
                        <a:pt x="8585" y="5365"/>
                      </a:cubicBezTo>
                      <a:cubicBezTo>
                        <a:pt x="8674" y="5289"/>
                        <a:pt x="8608" y="5214"/>
                        <a:pt x="8806" y="5238"/>
                      </a:cubicBezTo>
                      <a:cubicBezTo>
                        <a:pt x="9005" y="5263"/>
                        <a:pt x="9225" y="5163"/>
                        <a:pt x="9357" y="5011"/>
                      </a:cubicBezTo>
                      <a:cubicBezTo>
                        <a:pt x="9489" y="4861"/>
                        <a:pt x="9666" y="4635"/>
                        <a:pt x="9754" y="4609"/>
                      </a:cubicBezTo>
                      <a:cubicBezTo>
                        <a:pt x="9842" y="4583"/>
                        <a:pt x="9799" y="4635"/>
                        <a:pt x="9996" y="4583"/>
                      </a:cubicBezTo>
                      <a:cubicBezTo>
                        <a:pt x="10195" y="4533"/>
                        <a:pt x="10238" y="4509"/>
                        <a:pt x="10372" y="4509"/>
                      </a:cubicBezTo>
                      <a:cubicBezTo>
                        <a:pt x="10503" y="4509"/>
                        <a:pt x="10238" y="4559"/>
                        <a:pt x="10613" y="4483"/>
                      </a:cubicBezTo>
                      <a:cubicBezTo>
                        <a:pt x="10990" y="4407"/>
                        <a:pt x="10900" y="4407"/>
                        <a:pt x="10990" y="4407"/>
                      </a:cubicBezTo>
                      <a:cubicBezTo>
                        <a:pt x="11076" y="4407"/>
                        <a:pt x="11032" y="4433"/>
                        <a:pt x="11186" y="4458"/>
                      </a:cubicBezTo>
                      <a:cubicBezTo>
                        <a:pt x="11340" y="4483"/>
                        <a:pt x="11319" y="4105"/>
                        <a:pt x="11340" y="4483"/>
                      </a:cubicBezTo>
                      <a:cubicBezTo>
                        <a:pt x="11362" y="4861"/>
                        <a:pt x="11208" y="5038"/>
                        <a:pt x="11473" y="5063"/>
                      </a:cubicBezTo>
                      <a:cubicBezTo>
                        <a:pt x="11738" y="5088"/>
                        <a:pt x="11473" y="5088"/>
                        <a:pt x="11738" y="5088"/>
                      </a:cubicBezTo>
                      <a:cubicBezTo>
                        <a:pt x="12002" y="5088"/>
                        <a:pt x="11936" y="5138"/>
                        <a:pt x="12068" y="5214"/>
                      </a:cubicBezTo>
                      <a:cubicBezTo>
                        <a:pt x="12201" y="5289"/>
                        <a:pt x="12266" y="5389"/>
                        <a:pt x="12465" y="5389"/>
                      </a:cubicBezTo>
                      <a:cubicBezTo>
                        <a:pt x="12663" y="5389"/>
                        <a:pt x="12376" y="5717"/>
                        <a:pt x="12663" y="5389"/>
                      </a:cubicBezTo>
                      <a:cubicBezTo>
                        <a:pt x="12949" y="5063"/>
                        <a:pt x="12442" y="5011"/>
                        <a:pt x="12949" y="5063"/>
                      </a:cubicBezTo>
                      <a:cubicBezTo>
                        <a:pt x="13456" y="5113"/>
                        <a:pt x="13523" y="5238"/>
                        <a:pt x="13611" y="5188"/>
                      </a:cubicBezTo>
                      <a:cubicBezTo>
                        <a:pt x="13699" y="5138"/>
                        <a:pt x="13721" y="5238"/>
                        <a:pt x="13942" y="5113"/>
                      </a:cubicBezTo>
                      <a:cubicBezTo>
                        <a:pt x="14162" y="4988"/>
                        <a:pt x="14183" y="4988"/>
                        <a:pt x="14272" y="5038"/>
                      </a:cubicBezTo>
                      <a:cubicBezTo>
                        <a:pt x="14361" y="5088"/>
                        <a:pt x="14361" y="5315"/>
                        <a:pt x="14449" y="5088"/>
                      </a:cubicBezTo>
                      <a:cubicBezTo>
                        <a:pt x="14537" y="4861"/>
                        <a:pt x="14713" y="4937"/>
                        <a:pt x="14449" y="4786"/>
                      </a:cubicBezTo>
                      <a:cubicBezTo>
                        <a:pt x="14183" y="4635"/>
                        <a:pt x="14096" y="4811"/>
                        <a:pt x="14053" y="4609"/>
                      </a:cubicBezTo>
                      <a:cubicBezTo>
                        <a:pt x="14007" y="4407"/>
                        <a:pt x="14272" y="4458"/>
                        <a:pt x="14007" y="4407"/>
                      </a:cubicBezTo>
                      <a:cubicBezTo>
                        <a:pt x="13743" y="4358"/>
                        <a:pt x="13786" y="4358"/>
                        <a:pt x="13589" y="4281"/>
                      </a:cubicBezTo>
                      <a:cubicBezTo>
                        <a:pt x="13390" y="4207"/>
                        <a:pt x="13192" y="4509"/>
                        <a:pt x="13126" y="4281"/>
                      </a:cubicBezTo>
                      <a:cubicBezTo>
                        <a:pt x="13060" y="4055"/>
                        <a:pt x="12686" y="4433"/>
                        <a:pt x="13060" y="4055"/>
                      </a:cubicBezTo>
                      <a:cubicBezTo>
                        <a:pt x="13434" y="3677"/>
                        <a:pt x="13280" y="3526"/>
                        <a:pt x="13523" y="3602"/>
                      </a:cubicBezTo>
                      <a:cubicBezTo>
                        <a:pt x="13765" y="3677"/>
                        <a:pt x="13699" y="3930"/>
                        <a:pt x="13852" y="3778"/>
                      </a:cubicBezTo>
                      <a:cubicBezTo>
                        <a:pt x="14007" y="3627"/>
                        <a:pt x="14294" y="3526"/>
                        <a:pt x="14007" y="3300"/>
                      </a:cubicBezTo>
                      <a:cubicBezTo>
                        <a:pt x="13720" y="3073"/>
                        <a:pt x="13919" y="3173"/>
                        <a:pt x="13632" y="3022"/>
                      </a:cubicBezTo>
                      <a:cubicBezTo>
                        <a:pt x="13346" y="2871"/>
                        <a:pt x="13082" y="3602"/>
                        <a:pt x="12949" y="3501"/>
                      </a:cubicBezTo>
                      <a:cubicBezTo>
                        <a:pt x="12817" y="3401"/>
                        <a:pt x="12750" y="3325"/>
                        <a:pt x="12663" y="3376"/>
                      </a:cubicBezTo>
                      <a:cubicBezTo>
                        <a:pt x="12574" y="3426"/>
                        <a:pt x="12574" y="3701"/>
                        <a:pt x="12553" y="3904"/>
                      </a:cubicBezTo>
                      <a:cubicBezTo>
                        <a:pt x="12532" y="4105"/>
                        <a:pt x="12707" y="4156"/>
                        <a:pt x="12420" y="4004"/>
                      </a:cubicBezTo>
                      <a:cubicBezTo>
                        <a:pt x="12134" y="3853"/>
                        <a:pt x="12729" y="3930"/>
                        <a:pt x="12090" y="3652"/>
                      </a:cubicBezTo>
                      <a:cubicBezTo>
                        <a:pt x="11451" y="3376"/>
                        <a:pt x="11230" y="3450"/>
                        <a:pt x="11142" y="3551"/>
                      </a:cubicBezTo>
                      <a:cubicBezTo>
                        <a:pt x="11054" y="3652"/>
                        <a:pt x="10922" y="3627"/>
                        <a:pt x="10856" y="3701"/>
                      </a:cubicBezTo>
                      <a:cubicBezTo>
                        <a:pt x="10789" y="3778"/>
                        <a:pt x="11054" y="3954"/>
                        <a:pt x="10789" y="3778"/>
                      </a:cubicBezTo>
                      <a:cubicBezTo>
                        <a:pt x="10524" y="3602"/>
                        <a:pt x="10260" y="3877"/>
                        <a:pt x="10260" y="3877"/>
                      </a:cubicBezTo>
                      <a:cubicBezTo>
                        <a:pt x="10260" y="3877"/>
                        <a:pt x="10172" y="3829"/>
                        <a:pt x="10062" y="3929"/>
                      </a:cubicBezTo>
                      <a:cubicBezTo>
                        <a:pt x="9952" y="4030"/>
                        <a:pt x="9732" y="4105"/>
                        <a:pt x="9599" y="4054"/>
                      </a:cubicBezTo>
                      <a:cubicBezTo>
                        <a:pt x="9466" y="4004"/>
                        <a:pt x="9181" y="4105"/>
                        <a:pt x="9423" y="3753"/>
                      </a:cubicBezTo>
                      <a:cubicBezTo>
                        <a:pt x="9665" y="3400"/>
                        <a:pt x="9488" y="3602"/>
                        <a:pt x="9863" y="3425"/>
                      </a:cubicBezTo>
                      <a:cubicBezTo>
                        <a:pt x="10238" y="3249"/>
                        <a:pt x="10789" y="3223"/>
                        <a:pt x="10305" y="3097"/>
                      </a:cubicBezTo>
                      <a:cubicBezTo>
                        <a:pt x="9820" y="2972"/>
                        <a:pt x="10569" y="2972"/>
                        <a:pt x="9930" y="2619"/>
                      </a:cubicBezTo>
                      <a:cubicBezTo>
                        <a:pt x="9291" y="2267"/>
                        <a:pt x="9269" y="2746"/>
                        <a:pt x="9291" y="2267"/>
                      </a:cubicBezTo>
                      <a:cubicBezTo>
                        <a:pt x="9312" y="1788"/>
                        <a:pt x="9246" y="1763"/>
                        <a:pt x="9115" y="1788"/>
                      </a:cubicBezTo>
                      <a:cubicBezTo>
                        <a:pt x="8982" y="1813"/>
                        <a:pt x="8585" y="1914"/>
                        <a:pt x="8431" y="1939"/>
                      </a:cubicBezTo>
                      <a:cubicBezTo>
                        <a:pt x="8277" y="1964"/>
                        <a:pt x="8453" y="2116"/>
                        <a:pt x="8167" y="1914"/>
                      </a:cubicBezTo>
                      <a:cubicBezTo>
                        <a:pt x="7879" y="1712"/>
                        <a:pt x="7770" y="2015"/>
                        <a:pt x="7879" y="1712"/>
                      </a:cubicBezTo>
                      <a:cubicBezTo>
                        <a:pt x="7991" y="1411"/>
                        <a:pt x="8012" y="1361"/>
                        <a:pt x="8188" y="1184"/>
                      </a:cubicBezTo>
                      <a:cubicBezTo>
                        <a:pt x="8365" y="1007"/>
                        <a:pt x="8321" y="353"/>
                        <a:pt x="8761" y="604"/>
                      </a:cubicBezTo>
                      <a:cubicBezTo>
                        <a:pt x="9203" y="856"/>
                        <a:pt x="9026" y="780"/>
                        <a:pt x="9379" y="806"/>
                      </a:cubicBezTo>
                      <a:cubicBezTo>
                        <a:pt x="9731" y="832"/>
                        <a:pt x="9886" y="755"/>
                        <a:pt x="9886" y="680"/>
                      </a:cubicBezTo>
                      <a:cubicBezTo>
                        <a:pt x="9886" y="604"/>
                        <a:pt x="9488" y="378"/>
                        <a:pt x="9488" y="378"/>
                      </a:cubicBezTo>
                      <a:cubicBezTo>
                        <a:pt x="9488" y="378"/>
                        <a:pt x="9357" y="428"/>
                        <a:pt x="9401" y="353"/>
                      </a:cubicBezTo>
                      <a:cubicBezTo>
                        <a:pt x="9445" y="277"/>
                        <a:pt x="9533" y="126"/>
                        <a:pt x="9533" y="126"/>
                      </a:cubicBezTo>
                      <a:lnTo>
                        <a:pt x="9401" y="1"/>
                      </a:lnTo>
                      <a:cubicBezTo>
                        <a:pt x="9402" y="0"/>
                        <a:pt x="8168" y="0"/>
                        <a:pt x="7859" y="74"/>
                      </a:cubicBezTo>
                      <a:close/>
                      <a:moveTo>
                        <a:pt x="7859" y="74"/>
                      </a:moveTo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</p:grpSp>
          <p:grpSp>
            <p:nvGrpSpPr>
              <p:cNvPr id="78" name="Group 37"/>
              <p:cNvGrpSpPr>
                <a:grpSpLocks/>
              </p:cNvGrpSpPr>
              <p:nvPr/>
            </p:nvGrpSpPr>
            <p:grpSpPr bwMode="auto">
              <a:xfrm>
                <a:off x="5064" y="3424"/>
                <a:ext cx="650" cy="639"/>
                <a:chOff x="0" y="0"/>
                <a:chExt cx="650" cy="639"/>
              </a:xfrm>
              <a:grpFill/>
            </p:grpSpPr>
            <p:sp>
              <p:nvSpPr>
                <p:cNvPr id="133" name="AutoShape 35"/>
                <p:cNvSpPr>
                  <a:spLocks/>
                </p:cNvSpPr>
                <p:nvPr/>
              </p:nvSpPr>
              <p:spPr bwMode="auto">
                <a:xfrm>
                  <a:off x="0" y="0"/>
                  <a:ext cx="639" cy="639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10799" y="0"/>
                      </a:moveTo>
                      <a:cubicBezTo>
                        <a:pt x="4835" y="0"/>
                        <a:pt x="0" y="4834"/>
                        <a:pt x="0" y="10800"/>
                      </a:cubicBezTo>
                      <a:cubicBezTo>
                        <a:pt x="0" y="16765"/>
                        <a:pt x="4835" y="21600"/>
                        <a:pt x="10799" y="21600"/>
                      </a:cubicBezTo>
                      <a:cubicBezTo>
                        <a:pt x="16764" y="21600"/>
                        <a:pt x="21600" y="16765"/>
                        <a:pt x="21600" y="10800"/>
                      </a:cubicBezTo>
                      <a:cubicBezTo>
                        <a:pt x="21600" y="4834"/>
                        <a:pt x="16764" y="0"/>
                        <a:pt x="10799" y="0"/>
                      </a:cubicBezTo>
                      <a:close/>
                      <a:moveTo>
                        <a:pt x="10799" y="21102"/>
                      </a:moveTo>
                      <a:cubicBezTo>
                        <a:pt x="5111" y="21102"/>
                        <a:pt x="499" y="16489"/>
                        <a:pt x="499" y="10800"/>
                      </a:cubicBezTo>
                      <a:cubicBezTo>
                        <a:pt x="499" y="5110"/>
                        <a:pt x="5111" y="497"/>
                        <a:pt x="10799" y="497"/>
                      </a:cubicBezTo>
                      <a:cubicBezTo>
                        <a:pt x="16489" y="497"/>
                        <a:pt x="21101" y="5110"/>
                        <a:pt x="21101" y="10800"/>
                      </a:cubicBezTo>
                      <a:cubicBezTo>
                        <a:pt x="21101" y="16489"/>
                        <a:pt x="16489" y="21102"/>
                        <a:pt x="10799" y="21102"/>
                      </a:cubicBezTo>
                      <a:close/>
                      <a:moveTo>
                        <a:pt x="10799" y="21102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34" name="AutoShape 36"/>
                <p:cNvSpPr>
                  <a:spLocks/>
                </p:cNvSpPr>
                <p:nvPr/>
              </p:nvSpPr>
              <p:spPr bwMode="auto">
                <a:xfrm>
                  <a:off x="16" y="8"/>
                  <a:ext cx="634" cy="620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19089" h="21332">
                      <a:moveTo>
                        <a:pt x="7858" y="75"/>
                      </a:moveTo>
                      <a:cubicBezTo>
                        <a:pt x="7858" y="75"/>
                        <a:pt x="4618" y="554"/>
                        <a:pt x="2414" y="3449"/>
                      </a:cubicBezTo>
                      <a:cubicBezTo>
                        <a:pt x="2414" y="3449"/>
                        <a:pt x="4111" y="1435"/>
                        <a:pt x="5147" y="1435"/>
                      </a:cubicBezTo>
                      <a:lnTo>
                        <a:pt x="5379" y="1548"/>
                      </a:lnTo>
                      <a:cubicBezTo>
                        <a:pt x="5379" y="1548"/>
                        <a:pt x="5345" y="1649"/>
                        <a:pt x="5313" y="1686"/>
                      </a:cubicBezTo>
                      <a:cubicBezTo>
                        <a:pt x="5280" y="1725"/>
                        <a:pt x="5148" y="1926"/>
                        <a:pt x="5148" y="1976"/>
                      </a:cubicBezTo>
                      <a:cubicBezTo>
                        <a:pt x="5148" y="2027"/>
                        <a:pt x="5159" y="2190"/>
                        <a:pt x="5159" y="2190"/>
                      </a:cubicBezTo>
                      <a:lnTo>
                        <a:pt x="5081" y="2316"/>
                      </a:lnTo>
                      <a:cubicBezTo>
                        <a:pt x="5081" y="2316"/>
                        <a:pt x="5004" y="2354"/>
                        <a:pt x="4982" y="2393"/>
                      </a:cubicBezTo>
                      <a:cubicBezTo>
                        <a:pt x="4960" y="2431"/>
                        <a:pt x="4917" y="2443"/>
                        <a:pt x="4917" y="2531"/>
                      </a:cubicBezTo>
                      <a:cubicBezTo>
                        <a:pt x="4917" y="2618"/>
                        <a:pt x="4939" y="2732"/>
                        <a:pt x="4939" y="2732"/>
                      </a:cubicBezTo>
                      <a:lnTo>
                        <a:pt x="4949" y="2946"/>
                      </a:lnTo>
                      <a:lnTo>
                        <a:pt x="4894" y="3072"/>
                      </a:lnTo>
                      <a:lnTo>
                        <a:pt x="4751" y="3172"/>
                      </a:lnTo>
                      <a:cubicBezTo>
                        <a:pt x="4751" y="3172"/>
                        <a:pt x="4585" y="3211"/>
                        <a:pt x="4519" y="3172"/>
                      </a:cubicBezTo>
                      <a:cubicBezTo>
                        <a:pt x="4453" y="3135"/>
                        <a:pt x="4431" y="2984"/>
                        <a:pt x="4431" y="2984"/>
                      </a:cubicBezTo>
                      <a:lnTo>
                        <a:pt x="4619" y="2845"/>
                      </a:lnTo>
                      <a:cubicBezTo>
                        <a:pt x="4619" y="2845"/>
                        <a:pt x="4641" y="2807"/>
                        <a:pt x="4585" y="2770"/>
                      </a:cubicBezTo>
                      <a:cubicBezTo>
                        <a:pt x="4531" y="2732"/>
                        <a:pt x="4541" y="2605"/>
                        <a:pt x="4442" y="2631"/>
                      </a:cubicBezTo>
                      <a:cubicBezTo>
                        <a:pt x="4343" y="2656"/>
                        <a:pt x="4189" y="2807"/>
                        <a:pt x="4189" y="2807"/>
                      </a:cubicBezTo>
                      <a:lnTo>
                        <a:pt x="4024" y="2934"/>
                      </a:lnTo>
                      <a:cubicBezTo>
                        <a:pt x="4024" y="2934"/>
                        <a:pt x="3946" y="3160"/>
                        <a:pt x="3980" y="3160"/>
                      </a:cubicBezTo>
                      <a:cubicBezTo>
                        <a:pt x="4012" y="3160"/>
                        <a:pt x="4101" y="3223"/>
                        <a:pt x="4101" y="3223"/>
                      </a:cubicBezTo>
                      <a:cubicBezTo>
                        <a:pt x="4101" y="3223"/>
                        <a:pt x="4122" y="3285"/>
                        <a:pt x="4122" y="3348"/>
                      </a:cubicBezTo>
                      <a:cubicBezTo>
                        <a:pt x="4122" y="3411"/>
                        <a:pt x="4068" y="3538"/>
                        <a:pt x="4068" y="3538"/>
                      </a:cubicBezTo>
                      <a:cubicBezTo>
                        <a:pt x="4068" y="3538"/>
                        <a:pt x="4034" y="3601"/>
                        <a:pt x="3924" y="3576"/>
                      </a:cubicBezTo>
                      <a:cubicBezTo>
                        <a:pt x="3814" y="3550"/>
                        <a:pt x="3714" y="3525"/>
                        <a:pt x="3648" y="3501"/>
                      </a:cubicBezTo>
                      <a:cubicBezTo>
                        <a:pt x="3583" y="3476"/>
                        <a:pt x="3516" y="3438"/>
                        <a:pt x="3451" y="3462"/>
                      </a:cubicBezTo>
                      <a:cubicBezTo>
                        <a:pt x="3385" y="3487"/>
                        <a:pt x="3362" y="3513"/>
                        <a:pt x="3351" y="3550"/>
                      </a:cubicBezTo>
                      <a:cubicBezTo>
                        <a:pt x="3339" y="3588"/>
                        <a:pt x="3108" y="3738"/>
                        <a:pt x="3108" y="3738"/>
                      </a:cubicBezTo>
                      <a:cubicBezTo>
                        <a:pt x="3108" y="3738"/>
                        <a:pt x="3031" y="3777"/>
                        <a:pt x="3031" y="3828"/>
                      </a:cubicBezTo>
                      <a:cubicBezTo>
                        <a:pt x="3031" y="3877"/>
                        <a:pt x="2965" y="4067"/>
                        <a:pt x="2965" y="4067"/>
                      </a:cubicBezTo>
                      <a:cubicBezTo>
                        <a:pt x="2965" y="4067"/>
                        <a:pt x="2889" y="4154"/>
                        <a:pt x="2745" y="4193"/>
                      </a:cubicBezTo>
                      <a:cubicBezTo>
                        <a:pt x="2602" y="4231"/>
                        <a:pt x="2568" y="4281"/>
                        <a:pt x="2568" y="4281"/>
                      </a:cubicBezTo>
                      <a:lnTo>
                        <a:pt x="2492" y="4469"/>
                      </a:lnTo>
                      <a:cubicBezTo>
                        <a:pt x="2492" y="4469"/>
                        <a:pt x="2381" y="4558"/>
                        <a:pt x="2304" y="4671"/>
                      </a:cubicBezTo>
                      <a:cubicBezTo>
                        <a:pt x="2228" y="4784"/>
                        <a:pt x="1996" y="4972"/>
                        <a:pt x="1963" y="4986"/>
                      </a:cubicBezTo>
                      <a:cubicBezTo>
                        <a:pt x="1930" y="4998"/>
                        <a:pt x="1842" y="5112"/>
                        <a:pt x="1808" y="5212"/>
                      </a:cubicBezTo>
                      <a:cubicBezTo>
                        <a:pt x="1776" y="5314"/>
                        <a:pt x="1786" y="5465"/>
                        <a:pt x="1754" y="5514"/>
                      </a:cubicBezTo>
                      <a:cubicBezTo>
                        <a:pt x="1720" y="5565"/>
                        <a:pt x="1677" y="5704"/>
                        <a:pt x="1664" y="5805"/>
                      </a:cubicBezTo>
                      <a:cubicBezTo>
                        <a:pt x="1655" y="5905"/>
                        <a:pt x="1599" y="6031"/>
                        <a:pt x="1555" y="6068"/>
                      </a:cubicBezTo>
                      <a:cubicBezTo>
                        <a:pt x="1511" y="6108"/>
                        <a:pt x="1444" y="6183"/>
                        <a:pt x="1412" y="6195"/>
                      </a:cubicBezTo>
                      <a:cubicBezTo>
                        <a:pt x="1378" y="6207"/>
                        <a:pt x="1180" y="6283"/>
                        <a:pt x="1114" y="6333"/>
                      </a:cubicBezTo>
                      <a:cubicBezTo>
                        <a:pt x="1048" y="6384"/>
                        <a:pt x="1015" y="6510"/>
                        <a:pt x="1015" y="6548"/>
                      </a:cubicBezTo>
                      <a:cubicBezTo>
                        <a:pt x="1015" y="6586"/>
                        <a:pt x="1114" y="6674"/>
                        <a:pt x="1148" y="6674"/>
                      </a:cubicBezTo>
                      <a:cubicBezTo>
                        <a:pt x="1180" y="6674"/>
                        <a:pt x="1280" y="6711"/>
                        <a:pt x="1280" y="6711"/>
                      </a:cubicBezTo>
                      <a:cubicBezTo>
                        <a:pt x="1280" y="6711"/>
                        <a:pt x="1290" y="6913"/>
                        <a:pt x="1290" y="6950"/>
                      </a:cubicBezTo>
                      <a:cubicBezTo>
                        <a:pt x="1290" y="6988"/>
                        <a:pt x="1225" y="7177"/>
                        <a:pt x="1290" y="7177"/>
                      </a:cubicBezTo>
                      <a:cubicBezTo>
                        <a:pt x="1357" y="7177"/>
                        <a:pt x="1457" y="7203"/>
                        <a:pt x="1457" y="7203"/>
                      </a:cubicBezTo>
                      <a:lnTo>
                        <a:pt x="1632" y="7254"/>
                      </a:lnTo>
                      <a:lnTo>
                        <a:pt x="1786" y="7366"/>
                      </a:lnTo>
                      <a:lnTo>
                        <a:pt x="1875" y="7441"/>
                      </a:lnTo>
                      <a:cubicBezTo>
                        <a:pt x="1875" y="7441"/>
                        <a:pt x="1853" y="7554"/>
                        <a:pt x="1831" y="7594"/>
                      </a:cubicBezTo>
                      <a:cubicBezTo>
                        <a:pt x="1808" y="7631"/>
                        <a:pt x="1764" y="7719"/>
                        <a:pt x="1732" y="7707"/>
                      </a:cubicBezTo>
                      <a:cubicBezTo>
                        <a:pt x="1698" y="7693"/>
                        <a:pt x="1709" y="7693"/>
                        <a:pt x="1677" y="7605"/>
                      </a:cubicBezTo>
                      <a:cubicBezTo>
                        <a:pt x="1643" y="7518"/>
                        <a:pt x="1655" y="7480"/>
                        <a:pt x="1577" y="7454"/>
                      </a:cubicBezTo>
                      <a:cubicBezTo>
                        <a:pt x="1500" y="7430"/>
                        <a:pt x="1423" y="7518"/>
                        <a:pt x="1389" y="7493"/>
                      </a:cubicBezTo>
                      <a:cubicBezTo>
                        <a:pt x="1357" y="7467"/>
                        <a:pt x="1302" y="7467"/>
                        <a:pt x="1246" y="7404"/>
                      </a:cubicBezTo>
                      <a:cubicBezTo>
                        <a:pt x="1191" y="7341"/>
                        <a:pt x="1180" y="7455"/>
                        <a:pt x="1191" y="7341"/>
                      </a:cubicBezTo>
                      <a:cubicBezTo>
                        <a:pt x="1202" y="7228"/>
                        <a:pt x="1246" y="7177"/>
                        <a:pt x="1224" y="7128"/>
                      </a:cubicBezTo>
                      <a:cubicBezTo>
                        <a:pt x="1202" y="7077"/>
                        <a:pt x="1136" y="6964"/>
                        <a:pt x="1091" y="6964"/>
                      </a:cubicBezTo>
                      <a:cubicBezTo>
                        <a:pt x="1048" y="6964"/>
                        <a:pt x="1113" y="7064"/>
                        <a:pt x="1048" y="6964"/>
                      </a:cubicBezTo>
                      <a:cubicBezTo>
                        <a:pt x="981" y="6863"/>
                        <a:pt x="938" y="6826"/>
                        <a:pt x="904" y="6839"/>
                      </a:cubicBezTo>
                      <a:cubicBezTo>
                        <a:pt x="871" y="6850"/>
                        <a:pt x="828" y="6863"/>
                        <a:pt x="828" y="6800"/>
                      </a:cubicBezTo>
                      <a:cubicBezTo>
                        <a:pt x="828" y="6737"/>
                        <a:pt x="860" y="6611"/>
                        <a:pt x="860" y="6549"/>
                      </a:cubicBezTo>
                      <a:cubicBezTo>
                        <a:pt x="860" y="6485"/>
                        <a:pt x="893" y="6384"/>
                        <a:pt x="893" y="6333"/>
                      </a:cubicBezTo>
                      <a:cubicBezTo>
                        <a:pt x="893" y="6284"/>
                        <a:pt x="939" y="5980"/>
                        <a:pt x="939" y="5980"/>
                      </a:cubicBezTo>
                      <a:cubicBezTo>
                        <a:pt x="939" y="5980"/>
                        <a:pt x="645" y="6641"/>
                        <a:pt x="541" y="7144"/>
                      </a:cubicBezTo>
                      <a:cubicBezTo>
                        <a:pt x="541" y="7144"/>
                        <a:pt x="659" y="7127"/>
                        <a:pt x="659" y="7211"/>
                      </a:cubicBezTo>
                      <a:cubicBezTo>
                        <a:pt x="659" y="7296"/>
                        <a:pt x="688" y="7378"/>
                        <a:pt x="673" y="7462"/>
                      </a:cubicBezTo>
                      <a:cubicBezTo>
                        <a:pt x="659" y="7548"/>
                        <a:pt x="659" y="7530"/>
                        <a:pt x="659" y="7799"/>
                      </a:cubicBezTo>
                      <a:cubicBezTo>
                        <a:pt x="659" y="8067"/>
                        <a:pt x="718" y="8135"/>
                        <a:pt x="688" y="8219"/>
                      </a:cubicBezTo>
                      <a:cubicBezTo>
                        <a:pt x="659" y="8302"/>
                        <a:pt x="615" y="8419"/>
                        <a:pt x="600" y="8520"/>
                      </a:cubicBezTo>
                      <a:cubicBezTo>
                        <a:pt x="585" y="8621"/>
                        <a:pt x="659" y="8872"/>
                        <a:pt x="688" y="8924"/>
                      </a:cubicBezTo>
                      <a:cubicBezTo>
                        <a:pt x="718" y="8974"/>
                        <a:pt x="718" y="8991"/>
                        <a:pt x="761" y="9041"/>
                      </a:cubicBezTo>
                      <a:cubicBezTo>
                        <a:pt x="805" y="9091"/>
                        <a:pt x="688" y="9293"/>
                        <a:pt x="805" y="9091"/>
                      </a:cubicBezTo>
                      <a:cubicBezTo>
                        <a:pt x="923" y="8890"/>
                        <a:pt x="966" y="8806"/>
                        <a:pt x="966" y="8806"/>
                      </a:cubicBezTo>
                      <a:lnTo>
                        <a:pt x="1040" y="8706"/>
                      </a:lnTo>
                      <a:cubicBezTo>
                        <a:pt x="1040" y="8706"/>
                        <a:pt x="1040" y="8571"/>
                        <a:pt x="1188" y="8604"/>
                      </a:cubicBezTo>
                      <a:cubicBezTo>
                        <a:pt x="1335" y="8637"/>
                        <a:pt x="1349" y="8604"/>
                        <a:pt x="1393" y="8671"/>
                      </a:cubicBezTo>
                      <a:cubicBezTo>
                        <a:pt x="1438" y="8739"/>
                        <a:pt x="1334" y="8906"/>
                        <a:pt x="1408" y="8924"/>
                      </a:cubicBezTo>
                      <a:cubicBezTo>
                        <a:pt x="1482" y="8940"/>
                        <a:pt x="1702" y="8823"/>
                        <a:pt x="1761" y="8841"/>
                      </a:cubicBezTo>
                      <a:cubicBezTo>
                        <a:pt x="1818" y="8857"/>
                        <a:pt x="1893" y="8872"/>
                        <a:pt x="1922" y="8991"/>
                      </a:cubicBezTo>
                      <a:cubicBezTo>
                        <a:pt x="1952" y="9109"/>
                        <a:pt x="1996" y="9276"/>
                        <a:pt x="2055" y="9310"/>
                      </a:cubicBezTo>
                      <a:cubicBezTo>
                        <a:pt x="2114" y="9344"/>
                        <a:pt x="2100" y="9494"/>
                        <a:pt x="2127" y="9595"/>
                      </a:cubicBezTo>
                      <a:cubicBezTo>
                        <a:pt x="2157" y="9696"/>
                        <a:pt x="2363" y="9763"/>
                        <a:pt x="2407" y="9763"/>
                      </a:cubicBezTo>
                      <a:cubicBezTo>
                        <a:pt x="2452" y="9763"/>
                        <a:pt x="2658" y="9796"/>
                        <a:pt x="2716" y="9829"/>
                      </a:cubicBezTo>
                      <a:cubicBezTo>
                        <a:pt x="2775" y="9863"/>
                        <a:pt x="2716" y="9982"/>
                        <a:pt x="2833" y="10016"/>
                      </a:cubicBezTo>
                      <a:cubicBezTo>
                        <a:pt x="2951" y="10049"/>
                        <a:pt x="2981" y="10317"/>
                        <a:pt x="2981" y="10317"/>
                      </a:cubicBezTo>
                      <a:cubicBezTo>
                        <a:pt x="2981" y="10317"/>
                        <a:pt x="3024" y="10552"/>
                        <a:pt x="2995" y="10620"/>
                      </a:cubicBezTo>
                      <a:cubicBezTo>
                        <a:pt x="2965" y="10686"/>
                        <a:pt x="2981" y="10804"/>
                        <a:pt x="3054" y="10820"/>
                      </a:cubicBezTo>
                      <a:cubicBezTo>
                        <a:pt x="3128" y="10838"/>
                        <a:pt x="3318" y="10872"/>
                        <a:pt x="3318" y="10872"/>
                      </a:cubicBezTo>
                      <a:cubicBezTo>
                        <a:pt x="3318" y="10872"/>
                        <a:pt x="3215" y="11038"/>
                        <a:pt x="3377" y="11107"/>
                      </a:cubicBezTo>
                      <a:cubicBezTo>
                        <a:pt x="3538" y="11173"/>
                        <a:pt x="3700" y="11240"/>
                        <a:pt x="3745" y="11274"/>
                      </a:cubicBezTo>
                      <a:cubicBezTo>
                        <a:pt x="3788" y="11307"/>
                        <a:pt x="3642" y="11459"/>
                        <a:pt x="3833" y="11442"/>
                      </a:cubicBezTo>
                      <a:cubicBezTo>
                        <a:pt x="4024" y="11425"/>
                        <a:pt x="4200" y="11391"/>
                        <a:pt x="4288" y="11475"/>
                      </a:cubicBezTo>
                      <a:cubicBezTo>
                        <a:pt x="4376" y="11559"/>
                        <a:pt x="4303" y="11677"/>
                        <a:pt x="4538" y="11828"/>
                      </a:cubicBezTo>
                      <a:cubicBezTo>
                        <a:pt x="4773" y="11979"/>
                        <a:pt x="4846" y="12029"/>
                        <a:pt x="4904" y="12063"/>
                      </a:cubicBezTo>
                      <a:cubicBezTo>
                        <a:pt x="4964" y="12096"/>
                        <a:pt x="5081" y="12078"/>
                        <a:pt x="5051" y="12282"/>
                      </a:cubicBezTo>
                      <a:cubicBezTo>
                        <a:pt x="5022" y="12482"/>
                        <a:pt x="4994" y="12617"/>
                        <a:pt x="4904" y="12701"/>
                      </a:cubicBezTo>
                      <a:cubicBezTo>
                        <a:pt x="4817" y="12784"/>
                        <a:pt x="4699" y="13053"/>
                        <a:pt x="4641" y="13137"/>
                      </a:cubicBezTo>
                      <a:cubicBezTo>
                        <a:pt x="4582" y="13222"/>
                        <a:pt x="4524" y="13372"/>
                        <a:pt x="4582" y="13506"/>
                      </a:cubicBezTo>
                      <a:cubicBezTo>
                        <a:pt x="4641" y="13640"/>
                        <a:pt x="4713" y="13792"/>
                        <a:pt x="4713" y="13876"/>
                      </a:cubicBezTo>
                      <a:cubicBezTo>
                        <a:pt x="4713" y="13960"/>
                        <a:pt x="4744" y="14212"/>
                        <a:pt x="4699" y="14313"/>
                      </a:cubicBezTo>
                      <a:cubicBezTo>
                        <a:pt x="4655" y="14414"/>
                        <a:pt x="4567" y="14598"/>
                        <a:pt x="4567" y="14598"/>
                      </a:cubicBezTo>
                      <a:cubicBezTo>
                        <a:pt x="4567" y="14598"/>
                        <a:pt x="4729" y="14749"/>
                        <a:pt x="4611" y="14884"/>
                      </a:cubicBezTo>
                      <a:cubicBezTo>
                        <a:pt x="4494" y="15017"/>
                        <a:pt x="4317" y="15168"/>
                        <a:pt x="4229" y="15201"/>
                      </a:cubicBezTo>
                      <a:cubicBezTo>
                        <a:pt x="4140" y="15237"/>
                        <a:pt x="3964" y="15421"/>
                        <a:pt x="3964" y="15421"/>
                      </a:cubicBezTo>
                      <a:cubicBezTo>
                        <a:pt x="3964" y="15421"/>
                        <a:pt x="3980" y="15841"/>
                        <a:pt x="3964" y="15925"/>
                      </a:cubicBezTo>
                      <a:cubicBezTo>
                        <a:pt x="3950" y="16008"/>
                        <a:pt x="3611" y="16679"/>
                        <a:pt x="3729" y="16832"/>
                      </a:cubicBezTo>
                      <a:cubicBezTo>
                        <a:pt x="3847" y="16983"/>
                        <a:pt x="3861" y="17151"/>
                        <a:pt x="3832" y="17251"/>
                      </a:cubicBezTo>
                      <a:cubicBezTo>
                        <a:pt x="3803" y="17351"/>
                        <a:pt x="3759" y="17335"/>
                        <a:pt x="3729" y="17419"/>
                      </a:cubicBezTo>
                      <a:cubicBezTo>
                        <a:pt x="3699" y="17504"/>
                        <a:pt x="3480" y="17436"/>
                        <a:pt x="3611" y="17671"/>
                      </a:cubicBezTo>
                      <a:cubicBezTo>
                        <a:pt x="3744" y="17905"/>
                        <a:pt x="3817" y="17956"/>
                        <a:pt x="3877" y="18091"/>
                      </a:cubicBezTo>
                      <a:cubicBezTo>
                        <a:pt x="3935" y="18223"/>
                        <a:pt x="3921" y="18275"/>
                        <a:pt x="4009" y="18409"/>
                      </a:cubicBezTo>
                      <a:cubicBezTo>
                        <a:pt x="4095" y="18543"/>
                        <a:pt x="4140" y="18677"/>
                        <a:pt x="4244" y="18779"/>
                      </a:cubicBezTo>
                      <a:cubicBezTo>
                        <a:pt x="4347" y="18879"/>
                        <a:pt x="4465" y="18946"/>
                        <a:pt x="4465" y="19063"/>
                      </a:cubicBezTo>
                      <a:cubicBezTo>
                        <a:pt x="4465" y="19181"/>
                        <a:pt x="4685" y="19449"/>
                        <a:pt x="4420" y="19249"/>
                      </a:cubicBezTo>
                      <a:cubicBezTo>
                        <a:pt x="4155" y="19046"/>
                        <a:pt x="4390" y="19232"/>
                        <a:pt x="4052" y="18913"/>
                      </a:cubicBezTo>
                      <a:cubicBezTo>
                        <a:pt x="3715" y="18594"/>
                        <a:pt x="3627" y="18727"/>
                        <a:pt x="3480" y="18527"/>
                      </a:cubicBezTo>
                      <a:cubicBezTo>
                        <a:pt x="3332" y="18325"/>
                        <a:pt x="3553" y="19030"/>
                        <a:pt x="3273" y="18191"/>
                      </a:cubicBezTo>
                      <a:cubicBezTo>
                        <a:pt x="2995" y="17350"/>
                        <a:pt x="2921" y="17452"/>
                        <a:pt x="2847" y="17267"/>
                      </a:cubicBezTo>
                      <a:cubicBezTo>
                        <a:pt x="2774" y="17082"/>
                        <a:pt x="2832" y="17284"/>
                        <a:pt x="2627" y="16864"/>
                      </a:cubicBezTo>
                      <a:cubicBezTo>
                        <a:pt x="2421" y="16444"/>
                        <a:pt x="2599" y="16714"/>
                        <a:pt x="2421" y="16444"/>
                      </a:cubicBezTo>
                      <a:cubicBezTo>
                        <a:pt x="2245" y="16176"/>
                        <a:pt x="2230" y="16545"/>
                        <a:pt x="2142" y="16058"/>
                      </a:cubicBezTo>
                      <a:cubicBezTo>
                        <a:pt x="2055" y="15572"/>
                        <a:pt x="2040" y="15890"/>
                        <a:pt x="1922" y="15337"/>
                      </a:cubicBezTo>
                      <a:cubicBezTo>
                        <a:pt x="1805" y="14783"/>
                        <a:pt x="2011" y="14766"/>
                        <a:pt x="1746" y="14497"/>
                      </a:cubicBezTo>
                      <a:cubicBezTo>
                        <a:pt x="1482" y="14228"/>
                        <a:pt x="1497" y="14363"/>
                        <a:pt x="1408" y="14178"/>
                      </a:cubicBezTo>
                      <a:cubicBezTo>
                        <a:pt x="1320" y="13993"/>
                        <a:pt x="1438" y="14161"/>
                        <a:pt x="1202" y="13692"/>
                      </a:cubicBezTo>
                      <a:cubicBezTo>
                        <a:pt x="967" y="13222"/>
                        <a:pt x="645" y="13037"/>
                        <a:pt x="659" y="12231"/>
                      </a:cubicBezTo>
                      <a:cubicBezTo>
                        <a:pt x="674" y="11425"/>
                        <a:pt x="674" y="11291"/>
                        <a:pt x="674" y="11291"/>
                      </a:cubicBezTo>
                      <a:cubicBezTo>
                        <a:pt x="674" y="11291"/>
                        <a:pt x="322" y="10971"/>
                        <a:pt x="439" y="10502"/>
                      </a:cubicBezTo>
                      <a:cubicBezTo>
                        <a:pt x="556" y="10031"/>
                        <a:pt x="600" y="10183"/>
                        <a:pt x="556" y="10031"/>
                      </a:cubicBezTo>
                      <a:cubicBezTo>
                        <a:pt x="512" y="9880"/>
                        <a:pt x="468" y="9913"/>
                        <a:pt x="350" y="9728"/>
                      </a:cubicBezTo>
                      <a:cubicBezTo>
                        <a:pt x="231" y="9545"/>
                        <a:pt x="218" y="9561"/>
                        <a:pt x="189" y="9444"/>
                      </a:cubicBezTo>
                      <a:cubicBezTo>
                        <a:pt x="159" y="9326"/>
                        <a:pt x="115" y="9073"/>
                        <a:pt x="115" y="9073"/>
                      </a:cubicBezTo>
                      <a:lnTo>
                        <a:pt x="26" y="9158"/>
                      </a:lnTo>
                      <a:cubicBezTo>
                        <a:pt x="26" y="9158"/>
                        <a:pt x="-914" y="19768"/>
                        <a:pt x="8342" y="21330"/>
                      </a:cubicBezTo>
                      <a:cubicBezTo>
                        <a:pt x="8342" y="21330"/>
                        <a:pt x="6205" y="20802"/>
                        <a:pt x="6028" y="20322"/>
                      </a:cubicBezTo>
                      <a:cubicBezTo>
                        <a:pt x="6028" y="20322"/>
                        <a:pt x="5985" y="19869"/>
                        <a:pt x="6073" y="19869"/>
                      </a:cubicBezTo>
                      <a:cubicBezTo>
                        <a:pt x="6161" y="19869"/>
                        <a:pt x="6294" y="19945"/>
                        <a:pt x="6426" y="19819"/>
                      </a:cubicBezTo>
                      <a:cubicBezTo>
                        <a:pt x="6559" y="19693"/>
                        <a:pt x="6713" y="19542"/>
                        <a:pt x="6713" y="19542"/>
                      </a:cubicBezTo>
                      <a:lnTo>
                        <a:pt x="6734" y="19743"/>
                      </a:lnTo>
                      <a:cubicBezTo>
                        <a:pt x="6734" y="19743"/>
                        <a:pt x="6602" y="19768"/>
                        <a:pt x="7020" y="19692"/>
                      </a:cubicBezTo>
                      <a:cubicBezTo>
                        <a:pt x="7439" y="19617"/>
                        <a:pt x="7439" y="19668"/>
                        <a:pt x="7594" y="19593"/>
                      </a:cubicBezTo>
                      <a:cubicBezTo>
                        <a:pt x="7748" y="19516"/>
                        <a:pt x="7925" y="19139"/>
                        <a:pt x="8012" y="19366"/>
                      </a:cubicBezTo>
                      <a:cubicBezTo>
                        <a:pt x="8100" y="19593"/>
                        <a:pt x="7902" y="19491"/>
                        <a:pt x="8100" y="19593"/>
                      </a:cubicBezTo>
                      <a:cubicBezTo>
                        <a:pt x="8299" y="19692"/>
                        <a:pt x="8674" y="19542"/>
                        <a:pt x="8674" y="19542"/>
                      </a:cubicBezTo>
                      <a:cubicBezTo>
                        <a:pt x="8674" y="19542"/>
                        <a:pt x="9312" y="19593"/>
                        <a:pt x="9379" y="19516"/>
                      </a:cubicBezTo>
                      <a:cubicBezTo>
                        <a:pt x="9444" y="19441"/>
                        <a:pt x="9444" y="19316"/>
                        <a:pt x="9556" y="19340"/>
                      </a:cubicBezTo>
                      <a:cubicBezTo>
                        <a:pt x="9665" y="19366"/>
                        <a:pt x="9731" y="19567"/>
                        <a:pt x="9731" y="19567"/>
                      </a:cubicBezTo>
                      <a:lnTo>
                        <a:pt x="9379" y="19794"/>
                      </a:lnTo>
                      <a:lnTo>
                        <a:pt x="9048" y="20070"/>
                      </a:lnTo>
                      <a:cubicBezTo>
                        <a:pt x="9048" y="20070"/>
                        <a:pt x="8894" y="20121"/>
                        <a:pt x="9026" y="20197"/>
                      </a:cubicBezTo>
                      <a:cubicBezTo>
                        <a:pt x="9159" y="20271"/>
                        <a:pt x="9225" y="20248"/>
                        <a:pt x="9379" y="20271"/>
                      </a:cubicBezTo>
                      <a:cubicBezTo>
                        <a:pt x="9534" y="20297"/>
                        <a:pt x="9908" y="20624"/>
                        <a:pt x="9996" y="20423"/>
                      </a:cubicBezTo>
                      <a:cubicBezTo>
                        <a:pt x="10084" y="20221"/>
                        <a:pt x="10106" y="20197"/>
                        <a:pt x="10172" y="20070"/>
                      </a:cubicBezTo>
                      <a:cubicBezTo>
                        <a:pt x="10239" y="19945"/>
                        <a:pt x="10217" y="19794"/>
                        <a:pt x="10372" y="19794"/>
                      </a:cubicBezTo>
                      <a:cubicBezTo>
                        <a:pt x="10525" y="19794"/>
                        <a:pt x="10679" y="19845"/>
                        <a:pt x="10679" y="19845"/>
                      </a:cubicBezTo>
                      <a:lnTo>
                        <a:pt x="10546" y="20171"/>
                      </a:lnTo>
                      <a:cubicBezTo>
                        <a:pt x="10546" y="20171"/>
                        <a:pt x="10811" y="20145"/>
                        <a:pt x="10922" y="20145"/>
                      </a:cubicBezTo>
                      <a:cubicBezTo>
                        <a:pt x="11032" y="20145"/>
                        <a:pt x="11054" y="20347"/>
                        <a:pt x="11209" y="20171"/>
                      </a:cubicBezTo>
                      <a:cubicBezTo>
                        <a:pt x="11362" y="19995"/>
                        <a:pt x="11385" y="19995"/>
                        <a:pt x="11538" y="19970"/>
                      </a:cubicBezTo>
                      <a:cubicBezTo>
                        <a:pt x="11692" y="19945"/>
                        <a:pt x="11914" y="19868"/>
                        <a:pt x="11979" y="19895"/>
                      </a:cubicBezTo>
                      <a:cubicBezTo>
                        <a:pt x="12046" y="19919"/>
                        <a:pt x="12178" y="19945"/>
                        <a:pt x="12244" y="19945"/>
                      </a:cubicBezTo>
                      <a:cubicBezTo>
                        <a:pt x="12310" y="19945"/>
                        <a:pt x="12641" y="20221"/>
                        <a:pt x="12707" y="20172"/>
                      </a:cubicBezTo>
                      <a:cubicBezTo>
                        <a:pt x="12773" y="20121"/>
                        <a:pt x="13170" y="20146"/>
                        <a:pt x="13170" y="20146"/>
                      </a:cubicBezTo>
                      <a:cubicBezTo>
                        <a:pt x="13170" y="20146"/>
                        <a:pt x="12089" y="21280"/>
                        <a:pt x="9799" y="21330"/>
                      </a:cubicBezTo>
                      <a:cubicBezTo>
                        <a:pt x="9799" y="21330"/>
                        <a:pt x="14926" y="21600"/>
                        <a:pt x="17805" y="15890"/>
                      </a:cubicBezTo>
                      <a:cubicBezTo>
                        <a:pt x="20686" y="10183"/>
                        <a:pt x="18688" y="2861"/>
                        <a:pt x="12104" y="310"/>
                      </a:cubicBezTo>
                      <a:cubicBezTo>
                        <a:pt x="12104" y="310"/>
                        <a:pt x="17026" y="2392"/>
                        <a:pt x="18327" y="7780"/>
                      </a:cubicBezTo>
                      <a:lnTo>
                        <a:pt x="18283" y="7882"/>
                      </a:lnTo>
                      <a:cubicBezTo>
                        <a:pt x="18151" y="7730"/>
                        <a:pt x="18151" y="7806"/>
                        <a:pt x="18041" y="7554"/>
                      </a:cubicBezTo>
                      <a:cubicBezTo>
                        <a:pt x="17930" y="7302"/>
                        <a:pt x="18019" y="7353"/>
                        <a:pt x="17930" y="7177"/>
                      </a:cubicBezTo>
                      <a:cubicBezTo>
                        <a:pt x="17843" y="7001"/>
                        <a:pt x="17864" y="7127"/>
                        <a:pt x="17755" y="6950"/>
                      </a:cubicBezTo>
                      <a:cubicBezTo>
                        <a:pt x="17644" y="6773"/>
                        <a:pt x="17621" y="6799"/>
                        <a:pt x="17533" y="6699"/>
                      </a:cubicBezTo>
                      <a:cubicBezTo>
                        <a:pt x="17446" y="6598"/>
                        <a:pt x="17357" y="6270"/>
                        <a:pt x="17291" y="6169"/>
                      </a:cubicBezTo>
                      <a:cubicBezTo>
                        <a:pt x="17225" y="6068"/>
                        <a:pt x="17026" y="6044"/>
                        <a:pt x="16939" y="6018"/>
                      </a:cubicBezTo>
                      <a:cubicBezTo>
                        <a:pt x="16850" y="5993"/>
                        <a:pt x="16894" y="5867"/>
                        <a:pt x="16850" y="5993"/>
                      </a:cubicBezTo>
                      <a:cubicBezTo>
                        <a:pt x="16806" y="6119"/>
                        <a:pt x="16982" y="6320"/>
                        <a:pt x="16982" y="6320"/>
                      </a:cubicBezTo>
                      <a:lnTo>
                        <a:pt x="16982" y="6724"/>
                      </a:lnTo>
                      <a:cubicBezTo>
                        <a:pt x="16982" y="6724"/>
                        <a:pt x="17115" y="7101"/>
                        <a:pt x="17115" y="7203"/>
                      </a:cubicBezTo>
                      <a:cubicBezTo>
                        <a:pt x="17115" y="7302"/>
                        <a:pt x="17005" y="7579"/>
                        <a:pt x="17005" y="7579"/>
                      </a:cubicBezTo>
                      <a:cubicBezTo>
                        <a:pt x="17005" y="7579"/>
                        <a:pt x="16962" y="7882"/>
                        <a:pt x="16873" y="7932"/>
                      </a:cubicBezTo>
                      <a:cubicBezTo>
                        <a:pt x="16785" y="7983"/>
                        <a:pt x="16277" y="8082"/>
                        <a:pt x="16277" y="8082"/>
                      </a:cubicBezTo>
                      <a:cubicBezTo>
                        <a:pt x="16277" y="8082"/>
                        <a:pt x="16123" y="7882"/>
                        <a:pt x="16034" y="7706"/>
                      </a:cubicBezTo>
                      <a:cubicBezTo>
                        <a:pt x="15947" y="7530"/>
                        <a:pt x="15660" y="7479"/>
                        <a:pt x="15617" y="7403"/>
                      </a:cubicBezTo>
                      <a:cubicBezTo>
                        <a:pt x="15573" y="7327"/>
                        <a:pt x="15682" y="7177"/>
                        <a:pt x="15549" y="6974"/>
                      </a:cubicBezTo>
                      <a:cubicBezTo>
                        <a:pt x="15418" y="6773"/>
                        <a:pt x="15549" y="6825"/>
                        <a:pt x="15374" y="6648"/>
                      </a:cubicBezTo>
                      <a:cubicBezTo>
                        <a:pt x="15197" y="6471"/>
                        <a:pt x="15197" y="6471"/>
                        <a:pt x="15197" y="6471"/>
                      </a:cubicBezTo>
                      <a:cubicBezTo>
                        <a:pt x="15197" y="6471"/>
                        <a:pt x="14800" y="6320"/>
                        <a:pt x="14932" y="6572"/>
                      </a:cubicBezTo>
                      <a:cubicBezTo>
                        <a:pt x="15065" y="6825"/>
                        <a:pt x="14911" y="7100"/>
                        <a:pt x="15021" y="7126"/>
                      </a:cubicBezTo>
                      <a:cubicBezTo>
                        <a:pt x="15131" y="7151"/>
                        <a:pt x="15197" y="7051"/>
                        <a:pt x="15286" y="7277"/>
                      </a:cubicBezTo>
                      <a:cubicBezTo>
                        <a:pt x="15374" y="7504"/>
                        <a:pt x="15396" y="7604"/>
                        <a:pt x="15462" y="7681"/>
                      </a:cubicBezTo>
                      <a:cubicBezTo>
                        <a:pt x="15528" y="7755"/>
                        <a:pt x="15549" y="8082"/>
                        <a:pt x="15638" y="8108"/>
                      </a:cubicBezTo>
                      <a:cubicBezTo>
                        <a:pt x="15727" y="8134"/>
                        <a:pt x="15970" y="8108"/>
                        <a:pt x="15947" y="8234"/>
                      </a:cubicBezTo>
                      <a:cubicBezTo>
                        <a:pt x="15924" y="8361"/>
                        <a:pt x="15792" y="8536"/>
                        <a:pt x="15947" y="8586"/>
                      </a:cubicBezTo>
                      <a:cubicBezTo>
                        <a:pt x="16100" y="8636"/>
                        <a:pt x="16122" y="8713"/>
                        <a:pt x="16211" y="8687"/>
                      </a:cubicBezTo>
                      <a:cubicBezTo>
                        <a:pt x="16300" y="8662"/>
                        <a:pt x="16255" y="8713"/>
                        <a:pt x="16410" y="8636"/>
                      </a:cubicBezTo>
                      <a:cubicBezTo>
                        <a:pt x="16563" y="8562"/>
                        <a:pt x="16741" y="8562"/>
                        <a:pt x="16741" y="8562"/>
                      </a:cubicBezTo>
                      <a:cubicBezTo>
                        <a:pt x="16741" y="8562"/>
                        <a:pt x="16939" y="8738"/>
                        <a:pt x="16939" y="8813"/>
                      </a:cubicBezTo>
                      <a:cubicBezTo>
                        <a:pt x="16939" y="8888"/>
                        <a:pt x="16873" y="9317"/>
                        <a:pt x="16873" y="9317"/>
                      </a:cubicBezTo>
                      <a:lnTo>
                        <a:pt x="16674" y="9746"/>
                      </a:lnTo>
                      <a:cubicBezTo>
                        <a:pt x="16674" y="9746"/>
                        <a:pt x="16696" y="10501"/>
                        <a:pt x="16586" y="10501"/>
                      </a:cubicBezTo>
                      <a:cubicBezTo>
                        <a:pt x="16476" y="10501"/>
                        <a:pt x="16343" y="10827"/>
                        <a:pt x="16278" y="10878"/>
                      </a:cubicBezTo>
                      <a:cubicBezTo>
                        <a:pt x="16211" y="10929"/>
                        <a:pt x="16189" y="11432"/>
                        <a:pt x="16189" y="11432"/>
                      </a:cubicBezTo>
                      <a:lnTo>
                        <a:pt x="15990" y="11709"/>
                      </a:lnTo>
                      <a:cubicBezTo>
                        <a:pt x="15990" y="11709"/>
                        <a:pt x="15970" y="12086"/>
                        <a:pt x="15990" y="12188"/>
                      </a:cubicBezTo>
                      <a:cubicBezTo>
                        <a:pt x="16012" y="12288"/>
                        <a:pt x="16057" y="12692"/>
                        <a:pt x="16012" y="12893"/>
                      </a:cubicBezTo>
                      <a:cubicBezTo>
                        <a:pt x="15970" y="13094"/>
                        <a:pt x="15727" y="13296"/>
                        <a:pt x="15727" y="13296"/>
                      </a:cubicBezTo>
                      <a:cubicBezTo>
                        <a:pt x="15727" y="13296"/>
                        <a:pt x="16057" y="13649"/>
                        <a:pt x="15881" y="13699"/>
                      </a:cubicBezTo>
                      <a:cubicBezTo>
                        <a:pt x="15704" y="13749"/>
                        <a:pt x="15528" y="14051"/>
                        <a:pt x="15484" y="14127"/>
                      </a:cubicBezTo>
                      <a:cubicBezTo>
                        <a:pt x="15440" y="14203"/>
                        <a:pt x="15462" y="14354"/>
                        <a:pt x="15352" y="14379"/>
                      </a:cubicBezTo>
                      <a:cubicBezTo>
                        <a:pt x="15241" y="14404"/>
                        <a:pt x="15044" y="14429"/>
                        <a:pt x="15044" y="14504"/>
                      </a:cubicBezTo>
                      <a:cubicBezTo>
                        <a:pt x="15044" y="14580"/>
                        <a:pt x="15044" y="14883"/>
                        <a:pt x="15044" y="14883"/>
                      </a:cubicBezTo>
                      <a:lnTo>
                        <a:pt x="14691" y="15462"/>
                      </a:lnTo>
                      <a:lnTo>
                        <a:pt x="14272" y="15865"/>
                      </a:lnTo>
                      <a:cubicBezTo>
                        <a:pt x="14272" y="15865"/>
                        <a:pt x="14316" y="16143"/>
                        <a:pt x="14183" y="16167"/>
                      </a:cubicBezTo>
                      <a:cubicBezTo>
                        <a:pt x="14052" y="16192"/>
                        <a:pt x="13610" y="16395"/>
                        <a:pt x="13545" y="16470"/>
                      </a:cubicBezTo>
                      <a:cubicBezTo>
                        <a:pt x="13479" y="16545"/>
                        <a:pt x="13148" y="16721"/>
                        <a:pt x="13038" y="16721"/>
                      </a:cubicBezTo>
                      <a:cubicBezTo>
                        <a:pt x="12928" y="16721"/>
                        <a:pt x="13104" y="17073"/>
                        <a:pt x="12928" y="16721"/>
                      </a:cubicBezTo>
                      <a:cubicBezTo>
                        <a:pt x="12751" y="16368"/>
                        <a:pt x="12884" y="16595"/>
                        <a:pt x="12729" y="16192"/>
                      </a:cubicBezTo>
                      <a:cubicBezTo>
                        <a:pt x="12574" y="15789"/>
                        <a:pt x="12574" y="16092"/>
                        <a:pt x="12574" y="15789"/>
                      </a:cubicBezTo>
                      <a:cubicBezTo>
                        <a:pt x="12574" y="15487"/>
                        <a:pt x="12597" y="15764"/>
                        <a:pt x="12574" y="15487"/>
                      </a:cubicBezTo>
                      <a:cubicBezTo>
                        <a:pt x="12553" y="15209"/>
                        <a:pt x="12641" y="15411"/>
                        <a:pt x="12508" y="15084"/>
                      </a:cubicBezTo>
                      <a:cubicBezTo>
                        <a:pt x="12377" y="14757"/>
                        <a:pt x="12399" y="14857"/>
                        <a:pt x="12223" y="14655"/>
                      </a:cubicBezTo>
                      <a:cubicBezTo>
                        <a:pt x="12047" y="14454"/>
                        <a:pt x="11914" y="14655"/>
                        <a:pt x="12024" y="14328"/>
                      </a:cubicBezTo>
                      <a:cubicBezTo>
                        <a:pt x="12135" y="14001"/>
                        <a:pt x="12069" y="14328"/>
                        <a:pt x="12135" y="14001"/>
                      </a:cubicBezTo>
                      <a:cubicBezTo>
                        <a:pt x="12201" y="13673"/>
                        <a:pt x="12113" y="13623"/>
                        <a:pt x="12290" y="13472"/>
                      </a:cubicBezTo>
                      <a:cubicBezTo>
                        <a:pt x="12465" y="13321"/>
                        <a:pt x="12620" y="13296"/>
                        <a:pt x="12597" y="13094"/>
                      </a:cubicBezTo>
                      <a:cubicBezTo>
                        <a:pt x="12575" y="12893"/>
                        <a:pt x="12575" y="12818"/>
                        <a:pt x="12532" y="12692"/>
                      </a:cubicBezTo>
                      <a:cubicBezTo>
                        <a:pt x="12486" y="12565"/>
                        <a:pt x="12311" y="12364"/>
                        <a:pt x="12289" y="12288"/>
                      </a:cubicBezTo>
                      <a:cubicBezTo>
                        <a:pt x="12265" y="12213"/>
                        <a:pt x="12265" y="12263"/>
                        <a:pt x="12134" y="12036"/>
                      </a:cubicBezTo>
                      <a:cubicBezTo>
                        <a:pt x="12002" y="11810"/>
                        <a:pt x="11914" y="11685"/>
                        <a:pt x="11914" y="11685"/>
                      </a:cubicBezTo>
                      <a:cubicBezTo>
                        <a:pt x="11914" y="11685"/>
                        <a:pt x="11869" y="11156"/>
                        <a:pt x="11869" y="10954"/>
                      </a:cubicBezTo>
                      <a:cubicBezTo>
                        <a:pt x="11869" y="10753"/>
                        <a:pt x="11803" y="11080"/>
                        <a:pt x="11869" y="10753"/>
                      </a:cubicBezTo>
                      <a:cubicBezTo>
                        <a:pt x="11936" y="10425"/>
                        <a:pt x="11958" y="10224"/>
                        <a:pt x="11958" y="10224"/>
                      </a:cubicBezTo>
                      <a:cubicBezTo>
                        <a:pt x="11958" y="10224"/>
                        <a:pt x="11628" y="9972"/>
                        <a:pt x="11496" y="9996"/>
                      </a:cubicBezTo>
                      <a:cubicBezTo>
                        <a:pt x="11362" y="10022"/>
                        <a:pt x="11385" y="10249"/>
                        <a:pt x="11186" y="10072"/>
                      </a:cubicBezTo>
                      <a:cubicBezTo>
                        <a:pt x="10990" y="9896"/>
                        <a:pt x="11032" y="9769"/>
                        <a:pt x="10966" y="9720"/>
                      </a:cubicBezTo>
                      <a:cubicBezTo>
                        <a:pt x="10899" y="9669"/>
                        <a:pt x="10768" y="9645"/>
                        <a:pt x="10657" y="9746"/>
                      </a:cubicBezTo>
                      <a:cubicBezTo>
                        <a:pt x="10547" y="9846"/>
                        <a:pt x="10305" y="9846"/>
                        <a:pt x="10106" y="9946"/>
                      </a:cubicBezTo>
                      <a:cubicBezTo>
                        <a:pt x="9908" y="10048"/>
                        <a:pt x="9842" y="10022"/>
                        <a:pt x="9578" y="10022"/>
                      </a:cubicBezTo>
                      <a:cubicBezTo>
                        <a:pt x="9312" y="10022"/>
                        <a:pt x="9005" y="10122"/>
                        <a:pt x="8806" y="9996"/>
                      </a:cubicBezTo>
                      <a:cubicBezTo>
                        <a:pt x="8608" y="9870"/>
                        <a:pt x="8585" y="10048"/>
                        <a:pt x="8498" y="9796"/>
                      </a:cubicBezTo>
                      <a:cubicBezTo>
                        <a:pt x="8410" y="9544"/>
                        <a:pt x="8498" y="9569"/>
                        <a:pt x="8299" y="9443"/>
                      </a:cubicBezTo>
                      <a:cubicBezTo>
                        <a:pt x="8101" y="9317"/>
                        <a:pt x="8057" y="9417"/>
                        <a:pt x="8035" y="9190"/>
                      </a:cubicBezTo>
                      <a:cubicBezTo>
                        <a:pt x="8013" y="8964"/>
                        <a:pt x="8122" y="9014"/>
                        <a:pt x="7968" y="8813"/>
                      </a:cubicBezTo>
                      <a:cubicBezTo>
                        <a:pt x="7814" y="8612"/>
                        <a:pt x="8057" y="8915"/>
                        <a:pt x="7814" y="8612"/>
                      </a:cubicBezTo>
                      <a:cubicBezTo>
                        <a:pt x="7573" y="8310"/>
                        <a:pt x="7483" y="8562"/>
                        <a:pt x="7573" y="8310"/>
                      </a:cubicBezTo>
                      <a:cubicBezTo>
                        <a:pt x="7659" y="8058"/>
                        <a:pt x="7726" y="8208"/>
                        <a:pt x="7726" y="7906"/>
                      </a:cubicBezTo>
                      <a:cubicBezTo>
                        <a:pt x="7726" y="7604"/>
                        <a:pt x="8123" y="8033"/>
                        <a:pt x="7880" y="7429"/>
                      </a:cubicBezTo>
                      <a:cubicBezTo>
                        <a:pt x="7638" y="6825"/>
                        <a:pt x="7594" y="6949"/>
                        <a:pt x="7814" y="6495"/>
                      </a:cubicBezTo>
                      <a:cubicBezTo>
                        <a:pt x="8035" y="6043"/>
                        <a:pt x="8322" y="5892"/>
                        <a:pt x="8366" y="5791"/>
                      </a:cubicBezTo>
                      <a:cubicBezTo>
                        <a:pt x="8410" y="5690"/>
                        <a:pt x="8498" y="5439"/>
                        <a:pt x="8586" y="5363"/>
                      </a:cubicBezTo>
                      <a:cubicBezTo>
                        <a:pt x="8675" y="5287"/>
                        <a:pt x="8608" y="5212"/>
                        <a:pt x="8806" y="5237"/>
                      </a:cubicBezTo>
                      <a:cubicBezTo>
                        <a:pt x="9005" y="5262"/>
                        <a:pt x="9225" y="5161"/>
                        <a:pt x="9357" y="5010"/>
                      </a:cubicBezTo>
                      <a:cubicBezTo>
                        <a:pt x="9489" y="4859"/>
                        <a:pt x="9666" y="4633"/>
                        <a:pt x="9754" y="4608"/>
                      </a:cubicBezTo>
                      <a:cubicBezTo>
                        <a:pt x="9843" y="4581"/>
                        <a:pt x="9799" y="4633"/>
                        <a:pt x="9997" y="4581"/>
                      </a:cubicBezTo>
                      <a:cubicBezTo>
                        <a:pt x="10195" y="4532"/>
                        <a:pt x="10239" y="4507"/>
                        <a:pt x="10372" y="4507"/>
                      </a:cubicBezTo>
                      <a:cubicBezTo>
                        <a:pt x="10503" y="4507"/>
                        <a:pt x="10239" y="4557"/>
                        <a:pt x="10614" y="4481"/>
                      </a:cubicBezTo>
                      <a:cubicBezTo>
                        <a:pt x="10990" y="4406"/>
                        <a:pt x="10900" y="4406"/>
                        <a:pt x="10990" y="4406"/>
                      </a:cubicBezTo>
                      <a:cubicBezTo>
                        <a:pt x="11076" y="4406"/>
                        <a:pt x="11033" y="4432"/>
                        <a:pt x="11187" y="4456"/>
                      </a:cubicBezTo>
                      <a:cubicBezTo>
                        <a:pt x="11340" y="4481"/>
                        <a:pt x="11320" y="4104"/>
                        <a:pt x="11340" y="4481"/>
                      </a:cubicBezTo>
                      <a:cubicBezTo>
                        <a:pt x="11363" y="4860"/>
                        <a:pt x="11209" y="5036"/>
                        <a:pt x="11473" y="5062"/>
                      </a:cubicBezTo>
                      <a:cubicBezTo>
                        <a:pt x="11738" y="5086"/>
                        <a:pt x="11473" y="5086"/>
                        <a:pt x="11738" y="5086"/>
                      </a:cubicBezTo>
                      <a:cubicBezTo>
                        <a:pt x="12003" y="5086"/>
                        <a:pt x="11936" y="5136"/>
                        <a:pt x="12069" y="5212"/>
                      </a:cubicBezTo>
                      <a:cubicBezTo>
                        <a:pt x="12201" y="5287"/>
                        <a:pt x="12266" y="5388"/>
                        <a:pt x="12465" y="5388"/>
                      </a:cubicBezTo>
                      <a:cubicBezTo>
                        <a:pt x="12664" y="5388"/>
                        <a:pt x="12377" y="5716"/>
                        <a:pt x="12664" y="5388"/>
                      </a:cubicBezTo>
                      <a:cubicBezTo>
                        <a:pt x="12950" y="5062"/>
                        <a:pt x="12443" y="5010"/>
                        <a:pt x="12950" y="5062"/>
                      </a:cubicBezTo>
                      <a:cubicBezTo>
                        <a:pt x="13457" y="5111"/>
                        <a:pt x="13523" y="5237"/>
                        <a:pt x="13611" y="5186"/>
                      </a:cubicBezTo>
                      <a:cubicBezTo>
                        <a:pt x="13700" y="5136"/>
                        <a:pt x="13721" y="5237"/>
                        <a:pt x="13942" y="5111"/>
                      </a:cubicBezTo>
                      <a:cubicBezTo>
                        <a:pt x="14162" y="4986"/>
                        <a:pt x="14184" y="4986"/>
                        <a:pt x="14272" y="5037"/>
                      </a:cubicBezTo>
                      <a:cubicBezTo>
                        <a:pt x="14361" y="5087"/>
                        <a:pt x="14361" y="5314"/>
                        <a:pt x="14450" y="5087"/>
                      </a:cubicBezTo>
                      <a:cubicBezTo>
                        <a:pt x="14537" y="4860"/>
                        <a:pt x="14713" y="4936"/>
                        <a:pt x="14450" y="4784"/>
                      </a:cubicBezTo>
                      <a:cubicBezTo>
                        <a:pt x="14184" y="4633"/>
                        <a:pt x="14096" y="4809"/>
                        <a:pt x="14053" y="4608"/>
                      </a:cubicBezTo>
                      <a:cubicBezTo>
                        <a:pt x="14007" y="4406"/>
                        <a:pt x="14272" y="4456"/>
                        <a:pt x="14007" y="4406"/>
                      </a:cubicBezTo>
                      <a:cubicBezTo>
                        <a:pt x="13744" y="4356"/>
                        <a:pt x="13787" y="4356"/>
                        <a:pt x="13590" y="4281"/>
                      </a:cubicBezTo>
                      <a:cubicBezTo>
                        <a:pt x="13391" y="4205"/>
                        <a:pt x="13193" y="4507"/>
                        <a:pt x="13126" y="4281"/>
                      </a:cubicBezTo>
                      <a:cubicBezTo>
                        <a:pt x="13061" y="4054"/>
                        <a:pt x="12686" y="4432"/>
                        <a:pt x="13061" y="4054"/>
                      </a:cubicBezTo>
                      <a:cubicBezTo>
                        <a:pt x="13435" y="3676"/>
                        <a:pt x="13280" y="3525"/>
                        <a:pt x="13523" y="3601"/>
                      </a:cubicBezTo>
                      <a:cubicBezTo>
                        <a:pt x="13765" y="3676"/>
                        <a:pt x="13700" y="3929"/>
                        <a:pt x="13853" y="3777"/>
                      </a:cubicBezTo>
                      <a:cubicBezTo>
                        <a:pt x="14008" y="3626"/>
                        <a:pt x="14295" y="3525"/>
                        <a:pt x="14008" y="3299"/>
                      </a:cubicBezTo>
                      <a:cubicBezTo>
                        <a:pt x="13721" y="3072"/>
                        <a:pt x="13920" y="3172"/>
                        <a:pt x="13632" y="3020"/>
                      </a:cubicBezTo>
                      <a:cubicBezTo>
                        <a:pt x="13347" y="2870"/>
                        <a:pt x="13083" y="3601"/>
                        <a:pt x="12950" y="3501"/>
                      </a:cubicBezTo>
                      <a:cubicBezTo>
                        <a:pt x="12818" y="3400"/>
                        <a:pt x="12751" y="3324"/>
                        <a:pt x="12664" y="3375"/>
                      </a:cubicBezTo>
                      <a:cubicBezTo>
                        <a:pt x="12575" y="3425"/>
                        <a:pt x="12575" y="3701"/>
                        <a:pt x="12554" y="3903"/>
                      </a:cubicBezTo>
                      <a:cubicBezTo>
                        <a:pt x="12533" y="4104"/>
                        <a:pt x="12708" y="4154"/>
                        <a:pt x="12421" y="4003"/>
                      </a:cubicBezTo>
                      <a:cubicBezTo>
                        <a:pt x="12135" y="3853"/>
                        <a:pt x="12730" y="3929"/>
                        <a:pt x="12090" y="3650"/>
                      </a:cubicBezTo>
                      <a:cubicBezTo>
                        <a:pt x="11452" y="3375"/>
                        <a:pt x="11231" y="3449"/>
                        <a:pt x="11143" y="3550"/>
                      </a:cubicBezTo>
                      <a:cubicBezTo>
                        <a:pt x="11055" y="3650"/>
                        <a:pt x="10923" y="3626"/>
                        <a:pt x="10856" y="3701"/>
                      </a:cubicBezTo>
                      <a:cubicBezTo>
                        <a:pt x="10790" y="3777"/>
                        <a:pt x="11055" y="3953"/>
                        <a:pt x="10790" y="3777"/>
                      </a:cubicBezTo>
                      <a:cubicBezTo>
                        <a:pt x="10525" y="3601"/>
                        <a:pt x="10262" y="3877"/>
                        <a:pt x="10262" y="3877"/>
                      </a:cubicBezTo>
                      <a:cubicBezTo>
                        <a:pt x="10262" y="3877"/>
                        <a:pt x="10173" y="3828"/>
                        <a:pt x="10063" y="3929"/>
                      </a:cubicBezTo>
                      <a:cubicBezTo>
                        <a:pt x="9953" y="4029"/>
                        <a:pt x="9732" y="4104"/>
                        <a:pt x="9601" y="4054"/>
                      </a:cubicBezTo>
                      <a:cubicBezTo>
                        <a:pt x="9467" y="4003"/>
                        <a:pt x="9182" y="4104"/>
                        <a:pt x="9424" y="3752"/>
                      </a:cubicBezTo>
                      <a:cubicBezTo>
                        <a:pt x="9666" y="3399"/>
                        <a:pt x="9489" y="3600"/>
                        <a:pt x="9864" y="3424"/>
                      </a:cubicBezTo>
                      <a:cubicBezTo>
                        <a:pt x="10240" y="3248"/>
                        <a:pt x="10790" y="3223"/>
                        <a:pt x="10306" y="3096"/>
                      </a:cubicBezTo>
                      <a:cubicBezTo>
                        <a:pt x="9821" y="2971"/>
                        <a:pt x="10570" y="2971"/>
                        <a:pt x="9931" y="2618"/>
                      </a:cubicBezTo>
                      <a:cubicBezTo>
                        <a:pt x="9292" y="2266"/>
                        <a:pt x="9270" y="2744"/>
                        <a:pt x="9292" y="2266"/>
                      </a:cubicBezTo>
                      <a:cubicBezTo>
                        <a:pt x="9313" y="1787"/>
                        <a:pt x="9248" y="1763"/>
                        <a:pt x="9116" y="1787"/>
                      </a:cubicBezTo>
                      <a:cubicBezTo>
                        <a:pt x="8983" y="1812"/>
                        <a:pt x="8586" y="1912"/>
                        <a:pt x="8433" y="1939"/>
                      </a:cubicBezTo>
                      <a:cubicBezTo>
                        <a:pt x="8278" y="1963"/>
                        <a:pt x="8454" y="2115"/>
                        <a:pt x="8168" y="1912"/>
                      </a:cubicBezTo>
                      <a:cubicBezTo>
                        <a:pt x="7881" y="1712"/>
                        <a:pt x="7771" y="2014"/>
                        <a:pt x="7881" y="1712"/>
                      </a:cubicBezTo>
                      <a:cubicBezTo>
                        <a:pt x="7992" y="1410"/>
                        <a:pt x="8013" y="1361"/>
                        <a:pt x="8190" y="1184"/>
                      </a:cubicBezTo>
                      <a:cubicBezTo>
                        <a:pt x="8367" y="1006"/>
                        <a:pt x="8322" y="352"/>
                        <a:pt x="8763" y="603"/>
                      </a:cubicBezTo>
                      <a:cubicBezTo>
                        <a:pt x="9204" y="855"/>
                        <a:pt x="9027" y="779"/>
                        <a:pt x="9380" y="805"/>
                      </a:cubicBezTo>
                      <a:cubicBezTo>
                        <a:pt x="9732" y="831"/>
                        <a:pt x="9887" y="755"/>
                        <a:pt x="9887" y="679"/>
                      </a:cubicBezTo>
                      <a:cubicBezTo>
                        <a:pt x="9887" y="603"/>
                        <a:pt x="9489" y="377"/>
                        <a:pt x="9489" y="377"/>
                      </a:cubicBezTo>
                      <a:cubicBezTo>
                        <a:pt x="9489" y="377"/>
                        <a:pt x="9358" y="428"/>
                        <a:pt x="9402" y="352"/>
                      </a:cubicBezTo>
                      <a:cubicBezTo>
                        <a:pt x="9446" y="277"/>
                        <a:pt x="9535" y="125"/>
                        <a:pt x="9535" y="125"/>
                      </a:cubicBezTo>
                      <a:lnTo>
                        <a:pt x="9402" y="0"/>
                      </a:lnTo>
                      <a:cubicBezTo>
                        <a:pt x="9401" y="1"/>
                        <a:pt x="8167" y="1"/>
                        <a:pt x="7858" y="75"/>
                      </a:cubicBezTo>
                      <a:close/>
                      <a:moveTo>
                        <a:pt x="7858" y="75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</p:grpSp>
          <p:sp>
            <p:nvSpPr>
              <p:cNvPr id="79" name="AutoShape 38"/>
              <p:cNvSpPr>
                <a:spLocks/>
              </p:cNvSpPr>
              <p:nvPr/>
            </p:nvSpPr>
            <p:spPr bwMode="auto">
              <a:xfrm>
                <a:off x="1624" y="4632"/>
                <a:ext cx="545" cy="501"/>
              </a:xfrm>
              <a:custGeom>
                <a:avLst/>
                <a:gdLst/>
                <a:ahLst/>
                <a:cxnLst/>
                <a:rect l="0" t="0" r="r" b="b"/>
                <a:pathLst>
                  <a:path w="15142" h="21150">
                    <a:moveTo>
                      <a:pt x="14902" y="4767"/>
                    </a:moveTo>
                    <a:cubicBezTo>
                      <a:pt x="13896" y="529"/>
                      <a:pt x="10334" y="0"/>
                      <a:pt x="10334" y="0"/>
                    </a:cubicBezTo>
                    <a:cubicBezTo>
                      <a:pt x="-5692" y="353"/>
                      <a:pt x="657" y="20659"/>
                      <a:pt x="4798" y="21129"/>
                    </a:cubicBezTo>
                    <a:cubicBezTo>
                      <a:pt x="8940" y="21600"/>
                      <a:pt x="8321" y="14066"/>
                      <a:pt x="10953" y="12477"/>
                    </a:cubicBezTo>
                    <a:cubicBezTo>
                      <a:pt x="13585" y="10888"/>
                      <a:pt x="15908" y="9006"/>
                      <a:pt x="14902" y="4767"/>
                    </a:cubicBezTo>
                    <a:close/>
                    <a:moveTo>
                      <a:pt x="2943" y="3831"/>
                    </a:moveTo>
                    <a:cubicBezTo>
                      <a:pt x="3458" y="3831"/>
                      <a:pt x="3875" y="4474"/>
                      <a:pt x="3875" y="5267"/>
                    </a:cubicBezTo>
                    <a:cubicBezTo>
                      <a:pt x="3875" y="6060"/>
                      <a:pt x="3458" y="6703"/>
                      <a:pt x="2943" y="6703"/>
                    </a:cubicBezTo>
                    <a:cubicBezTo>
                      <a:pt x="2427" y="6703"/>
                      <a:pt x="2010" y="6060"/>
                      <a:pt x="2010" y="5267"/>
                    </a:cubicBezTo>
                    <a:cubicBezTo>
                      <a:pt x="2010" y="4474"/>
                      <a:pt x="2427" y="3831"/>
                      <a:pt x="2943" y="3831"/>
                    </a:cubicBezTo>
                    <a:close/>
                    <a:moveTo>
                      <a:pt x="771" y="9505"/>
                    </a:moveTo>
                    <a:cubicBezTo>
                      <a:pt x="771" y="8448"/>
                      <a:pt x="1327" y="7592"/>
                      <a:pt x="2014" y="7592"/>
                    </a:cubicBezTo>
                    <a:cubicBezTo>
                      <a:pt x="2700" y="7592"/>
                      <a:pt x="3256" y="8448"/>
                      <a:pt x="3256" y="9505"/>
                    </a:cubicBezTo>
                    <a:cubicBezTo>
                      <a:pt x="3256" y="10562"/>
                      <a:pt x="2700" y="11418"/>
                      <a:pt x="2014" y="11418"/>
                    </a:cubicBezTo>
                    <a:cubicBezTo>
                      <a:pt x="1327" y="11418"/>
                      <a:pt x="771" y="10561"/>
                      <a:pt x="771" y="9505"/>
                    </a:cubicBezTo>
                    <a:close/>
                    <a:moveTo>
                      <a:pt x="2882" y="16362"/>
                    </a:moveTo>
                    <a:cubicBezTo>
                      <a:pt x="2101" y="16362"/>
                      <a:pt x="1468" y="15388"/>
                      <a:pt x="1468" y="14184"/>
                    </a:cubicBezTo>
                    <a:cubicBezTo>
                      <a:pt x="1468" y="12981"/>
                      <a:pt x="2101" y="12006"/>
                      <a:pt x="2882" y="12006"/>
                    </a:cubicBezTo>
                    <a:cubicBezTo>
                      <a:pt x="3662" y="12006"/>
                      <a:pt x="4296" y="12981"/>
                      <a:pt x="4296" y="14184"/>
                    </a:cubicBezTo>
                    <a:cubicBezTo>
                      <a:pt x="4296" y="15388"/>
                      <a:pt x="3662" y="16362"/>
                      <a:pt x="2882" y="16362"/>
                    </a:cubicBezTo>
                    <a:close/>
                    <a:moveTo>
                      <a:pt x="5437" y="20070"/>
                    </a:moveTo>
                    <a:cubicBezTo>
                      <a:pt x="4592" y="20070"/>
                      <a:pt x="3908" y="19016"/>
                      <a:pt x="3908" y="17716"/>
                    </a:cubicBezTo>
                    <a:cubicBezTo>
                      <a:pt x="3908" y="16416"/>
                      <a:pt x="4592" y="15360"/>
                      <a:pt x="5437" y="15360"/>
                    </a:cubicBezTo>
                    <a:cubicBezTo>
                      <a:pt x="6281" y="15360"/>
                      <a:pt x="6966" y="16415"/>
                      <a:pt x="6966" y="17716"/>
                    </a:cubicBezTo>
                    <a:cubicBezTo>
                      <a:pt x="6966" y="19016"/>
                      <a:pt x="6281" y="20070"/>
                      <a:pt x="5437" y="20070"/>
                    </a:cubicBezTo>
                    <a:close/>
                    <a:moveTo>
                      <a:pt x="11727" y="9181"/>
                    </a:moveTo>
                    <a:cubicBezTo>
                      <a:pt x="10701" y="9181"/>
                      <a:pt x="9870" y="7916"/>
                      <a:pt x="9870" y="6356"/>
                    </a:cubicBezTo>
                    <a:cubicBezTo>
                      <a:pt x="9870" y="4797"/>
                      <a:pt x="10701" y="3532"/>
                      <a:pt x="11727" y="3532"/>
                    </a:cubicBezTo>
                    <a:cubicBezTo>
                      <a:pt x="12754" y="3532"/>
                      <a:pt x="13585" y="4797"/>
                      <a:pt x="13585" y="6356"/>
                    </a:cubicBezTo>
                    <a:cubicBezTo>
                      <a:pt x="13585" y="7916"/>
                      <a:pt x="12754" y="9181"/>
                      <a:pt x="11727" y="9181"/>
                    </a:cubicBezTo>
                    <a:close/>
                    <a:moveTo>
                      <a:pt x="11727" y="9181"/>
                    </a:move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/>
              </a:p>
            </p:txBody>
          </p:sp>
          <p:sp>
            <p:nvSpPr>
              <p:cNvPr id="80" name="AutoShape 39"/>
              <p:cNvSpPr>
                <a:spLocks/>
              </p:cNvSpPr>
              <p:nvPr/>
            </p:nvSpPr>
            <p:spPr bwMode="auto">
              <a:xfrm>
                <a:off x="4472" y="4352"/>
                <a:ext cx="642" cy="813"/>
              </a:xfrm>
              <a:custGeom>
                <a:avLst/>
                <a:gdLst/>
                <a:ahLst/>
                <a:cxnLst/>
                <a:rect l="0" t="0" r="r" b="b"/>
                <a:pathLst>
                  <a:path w="12962" h="18378">
                    <a:moveTo>
                      <a:pt x="1504" y="17584"/>
                    </a:moveTo>
                    <a:cubicBezTo>
                      <a:pt x="4074" y="19498"/>
                      <a:pt x="7270" y="17351"/>
                      <a:pt x="7270" y="17351"/>
                    </a:cubicBezTo>
                    <a:cubicBezTo>
                      <a:pt x="20535" y="6008"/>
                      <a:pt x="6947" y="-2102"/>
                      <a:pt x="3290" y="483"/>
                    </a:cubicBezTo>
                    <a:cubicBezTo>
                      <a:pt x="-368" y="3068"/>
                      <a:pt x="3221" y="7282"/>
                      <a:pt x="1666" y="10089"/>
                    </a:cubicBezTo>
                    <a:cubicBezTo>
                      <a:pt x="111" y="12896"/>
                      <a:pt x="-1065" y="15669"/>
                      <a:pt x="1504" y="17584"/>
                    </a:cubicBezTo>
                    <a:close/>
                    <a:moveTo>
                      <a:pt x="11892" y="9859"/>
                    </a:moveTo>
                    <a:cubicBezTo>
                      <a:pt x="11462" y="10216"/>
                      <a:pt x="10851" y="10109"/>
                      <a:pt x="10528" y="9621"/>
                    </a:cubicBezTo>
                    <a:cubicBezTo>
                      <a:pt x="10204" y="9132"/>
                      <a:pt x="10291" y="8445"/>
                      <a:pt x="10722" y="8088"/>
                    </a:cubicBezTo>
                    <a:cubicBezTo>
                      <a:pt x="11153" y="7730"/>
                      <a:pt x="11765" y="7837"/>
                      <a:pt x="12088" y="8326"/>
                    </a:cubicBezTo>
                    <a:cubicBezTo>
                      <a:pt x="12411" y="8814"/>
                      <a:pt x="12324" y="9501"/>
                      <a:pt x="11892" y="9859"/>
                    </a:cubicBezTo>
                    <a:close/>
                    <a:moveTo>
                      <a:pt x="11397" y="4853"/>
                    </a:moveTo>
                    <a:cubicBezTo>
                      <a:pt x="11828" y="5505"/>
                      <a:pt x="11712" y="6418"/>
                      <a:pt x="11137" y="6895"/>
                    </a:cubicBezTo>
                    <a:cubicBezTo>
                      <a:pt x="10563" y="7371"/>
                      <a:pt x="9749" y="7229"/>
                      <a:pt x="9318" y="6578"/>
                    </a:cubicBezTo>
                    <a:cubicBezTo>
                      <a:pt x="8888" y="5927"/>
                      <a:pt x="9004" y="5013"/>
                      <a:pt x="9578" y="4537"/>
                    </a:cubicBezTo>
                    <a:cubicBezTo>
                      <a:pt x="10153" y="4060"/>
                      <a:pt x="10967" y="4202"/>
                      <a:pt x="11397" y="4853"/>
                    </a:cubicBezTo>
                    <a:close/>
                    <a:moveTo>
                      <a:pt x="6836" y="2091"/>
                    </a:moveTo>
                    <a:cubicBezTo>
                      <a:pt x="7489" y="1549"/>
                      <a:pt x="8417" y="1710"/>
                      <a:pt x="8907" y="2452"/>
                    </a:cubicBezTo>
                    <a:cubicBezTo>
                      <a:pt x="9397" y="3194"/>
                      <a:pt x="9265" y="4234"/>
                      <a:pt x="8612" y="4777"/>
                    </a:cubicBezTo>
                    <a:cubicBezTo>
                      <a:pt x="7958" y="5319"/>
                      <a:pt x="7030" y="5157"/>
                      <a:pt x="6540" y="4416"/>
                    </a:cubicBezTo>
                    <a:cubicBezTo>
                      <a:pt x="6050" y="3674"/>
                      <a:pt x="6183" y="2633"/>
                      <a:pt x="6836" y="2091"/>
                    </a:cubicBezTo>
                    <a:close/>
                    <a:moveTo>
                      <a:pt x="3187" y="1579"/>
                    </a:moveTo>
                    <a:cubicBezTo>
                      <a:pt x="3894" y="992"/>
                      <a:pt x="4896" y="1167"/>
                      <a:pt x="5426" y="1969"/>
                    </a:cubicBezTo>
                    <a:cubicBezTo>
                      <a:pt x="5956" y="2771"/>
                      <a:pt x="5813" y="3896"/>
                      <a:pt x="5107" y="4482"/>
                    </a:cubicBezTo>
                    <a:cubicBezTo>
                      <a:pt x="4400" y="5068"/>
                      <a:pt x="3397" y="4893"/>
                      <a:pt x="2867" y="4091"/>
                    </a:cubicBezTo>
                    <a:cubicBezTo>
                      <a:pt x="2337" y="3290"/>
                      <a:pt x="2481" y="2165"/>
                      <a:pt x="3187" y="1579"/>
                    </a:cubicBezTo>
                    <a:close/>
                    <a:moveTo>
                      <a:pt x="2362" y="12659"/>
                    </a:moveTo>
                    <a:cubicBezTo>
                      <a:pt x="3220" y="11947"/>
                      <a:pt x="4432" y="12149"/>
                      <a:pt x="5068" y="13111"/>
                    </a:cubicBezTo>
                    <a:cubicBezTo>
                      <a:pt x="5703" y="14072"/>
                      <a:pt x="5523" y="15429"/>
                      <a:pt x="4664" y="16142"/>
                    </a:cubicBezTo>
                    <a:cubicBezTo>
                      <a:pt x="3806" y="16854"/>
                      <a:pt x="2594" y="16651"/>
                      <a:pt x="1959" y="15690"/>
                    </a:cubicBezTo>
                    <a:cubicBezTo>
                      <a:pt x="1323" y="14729"/>
                      <a:pt x="1503" y="13371"/>
                      <a:pt x="2362" y="12659"/>
                    </a:cubicBezTo>
                    <a:close/>
                    <a:moveTo>
                      <a:pt x="2362" y="12659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/>
              </a:p>
            </p:txBody>
          </p:sp>
          <p:grpSp>
            <p:nvGrpSpPr>
              <p:cNvPr id="81" name="Group 44"/>
              <p:cNvGrpSpPr>
                <a:grpSpLocks/>
              </p:cNvGrpSpPr>
              <p:nvPr/>
            </p:nvGrpSpPr>
            <p:grpSpPr bwMode="auto">
              <a:xfrm>
                <a:off x="832" y="664"/>
                <a:ext cx="518" cy="711"/>
                <a:chOff x="0" y="0"/>
                <a:chExt cx="518" cy="711"/>
              </a:xfrm>
              <a:grpFill/>
            </p:grpSpPr>
            <p:sp>
              <p:nvSpPr>
                <p:cNvPr id="129" name="AutoShape 40"/>
                <p:cNvSpPr>
                  <a:spLocks/>
                </p:cNvSpPr>
                <p:nvPr/>
              </p:nvSpPr>
              <p:spPr bwMode="auto">
                <a:xfrm>
                  <a:off x="0" y="48"/>
                  <a:ext cx="156" cy="156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598" h="21598">
                      <a:moveTo>
                        <a:pt x="21598" y="10799"/>
                      </a:moveTo>
                      <a:cubicBezTo>
                        <a:pt x="21599" y="9385"/>
                        <a:pt x="21318" y="7972"/>
                        <a:pt x="20776" y="6666"/>
                      </a:cubicBezTo>
                      <a:cubicBezTo>
                        <a:pt x="20236" y="5360"/>
                        <a:pt x="19435" y="4162"/>
                        <a:pt x="18435" y="3163"/>
                      </a:cubicBezTo>
                      <a:cubicBezTo>
                        <a:pt x="17436" y="2163"/>
                        <a:pt x="16238" y="1362"/>
                        <a:pt x="14932" y="822"/>
                      </a:cubicBezTo>
                      <a:cubicBezTo>
                        <a:pt x="13626" y="280"/>
                        <a:pt x="12213" y="-1"/>
                        <a:pt x="10799" y="0"/>
                      </a:cubicBezTo>
                      <a:cubicBezTo>
                        <a:pt x="9385" y="-1"/>
                        <a:pt x="7972" y="280"/>
                        <a:pt x="6666" y="822"/>
                      </a:cubicBezTo>
                      <a:cubicBezTo>
                        <a:pt x="5360" y="1362"/>
                        <a:pt x="4162" y="2163"/>
                        <a:pt x="3163" y="3163"/>
                      </a:cubicBezTo>
                      <a:cubicBezTo>
                        <a:pt x="2163" y="4162"/>
                        <a:pt x="1362" y="5360"/>
                        <a:pt x="822" y="6666"/>
                      </a:cubicBezTo>
                      <a:cubicBezTo>
                        <a:pt x="280" y="7972"/>
                        <a:pt x="-1" y="9385"/>
                        <a:pt x="0" y="10799"/>
                      </a:cubicBezTo>
                      <a:cubicBezTo>
                        <a:pt x="-1" y="12213"/>
                        <a:pt x="280" y="13626"/>
                        <a:pt x="822" y="14932"/>
                      </a:cubicBezTo>
                      <a:cubicBezTo>
                        <a:pt x="1362" y="16238"/>
                        <a:pt x="2163" y="17436"/>
                        <a:pt x="3163" y="18435"/>
                      </a:cubicBezTo>
                      <a:cubicBezTo>
                        <a:pt x="4162" y="19435"/>
                        <a:pt x="5360" y="20236"/>
                        <a:pt x="6666" y="20776"/>
                      </a:cubicBezTo>
                      <a:cubicBezTo>
                        <a:pt x="7972" y="21318"/>
                        <a:pt x="9385" y="21599"/>
                        <a:pt x="10799" y="21598"/>
                      </a:cubicBezTo>
                      <a:cubicBezTo>
                        <a:pt x="12213" y="21599"/>
                        <a:pt x="13626" y="21318"/>
                        <a:pt x="14932" y="20776"/>
                      </a:cubicBezTo>
                      <a:cubicBezTo>
                        <a:pt x="16238" y="20236"/>
                        <a:pt x="17436" y="19435"/>
                        <a:pt x="18435" y="18435"/>
                      </a:cubicBezTo>
                      <a:cubicBezTo>
                        <a:pt x="19435" y="17436"/>
                        <a:pt x="20236" y="16238"/>
                        <a:pt x="20776" y="14932"/>
                      </a:cubicBezTo>
                      <a:cubicBezTo>
                        <a:pt x="21318" y="13626"/>
                        <a:pt x="21599" y="12213"/>
                        <a:pt x="21598" y="10799"/>
                      </a:cubicBezTo>
                      <a:close/>
                      <a:moveTo>
                        <a:pt x="21598" y="10799"/>
                      </a:move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30" name="AutoShape 41"/>
                <p:cNvSpPr>
                  <a:spLocks/>
                </p:cNvSpPr>
                <p:nvPr/>
              </p:nvSpPr>
              <p:spPr bwMode="auto">
                <a:xfrm>
                  <a:off x="80" y="144"/>
                  <a:ext cx="438" cy="373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287" h="21423">
                      <a:moveTo>
                        <a:pt x="0" y="2084"/>
                      </a:moveTo>
                      <a:cubicBezTo>
                        <a:pt x="81" y="2272"/>
                        <a:pt x="16496" y="19719"/>
                        <a:pt x="16496" y="19719"/>
                      </a:cubicBezTo>
                      <a:cubicBezTo>
                        <a:pt x="16496" y="19719"/>
                        <a:pt x="20966" y="21600"/>
                        <a:pt x="21283" y="21410"/>
                      </a:cubicBezTo>
                      <a:cubicBezTo>
                        <a:pt x="21600" y="21219"/>
                        <a:pt x="2034" y="0"/>
                        <a:pt x="2034" y="0"/>
                      </a:cubicBezTo>
                      <a:lnTo>
                        <a:pt x="0" y="2084"/>
                      </a:lnTo>
                      <a:close/>
                      <a:moveTo>
                        <a:pt x="0" y="2084"/>
                      </a:move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31" name="AutoShape 42"/>
                <p:cNvSpPr>
                  <a:spLocks/>
                </p:cNvSpPr>
                <p:nvPr/>
              </p:nvSpPr>
              <p:spPr bwMode="auto">
                <a:xfrm>
                  <a:off x="64" y="160"/>
                  <a:ext cx="76" cy="551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17112" y="214"/>
                      </a:moveTo>
                      <a:lnTo>
                        <a:pt x="21600" y="17932"/>
                      </a:lnTo>
                      <a:lnTo>
                        <a:pt x="12967" y="21600"/>
                      </a:lnTo>
                      <a:lnTo>
                        <a:pt x="6022" y="17903"/>
                      </a:lnTo>
                      <a:lnTo>
                        <a:pt x="0" y="401"/>
                      </a:lnTo>
                      <a:lnTo>
                        <a:pt x="17105" y="0"/>
                      </a:ln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32" name="AutoShape 43"/>
                <p:cNvSpPr>
                  <a:spLocks/>
                </p:cNvSpPr>
                <p:nvPr/>
              </p:nvSpPr>
              <p:spPr bwMode="auto">
                <a:xfrm>
                  <a:off x="15" y="0"/>
                  <a:ext cx="55" cy="79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0109" h="20556">
                      <a:moveTo>
                        <a:pt x="19541" y="15196"/>
                      </a:moveTo>
                      <a:cubicBezTo>
                        <a:pt x="20855" y="17015"/>
                        <a:pt x="19810" y="19230"/>
                        <a:pt x="17212" y="20152"/>
                      </a:cubicBezTo>
                      <a:cubicBezTo>
                        <a:pt x="14614" y="21078"/>
                        <a:pt x="11447" y="20361"/>
                        <a:pt x="10130" y="18544"/>
                      </a:cubicBezTo>
                      <a:lnTo>
                        <a:pt x="572" y="5364"/>
                      </a:lnTo>
                      <a:cubicBezTo>
                        <a:pt x="-745" y="3547"/>
                        <a:pt x="288" y="1326"/>
                        <a:pt x="2889" y="402"/>
                      </a:cubicBezTo>
                      <a:lnTo>
                        <a:pt x="2892" y="402"/>
                      </a:lnTo>
                      <a:cubicBezTo>
                        <a:pt x="5487" y="-522"/>
                        <a:pt x="8666" y="203"/>
                        <a:pt x="9983" y="2016"/>
                      </a:cubicBezTo>
                      <a:lnTo>
                        <a:pt x="19541" y="15196"/>
                      </a:lnTo>
                      <a:close/>
                      <a:moveTo>
                        <a:pt x="19541" y="15196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</p:grpSp>
          <p:grpSp>
            <p:nvGrpSpPr>
              <p:cNvPr id="82" name="Group 49"/>
              <p:cNvGrpSpPr>
                <a:grpSpLocks/>
              </p:cNvGrpSpPr>
              <p:nvPr/>
            </p:nvGrpSpPr>
            <p:grpSpPr bwMode="auto">
              <a:xfrm>
                <a:off x="144" y="3576"/>
                <a:ext cx="635" cy="649"/>
                <a:chOff x="0" y="0"/>
                <a:chExt cx="635" cy="649"/>
              </a:xfrm>
              <a:grpFill/>
            </p:grpSpPr>
            <p:sp>
              <p:nvSpPr>
                <p:cNvPr id="125" name="AutoShape 45"/>
                <p:cNvSpPr>
                  <a:spLocks/>
                </p:cNvSpPr>
                <p:nvPr/>
              </p:nvSpPr>
              <p:spPr bwMode="auto">
                <a:xfrm>
                  <a:off x="464" y="24"/>
                  <a:ext cx="156" cy="156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19431" h="19428">
                      <a:moveTo>
                        <a:pt x="2517" y="3191"/>
                      </a:moveTo>
                      <a:cubicBezTo>
                        <a:pt x="6125" y="-785"/>
                        <a:pt x="12267" y="-1086"/>
                        <a:pt x="16243" y="2516"/>
                      </a:cubicBezTo>
                      <a:cubicBezTo>
                        <a:pt x="20217" y="6121"/>
                        <a:pt x="20516" y="12267"/>
                        <a:pt x="16912" y="16241"/>
                      </a:cubicBezTo>
                      <a:cubicBezTo>
                        <a:pt x="13308" y="20214"/>
                        <a:pt x="7163" y="20514"/>
                        <a:pt x="3188" y="16908"/>
                      </a:cubicBezTo>
                      <a:cubicBezTo>
                        <a:pt x="-787" y="13305"/>
                        <a:pt x="-1084" y="7164"/>
                        <a:pt x="2517" y="3191"/>
                      </a:cubicBezTo>
                      <a:close/>
                      <a:moveTo>
                        <a:pt x="2517" y="3191"/>
                      </a:move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26" name="AutoShape 46"/>
                <p:cNvSpPr>
                  <a:spLocks/>
                </p:cNvSpPr>
                <p:nvPr/>
              </p:nvSpPr>
              <p:spPr bwMode="auto">
                <a:xfrm>
                  <a:off x="320" y="120"/>
                  <a:ext cx="215" cy="529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402">
                      <a:moveTo>
                        <a:pt x="16690" y="0"/>
                      </a:moveTo>
                      <a:cubicBezTo>
                        <a:pt x="16440" y="111"/>
                        <a:pt x="0" y="17254"/>
                        <a:pt x="0" y="17254"/>
                      </a:cubicBezTo>
                      <a:cubicBezTo>
                        <a:pt x="0" y="17254"/>
                        <a:pt x="220" y="21203"/>
                        <a:pt x="764" y="21401"/>
                      </a:cubicBezTo>
                      <a:cubicBezTo>
                        <a:pt x="1309" y="21600"/>
                        <a:pt x="21600" y="1059"/>
                        <a:pt x="21600" y="1059"/>
                      </a:cubicBezTo>
                      <a:lnTo>
                        <a:pt x="16690" y="0"/>
                      </a:lnTo>
                      <a:close/>
                      <a:moveTo>
                        <a:pt x="16690" y="0"/>
                      </a:move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27" name="AutoShape 47"/>
                <p:cNvSpPr>
                  <a:spLocks/>
                </p:cNvSpPr>
                <p:nvPr/>
              </p:nvSpPr>
              <p:spPr bwMode="auto">
                <a:xfrm>
                  <a:off x="0" y="104"/>
                  <a:ext cx="520" cy="235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21388" y="5033"/>
                      </a:moveTo>
                      <a:lnTo>
                        <a:pt x="4083" y="21161"/>
                      </a:lnTo>
                      <a:lnTo>
                        <a:pt x="0" y="21600"/>
                      </a:lnTo>
                      <a:lnTo>
                        <a:pt x="3296" y="16414"/>
                      </a:lnTo>
                      <a:lnTo>
                        <a:pt x="20307" y="0"/>
                      </a:lnTo>
                      <a:lnTo>
                        <a:pt x="21600" y="4851"/>
                      </a:ln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28" name="AutoShape 48"/>
                <p:cNvSpPr>
                  <a:spLocks/>
                </p:cNvSpPr>
                <p:nvPr/>
              </p:nvSpPr>
              <p:spPr bwMode="auto">
                <a:xfrm>
                  <a:off x="568" y="0"/>
                  <a:ext cx="67" cy="70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0613" h="20672">
                      <a:moveTo>
                        <a:pt x="7648" y="19313"/>
                      </a:moveTo>
                      <a:cubicBezTo>
                        <a:pt x="6027" y="21010"/>
                        <a:pt x="3246" y="21134"/>
                        <a:pt x="1450" y="19591"/>
                      </a:cubicBezTo>
                      <a:cubicBezTo>
                        <a:pt x="-354" y="18041"/>
                        <a:pt x="-494" y="15416"/>
                        <a:pt x="1135" y="13712"/>
                      </a:cubicBezTo>
                      <a:lnTo>
                        <a:pt x="12959" y="1364"/>
                      </a:lnTo>
                      <a:cubicBezTo>
                        <a:pt x="14588" y="-335"/>
                        <a:pt x="17366" y="-466"/>
                        <a:pt x="19167" y="1080"/>
                      </a:cubicBezTo>
                      <a:cubicBezTo>
                        <a:pt x="20966" y="2625"/>
                        <a:pt x="21106" y="5264"/>
                        <a:pt x="19475" y="6961"/>
                      </a:cubicBezTo>
                      <a:lnTo>
                        <a:pt x="7648" y="19313"/>
                      </a:lnTo>
                      <a:close/>
                      <a:moveTo>
                        <a:pt x="7648" y="19313"/>
                      </a:move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</p:grpSp>
          <p:grpSp>
            <p:nvGrpSpPr>
              <p:cNvPr id="83" name="Group 54"/>
              <p:cNvGrpSpPr>
                <a:grpSpLocks/>
              </p:cNvGrpSpPr>
              <p:nvPr/>
            </p:nvGrpSpPr>
            <p:grpSpPr bwMode="auto">
              <a:xfrm>
                <a:off x="5272" y="2544"/>
                <a:ext cx="643" cy="649"/>
                <a:chOff x="0" y="0"/>
                <a:chExt cx="643" cy="649"/>
              </a:xfrm>
              <a:grpFill/>
            </p:grpSpPr>
            <p:sp>
              <p:nvSpPr>
                <p:cNvPr id="121" name="AutoShape 50"/>
                <p:cNvSpPr>
                  <a:spLocks/>
                </p:cNvSpPr>
                <p:nvPr/>
              </p:nvSpPr>
              <p:spPr bwMode="auto">
                <a:xfrm>
                  <a:off x="464" y="16"/>
                  <a:ext cx="156" cy="156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19430" h="19429">
                      <a:moveTo>
                        <a:pt x="2518" y="3190"/>
                      </a:moveTo>
                      <a:cubicBezTo>
                        <a:pt x="6124" y="-785"/>
                        <a:pt x="12267" y="-1086"/>
                        <a:pt x="16243" y="2515"/>
                      </a:cubicBezTo>
                      <a:cubicBezTo>
                        <a:pt x="20216" y="6121"/>
                        <a:pt x="20515" y="12267"/>
                        <a:pt x="16910" y="16241"/>
                      </a:cubicBezTo>
                      <a:cubicBezTo>
                        <a:pt x="13307" y="20214"/>
                        <a:pt x="7161" y="20514"/>
                        <a:pt x="3187" y="16909"/>
                      </a:cubicBezTo>
                      <a:cubicBezTo>
                        <a:pt x="-787" y="13304"/>
                        <a:pt x="-1085" y="7164"/>
                        <a:pt x="2518" y="3190"/>
                      </a:cubicBezTo>
                      <a:close/>
                      <a:moveTo>
                        <a:pt x="2518" y="3190"/>
                      </a:moveTo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22" name="AutoShape 51"/>
                <p:cNvSpPr>
                  <a:spLocks/>
                </p:cNvSpPr>
                <p:nvPr/>
              </p:nvSpPr>
              <p:spPr bwMode="auto">
                <a:xfrm>
                  <a:off x="320" y="120"/>
                  <a:ext cx="215" cy="529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402">
                      <a:moveTo>
                        <a:pt x="16690" y="0"/>
                      </a:moveTo>
                      <a:cubicBezTo>
                        <a:pt x="16441" y="111"/>
                        <a:pt x="0" y="17253"/>
                        <a:pt x="0" y="17253"/>
                      </a:cubicBezTo>
                      <a:cubicBezTo>
                        <a:pt x="0" y="17253"/>
                        <a:pt x="222" y="21203"/>
                        <a:pt x="764" y="21401"/>
                      </a:cubicBezTo>
                      <a:cubicBezTo>
                        <a:pt x="1309" y="21600"/>
                        <a:pt x="21600" y="1058"/>
                        <a:pt x="21600" y="1058"/>
                      </a:cubicBezTo>
                      <a:lnTo>
                        <a:pt x="16690" y="0"/>
                      </a:lnTo>
                      <a:close/>
                      <a:moveTo>
                        <a:pt x="16690" y="0"/>
                      </a:moveTo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23" name="AutoShape 52"/>
                <p:cNvSpPr>
                  <a:spLocks/>
                </p:cNvSpPr>
                <p:nvPr/>
              </p:nvSpPr>
              <p:spPr bwMode="auto">
                <a:xfrm>
                  <a:off x="0" y="104"/>
                  <a:ext cx="520" cy="236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21388" y="5034"/>
                      </a:moveTo>
                      <a:lnTo>
                        <a:pt x="4083" y="21161"/>
                      </a:lnTo>
                      <a:lnTo>
                        <a:pt x="0" y="21600"/>
                      </a:lnTo>
                      <a:lnTo>
                        <a:pt x="3296" y="16413"/>
                      </a:lnTo>
                      <a:lnTo>
                        <a:pt x="20307" y="0"/>
                      </a:lnTo>
                      <a:lnTo>
                        <a:pt x="21600" y="4853"/>
                      </a:lnTo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24" name="AutoShape 53"/>
                <p:cNvSpPr>
                  <a:spLocks/>
                </p:cNvSpPr>
                <p:nvPr/>
              </p:nvSpPr>
              <p:spPr bwMode="auto">
                <a:xfrm>
                  <a:off x="576" y="0"/>
                  <a:ext cx="67" cy="70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0614" h="20674">
                      <a:moveTo>
                        <a:pt x="7656" y="19315"/>
                      </a:moveTo>
                      <a:cubicBezTo>
                        <a:pt x="6030" y="21015"/>
                        <a:pt x="3249" y="21136"/>
                        <a:pt x="1452" y="19592"/>
                      </a:cubicBezTo>
                      <a:cubicBezTo>
                        <a:pt x="-354" y="18042"/>
                        <a:pt x="-492" y="15417"/>
                        <a:pt x="1132" y="13717"/>
                      </a:cubicBezTo>
                      <a:lnTo>
                        <a:pt x="12962" y="1364"/>
                      </a:lnTo>
                      <a:cubicBezTo>
                        <a:pt x="14589" y="-336"/>
                        <a:pt x="17365" y="-464"/>
                        <a:pt x="19171" y="1077"/>
                      </a:cubicBezTo>
                      <a:cubicBezTo>
                        <a:pt x="20965" y="2625"/>
                        <a:pt x="21108" y="5262"/>
                        <a:pt x="19476" y="6962"/>
                      </a:cubicBezTo>
                      <a:lnTo>
                        <a:pt x="7656" y="19315"/>
                      </a:lnTo>
                      <a:close/>
                      <a:moveTo>
                        <a:pt x="7656" y="19315"/>
                      </a:moveTo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</p:grpSp>
          <p:grpSp>
            <p:nvGrpSpPr>
              <p:cNvPr id="84" name="Group 65"/>
              <p:cNvGrpSpPr>
                <a:grpSpLocks/>
              </p:cNvGrpSpPr>
              <p:nvPr/>
            </p:nvGrpSpPr>
            <p:grpSpPr bwMode="auto">
              <a:xfrm>
                <a:off x="0" y="2528"/>
                <a:ext cx="771" cy="771"/>
                <a:chOff x="0" y="0"/>
                <a:chExt cx="771" cy="771"/>
              </a:xfrm>
              <a:grpFill/>
            </p:grpSpPr>
            <p:sp>
              <p:nvSpPr>
                <p:cNvPr id="116" name="AutoShape 60"/>
                <p:cNvSpPr>
                  <a:spLocks/>
                </p:cNvSpPr>
                <p:nvPr/>
              </p:nvSpPr>
              <p:spPr bwMode="auto">
                <a:xfrm>
                  <a:off x="239" y="0"/>
                  <a:ext cx="285" cy="771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10799" y="0"/>
                      </a:moveTo>
                      <a:cubicBezTo>
                        <a:pt x="4835" y="0"/>
                        <a:pt x="0" y="4836"/>
                        <a:pt x="0" y="10800"/>
                      </a:cubicBezTo>
                      <a:cubicBezTo>
                        <a:pt x="0" y="16764"/>
                        <a:pt x="4835" y="21600"/>
                        <a:pt x="10799" y="21600"/>
                      </a:cubicBezTo>
                      <a:cubicBezTo>
                        <a:pt x="16766" y="21600"/>
                        <a:pt x="21600" y="16764"/>
                        <a:pt x="21600" y="10800"/>
                      </a:cubicBezTo>
                      <a:cubicBezTo>
                        <a:pt x="21600" y="4836"/>
                        <a:pt x="16766" y="0"/>
                        <a:pt x="10799" y="0"/>
                      </a:cubicBezTo>
                      <a:close/>
                      <a:moveTo>
                        <a:pt x="10799" y="19843"/>
                      </a:moveTo>
                      <a:cubicBezTo>
                        <a:pt x="5806" y="19843"/>
                        <a:pt x="1758" y="15795"/>
                        <a:pt x="1758" y="10800"/>
                      </a:cubicBezTo>
                      <a:cubicBezTo>
                        <a:pt x="1758" y="5806"/>
                        <a:pt x="5807" y="1757"/>
                        <a:pt x="10799" y="1757"/>
                      </a:cubicBezTo>
                      <a:cubicBezTo>
                        <a:pt x="15795" y="1757"/>
                        <a:pt x="19844" y="5806"/>
                        <a:pt x="19844" y="10800"/>
                      </a:cubicBezTo>
                      <a:cubicBezTo>
                        <a:pt x="19844" y="15795"/>
                        <a:pt x="15795" y="19843"/>
                        <a:pt x="10799" y="19843"/>
                      </a:cubicBezTo>
                      <a:close/>
                      <a:moveTo>
                        <a:pt x="10799" y="19843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17" name="AutoShape 61"/>
                <p:cNvSpPr>
                  <a:spLocks/>
                </p:cNvSpPr>
                <p:nvPr/>
              </p:nvSpPr>
              <p:spPr bwMode="auto">
                <a:xfrm>
                  <a:off x="0" y="247"/>
                  <a:ext cx="771" cy="285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21600" y="10800"/>
                      </a:moveTo>
                      <a:cubicBezTo>
                        <a:pt x="21600" y="4836"/>
                        <a:pt x="16765" y="0"/>
                        <a:pt x="10799" y="0"/>
                      </a:cubicBezTo>
                      <a:cubicBezTo>
                        <a:pt x="4835" y="0"/>
                        <a:pt x="0" y="4834"/>
                        <a:pt x="0" y="10800"/>
                      </a:cubicBezTo>
                      <a:cubicBezTo>
                        <a:pt x="0" y="16764"/>
                        <a:pt x="4835" y="21600"/>
                        <a:pt x="10799" y="21600"/>
                      </a:cubicBezTo>
                      <a:cubicBezTo>
                        <a:pt x="16765" y="21599"/>
                        <a:pt x="21600" y="16767"/>
                        <a:pt x="21600" y="10800"/>
                      </a:cubicBezTo>
                      <a:close/>
                      <a:moveTo>
                        <a:pt x="1757" y="10800"/>
                      </a:moveTo>
                      <a:cubicBezTo>
                        <a:pt x="1757" y="5805"/>
                        <a:pt x="5806" y="1757"/>
                        <a:pt x="10800" y="1757"/>
                      </a:cubicBezTo>
                      <a:cubicBezTo>
                        <a:pt x="15794" y="1757"/>
                        <a:pt x="19843" y="5805"/>
                        <a:pt x="19843" y="10800"/>
                      </a:cubicBezTo>
                      <a:cubicBezTo>
                        <a:pt x="19843" y="15795"/>
                        <a:pt x="15794" y="19844"/>
                        <a:pt x="10800" y="19844"/>
                      </a:cubicBezTo>
                      <a:cubicBezTo>
                        <a:pt x="5806" y="19844"/>
                        <a:pt x="1757" y="15795"/>
                        <a:pt x="1757" y="10800"/>
                      </a:cubicBezTo>
                      <a:close/>
                      <a:moveTo>
                        <a:pt x="1757" y="10800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18" name="AutoShape 62"/>
                <p:cNvSpPr>
                  <a:spLocks/>
                </p:cNvSpPr>
                <p:nvPr/>
              </p:nvSpPr>
              <p:spPr bwMode="auto">
                <a:xfrm>
                  <a:off x="96" y="96"/>
                  <a:ext cx="581" cy="581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19133" h="19132">
                      <a:moveTo>
                        <a:pt x="18540" y="592"/>
                      </a:moveTo>
                      <a:cubicBezTo>
                        <a:pt x="16714" y="-1234"/>
                        <a:pt x="11216" y="1303"/>
                        <a:pt x="6260" y="6259"/>
                      </a:cubicBezTo>
                      <a:cubicBezTo>
                        <a:pt x="1303" y="11215"/>
                        <a:pt x="-1234" y="16714"/>
                        <a:pt x="592" y="18540"/>
                      </a:cubicBezTo>
                      <a:cubicBezTo>
                        <a:pt x="2418" y="20366"/>
                        <a:pt x="7917" y="17828"/>
                        <a:pt x="12872" y="12872"/>
                      </a:cubicBezTo>
                      <a:cubicBezTo>
                        <a:pt x="17829" y="7916"/>
                        <a:pt x="20366" y="2417"/>
                        <a:pt x="18540" y="592"/>
                      </a:cubicBezTo>
                      <a:close/>
                      <a:moveTo>
                        <a:pt x="2051" y="17081"/>
                      </a:moveTo>
                      <a:cubicBezTo>
                        <a:pt x="524" y="15551"/>
                        <a:pt x="2649" y="10947"/>
                        <a:pt x="6798" y="6797"/>
                      </a:cubicBezTo>
                      <a:cubicBezTo>
                        <a:pt x="10949" y="2648"/>
                        <a:pt x="15551" y="522"/>
                        <a:pt x="17081" y="2051"/>
                      </a:cubicBezTo>
                      <a:cubicBezTo>
                        <a:pt x="18609" y="3580"/>
                        <a:pt x="16484" y="8184"/>
                        <a:pt x="12334" y="12334"/>
                      </a:cubicBezTo>
                      <a:cubicBezTo>
                        <a:pt x="8184" y="16484"/>
                        <a:pt x="3581" y="18609"/>
                        <a:pt x="2051" y="17081"/>
                      </a:cubicBezTo>
                      <a:close/>
                      <a:moveTo>
                        <a:pt x="2051" y="17081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19" name="AutoShape 63"/>
                <p:cNvSpPr>
                  <a:spLocks/>
                </p:cNvSpPr>
                <p:nvPr/>
              </p:nvSpPr>
              <p:spPr bwMode="auto">
                <a:xfrm>
                  <a:off x="96" y="96"/>
                  <a:ext cx="581" cy="581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19133" h="19133">
                      <a:moveTo>
                        <a:pt x="18540" y="18540"/>
                      </a:moveTo>
                      <a:cubicBezTo>
                        <a:pt x="20366" y="16715"/>
                        <a:pt x="17829" y="11216"/>
                        <a:pt x="12872" y="6260"/>
                      </a:cubicBezTo>
                      <a:cubicBezTo>
                        <a:pt x="7917" y="1304"/>
                        <a:pt x="2419" y="-1234"/>
                        <a:pt x="592" y="592"/>
                      </a:cubicBezTo>
                      <a:cubicBezTo>
                        <a:pt x="-1234" y="2418"/>
                        <a:pt x="1303" y="7917"/>
                        <a:pt x="6260" y="12872"/>
                      </a:cubicBezTo>
                      <a:cubicBezTo>
                        <a:pt x="11216" y="17828"/>
                        <a:pt x="16714" y="20366"/>
                        <a:pt x="18540" y="18540"/>
                      </a:cubicBezTo>
                      <a:close/>
                      <a:moveTo>
                        <a:pt x="2051" y="2052"/>
                      </a:moveTo>
                      <a:cubicBezTo>
                        <a:pt x="3581" y="523"/>
                        <a:pt x="8184" y="2648"/>
                        <a:pt x="12334" y="6798"/>
                      </a:cubicBezTo>
                      <a:cubicBezTo>
                        <a:pt x="16484" y="10947"/>
                        <a:pt x="18610" y="15551"/>
                        <a:pt x="17080" y="17081"/>
                      </a:cubicBezTo>
                      <a:cubicBezTo>
                        <a:pt x="15551" y="18609"/>
                        <a:pt x="10949" y="16484"/>
                        <a:pt x="6798" y="12335"/>
                      </a:cubicBezTo>
                      <a:cubicBezTo>
                        <a:pt x="2649" y="8185"/>
                        <a:pt x="524" y="3581"/>
                        <a:pt x="2051" y="2052"/>
                      </a:cubicBezTo>
                      <a:close/>
                      <a:moveTo>
                        <a:pt x="2051" y="2052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20" name="AutoShape 64"/>
                <p:cNvSpPr>
                  <a:spLocks/>
                </p:cNvSpPr>
                <p:nvPr/>
              </p:nvSpPr>
              <p:spPr bwMode="auto">
                <a:xfrm>
                  <a:off x="328" y="328"/>
                  <a:ext cx="119" cy="119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598" h="21598">
                      <a:moveTo>
                        <a:pt x="21598" y="10799"/>
                      </a:moveTo>
                      <a:cubicBezTo>
                        <a:pt x="21599" y="9385"/>
                        <a:pt x="21318" y="7972"/>
                        <a:pt x="20776" y="6666"/>
                      </a:cubicBezTo>
                      <a:cubicBezTo>
                        <a:pt x="20236" y="5360"/>
                        <a:pt x="19435" y="4162"/>
                        <a:pt x="18435" y="3163"/>
                      </a:cubicBezTo>
                      <a:cubicBezTo>
                        <a:pt x="17436" y="2163"/>
                        <a:pt x="16238" y="1362"/>
                        <a:pt x="14932" y="822"/>
                      </a:cubicBezTo>
                      <a:cubicBezTo>
                        <a:pt x="13626" y="280"/>
                        <a:pt x="12213" y="-1"/>
                        <a:pt x="10799" y="0"/>
                      </a:cubicBezTo>
                      <a:cubicBezTo>
                        <a:pt x="9385" y="-1"/>
                        <a:pt x="7972" y="280"/>
                        <a:pt x="6666" y="822"/>
                      </a:cubicBezTo>
                      <a:cubicBezTo>
                        <a:pt x="5360" y="1362"/>
                        <a:pt x="4162" y="2163"/>
                        <a:pt x="3163" y="3163"/>
                      </a:cubicBezTo>
                      <a:cubicBezTo>
                        <a:pt x="2163" y="4162"/>
                        <a:pt x="1362" y="5360"/>
                        <a:pt x="822" y="6666"/>
                      </a:cubicBezTo>
                      <a:cubicBezTo>
                        <a:pt x="280" y="7972"/>
                        <a:pt x="-1" y="9385"/>
                        <a:pt x="0" y="10799"/>
                      </a:cubicBezTo>
                      <a:cubicBezTo>
                        <a:pt x="-1" y="12213"/>
                        <a:pt x="280" y="13626"/>
                        <a:pt x="822" y="14932"/>
                      </a:cubicBezTo>
                      <a:cubicBezTo>
                        <a:pt x="1362" y="16238"/>
                        <a:pt x="2163" y="17436"/>
                        <a:pt x="3163" y="18435"/>
                      </a:cubicBezTo>
                      <a:cubicBezTo>
                        <a:pt x="4162" y="19435"/>
                        <a:pt x="5360" y="20236"/>
                        <a:pt x="6666" y="20776"/>
                      </a:cubicBezTo>
                      <a:cubicBezTo>
                        <a:pt x="7972" y="21318"/>
                        <a:pt x="9385" y="21599"/>
                        <a:pt x="10799" y="21598"/>
                      </a:cubicBezTo>
                      <a:cubicBezTo>
                        <a:pt x="12213" y="21599"/>
                        <a:pt x="13626" y="21318"/>
                        <a:pt x="14932" y="20776"/>
                      </a:cubicBezTo>
                      <a:cubicBezTo>
                        <a:pt x="16238" y="20236"/>
                        <a:pt x="17436" y="19435"/>
                        <a:pt x="18435" y="18435"/>
                      </a:cubicBezTo>
                      <a:cubicBezTo>
                        <a:pt x="19435" y="17436"/>
                        <a:pt x="20236" y="16238"/>
                        <a:pt x="20776" y="14932"/>
                      </a:cubicBezTo>
                      <a:cubicBezTo>
                        <a:pt x="21318" y="13626"/>
                        <a:pt x="21599" y="12213"/>
                        <a:pt x="21598" y="10799"/>
                      </a:cubicBezTo>
                      <a:close/>
                      <a:moveTo>
                        <a:pt x="21598" y="10799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</p:grpSp>
          <p:grpSp>
            <p:nvGrpSpPr>
              <p:cNvPr id="85" name="Group 77"/>
              <p:cNvGrpSpPr>
                <a:grpSpLocks/>
              </p:cNvGrpSpPr>
              <p:nvPr/>
            </p:nvGrpSpPr>
            <p:grpSpPr bwMode="auto">
              <a:xfrm>
                <a:off x="5080" y="1512"/>
                <a:ext cx="771" cy="771"/>
                <a:chOff x="0" y="0"/>
                <a:chExt cx="771" cy="771"/>
              </a:xfrm>
              <a:grpFill/>
            </p:grpSpPr>
            <p:sp>
              <p:nvSpPr>
                <p:cNvPr id="111" name="AutoShape 72"/>
                <p:cNvSpPr>
                  <a:spLocks/>
                </p:cNvSpPr>
                <p:nvPr/>
              </p:nvSpPr>
              <p:spPr bwMode="auto">
                <a:xfrm>
                  <a:off x="248" y="0"/>
                  <a:ext cx="284" cy="771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10800" y="0"/>
                      </a:moveTo>
                      <a:cubicBezTo>
                        <a:pt x="4835" y="0"/>
                        <a:pt x="0" y="4835"/>
                        <a:pt x="0" y="10800"/>
                      </a:cubicBezTo>
                      <a:cubicBezTo>
                        <a:pt x="0" y="16765"/>
                        <a:pt x="4835" y="21600"/>
                        <a:pt x="10800" y="21600"/>
                      </a:cubicBezTo>
                      <a:cubicBezTo>
                        <a:pt x="16765" y="21600"/>
                        <a:pt x="21600" y="16765"/>
                        <a:pt x="21600" y="10800"/>
                      </a:cubicBezTo>
                      <a:cubicBezTo>
                        <a:pt x="21600" y="4836"/>
                        <a:pt x="16765" y="0"/>
                        <a:pt x="10800" y="0"/>
                      </a:cubicBezTo>
                      <a:close/>
                      <a:moveTo>
                        <a:pt x="10800" y="19843"/>
                      </a:moveTo>
                      <a:cubicBezTo>
                        <a:pt x="5807" y="19843"/>
                        <a:pt x="1757" y="15795"/>
                        <a:pt x="1757" y="10800"/>
                      </a:cubicBezTo>
                      <a:cubicBezTo>
                        <a:pt x="1757" y="5806"/>
                        <a:pt x="5807" y="1757"/>
                        <a:pt x="10800" y="1757"/>
                      </a:cubicBezTo>
                      <a:cubicBezTo>
                        <a:pt x="15794" y="1757"/>
                        <a:pt x="19843" y="5806"/>
                        <a:pt x="19843" y="10800"/>
                      </a:cubicBezTo>
                      <a:cubicBezTo>
                        <a:pt x="19843" y="15795"/>
                        <a:pt x="15794" y="19843"/>
                        <a:pt x="10800" y="19843"/>
                      </a:cubicBezTo>
                      <a:close/>
                      <a:moveTo>
                        <a:pt x="10800" y="19843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12" name="AutoShape 73"/>
                <p:cNvSpPr>
                  <a:spLocks/>
                </p:cNvSpPr>
                <p:nvPr/>
              </p:nvSpPr>
              <p:spPr bwMode="auto">
                <a:xfrm>
                  <a:off x="0" y="239"/>
                  <a:ext cx="771" cy="285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21600" y="10799"/>
                      </a:moveTo>
                      <a:cubicBezTo>
                        <a:pt x="21600" y="4836"/>
                        <a:pt x="16765" y="0"/>
                        <a:pt x="10800" y="0"/>
                      </a:cubicBezTo>
                      <a:cubicBezTo>
                        <a:pt x="4834" y="0"/>
                        <a:pt x="0" y="4834"/>
                        <a:pt x="0" y="10799"/>
                      </a:cubicBezTo>
                      <a:cubicBezTo>
                        <a:pt x="0" y="16764"/>
                        <a:pt x="4835" y="21600"/>
                        <a:pt x="10800" y="21600"/>
                      </a:cubicBezTo>
                      <a:cubicBezTo>
                        <a:pt x="16765" y="21600"/>
                        <a:pt x="21600" y="16766"/>
                        <a:pt x="21600" y="10799"/>
                      </a:cubicBezTo>
                      <a:close/>
                      <a:moveTo>
                        <a:pt x="1757" y="10799"/>
                      </a:moveTo>
                      <a:cubicBezTo>
                        <a:pt x="1757" y="5805"/>
                        <a:pt x="5806" y="1756"/>
                        <a:pt x="10800" y="1756"/>
                      </a:cubicBezTo>
                      <a:cubicBezTo>
                        <a:pt x="15794" y="1756"/>
                        <a:pt x="19843" y="5805"/>
                        <a:pt x="19843" y="10799"/>
                      </a:cubicBezTo>
                      <a:cubicBezTo>
                        <a:pt x="19843" y="15794"/>
                        <a:pt x="15794" y="19843"/>
                        <a:pt x="10800" y="19843"/>
                      </a:cubicBezTo>
                      <a:cubicBezTo>
                        <a:pt x="5806" y="19843"/>
                        <a:pt x="1757" y="15794"/>
                        <a:pt x="1757" y="10799"/>
                      </a:cubicBezTo>
                      <a:close/>
                      <a:moveTo>
                        <a:pt x="1757" y="10799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13" name="AutoShape 74"/>
                <p:cNvSpPr>
                  <a:spLocks/>
                </p:cNvSpPr>
                <p:nvPr/>
              </p:nvSpPr>
              <p:spPr bwMode="auto">
                <a:xfrm>
                  <a:off x="96" y="88"/>
                  <a:ext cx="581" cy="581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19133" h="19132">
                      <a:moveTo>
                        <a:pt x="18540" y="592"/>
                      </a:moveTo>
                      <a:cubicBezTo>
                        <a:pt x="16714" y="-1234"/>
                        <a:pt x="11216" y="1304"/>
                        <a:pt x="6260" y="6260"/>
                      </a:cubicBezTo>
                      <a:cubicBezTo>
                        <a:pt x="1303" y="11216"/>
                        <a:pt x="-1234" y="16715"/>
                        <a:pt x="592" y="18540"/>
                      </a:cubicBezTo>
                      <a:cubicBezTo>
                        <a:pt x="2419" y="20366"/>
                        <a:pt x="7917" y="17829"/>
                        <a:pt x="12871" y="12873"/>
                      </a:cubicBezTo>
                      <a:cubicBezTo>
                        <a:pt x="17830" y="7917"/>
                        <a:pt x="20366" y="2418"/>
                        <a:pt x="18540" y="592"/>
                      </a:cubicBezTo>
                      <a:close/>
                      <a:moveTo>
                        <a:pt x="2052" y="17081"/>
                      </a:moveTo>
                      <a:cubicBezTo>
                        <a:pt x="523" y="15551"/>
                        <a:pt x="2649" y="10948"/>
                        <a:pt x="6797" y="6798"/>
                      </a:cubicBezTo>
                      <a:cubicBezTo>
                        <a:pt x="10948" y="2648"/>
                        <a:pt x="15551" y="523"/>
                        <a:pt x="17081" y="2052"/>
                      </a:cubicBezTo>
                      <a:cubicBezTo>
                        <a:pt x="18609" y="3581"/>
                        <a:pt x="16484" y="8185"/>
                        <a:pt x="12334" y="12334"/>
                      </a:cubicBezTo>
                      <a:cubicBezTo>
                        <a:pt x="8184" y="16485"/>
                        <a:pt x="3580" y="18610"/>
                        <a:pt x="2052" y="17081"/>
                      </a:cubicBezTo>
                      <a:close/>
                      <a:moveTo>
                        <a:pt x="2052" y="17081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14" name="AutoShape 75"/>
                <p:cNvSpPr>
                  <a:spLocks/>
                </p:cNvSpPr>
                <p:nvPr/>
              </p:nvSpPr>
              <p:spPr bwMode="auto">
                <a:xfrm>
                  <a:off x="96" y="88"/>
                  <a:ext cx="581" cy="581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19133" h="19133">
                      <a:moveTo>
                        <a:pt x="18540" y="18540"/>
                      </a:moveTo>
                      <a:cubicBezTo>
                        <a:pt x="20366" y="16715"/>
                        <a:pt x="17830" y="11216"/>
                        <a:pt x="12871" y="6260"/>
                      </a:cubicBezTo>
                      <a:cubicBezTo>
                        <a:pt x="7917" y="1304"/>
                        <a:pt x="2419" y="-1234"/>
                        <a:pt x="592" y="592"/>
                      </a:cubicBezTo>
                      <a:cubicBezTo>
                        <a:pt x="-1234" y="2419"/>
                        <a:pt x="1303" y="7917"/>
                        <a:pt x="6260" y="12873"/>
                      </a:cubicBezTo>
                      <a:cubicBezTo>
                        <a:pt x="11216" y="17829"/>
                        <a:pt x="16714" y="20366"/>
                        <a:pt x="18540" y="18540"/>
                      </a:cubicBezTo>
                      <a:close/>
                      <a:moveTo>
                        <a:pt x="2052" y="2052"/>
                      </a:moveTo>
                      <a:cubicBezTo>
                        <a:pt x="3581" y="523"/>
                        <a:pt x="8184" y="2648"/>
                        <a:pt x="12334" y="6798"/>
                      </a:cubicBezTo>
                      <a:cubicBezTo>
                        <a:pt x="16484" y="10947"/>
                        <a:pt x="18609" y="15551"/>
                        <a:pt x="17080" y="17081"/>
                      </a:cubicBezTo>
                      <a:cubicBezTo>
                        <a:pt x="15551" y="18609"/>
                        <a:pt x="10948" y="16484"/>
                        <a:pt x="6797" y="12334"/>
                      </a:cubicBezTo>
                      <a:cubicBezTo>
                        <a:pt x="2648" y="8185"/>
                        <a:pt x="523" y="3581"/>
                        <a:pt x="2052" y="2052"/>
                      </a:cubicBezTo>
                      <a:close/>
                      <a:moveTo>
                        <a:pt x="2052" y="2052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15" name="AutoShape 76"/>
                <p:cNvSpPr>
                  <a:spLocks/>
                </p:cNvSpPr>
                <p:nvPr/>
              </p:nvSpPr>
              <p:spPr bwMode="auto">
                <a:xfrm>
                  <a:off x="328" y="320"/>
                  <a:ext cx="119" cy="119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598" h="21598">
                      <a:moveTo>
                        <a:pt x="21598" y="10799"/>
                      </a:moveTo>
                      <a:cubicBezTo>
                        <a:pt x="21599" y="9385"/>
                        <a:pt x="21318" y="7972"/>
                        <a:pt x="20776" y="6666"/>
                      </a:cubicBezTo>
                      <a:cubicBezTo>
                        <a:pt x="20236" y="5360"/>
                        <a:pt x="19435" y="4162"/>
                        <a:pt x="18435" y="3163"/>
                      </a:cubicBezTo>
                      <a:cubicBezTo>
                        <a:pt x="17436" y="2163"/>
                        <a:pt x="16238" y="1362"/>
                        <a:pt x="14932" y="822"/>
                      </a:cubicBezTo>
                      <a:cubicBezTo>
                        <a:pt x="13626" y="280"/>
                        <a:pt x="12213" y="-1"/>
                        <a:pt x="10799" y="0"/>
                      </a:cubicBezTo>
                      <a:cubicBezTo>
                        <a:pt x="9385" y="-1"/>
                        <a:pt x="7972" y="280"/>
                        <a:pt x="6666" y="822"/>
                      </a:cubicBezTo>
                      <a:cubicBezTo>
                        <a:pt x="5360" y="1362"/>
                        <a:pt x="4162" y="2163"/>
                        <a:pt x="3163" y="3163"/>
                      </a:cubicBezTo>
                      <a:cubicBezTo>
                        <a:pt x="2163" y="4162"/>
                        <a:pt x="1362" y="5360"/>
                        <a:pt x="822" y="6666"/>
                      </a:cubicBezTo>
                      <a:cubicBezTo>
                        <a:pt x="280" y="7972"/>
                        <a:pt x="-1" y="9385"/>
                        <a:pt x="0" y="10799"/>
                      </a:cubicBezTo>
                      <a:cubicBezTo>
                        <a:pt x="-1" y="12213"/>
                        <a:pt x="280" y="13626"/>
                        <a:pt x="822" y="14932"/>
                      </a:cubicBezTo>
                      <a:cubicBezTo>
                        <a:pt x="1362" y="16238"/>
                        <a:pt x="2163" y="17436"/>
                        <a:pt x="3163" y="18435"/>
                      </a:cubicBezTo>
                      <a:cubicBezTo>
                        <a:pt x="4162" y="19435"/>
                        <a:pt x="5360" y="20236"/>
                        <a:pt x="6666" y="20776"/>
                      </a:cubicBezTo>
                      <a:cubicBezTo>
                        <a:pt x="7972" y="21318"/>
                        <a:pt x="9385" y="21599"/>
                        <a:pt x="10799" y="21598"/>
                      </a:cubicBezTo>
                      <a:cubicBezTo>
                        <a:pt x="12213" y="21599"/>
                        <a:pt x="13626" y="21318"/>
                        <a:pt x="14932" y="20776"/>
                      </a:cubicBezTo>
                      <a:cubicBezTo>
                        <a:pt x="16238" y="20236"/>
                        <a:pt x="17436" y="19435"/>
                        <a:pt x="18435" y="18435"/>
                      </a:cubicBezTo>
                      <a:cubicBezTo>
                        <a:pt x="19435" y="17436"/>
                        <a:pt x="20236" y="16238"/>
                        <a:pt x="20776" y="14932"/>
                      </a:cubicBezTo>
                      <a:cubicBezTo>
                        <a:pt x="21318" y="13626"/>
                        <a:pt x="21599" y="12213"/>
                        <a:pt x="21598" y="10799"/>
                      </a:cubicBezTo>
                      <a:close/>
                      <a:moveTo>
                        <a:pt x="21598" y="10799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</p:grpSp>
          <p:grpSp>
            <p:nvGrpSpPr>
              <p:cNvPr id="86" name="Group 81"/>
              <p:cNvGrpSpPr>
                <a:grpSpLocks/>
              </p:cNvGrpSpPr>
              <p:nvPr/>
            </p:nvGrpSpPr>
            <p:grpSpPr bwMode="auto">
              <a:xfrm>
                <a:off x="4256" y="3336"/>
                <a:ext cx="617" cy="945"/>
                <a:chOff x="0" y="0"/>
                <a:chExt cx="617" cy="945"/>
              </a:xfrm>
              <a:grpFill/>
            </p:grpSpPr>
            <p:sp>
              <p:nvSpPr>
                <p:cNvPr id="108" name="AutoShape 78"/>
                <p:cNvSpPr>
                  <a:spLocks/>
                </p:cNvSpPr>
                <p:nvPr/>
              </p:nvSpPr>
              <p:spPr bwMode="auto">
                <a:xfrm>
                  <a:off x="48" y="0"/>
                  <a:ext cx="569" cy="569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18970" h="18969">
                      <a:moveTo>
                        <a:pt x="13411" y="854"/>
                      </a:moveTo>
                      <a:cubicBezTo>
                        <a:pt x="8646" y="-1315"/>
                        <a:pt x="3022" y="793"/>
                        <a:pt x="854" y="5558"/>
                      </a:cubicBezTo>
                      <a:cubicBezTo>
                        <a:pt x="-1315" y="10324"/>
                        <a:pt x="791" y="15948"/>
                        <a:pt x="5558" y="18116"/>
                      </a:cubicBezTo>
                      <a:cubicBezTo>
                        <a:pt x="10325" y="20285"/>
                        <a:pt x="15948" y="18178"/>
                        <a:pt x="18116" y="13411"/>
                      </a:cubicBezTo>
                      <a:cubicBezTo>
                        <a:pt x="20285" y="8646"/>
                        <a:pt x="18179" y="3023"/>
                        <a:pt x="13411" y="854"/>
                      </a:cubicBezTo>
                      <a:close/>
                      <a:moveTo>
                        <a:pt x="6289" y="16506"/>
                      </a:moveTo>
                      <a:cubicBezTo>
                        <a:pt x="2413" y="14743"/>
                        <a:pt x="700" y="10169"/>
                        <a:pt x="2464" y="6290"/>
                      </a:cubicBezTo>
                      <a:cubicBezTo>
                        <a:pt x="4228" y="2413"/>
                        <a:pt x="8802" y="699"/>
                        <a:pt x="12679" y="2463"/>
                      </a:cubicBezTo>
                      <a:cubicBezTo>
                        <a:pt x="16556" y="4227"/>
                        <a:pt x="18271" y="8803"/>
                        <a:pt x="16507" y="12679"/>
                      </a:cubicBezTo>
                      <a:cubicBezTo>
                        <a:pt x="14743" y="16557"/>
                        <a:pt x="10166" y="18270"/>
                        <a:pt x="6289" y="16506"/>
                      </a:cubicBezTo>
                      <a:close/>
                      <a:moveTo>
                        <a:pt x="6289" y="16506"/>
                      </a:move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09" name="AutoShape 79"/>
                <p:cNvSpPr>
                  <a:spLocks/>
                </p:cNvSpPr>
                <p:nvPr/>
              </p:nvSpPr>
              <p:spPr bwMode="auto">
                <a:xfrm>
                  <a:off x="80" y="496"/>
                  <a:ext cx="184" cy="284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13412" y="0"/>
                      </a:moveTo>
                      <a:lnTo>
                        <a:pt x="21600" y="2423"/>
                      </a:lnTo>
                      <a:lnTo>
                        <a:pt x="8188" y="21600"/>
                      </a:lnTo>
                      <a:lnTo>
                        <a:pt x="0" y="19177"/>
                      </a:lnTo>
                      <a:close/>
                      <a:moveTo>
                        <a:pt x="13412" y="0"/>
                      </a:move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10" name="AutoShape 80"/>
                <p:cNvSpPr>
                  <a:spLocks/>
                </p:cNvSpPr>
                <p:nvPr/>
              </p:nvSpPr>
              <p:spPr bwMode="auto">
                <a:xfrm>
                  <a:off x="0" y="584"/>
                  <a:ext cx="231" cy="361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0114" h="20625">
                      <a:moveTo>
                        <a:pt x="10219" y="18564"/>
                      </a:moveTo>
                      <a:cubicBezTo>
                        <a:pt x="8994" y="20332"/>
                        <a:pt x="5821" y="21113"/>
                        <a:pt x="3133" y="20309"/>
                      </a:cubicBezTo>
                      <a:cubicBezTo>
                        <a:pt x="446" y="19506"/>
                        <a:pt x="-743" y="17422"/>
                        <a:pt x="483" y="15655"/>
                      </a:cubicBezTo>
                      <a:lnTo>
                        <a:pt x="9897" y="2058"/>
                      </a:lnTo>
                      <a:cubicBezTo>
                        <a:pt x="11120" y="293"/>
                        <a:pt x="14292" y="-487"/>
                        <a:pt x="16978" y="315"/>
                      </a:cubicBezTo>
                      <a:cubicBezTo>
                        <a:pt x="19666" y="1120"/>
                        <a:pt x="20857" y="3204"/>
                        <a:pt x="19632" y="4969"/>
                      </a:cubicBezTo>
                      <a:lnTo>
                        <a:pt x="10219" y="18564"/>
                      </a:lnTo>
                      <a:close/>
                      <a:moveTo>
                        <a:pt x="10219" y="18564"/>
                      </a:move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</p:grpSp>
          <p:grpSp>
            <p:nvGrpSpPr>
              <p:cNvPr id="87" name="Group 85"/>
              <p:cNvGrpSpPr>
                <a:grpSpLocks/>
              </p:cNvGrpSpPr>
              <p:nvPr/>
            </p:nvGrpSpPr>
            <p:grpSpPr bwMode="auto">
              <a:xfrm>
                <a:off x="1336" y="3640"/>
                <a:ext cx="760" cy="862"/>
                <a:chOff x="0" y="0"/>
                <a:chExt cx="760" cy="862"/>
              </a:xfrm>
              <a:grpFill/>
            </p:grpSpPr>
            <p:sp>
              <p:nvSpPr>
                <p:cNvPr id="105" name="AutoShape 82"/>
                <p:cNvSpPr>
                  <a:spLocks/>
                </p:cNvSpPr>
                <p:nvPr/>
              </p:nvSpPr>
              <p:spPr bwMode="auto">
                <a:xfrm>
                  <a:off x="0" y="0"/>
                  <a:ext cx="569" cy="569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19210" h="19208">
                      <a:moveTo>
                        <a:pt x="3552" y="2146"/>
                      </a:moveTo>
                      <a:cubicBezTo>
                        <a:pt x="-566" y="5487"/>
                        <a:pt x="-1195" y="11536"/>
                        <a:pt x="2146" y="15654"/>
                      </a:cubicBezTo>
                      <a:cubicBezTo>
                        <a:pt x="5488" y="19773"/>
                        <a:pt x="11537" y="20404"/>
                        <a:pt x="15656" y="17063"/>
                      </a:cubicBezTo>
                      <a:cubicBezTo>
                        <a:pt x="19776" y="13720"/>
                        <a:pt x="20405" y="7672"/>
                        <a:pt x="17063" y="3552"/>
                      </a:cubicBezTo>
                      <a:cubicBezTo>
                        <a:pt x="13722" y="-566"/>
                        <a:pt x="7672" y="-1196"/>
                        <a:pt x="3552" y="2146"/>
                      </a:cubicBezTo>
                      <a:close/>
                      <a:moveTo>
                        <a:pt x="14528" y="15672"/>
                      </a:moveTo>
                      <a:cubicBezTo>
                        <a:pt x="11178" y="18390"/>
                        <a:pt x="6256" y="17877"/>
                        <a:pt x="3537" y="14526"/>
                      </a:cubicBezTo>
                      <a:cubicBezTo>
                        <a:pt x="819" y="11175"/>
                        <a:pt x="1331" y="6255"/>
                        <a:pt x="4681" y="3537"/>
                      </a:cubicBezTo>
                      <a:cubicBezTo>
                        <a:pt x="8031" y="819"/>
                        <a:pt x="12954" y="1331"/>
                        <a:pt x="15672" y="4681"/>
                      </a:cubicBezTo>
                      <a:cubicBezTo>
                        <a:pt x="18391" y="8032"/>
                        <a:pt x="17878" y="12954"/>
                        <a:pt x="14528" y="15672"/>
                      </a:cubicBezTo>
                      <a:close/>
                      <a:moveTo>
                        <a:pt x="14528" y="15672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06" name="AutoShape 83"/>
                <p:cNvSpPr>
                  <a:spLocks/>
                </p:cNvSpPr>
                <p:nvPr/>
              </p:nvSpPr>
              <p:spPr bwMode="auto">
                <a:xfrm>
                  <a:off x="416" y="456"/>
                  <a:ext cx="234" cy="263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0" y="3973"/>
                      </a:moveTo>
                      <a:lnTo>
                        <a:pt x="5511" y="0"/>
                      </a:lnTo>
                      <a:lnTo>
                        <a:pt x="21600" y="17627"/>
                      </a:lnTo>
                      <a:lnTo>
                        <a:pt x="16089" y="21600"/>
                      </a:lnTo>
                      <a:close/>
                      <a:moveTo>
                        <a:pt x="0" y="3973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07" name="AutoShape 84"/>
                <p:cNvSpPr>
                  <a:spLocks/>
                </p:cNvSpPr>
                <p:nvPr/>
              </p:nvSpPr>
              <p:spPr bwMode="auto">
                <a:xfrm>
                  <a:off x="472" y="536"/>
                  <a:ext cx="288" cy="326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0508" h="20633">
                      <a:moveTo>
                        <a:pt x="19528" y="14287"/>
                      </a:moveTo>
                      <a:cubicBezTo>
                        <a:pt x="21054" y="15958"/>
                        <a:pt x="20765" y="18410"/>
                        <a:pt x="18885" y="19764"/>
                      </a:cubicBezTo>
                      <a:cubicBezTo>
                        <a:pt x="17007" y="21117"/>
                        <a:pt x="14246" y="20863"/>
                        <a:pt x="12720" y="19191"/>
                      </a:cubicBezTo>
                      <a:lnTo>
                        <a:pt x="979" y="6343"/>
                      </a:lnTo>
                      <a:cubicBezTo>
                        <a:pt x="-546" y="4675"/>
                        <a:pt x="-258" y="2223"/>
                        <a:pt x="1621" y="870"/>
                      </a:cubicBezTo>
                      <a:cubicBezTo>
                        <a:pt x="3500" y="-483"/>
                        <a:pt x="6263" y="-230"/>
                        <a:pt x="7788" y="1438"/>
                      </a:cubicBezTo>
                      <a:lnTo>
                        <a:pt x="19528" y="14287"/>
                      </a:lnTo>
                      <a:close/>
                      <a:moveTo>
                        <a:pt x="19528" y="14287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</p:grpSp>
          <p:grpSp>
            <p:nvGrpSpPr>
              <p:cNvPr id="88" name="Group 88"/>
              <p:cNvGrpSpPr>
                <a:grpSpLocks/>
              </p:cNvGrpSpPr>
              <p:nvPr/>
            </p:nvGrpSpPr>
            <p:grpSpPr bwMode="auto">
              <a:xfrm>
                <a:off x="4400" y="2152"/>
                <a:ext cx="781" cy="981"/>
                <a:chOff x="0" y="0"/>
                <a:chExt cx="781" cy="981"/>
              </a:xfrm>
              <a:grpFill/>
            </p:grpSpPr>
            <p:sp>
              <p:nvSpPr>
                <p:cNvPr id="103" name="AutoShape 86"/>
                <p:cNvSpPr>
                  <a:spLocks/>
                </p:cNvSpPr>
                <p:nvPr/>
              </p:nvSpPr>
              <p:spPr bwMode="auto">
                <a:xfrm>
                  <a:off x="264" y="0"/>
                  <a:ext cx="517" cy="981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0" y="21600"/>
                      </a:lnTo>
                      <a:lnTo>
                        <a:pt x="21600" y="21600"/>
                      </a:lnTo>
                      <a:lnTo>
                        <a:pt x="0" y="0"/>
                      </a:lnTo>
                      <a:close/>
                      <a:moveTo>
                        <a:pt x="3256" y="8352"/>
                      </a:moveTo>
                      <a:lnTo>
                        <a:pt x="14536" y="18737"/>
                      </a:lnTo>
                      <a:lnTo>
                        <a:pt x="3256" y="18737"/>
                      </a:lnTo>
                      <a:lnTo>
                        <a:pt x="3256" y="8352"/>
                      </a:lnTo>
                      <a:close/>
                      <a:moveTo>
                        <a:pt x="3256" y="8352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04" name="Rectangle 87"/>
                <p:cNvSpPr>
                  <a:spLocks/>
                </p:cNvSpPr>
                <p:nvPr/>
              </p:nvSpPr>
              <p:spPr bwMode="auto">
                <a:xfrm>
                  <a:off x="0" y="16"/>
                  <a:ext cx="130" cy="9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</p:grpSp>
          <p:sp>
            <p:nvSpPr>
              <p:cNvPr id="89" name="AutoShape 93"/>
              <p:cNvSpPr>
                <a:spLocks/>
              </p:cNvSpPr>
              <p:nvPr/>
            </p:nvSpPr>
            <p:spPr bwMode="auto">
              <a:xfrm>
                <a:off x="4016" y="1608"/>
                <a:ext cx="438" cy="359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19211">
                    <a:moveTo>
                      <a:pt x="10560" y="19211"/>
                    </a:moveTo>
                    <a:cubicBezTo>
                      <a:pt x="10560" y="19211"/>
                      <a:pt x="6841" y="15139"/>
                      <a:pt x="0" y="19048"/>
                    </a:cubicBezTo>
                    <a:lnTo>
                      <a:pt x="0" y="1911"/>
                    </a:lnTo>
                    <a:cubicBezTo>
                      <a:pt x="0" y="1911"/>
                      <a:pt x="6991" y="-2389"/>
                      <a:pt x="10800" y="1911"/>
                    </a:cubicBezTo>
                    <a:lnTo>
                      <a:pt x="21600" y="1911"/>
                    </a:lnTo>
                    <a:lnTo>
                      <a:pt x="21600" y="19114"/>
                    </a:lnTo>
                    <a:lnTo>
                      <a:pt x="10560" y="19211"/>
                    </a:lnTo>
                    <a:close/>
                    <a:moveTo>
                      <a:pt x="10560" y="19211"/>
                    </a:move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/>
              </a:p>
            </p:txBody>
          </p:sp>
          <p:sp>
            <p:nvSpPr>
              <p:cNvPr id="90" name="AutoShape 94"/>
              <p:cNvSpPr>
                <a:spLocks/>
              </p:cNvSpPr>
              <p:nvPr/>
            </p:nvSpPr>
            <p:spPr bwMode="auto">
              <a:xfrm>
                <a:off x="1032" y="2232"/>
                <a:ext cx="543" cy="524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4694" y="16171"/>
                    </a:moveTo>
                    <a:cubicBezTo>
                      <a:pt x="14694" y="16171"/>
                      <a:pt x="10459" y="15671"/>
                      <a:pt x="7970" y="21600"/>
                    </a:cubicBezTo>
                    <a:lnTo>
                      <a:pt x="0" y="11304"/>
                    </a:lnTo>
                    <a:cubicBezTo>
                      <a:pt x="0" y="11304"/>
                      <a:pt x="2402" y="5062"/>
                      <a:pt x="6800" y="5652"/>
                    </a:cubicBezTo>
                    <a:lnTo>
                      <a:pt x="13600" y="0"/>
                    </a:lnTo>
                    <a:lnTo>
                      <a:pt x="21600" y="10336"/>
                    </a:lnTo>
                    <a:lnTo>
                      <a:pt x="14694" y="16171"/>
                    </a:lnTo>
                    <a:close/>
                    <a:moveTo>
                      <a:pt x="14694" y="16171"/>
                    </a:move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/>
              </a:p>
            </p:txBody>
          </p:sp>
          <p:grpSp>
            <p:nvGrpSpPr>
              <p:cNvPr id="91" name="Group 105"/>
              <p:cNvGrpSpPr>
                <a:grpSpLocks/>
              </p:cNvGrpSpPr>
              <p:nvPr/>
            </p:nvGrpSpPr>
            <p:grpSpPr bwMode="auto">
              <a:xfrm>
                <a:off x="4600" y="719"/>
                <a:ext cx="458" cy="676"/>
                <a:chOff x="0" y="0"/>
                <a:chExt cx="458" cy="675"/>
              </a:xfrm>
              <a:grpFill/>
            </p:grpSpPr>
            <p:sp>
              <p:nvSpPr>
                <p:cNvPr id="99" name="AutoShape 101"/>
                <p:cNvSpPr>
                  <a:spLocks/>
                </p:cNvSpPr>
                <p:nvPr/>
              </p:nvSpPr>
              <p:spPr bwMode="auto">
                <a:xfrm>
                  <a:off x="160" y="568"/>
                  <a:ext cx="147" cy="35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21600" y="10793"/>
                      </a:moveTo>
                      <a:cubicBezTo>
                        <a:pt x="21600" y="16765"/>
                        <a:pt x="19986" y="21600"/>
                        <a:pt x="17997" y="21600"/>
                      </a:cubicBezTo>
                      <a:lnTo>
                        <a:pt x="3598" y="21600"/>
                      </a:lnTo>
                      <a:cubicBezTo>
                        <a:pt x="1607" y="21600"/>
                        <a:pt x="0" y="16765"/>
                        <a:pt x="0" y="10793"/>
                      </a:cubicBezTo>
                      <a:cubicBezTo>
                        <a:pt x="0" y="4825"/>
                        <a:pt x="1607" y="0"/>
                        <a:pt x="3598" y="0"/>
                      </a:cubicBezTo>
                      <a:lnTo>
                        <a:pt x="17997" y="0"/>
                      </a:lnTo>
                      <a:cubicBezTo>
                        <a:pt x="19986" y="0"/>
                        <a:pt x="21600" y="4825"/>
                        <a:pt x="21600" y="10793"/>
                      </a:cubicBezTo>
                      <a:close/>
                      <a:moveTo>
                        <a:pt x="21600" y="10793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00" name="AutoShape 102"/>
                <p:cNvSpPr>
                  <a:spLocks/>
                </p:cNvSpPr>
                <p:nvPr/>
              </p:nvSpPr>
              <p:spPr bwMode="auto">
                <a:xfrm>
                  <a:off x="160" y="600"/>
                  <a:ext cx="147" cy="35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21600" y="10798"/>
                      </a:moveTo>
                      <a:cubicBezTo>
                        <a:pt x="21600" y="16742"/>
                        <a:pt x="19986" y="21600"/>
                        <a:pt x="17997" y="21600"/>
                      </a:cubicBezTo>
                      <a:lnTo>
                        <a:pt x="3598" y="21600"/>
                      </a:lnTo>
                      <a:cubicBezTo>
                        <a:pt x="1607" y="21600"/>
                        <a:pt x="0" y="16742"/>
                        <a:pt x="0" y="10798"/>
                      </a:cubicBezTo>
                      <a:cubicBezTo>
                        <a:pt x="0" y="4843"/>
                        <a:pt x="1607" y="0"/>
                        <a:pt x="3598" y="0"/>
                      </a:cubicBezTo>
                      <a:lnTo>
                        <a:pt x="17997" y="0"/>
                      </a:lnTo>
                      <a:cubicBezTo>
                        <a:pt x="19986" y="0"/>
                        <a:pt x="21600" y="4843"/>
                        <a:pt x="21600" y="10798"/>
                      </a:cubicBezTo>
                      <a:close/>
                      <a:moveTo>
                        <a:pt x="21600" y="10798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01" name="AutoShape 103"/>
                <p:cNvSpPr>
                  <a:spLocks/>
                </p:cNvSpPr>
                <p:nvPr/>
              </p:nvSpPr>
              <p:spPr bwMode="auto">
                <a:xfrm>
                  <a:off x="192" y="640"/>
                  <a:ext cx="88" cy="35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21600" y="10819"/>
                      </a:moveTo>
                      <a:cubicBezTo>
                        <a:pt x="21600" y="16756"/>
                        <a:pt x="19986" y="21600"/>
                        <a:pt x="18006" y="21600"/>
                      </a:cubicBezTo>
                      <a:lnTo>
                        <a:pt x="3597" y="21600"/>
                      </a:lnTo>
                      <a:cubicBezTo>
                        <a:pt x="1606" y="21600"/>
                        <a:pt x="0" y="16756"/>
                        <a:pt x="0" y="10819"/>
                      </a:cubicBezTo>
                      <a:cubicBezTo>
                        <a:pt x="0" y="4844"/>
                        <a:pt x="1606" y="0"/>
                        <a:pt x="3597" y="0"/>
                      </a:cubicBezTo>
                      <a:lnTo>
                        <a:pt x="18006" y="0"/>
                      </a:lnTo>
                      <a:cubicBezTo>
                        <a:pt x="19986" y="0"/>
                        <a:pt x="21600" y="4849"/>
                        <a:pt x="21600" y="10819"/>
                      </a:cubicBezTo>
                      <a:close/>
                      <a:moveTo>
                        <a:pt x="21600" y="10819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102" name="AutoShape 104"/>
                <p:cNvSpPr>
                  <a:spLocks/>
                </p:cNvSpPr>
                <p:nvPr/>
              </p:nvSpPr>
              <p:spPr bwMode="auto">
                <a:xfrm>
                  <a:off x="0" y="0"/>
                  <a:ext cx="458" cy="559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15813" h="21600">
                      <a:moveTo>
                        <a:pt x="8090" y="14"/>
                      </a:moveTo>
                      <a:lnTo>
                        <a:pt x="8090" y="0"/>
                      </a:lnTo>
                      <a:cubicBezTo>
                        <a:pt x="8090" y="0"/>
                        <a:pt x="7948" y="6"/>
                        <a:pt x="7875" y="6"/>
                      </a:cubicBezTo>
                      <a:cubicBezTo>
                        <a:pt x="7803" y="6"/>
                        <a:pt x="8090" y="0"/>
                        <a:pt x="7666" y="0"/>
                      </a:cubicBezTo>
                      <a:lnTo>
                        <a:pt x="7666" y="14"/>
                      </a:lnTo>
                      <a:cubicBezTo>
                        <a:pt x="-2922" y="317"/>
                        <a:pt x="-348" y="12101"/>
                        <a:pt x="2526" y="14992"/>
                      </a:cubicBezTo>
                      <a:cubicBezTo>
                        <a:pt x="5438" y="17922"/>
                        <a:pt x="5326" y="21600"/>
                        <a:pt x="5326" y="21600"/>
                      </a:cubicBezTo>
                      <a:lnTo>
                        <a:pt x="7868" y="21600"/>
                      </a:lnTo>
                      <a:lnTo>
                        <a:pt x="8291" y="21600"/>
                      </a:lnTo>
                      <a:lnTo>
                        <a:pt x="10631" y="21600"/>
                      </a:lnTo>
                      <a:cubicBezTo>
                        <a:pt x="10631" y="21600"/>
                        <a:pt x="10419" y="17922"/>
                        <a:pt x="13331" y="14992"/>
                      </a:cubicBezTo>
                      <a:cubicBezTo>
                        <a:pt x="16204" y="12104"/>
                        <a:pt x="18678" y="328"/>
                        <a:pt x="8090" y="14"/>
                      </a:cubicBezTo>
                      <a:close/>
                      <a:moveTo>
                        <a:pt x="13207" y="10952"/>
                      </a:moveTo>
                      <a:cubicBezTo>
                        <a:pt x="15007" y="5438"/>
                        <a:pt x="10137" y="2374"/>
                        <a:pt x="10137" y="2374"/>
                      </a:cubicBezTo>
                      <a:cubicBezTo>
                        <a:pt x="17373" y="3676"/>
                        <a:pt x="13207" y="10952"/>
                        <a:pt x="13207" y="10952"/>
                      </a:cubicBezTo>
                      <a:close/>
                      <a:moveTo>
                        <a:pt x="13207" y="10952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</p:grpSp>
          <p:grpSp>
            <p:nvGrpSpPr>
              <p:cNvPr id="92" name="Group 110"/>
              <p:cNvGrpSpPr>
                <a:grpSpLocks/>
              </p:cNvGrpSpPr>
              <p:nvPr/>
            </p:nvGrpSpPr>
            <p:grpSpPr bwMode="auto">
              <a:xfrm>
                <a:off x="816" y="4072"/>
                <a:ext cx="458" cy="683"/>
                <a:chOff x="0" y="0"/>
                <a:chExt cx="458" cy="683"/>
              </a:xfrm>
              <a:grpFill/>
            </p:grpSpPr>
            <p:sp>
              <p:nvSpPr>
                <p:cNvPr id="95" name="AutoShape 106"/>
                <p:cNvSpPr>
                  <a:spLocks/>
                </p:cNvSpPr>
                <p:nvPr/>
              </p:nvSpPr>
              <p:spPr bwMode="auto">
                <a:xfrm>
                  <a:off x="160" y="568"/>
                  <a:ext cx="147" cy="35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21600" y="10790"/>
                      </a:moveTo>
                      <a:cubicBezTo>
                        <a:pt x="21600" y="16756"/>
                        <a:pt x="19989" y="21600"/>
                        <a:pt x="18001" y="21600"/>
                      </a:cubicBezTo>
                      <a:lnTo>
                        <a:pt x="3599" y="21600"/>
                      </a:lnTo>
                      <a:cubicBezTo>
                        <a:pt x="1610" y="21600"/>
                        <a:pt x="0" y="16761"/>
                        <a:pt x="0" y="10790"/>
                      </a:cubicBezTo>
                      <a:cubicBezTo>
                        <a:pt x="0" y="4829"/>
                        <a:pt x="1610" y="0"/>
                        <a:pt x="3599" y="0"/>
                      </a:cubicBezTo>
                      <a:lnTo>
                        <a:pt x="18001" y="0"/>
                      </a:lnTo>
                      <a:cubicBezTo>
                        <a:pt x="19989" y="0"/>
                        <a:pt x="21600" y="4829"/>
                        <a:pt x="21600" y="10790"/>
                      </a:cubicBezTo>
                      <a:close/>
                      <a:moveTo>
                        <a:pt x="21600" y="10790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96" name="AutoShape 107"/>
                <p:cNvSpPr>
                  <a:spLocks/>
                </p:cNvSpPr>
                <p:nvPr/>
              </p:nvSpPr>
              <p:spPr bwMode="auto">
                <a:xfrm>
                  <a:off x="160" y="608"/>
                  <a:ext cx="147" cy="35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21600" y="10793"/>
                      </a:moveTo>
                      <a:cubicBezTo>
                        <a:pt x="21600" y="16747"/>
                        <a:pt x="19989" y="21600"/>
                        <a:pt x="18001" y="21600"/>
                      </a:cubicBezTo>
                      <a:lnTo>
                        <a:pt x="3599" y="21600"/>
                      </a:lnTo>
                      <a:cubicBezTo>
                        <a:pt x="1610" y="21600"/>
                        <a:pt x="0" y="16747"/>
                        <a:pt x="0" y="10793"/>
                      </a:cubicBezTo>
                      <a:cubicBezTo>
                        <a:pt x="0" y="4838"/>
                        <a:pt x="1610" y="0"/>
                        <a:pt x="3599" y="0"/>
                      </a:cubicBezTo>
                      <a:lnTo>
                        <a:pt x="18001" y="0"/>
                      </a:lnTo>
                      <a:cubicBezTo>
                        <a:pt x="19989" y="5"/>
                        <a:pt x="21600" y="4838"/>
                        <a:pt x="21600" y="10793"/>
                      </a:cubicBezTo>
                      <a:close/>
                      <a:moveTo>
                        <a:pt x="21600" y="10793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97" name="AutoShape 108"/>
                <p:cNvSpPr>
                  <a:spLocks/>
                </p:cNvSpPr>
                <p:nvPr/>
              </p:nvSpPr>
              <p:spPr bwMode="auto">
                <a:xfrm>
                  <a:off x="192" y="648"/>
                  <a:ext cx="88" cy="35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00" h="21600">
                      <a:moveTo>
                        <a:pt x="21600" y="10812"/>
                      </a:moveTo>
                      <a:cubicBezTo>
                        <a:pt x="21600" y="16762"/>
                        <a:pt x="19982" y="21600"/>
                        <a:pt x="18005" y="21600"/>
                      </a:cubicBezTo>
                      <a:lnTo>
                        <a:pt x="3599" y="21600"/>
                      </a:lnTo>
                      <a:cubicBezTo>
                        <a:pt x="1608" y="21600"/>
                        <a:pt x="0" y="16762"/>
                        <a:pt x="0" y="10812"/>
                      </a:cubicBezTo>
                      <a:cubicBezTo>
                        <a:pt x="0" y="4843"/>
                        <a:pt x="1606" y="0"/>
                        <a:pt x="3599" y="0"/>
                      </a:cubicBezTo>
                      <a:lnTo>
                        <a:pt x="18005" y="0"/>
                      </a:lnTo>
                      <a:cubicBezTo>
                        <a:pt x="19982" y="0"/>
                        <a:pt x="21600" y="4843"/>
                        <a:pt x="21600" y="10812"/>
                      </a:cubicBezTo>
                      <a:close/>
                      <a:moveTo>
                        <a:pt x="21600" y="10812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  <p:sp>
              <p:nvSpPr>
                <p:cNvPr id="98" name="AutoShape 109"/>
                <p:cNvSpPr>
                  <a:spLocks/>
                </p:cNvSpPr>
                <p:nvPr/>
              </p:nvSpPr>
              <p:spPr bwMode="auto">
                <a:xfrm>
                  <a:off x="0" y="0"/>
                  <a:ext cx="458" cy="559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15814" h="21600">
                      <a:moveTo>
                        <a:pt x="8090" y="15"/>
                      </a:moveTo>
                      <a:lnTo>
                        <a:pt x="8090" y="0"/>
                      </a:lnTo>
                      <a:cubicBezTo>
                        <a:pt x="8090" y="0"/>
                        <a:pt x="7947" y="6"/>
                        <a:pt x="7875" y="6"/>
                      </a:cubicBezTo>
                      <a:cubicBezTo>
                        <a:pt x="7804" y="6"/>
                        <a:pt x="8090" y="0"/>
                        <a:pt x="7666" y="0"/>
                      </a:cubicBezTo>
                      <a:lnTo>
                        <a:pt x="7666" y="14"/>
                      </a:lnTo>
                      <a:cubicBezTo>
                        <a:pt x="-2922" y="317"/>
                        <a:pt x="-349" y="12101"/>
                        <a:pt x="2526" y="14992"/>
                      </a:cubicBezTo>
                      <a:cubicBezTo>
                        <a:pt x="5438" y="17923"/>
                        <a:pt x="5326" y="21600"/>
                        <a:pt x="5326" y="21600"/>
                      </a:cubicBezTo>
                      <a:lnTo>
                        <a:pt x="7867" y="21600"/>
                      </a:lnTo>
                      <a:lnTo>
                        <a:pt x="8291" y="21600"/>
                      </a:lnTo>
                      <a:lnTo>
                        <a:pt x="10631" y="21600"/>
                      </a:lnTo>
                      <a:cubicBezTo>
                        <a:pt x="10631" y="21600"/>
                        <a:pt x="10418" y="17923"/>
                        <a:pt x="13332" y="14992"/>
                      </a:cubicBezTo>
                      <a:cubicBezTo>
                        <a:pt x="16204" y="12102"/>
                        <a:pt x="18678" y="328"/>
                        <a:pt x="8090" y="15"/>
                      </a:cubicBezTo>
                      <a:close/>
                      <a:moveTo>
                        <a:pt x="13207" y="10951"/>
                      </a:moveTo>
                      <a:cubicBezTo>
                        <a:pt x="15008" y="5438"/>
                        <a:pt x="10137" y="2374"/>
                        <a:pt x="10137" y="2374"/>
                      </a:cubicBezTo>
                      <a:cubicBezTo>
                        <a:pt x="17372" y="3677"/>
                        <a:pt x="13207" y="10951"/>
                        <a:pt x="13207" y="10951"/>
                      </a:cubicBezTo>
                      <a:close/>
                      <a:moveTo>
                        <a:pt x="13207" y="10951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 sz="2400" dirty="0"/>
                </a:p>
              </p:txBody>
            </p:sp>
          </p:grpSp>
          <p:sp>
            <p:nvSpPr>
              <p:cNvPr id="93" name="AutoShape 111"/>
              <p:cNvSpPr>
                <a:spLocks/>
              </p:cNvSpPr>
              <p:nvPr/>
            </p:nvSpPr>
            <p:spPr bwMode="auto">
              <a:xfrm>
                <a:off x="2234" y="831"/>
                <a:ext cx="547" cy="692"/>
              </a:xfrm>
              <a:custGeom>
                <a:avLst/>
                <a:gdLst/>
                <a:ahLst/>
                <a:cxnLst/>
                <a:rect l="0" t="0" r="r" b="b"/>
                <a:pathLst>
                  <a:path w="17231" h="21512">
                    <a:moveTo>
                      <a:pt x="11641" y="10431"/>
                    </a:moveTo>
                    <a:cubicBezTo>
                      <a:pt x="11641" y="10431"/>
                      <a:pt x="11153" y="10174"/>
                      <a:pt x="11153" y="9187"/>
                    </a:cubicBezTo>
                    <a:cubicBezTo>
                      <a:pt x="11153" y="8367"/>
                      <a:pt x="11153" y="5197"/>
                      <a:pt x="11153" y="4140"/>
                    </a:cubicBezTo>
                    <a:cubicBezTo>
                      <a:pt x="11473" y="3956"/>
                      <a:pt x="11631" y="3727"/>
                      <a:pt x="11674" y="3476"/>
                    </a:cubicBezTo>
                    <a:lnTo>
                      <a:pt x="11793" y="3476"/>
                    </a:lnTo>
                    <a:lnTo>
                      <a:pt x="11793" y="1264"/>
                    </a:lnTo>
                    <a:lnTo>
                      <a:pt x="11674" y="1264"/>
                    </a:lnTo>
                    <a:cubicBezTo>
                      <a:pt x="11678" y="1238"/>
                      <a:pt x="11685" y="1211"/>
                      <a:pt x="11685" y="1184"/>
                    </a:cubicBezTo>
                    <a:cubicBezTo>
                      <a:pt x="11685" y="531"/>
                      <a:pt x="10291" y="0"/>
                      <a:pt x="8568" y="0"/>
                    </a:cubicBezTo>
                    <a:cubicBezTo>
                      <a:pt x="6848" y="0"/>
                      <a:pt x="5452" y="531"/>
                      <a:pt x="5452" y="1184"/>
                    </a:cubicBezTo>
                    <a:cubicBezTo>
                      <a:pt x="5452" y="1211"/>
                      <a:pt x="5457" y="1238"/>
                      <a:pt x="5463" y="1264"/>
                    </a:cubicBezTo>
                    <a:lnTo>
                      <a:pt x="5399" y="1264"/>
                    </a:lnTo>
                    <a:lnTo>
                      <a:pt x="5399" y="3476"/>
                    </a:lnTo>
                    <a:lnTo>
                      <a:pt x="5463" y="3476"/>
                    </a:lnTo>
                    <a:cubicBezTo>
                      <a:pt x="5508" y="3739"/>
                      <a:pt x="5720" y="3979"/>
                      <a:pt x="6359" y="4168"/>
                    </a:cubicBezTo>
                    <a:cubicBezTo>
                      <a:pt x="6359" y="5253"/>
                      <a:pt x="6359" y="8374"/>
                      <a:pt x="6359" y="9186"/>
                    </a:cubicBezTo>
                    <a:cubicBezTo>
                      <a:pt x="6359" y="10174"/>
                      <a:pt x="5681" y="10431"/>
                      <a:pt x="5681" y="10431"/>
                    </a:cubicBezTo>
                    <a:cubicBezTo>
                      <a:pt x="4522" y="11102"/>
                      <a:pt x="-2189" y="17779"/>
                      <a:pt x="728" y="19795"/>
                    </a:cubicBezTo>
                    <a:cubicBezTo>
                      <a:pt x="3341" y="21600"/>
                      <a:pt x="7732" y="21533"/>
                      <a:pt x="8619" y="21501"/>
                    </a:cubicBezTo>
                    <a:cubicBezTo>
                      <a:pt x="9495" y="21534"/>
                      <a:pt x="13879" y="21600"/>
                      <a:pt x="16494" y="19795"/>
                    </a:cubicBezTo>
                    <a:cubicBezTo>
                      <a:pt x="19411" y="17780"/>
                      <a:pt x="12800" y="11103"/>
                      <a:pt x="11641" y="10431"/>
                    </a:cubicBezTo>
                    <a:close/>
                    <a:moveTo>
                      <a:pt x="11473" y="19874"/>
                    </a:moveTo>
                    <a:cubicBezTo>
                      <a:pt x="11473" y="19874"/>
                      <a:pt x="14789" y="19242"/>
                      <a:pt x="14948" y="17504"/>
                    </a:cubicBezTo>
                    <a:cubicBezTo>
                      <a:pt x="15109" y="15766"/>
                      <a:pt x="11953" y="12485"/>
                      <a:pt x="11953" y="12485"/>
                    </a:cubicBezTo>
                    <a:cubicBezTo>
                      <a:pt x="11953" y="12485"/>
                      <a:pt x="16068" y="15607"/>
                      <a:pt x="16028" y="17740"/>
                    </a:cubicBezTo>
                    <a:cubicBezTo>
                      <a:pt x="15988" y="19874"/>
                      <a:pt x="11473" y="19874"/>
                      <a:pt x="11473" y="19874"/>
                    </a:cubicBezTo>
                    <a:close/>
                    <a:moveTo>
                      <a:pt x="11473" y="19874"/>
                    </a:move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/>
              </a:p>
            </p:txBody>
          </p:sp>
          <p:sp>
            <p:nvSpPr>
              <p:cNvPr id="94" name="AutoShape 112"/>
              <p:cNvSpPr>
                <a:spLocks/>
              </p:cNvSpPr>
              <p:nvPr/>
            </p:nvSpPr>
            <p:spPr bwMode="auto">
              <a:xfrm>
                <a:off x="3664" y="3936"/>
                <a:ext cx="547" cy="691"/>
              </a:xfrm>
              <a:custGeom>
                <a:avLst/>
                <a:gdLst/>
                <a:ahLst/>
                <a:cxnLst/>
                <a:rect l="0" t="0" r="r" b="b"/>
                <a:pathLst>
                  <a:path w="17231" h="21512">
                    <a:moveTo>
                      <a:pt x="11641" y="10431"/>
                    </a:moveTo>
                    <a:cubicBezTo>
                      <a:pt x="11641" y="10431"/>
                      <a:pt x="11153" y="10174"/>
                      <a:pt x="11153" y="9187"/>
                    </a:cubicBezTo>
                    <a:cubicBezTo>
                      <a:pt x="11153" y="8367"/>
                      <a:pt x="11153" y="5196"/>
                      <a:pt x="11153" y="4140"/>
                    </a:cubicBezTo>
                    <a:cubicBezTo>
                      <a:pt x="11473" y="3955"/>
                      <a:pt x="11632" y="3727"/>
                      <a:pt x="11674" y="3476"/>
                    </a:cubicBezTo>
                    <a:lnTo>
                      <a:pt x="11793" y="3476"/>
                    </a:lnTo>
                    <a:lnTo>
                      <a:pt x="11793" y="1264"/>
                    </a:lnTo>
                    <a:lnTo>
                      <a:pt x="11674" y="1264"/>
                    </a:lnTo>
                    <a:cubicBezTo>
                      <a:pt x="11678" y="1238"/>
                      <a:pt x="11686" y="1211"/>
                      <a:pt x="11686" y="1184"/>
                    </a:cubicBezTo>
                    <a:cubicBezTo>
                      <a:pt x="11686" y="531"/>
                      <a:pt x="10290" y="0"/>
                      <a:pt x="8569" y="0"/>
                    </a:cubicBezTo>
                    <a:cubicBezTo>
                      <a:pt x="6849" y="0"/>
                      <a:pt x="5452" y="531"/>
                      <a:pt x="5452" y="1184"/>
                    </a:cubicBezTo>
                    <a:cubicBezTo>
                      <a:pt x="5452" y="1211"/>
                      <a:pt x="5457" y="1238"/>
                      <a:pt x="5463" y="1264"/>
                    </a:cubicBezTo>
                    <a:lnTo>
                      <a:pt x="5400" y="1264"/>
                    </a:lnTo>
                    <a:lnTo>
                      <a:pt x="5400" y="3476"/>
                    </a:lnTo>
                    <a:lnTo>
                      <a:pt x="5463" y="3476"/>
                    </a:lnTo>
                    <a:cubicBezTo>
                      <a:pt x="5508" y="3739"/>
                      <a:pt x="5720" y="3979"/>
                      <a:pt x="6358" y="4169"/>
                    </a:cubicBezTo>
                    <a:cubicBezTo>
                      <a:pt x="6358" y="5253"/>
                      <a:pt x="6358" y="8374"/>
                      <a:pt x="6358" y="9187"/>
                    </a:cubicBezTo>
                    <a:cubicBezTo>
                      <a:pt x="6358" y="10174"/>
                      <a:pt x="5681" y="10431"/>
                      <a:pt x="5681" y="10431"/>
                    </a:cubicBezTo>
                    <a:cubicBezTo>
                      <a:pt x="4523" y="11102"/>
                      <a:pt x="-2189" y="17780"/>
                      <a:pt x="728" y="19795"/>
                    </a:cubicBezTo>
                    <a:cubicBezTo>
                      <a:pt x="3342" y="21600"/>
                      <a:pt x="7732" y="21534"/>
                      <a:pt x="8619" y="21501"/>
                    </a:cubicBezTo>
                    <a:cubicBezTo>
                      <a:pt x="9496" y="21534"/>
                      <a:pt x="13879" y="21600"/>
                      <a:pt x="16494" y="19795"/>
                    </a:cubicBezTo>
                    <a:cubicBezTo>
                      <a:pt x="19411" y="17780"/>
                      <a:pt x="12801" y="11102"/>
                      <a:pt x="11641" y="10431"/>
                    </a:cubicBezTo>
                    <a:close/>
                    <a:moveTo>
                      <a:pt x="11473" y="19874"/>
                    </a:moveTo>
                    <a:cubicBezTo>
                      <a:pt x="11473" y="19874"/>
                      <a:pt x="14789" y="19241"/>
                      <a:pt x="14949" y="17503"/>
                    </a:cubicBezTo>
                    <a:cubicBezTo>
                      <a:pt x="15109" y="15766"/>
                      <a:pt x="11954" y="12485"/>
                      <a:pt x="11954" y="12485"/>
                    </a:cubicBezTo>
                    <a:cubicBezTo>
                      <a:pt x="11954" y="12485"/>
                      <a:pt x="16068" y="15607"/>
                      <a:pt x="16029" y="17741"/>
                    </a:cubicBezTo>
                    <a:cubicBezTo>
                      <a:pt x="15988" y="19874"/>
                      <a:pt x="11473" y="19874"/>
                      <a:pt x="11473" y="19874"/>
                    </a:cubicBezTo>
                    <a:close/>
                    <a:moveTo>
                      <a:pt x="11473" y="19874"/>
                    </a:move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/>
              </a:p>
            </p:txBody>
          </p:sp>
        </p:grpSp>
        <p:sp>
          <p:nvSpPr>
            <p:cNvPr id="145" name="AutoShape 2"/>
            <p:cNvSpPr>
              <a:spLocks/>
            </p:cNvSpPr>
            <p:nvPr/>
          </p:nvSpPr>
          <p:spPr bwMode="auto">
            <a:xfrm flipH="1">
              <a:off x="7155466" y="2733584"/>
              <a:ext cx="2587596" cy="3293235"/>
            </a:xfrm>
            <a:custGeom>
              <a:avLst/>
              <a:gdLst/>
              <a:ahLst/>
              <a:cxnLst/>
              <a:rect l="0" t="0" r="r" b="b"/>
              <a:pathLst>
                <a:path w="21207" h="21401">
                  <a:moveTo>
                    <a:pt x="15435" y="21401"/>
                  </a:moveTo>
                  <a:cubicBezTo>
                    <a:pt x="15398" y="21401"/>
                    <a:pt x="15360" y="21395"/>
                    <a:pt x="15324" y="21383"/>
                  </a:cubicBezTo>
                  <a:cubicBezTo>
                    <a:pt x="15206" y="21342"/>
                    <a:pt x="15139" y="21243"/>
                    <a:pt x="15160" y="21143"/>
                  </a:cubicBezTo>
                  <a:lnTo>
                    <a:pt x="15445" y="19774"/>
                  </a:lnTo>
                  <a:lnTo>
                    <a:pt x="14482" y="20229"/>
                  </a:lnTo>
                  <a:cubicBezTo>
                    <a:pt x="14439" y="20249"/>
                    <a:pt x="14391" y="20265"/>
                    <a:pt x="14341" y="20265"/>
                  </a:cubicBezTo>
                  <a:lnTo>
                    <a:pt x="7874" y="20265"/>
                  </a:lnTo>
                  <a:cubicBezTo>
                    <a:pt x="6790" y="20568"/>
                    <a:pt x="5870" y="20297"/>
                    <a:pt x="5600" y="19870"/>
                  </a:cubicBezTo>
                  <a:cubicBezTo>
                    <a:pt x="5573" y="19828"/>
                    <a:pt x="5534" y="19749"/>
                    <a:pt x="5521" y="19651"/>
                  </a:cubicBezTo>
                  <a:cubicBezTo>
                    <a:pt x="4849" y="19537"/>
                    <a:pt x="4388" y="19302"/>
                    <a:pt x="4181" y="18970"/>
                  </a:cubicBezTo>
                  <a:cubicBezTo>
                    <a:pt x="4089" y="18821"/>
                    <a:pt x="4048" y="18675"/>
                    <a:pt x="4058" y="18536"/>
                  </a:cubicBezTo>
                  <a:cubicBezTo>
                    <a:pt x="3500" y="18366"/>
                    <a:pt x="3296" y="18091"/>
                    <a:pt x="3229" y="17864"/>
                  </a:cubicBezTo>
                  <a:cubicBezTo>
                    <a:pt x="3151" y="17597"/>
                    <a:pt x="3205" y="17360"/>
                    <a:pt x="3355" y="17148"/>
                  </a:cubicBezTo>
                  <a:cubicBezTo>
                    <a:pt x="3343" y="17135"/>
                    <a:pt x="3332" y="17122"/>
                    <a:pt x="3321" y="17108"/>
                  </a:cubicBezTo>
                  <a:cubicBezTo>
                    <a:pt x="3067" y="16793"/>
                    <a:pt x="3024" y="16446"/>
                    <a:pt x="3194" y="16105"/>
                  </a:cubicBezTo>
                  <a:cubicBezTo>
                    <a:pt x="3275" y="15942"/>
                    <a:pt x="3401" y="15786"/>
                    <a:pt x="3562" y="15637"/>
                  </a:cubicBezTo>
                  <a:cubicBezTo>
                    <a:pt x="3223" y="15320"/>
                    <a:pt x="3064" y="14850"/>
                    <a:pt x="3076" y="14207"/>
                  </a:cubicBezTo>
                  <a:cubicBezTo>
                    <a:pt x="3112" y="12406"/>
                    <a:pt x="2969" y="11890"/>
                    <a:pt x="729" y="7994"/>
                  </a:cubicBezTo>
                  <a:cubicBezTo>
                    <a:pt x="-393" y="6041"/>
                    <a:pt x="-212" y="3929"/>
                    <a:pt x="1213" y="2343"/>
                  </a:cubicBezTo>
                  <a:cubicBezTo>
                    <a:pt x="2743" y="640"/>
                    <a:pt x="5436" y="-199"/>
                    <a:pt x="8601" y="41"/>
                  </a:cubicBezTo>
                  <a:cubicBezTo>
                    <a:pt x="11512" y="261"/>
                    <a:pt x="13504" y="1112"/>
                    <a:pt x="14523" y="2571"/>
                  </a:cubicBezTo>
                  <a:cubicBezTo>
                    <a:pt x="15369" y="3783"/>
                    <a:pt x="15346" y="5117"/>
                    <a:pt x="15332" y="5915"/>
                  </a:cubicBezTo>
                  <a:cubicBezTo>
                    <a:pt x="15312" y="7047"/>
                    <a:pt x="15808" y="7527"/>
                    <a:pt x="16287" y="7991"/>
                  </a:cubicBezTo>
                  <a:cubicBezTo>
                    <a:pt x="16441" y="8141"/>
                    <a:pt x="16588" y="8283"/>
                    <a:pt x="16713" y="8443"/>
                  </a:cubicBezTo>
                  <a:cubicBezTo>
                    <a:pt x="16895" y="8676"/>
                    <a:pt x="16934" y="8883"/>
                    <a:pt x="16829" y="9060"/>
                  </a:cubicBezTo>
                  <a:cubicBezTo>
                    <a:pt x="16645" y="9370"/>
                    <a:pt x="16101" y="9428"/>
                    <a:pt x="15741" y="9467"/>
                  </a:cubicBezTo>
                  <a:cubicBezTo>
                    <a:pt x="15686" y="9473"/>
                    <a:pt x="15633" y="9479"/>
                    <a:pt x="15592" y="9484"/>
                  </a:cubicBezTo>
                  <a:cubicBezTo>
                    <a:pt x="15365" y="9515"/>
                    <a:pt x="15175" y="9607"/>
                    <a:pt x="15120" y="9659"/>
                  </a:cubicBezTo>
                  <a:cubicBezTo>
                    <a:pt x="15321" y="9847"/>
                    <a:pt x="15490" y="10151"/>
                    <a:pt x="15179" y="10545"/>
                  </a:cubicBezTo>
                  <a:cubicBezTo>
                    <a:pt x="15169" y="10558"/>
                    <a:pt x="15159" y="10571"/>
                    <a:pt x="15149" y="10583"/>
                  </a:cubicBezTo>
                  <a:cubicBezTo>
                    <a:pt x="15041" y="10717"/>
                    <a:pt x="15012" y="10753"/>
                    <a:pt x="15097" y="10955"/>
                  </a:cubicBezTo>
                  <a:cubicBezTo>
                    <a:pt x="15251" y="11321"/>
                    <a:pt x="14943" y="11578"/>
                    <a:pt x="14717" y="11765"/>
                  </a:cubicBezTo>
                  <a:cubicBezTo>
                    <a:pt x="14644" y="11826"/>
                    <a:pt x="14575" y="11883"/>
                    <a:pt x="14521" y="11941"/>
                  </a:cubicBezTo>
                  <a:cubicBezTo>
                    <a:pt x="14474" y="11991"/>
                    <a:pt x="14465" y="12208"/>
                    <a:pt x="14459" y="12353"/>
                  </a:cubicBezTo>
                  <a:cubicBezTo>
                    <a:pt x="14443" y="12725"/>
                    <a:pt x="14423" y="13189"/>
                    <a:pt x="13992" y="13434"/>
                  </a:cubicBezTo>
                  <a:cubicBezTo>
                    <a:pt x="13617" y="13647"/>
                    <a:pt x="12880" y="13565"/>
                    <a:pt x="11800" y="13416"/>
                  </a:cubicBezTo>
                  <a:cubicBezTo>
                    <a:pt x="11323" y="13350"/>
                    <a:pt x="10730" y="13267"/>
                    <a:pt x="10542" y="13307"/>
                  </a:cubicBezTo>
                  <a:cubicBezTo>
                    <a:pt x="10343" y="13349"/>
                    <a:pt x="10323" y="13762"/>
                    <a:pt x="10382" y="14065"/>
                  </a:cubicBezTo>
                  <a:cubicBezTo>
                    <a:pt x="10520" y="14210"/>
                    <a:pt x="10550" y="14402"/>
                    <a:pt x="10465" y="14611"/>
                  </a:cubicBezTo>
                  <a:cubicBezTo>
                    <a:pt x="10421" y="14719"/>
                    <a:pt x="10307" y="14856"/>
                    <a:pt x="9911" y="15035"/>
                  </a:cubicBezTo>
                  <a:cubicBezTo>
                    <a:pt x="10111" y="15066"/>
                    <a:pt x="10276" y="15132"/>
                    <a:pt x="10392" y="15232"/>
                  </a:cubicBezTo>
                  <a:cubicBezTo>
                    <a:pt x="10602" y="15413"/>
                    <a:pt x="10613" y="15674"/>
                    <a:pt x="10421" y="15930"/>
                  </a:cubicBezTo>
                  <a:cubicBezTo>
                    <a:pt x="10179" y="16253"/>
                    <a:pt x="9048" y="16659"/>
                    <a:pt x="8481" y="16847"/>
                  </a:cubicBezTo>
                  <a:cubicBezTo>
                    <a:pt x="9388" y="16697"/>
                    <a:pt x="9959" y="16750"/>
                    <a:pt x="10216" y="17006"/>
                  </a:cubicBezTo>
                  <a:cubicBezTo>
                    <a:pt x="10317" y="17107"/>
                    <a:pt x="10450" y="17328"/>
                    <a:pt x="10206" y="17676"/>
                  </a:cubicBezTo>
                  <a:cubicBezTo>
                    <a:pt x="10049" y="17900"/>
                    <a:pt x="9465" y="18097"/>
                    <a:pt x="8905" y="18241"/>
                  </a:cubicBezTo>
                  <a:cubicBezTo>
                    <a:pt x="9113" y="18271"/>
                    <a:pt x="9301" y="18333"/>
                    <a:pt x="9417" y="18446"/>
                  </a:cubicBezTo>
                  <a:cubicBezTo>
                    <a:pt x="9488" y="18515"/>
                    <a:pt x="9687" y="18765"/>
                    <a:pt x="9265" y="19099"/>
                  </a:cubicBezTo>
                  <a:cubicBezTo>
                    <a:pt x="8729" y="19524"/>
                    <a:pt x="7352" y="19784"/>
                    <a:pt x="6142" y="19716"/>
                  </a:cubicBezTo>
                  <a:cubicBezTo>
                    <a:pt x="6342" y="19908"/>
                    <a:pt x="6962" y="20024"/>
                    <a:pt x="7732" y="19804"/>
                  </a:cubicBezTo>
                  <a:cubicBezTo>
                    <a:pt x="7762" y="19795"/>
                    <a:pt x="7794" y="19772"/>
                    <a:pt x="7826" y="19772"/>
                  </a:cubicBezTo>
                  <a:lnTo>
                    <a:pt x="14265" y="19772"/>
                  </a:lnTo>
                  <a:lnTo>
                    <a:pt x="15677" y="19132"/>
                  </a:lnTo>
                  <a:cubicBezTo>
                    <a:pt x="15770" y="19088"/>
                    <a:pt x="15887" y="19101"/>
                    <a:pt x="15977" y="19150"/>
                  </a:cubicBezTo>
                  <a:cubicBezTo>
                    <a:pt x="16067" y="19199"/>
                    <a:pt x="16112" y="19289"/>
                    <a:pt x="16095" y="19374"/>
                  </a:cubicBezTo>
                  <a:lnTo>
                    <a:pt x="15893" y="20344"/>
                  </a:lnTo>
                  <a:lnTo>
                    <a:pt x="18115" y="18060"/>
                  </a:lnTo>
                  <a:cubicBezTo>
                    <a:pt x="18196" y="17977"/>
                    <a:pt x="18340" y="17951"/>
                    <a:pt x="18459" y="17996"/>
                  </a:cubicBezTo>
                  <a:cubicBezTo>
                    <a:pt x="18578" y="18042"/>
                    <a:pt x="18640" y="18128"/>
                    <a:pt x="18608" y="18230"/>
                  </a:cubicBezTo>
                  <a:lnTo>
                    <a:pt x="18120" y="19771"/>
                  </a:lnTo>
                  <a:lnTo>
                    <a:pt x="20927" y="19771"/>
                  </a:lnTo>
                  <a:cubicBezTo>
                    <a:pt x="21082" y="19771"/>
                    <a:pt x="21207" y="19896"/>
                    <a:pt x="21207" y="20018"/>
                  </a:cubicBezTo>
                  <a:cubicBezTo>
                    <a:pt x="21207" y="20140"/>
                    <a:pt x="21082" y="20265"/>
                    <a:pt x="20927" y="20265"/>
                  </a:cubicBezTo>
                  <a:lnTo>
                    <a:pt x="17762" y="20265"/>
                  </a:lnTo>
                  <a:cubicBezTo>
                    <a:pt x="17676" y="20265"/>
                    <a:pt x="17595" y="20228"/>
                    <a:pt x="17542" y="20174"/>
                  </a:cubicBezTo>
                  <a:cubicBezTo>
                    <a:pt x="17489" y="20120"/>
                    <a:pt x="17470" y="20047"/>
                    <a:pt x="17491" y="19981"/>
                  </a:cubicBezTo>
                  <a:lnTo>
                    <a:pt x="17744" y="19170"/>
                  </a:lnTo>
                  <a:lnTo>
                    <a:pt x="15657" y="21315"/>
                  </a:lnTo>
                  <a:cubicBezTo>
                    <a:pt x="15603" y="21371"/>
                    <a:pt x="15520" y="21401"/>
                    <a:pt x="15435" y="21401"/>
                  </a:cubicBezTo>
                  <a:close/>
                  <a:moveTo>
                    <a:pt x="6291" y="19279"/>
                  </a:moveTo>
                  <a:cubicBezTo>
                    <a:pt x="7308" y="19316"/>
                    <a:pt x="8462" y="19109"/>
                    <a:pt x="8869" y="18786"/>
                  </a:cubicBezTo>
                  <a:cubicBezTo>
                    <a:pt x="8911" y="18753"/>
                    <a:pt x="8936" y="18727"/>
                    <a:pt x="8950" y="18710"/>
                  </a:cubicBezTo>
                  <a:cubicBezTo>
                    <a:pt x="8846" y="18672"/>
                    <a:pt x="8555" y="18630"/>
                    <a:pt x="8071" y="18685"/>
                  </a:cubicBezTo>
                  <a:cubicBezTo>
                    <a:pt x="7512" y="18749"/>
                    <a:pt x="6947" y="18913"/>
                    <a:pt x="6521" y="19137"/>
                  </a:cubicBezTo>
                  <a:cubicBezTo>
                    <a:pt x="6432" y="19184"/>
                    <a:pt x="6355" y="19231"/>
                    <a:pt x="6291" y="19279"/>
                  </a:cubicBezTo>
                  <a:close/>
                  <a:moveTo>
                    <a:pt x="4628" y="18653"/>
                  </a:moveTo>
                  <a:cubicBezTo>
                    <a:pt x="4638" y="18688"/>
                    <a:pt x="4656" y="18728"/>
                    <a:pt x="4683" y="18772"/>
                  </a:cubicBezTo>
                  <a:cubicBezTo>
                    <a:pt x="4810" y="18976"/>
                    <a:pt x="5148" y="19132"/>
                    <a:pt x="5643" y="19215"/>
                  </a:cubicBezTo>
                  <a:cubicBezTo>
                    <a:pt x="5745" y="19073"/>
                    <a:pt x="5921" y="18920"/>
                    <a:pt x="6212" y="18767"/>
                  </a:cubicBezTo>
                  <a:cubicBezTo>
                    <a:pt x="6286" y="18728"/>
                    <a:pt x="6364" y="18691"/>
                    <a:pt x="6444" y="18655"/>
                  </a:cubicBezTo>
                  <a:cubicBezTo>
                    <a:pt x="5879" y="18705"/>
                    <a:pt x="5258" y="18724"/>
                    <a:pt x="4705" y="18663"/>
                  </a:cubicBezTo>
                  <a:cubicBezTo>
                    <a:pt x="4679" y="18660"/>
                    <a:pt x="4653" y="18657"/>
                    <a:pt x="4628" y="18653"/>
                  </a:cubicBezTo>
                  <a:close/>
                  <a:moveTo>
                    <a:pt x="4910" y="18237"/>
                  </a:moveTo>
                  <a:cubicBezTo>
                    <a:pt x="6694" y="18394"/>
                    <a:pt x="9476" y="17711"/>
                    <a:pt x="9719" y="17457"/>
                  </a:cubicBezTo>
                  <a:cubicBezTo>
                    <a:pt x="9789" y="17356"/>
                    <a:pt x="9792" y="17296"/>
                    <a:pt x="9778" y="17282"/>
                  </a:cubicBezTo>
                  <a:cubicBezTo>
                    <a:pt x="9713" y="17217"/>
                    <a:pt x="9262" y="17112"/>
                    <a:pt x="7977" y="17405"/>
                  </a:cubicBezTo>
                  <a:cubicBezTo>
                    <a:pt x="7738" y="17459"/>
                    <a:pt x="7491" y="17512"/>
                    <a:pt x="7253" y="17564"/>
                  </a:cubicBezTo>
                  <a:cubicBezTo>
                    <a:pt x="6367" y="17754"/>
                    <a:pt x="5389" y="17965"/>
                    <a:pt x="4910" y="18237"/>
                  </a:cubicBezTo>
                  <a:close/>
                  <a:moveTo>
                    <a:pt x="3809" y="17435"/>
                  </a:moveTo>
                  <a:cubicBezTo>
                    <a:pt x="3755" y="17539"/>
                    <a:pt x="3741" y="17649"/>
                    <a:pt x="3774" y="17764"/>
                  </a:cubicBezTo>
                  <a:cubicBezTo>
                    <a:pt x="3820" y="17919"/>
                    <a:pt x="3982" y="18039"/>
                    <a:pt x="4259" y="18123"/>
                  </a:cubicBezTo>
                  <a:cubicBezTo>
                    <a:pt x="4492" y="17881"/>
                    <a:pt x="4910" y="17697"/>
                    <a:pt x="5428" y="17540"/>
                  </a:cubicBezTo>
                  <a:cubicBezTo>
                    <a:pt x="5231" y="17560"/>
                    <a:pt x="5036" y="17572"/>
                    <a:pt x="4849" y="17574"/>
                  </a:cubicBezTo>
                  <a:cubicBezTo>
                    <a:pt x="4425" y="17579"/>
                    <a:pt x="4078" y="17533"/>
                    <a:pt x="3809" y="17435"/>
                  </a:cubicBezTo>
                  <a:close/>
                  <a:moveTo>
                    <a:pt x="4174" y="17071"/>
                  </a:moveTo>
                  <a:cubicBezTo>
                    <a:pt x="4376" y="17120"/>
                    <a:pt x="4614" y="17133"/>
                    <a:pt x="4819" y="17131"/>
                  </a:cubicBezTo>
                  <a:cubicBezTo>
                    <a:pt x="5616" y="17125"/>
                    <a:pt x="6770" y="16905"/>
                    <a:pt x="7986" y="16528"/>
                  </a:cubicBezTo>
                  <a:cubicBezTo>
                    <a:pt x="9211" y="16148"/>
                    <a:pt x="9863" y="15803"/>
                    <a:pt x="9940" y="15704"/>
                  </a:cubicBezTo>
                  <a:cubicBezTo>
                    <a:pt x="9968" y="15666"/>
                    <a:pt x="10029" y="15574"/>
                    <a:pt x="9981" y="15532"/>
                  </a:cubicBezTo>
                  <a:cubicBezTo>
                    <a:pt x="9884" y="15449"/>
                    <a:pt x="9408" y="15367"/>
                    <a:pt x="8623" y="15669"/>
                  </a:cubicBezTo>
                  <a:cubicBezTo>
                    <a:pt x="8296" y="15795"/>
                    <a:pt x="7789" y="15917"/>
                    <a:pt x="7202" y="16059"/>
                  </a:cubicBezTo>
                  <a:cubicBezTo>
                    <a:pt x="6200" y="16300"/>
                    <a:pt x="4848" y="16625"/>
                    <a:pt x="4174" y="17071"/>
                  </a:cubicBezTo>
                  <a:close/>
                  <a:moveTo>
                    <a:pt x="3996" y="15919"/>
                  </a:moveTo>
                  <a:cubicBezTo>
                    <a:pt x="3866" y="16036"/>
                    <a:pt x="3771" y="16153"/>
                    <a:pt x="3714" y="16268"/>
                  </a:cubicBezTo>
                  <a:cubicBezTo>
                    <a:pt x="3624" y="16447"/>
                    <a:pt x="3630" y="16618"/>
                    <a:pt x="3733" y="16786"/>
                  </a:cubicBezTo>
                  <a:cubicBezTo>
                    <a:pt x="4120" y="16511"/>
                    <a:pt x="4677" y="16288"/>
                    <a:pt x="5281" y="16099"/>
                  </a:cubicBezTo>
                  <a:cubicBezTo>
                    <a:pt x="4813" y="16122"/>
                    <a:pt x="4369" y="16083"/>
                    <a:pt x="3996" y="15919"/>
                  </a:cubicBezTo>
                  <a:close/>
                  <a:moveTo>
                    <a:pt x="4442" y="15592"/>
                  </a:moveTo>
                  <a:cubicBezTo>
                    <a:pt x="4901" y="15718"/>
                    <a:pt x="5517" y="15653"/>
                    <a:pt x="6129" y="15556"/>
                  </a:cubicBezTo>
                  <a:cubicBezTo>
                    <a:pt x="6833" y="15445"/>
                    <a:pt x="7760" y="15241"/>
                    <a:pt x="8491" y="15036"/>
                  </a:cubicBezTo>
                  <a:cubicBezTo>
                    <a:pt x="9520" y="14749"/>
                    <a:pt x="9883" y="14543"/>
                    <a:pt x="9934" y="14472"/>
                  </a:cubicBezTo>
                  <a:cubicBezTo>
                    <a:pt x="9937" y="14463"/>
                    <a:pt x="9940" y="14454"/>
                    <a:pt x="9943" y="14446"/>
                  </a:cubicBezTo>
                  <a:cubicBezTo>
                    <a:pt x="9860" y="14410"/>
                    <a:pt x="9808" y="14343"/>
                    <a:pt x="9801" y="14271"/>
                  </a:cubicBezTo>
                  <a:cubicBezTo>
                    <a:pt x="9582" y="14214"/>
                    <a:pt x="9026" y="14177"/>
                    <a:pt x="7658" y="14454"/>
                  </a:cubicBezTo>
                  <a:cubicBezTo>
                    <a:pt x="6331" y="14724"/>
                    <a:pt x="5168" y="15144"/>
                    <a:pt x="4442" y="15592"/>
                  </a:cubicBezTo>
                  <a:close/>
                  <a:moveTo>
                    <a:pt x="7556" y="444"/>
                  </a:moveTo>
                  <a:cubicBezTo>
                    <a:pt x="5031" y="444"/>
                    <a:pt x="2919" y="1209"/>
                    <a:pt x="1669" y="2600"/>
                  </a:cubicBezTo>
                  <a:cubicBezTo>
                    <a:pt x="361" y="4056"/>
                    <a:pt x="200" y="6003"/>
                    <a:pt x="1238" y="7810"/>
                  </a:cubicBezTo>
                  <a:cubicBezTo>
                    <a:pt x="3527" y="11792"/>
                    <a:pt x="3673" y="12325"/>
                    <a:pt x="3635" y="14214"/>
                  </a:cubicBezTo>
                  <a:cubicBezTo>
                    <a:pt x="3625" y="14718"/>
                    <a:pt x="3736" y="15091"/>
                    <a:pt x="3964" y="15325"/>
                  </a:cubicBezTo>
                  <a:cubicBezTo>
                    <a:pt x="4867" y="14724"/>
                    <a:pt x="6311" y="14270"/>
                    <a:pt x="7520" y="14025"/>
                  </a:cubicBezTo>
                  <a:cubicBezTo>
                    <a:pt x="8560" y="13814"/>
                    <a:pt x="9305" y="13744"/>
                    <a:pt x="9794" y="13815"/>
                  </a:cubicBezTo>
                  <a:cubicBezTo>
                    <a:pt x="9784" y="13462"/>
                    <a:pt x="9873" y="12989"/>
                    <a:pt x="10398" y="12878"/>
                  </a:cubicBezTo>
                  <a:cubicBezTo>
                    <a:pt x="10690" y="12817"/>
                    <a:pt x="11157" y="12876"/>
                    <a:pt x="11896" y="12979"/>
                  </a:cubicBezTo>
                  <a:cubicBezTo>
                    <a:pt x="12478" y="13059"/>
                    <a:pt x="13453" y="13194"/>
                    <a:pt x="13665" y="13073"/>
                  </a:cubicBezTo>
                  <a:cubicBezTo>
                    <a:pt x="13873" y="12955"/>
                    <a:pt x="13887" y="12627"/>
                    <a:pt x="13900" y="12337"/>
                  </a:cubicBezTo>
                  <a:cubicBezTo>
                    <a:pt x="13911" y="12068"/>
                    <a:pt x="13921" y="11835"/>
                    <a:pt x="14073" y="11675"/>
                  </a:cubicBezTo>
                  <a:cubicBezTo>
                    <a:pt x="14148" y="11596"/>
                    <a:pt x="14231" y="11526"/>
                    <a:pt x="14313" y="11459"/>
                  </a:cubicBezTo>
                  <a:cubicBezTo>
                    <a:pt x="14543" y="11268"/>
                    <a:pt x="14608" y="11193"/>
                    <a:pt x="14567" y="11095"/>
                  </a:cubicBezTo>
                  <a:cubicBezTo>
                    <a:pt x="14410" y="10722"/>
                    <a:pt x="14513" y="10549"/>
                    <a:pt x="14677" y="10345"/>
                  </a:cubicBezTo>
                  <a:lnTo>
                    <a:pt x="14705" y="10310"/>
                  </a:lnTo>
                  <a:cubicBezTo>
                    <a:pt x="14824" y="10158"/>
                    <a:pt x="14820" y="10062"/>
                    <a:pt x="14690" y="9942"/>
                  </a:cubicBezTo>
                  <a:cubicBezTo>
                    <a:pt x="14556" y="9820"/>
                    <a:pt x="14517" y="9668"/>
                    <a:pt x="14581" y="9526"/>
                  </a:cubicBezTo>
                  <a:cubicBezTo>
                    <a:pt x="14698" y="9267"/>
                    <a:pt x="15138" y="9096"/>
                    <a:pt x="15497" y="9047"/>
                  </a:cubicBezTo>
                  <a:cubicBezTo>
                    <a:pt x="15548" y="9040"/>
                    <a:pt x="15605" y="9034"/>
                    <a:pt x="15666" y="9028"/>
                  </a:cubicBezTo>
                  <a:cubicBezTo>
                    <a:pt x="15831" y="9010"/>
                    <a:pt x="16269" y="8963"/>
                    <a:pt x="16323" y="8871"/>
                  </a:cubicBezTo>
                  <a:cubicBezTo>
                    <a:pt x="16333" y="8854"/>
                    <a:pt x="16328" y="8792"/>
                    <a:pt x="16238" y="8677"/>
                  </a:cubicBezTo>
                  <a:cubicBezTo>
                    <a:pt x="16132" y="8542"/>
                    <a:pt x="15997" y="8411"/>
                    <a:pt x="15854" y="8272"/>
                  </a:cubicBezTo>
                  <a:cubicBezTo>
                    <a:pt x="15362" y="7795"/>
                    <a:pt x="14750" y="7202"/>
                    <a:pt x="14773" y="5909"/>
                  </a:cubicBezTo>
                  <a:cubicBezTo>
                    <a:pt x="14801" y="4302"/>
                    <a:pt x="14858" y="959"/>
                    <a:pt x="8548" y="482"/>
                  </a:cubicBezTo>
                  <a:cubicBezTo>
                    <a:pt x="8211" y="456"/>
                    <a:pt x="7880" y="444"/>
                    <a:pt x="7556" y="444"/>
                  </a:cubicBezTo>
                  <a:close/>
                  <a:moveTo>
                    <a:pt x="7556" y="444"/>
                  </a:move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0" tIns="0" rIns="0" bIns="0"/>
            <a:lstStyle/>
            <a:p>
              <a:endParaRPr lang="en-US" sz="2400" dirty="0"/>
            </a:p>
          </p:txBody>
        </p:sp>
        <p:grpSp>
          <p:nvGrpSpPr>
            <p:cNvPr id="146" name="Group 10"/>
            <p:cNvGrpSpPr/>
            <p:nvPr/>
          </p:nvGrpSpPr>
          <p:grpSpPr>
            <a:xfrm>
              <a:off x="8022990" y="2860529"/>
              <a:ext cx="1585687" cy="1370417"/>
              <a:chOff x="5965295" y="788836"/>
              <a:chExt cx="1941901" cy="1678273"/>
            </a:xfrm>
            <a:solidFill>
              <a:srgbClr val="20798B"/>
            </a:solidFill>
          </p:grpSpPr>
          <p:sp>
            <p:nvSpPr>
              <p:cNvPr id="147" name="AutoShape 1"/>
              <p:cNvSpPr>
                <a:spLocks/>
              </p:cNvSpPr>
              <p:nvPr/>
            </p:nvSpPr>
            <p:spPr bwMode="auto">
              <a:xfrm flipH="1">
                <a:off x="7208362" y="1603844"/>
                <a:ext cx="176943" cy="546913"/>
              </a:xfrm>
              <a:custGeom>
                <a:avLst/>
                <a:gdLst/>
                <a:ahLst/>
                <a:cxnLst/>
                <a:rect l="0" t="0" r="r" b="b"/>
                <a:pathLst>
                  <a:path w="18840" h="21441">
                    <a:moveTo>
                      <a:pt x="14663" y="21441"/>
                    </a:moveTo>
                    <a:cubicBezTo>
                      <a:pt x="13471" y="21441"/>
                      <a:pt x="12287" y="21254"/>
                      <a:pt x="11460" y="20892"/>
                    </a:cubicBezTo>
                    <a:cubicBezTo>
                      <a:pt x="-1555" y="15186"/>
                      <a:pt x="-1155" y="9934"/>
                      <a:pt x="1472" y="6533"/>
                    </a:cubicBezTo>
                    <a:cubicBezTo>
                      <a:pt x="4302" y="2870"/>
                      <a:pt x="10247" y="568"/>
                      <a:pt x="10499" y="471"/>
                    </a:cubicBezTo>
                    <a:cubicBezTo>
                      <a:pt x="12101" y="-141"/>
                      <a:pt x="14746" y="-159"/>
                      <a:pt x="16410" y="431"/>
                    </a:cubicBezTo>
                    <a:cubicBezTo>
                      <a:pt x="18069" y="1019"/>
                      <a:pt x="18121" y="1991"/>
                      <a:pt x="16528" y="2604"/>
                    </a:cubicBezTo>
                    <a:cubicBezTo>
                      <a:pt x="15729" y="2914"/>
                      <a:pt x="-2254" y="10093"/>
                      <a:pt x="17861" y="18912"/>
                    </a:cubicBezTo>
                    <a:cubicBezTo>
                      <a:pt x="19346" y="19562"/>
                      <a:pt x="19116" y="20533"/>
                      <a:pt x="17349" y="21080"/>
                    </a:cubicBezTo>
                    <a:cubicBezTo>
                      <a:pt x="16566" y="21323"/>
                      <a:pt x="15611" y="21441"/>
                      <a:pt x="14663" y="21441"/>
                    </a:cubicBezTo>
                    <a:close/>
                    <a:moveTo>
                      <a:pt x="14663" y="21441"/>
                    </a:move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/>
              </a:p>
            </p:txBody>
          </p:sp>
          <p:sp>
            <p:nvSpPr>
              <p:cNvPr id="148" name="AutoShape 3"/>
              <p:cNvSpPr>
                <a:spLocks/>
              </p:cNvSpPr>
              <p:nvPr/>
            </p:nvSpPr>
            <p:spPr bwMode="auto">
              <a:xfrm flipH="1">
                <a:off x="7047505" y="1189191"/>
                <a:ext cx="559425" cy="512061"/>
              </a:xfrm>
              <a:custGeom>
                <a:avLst/>
                <a:gdLst/>
                <a:ahLst/>
                <a:cxnLst/>
                <a:rect l="0" t="0" r="r" b="b"/>
                <a:pathLst>
                  <a:path w="18615" h="21359">
                    <a:moveTo>
                      <a:pt x="7900" y="21359"/>
                    </a:moveTo>
                    <a:cubicBezTo>
                      <a:pt x="6974" y="21359"/>
                      <a:pt x="6025" y="21193"/>
                      <a:pt x="5101" y="20775"/>
                    </a:cubicBezTo>
                    <a:cubicBezTo>
                      <a:pt x="2759" y="19715"/>
                      <a:pt x="1068" y="17314"/>
                      <a:pt x="74" y="13637"/>
                    </a:cubicBezTo>
                    <a:cubicBezTo>
                      <a:pt x="-172" y="12726"/>
                      <a:pt x="218" y="11738"/>
                      <a:pt x="946" y="11431"/>
                    </a:cubicBezTo>
                    <a:cubicBezTo>
                      <a:pt x="1674" y="11123"/>
                      <a:pt x="2462" y="11611"/>
                      <a:pt x="2708" y="12521"/>
                    </a:cubicBezTo>
                    <a:cubicBezTo>
                      <a:pt x="3426" y="15177"/>
                      <a:pt x="4515" y="16805"/>
                      <a:pt x="6038" y="17497"/>
                    </a:cubicBezTo>
                    <a:cubicBezTo>
                      <a:pt x="9048" y="18868"/>
                      <a:pt x="12868" y="16186"/>
                      <a:pt x="13286" y="15881"/>
                    </a:cubicBezTo>
                    <a:cubicBezTo>
                      <a:pt x="17954" y="11632"/>
                      <a:pt x="14745" y="2549"/>
                      <a:pt x="14712" y="2457"/>
                    </a:cubicBezTo>
                    <a:cubicBezTo>
                      <a:pt x="14396" y="1581"/>
                      <a:pt x="14707" y="551"/>
                      <a:pt x="15407" y="155"/>
                    </a:cubicBezTo>
                    <a:cubicBezTo>
                      <a:pt x="16107" y="-241"/>
                      <a:pt x="16930" y="149"/>
                      <a:pt x="17247" y="1024"/>
                    </a:cubicBezTo>
                    <a:cubicBezTo>
                      <a:pt x="17420" y="1506"/>
                      <a:pt x="21428" y="12881"/>
                      <a:pt x="14858" y="18754"/>
                    </a:cubicBezTo>
                    <a:cubicBezTo>
                      <a:pt x="14832" y="18777"/>
                      <a:pt x="14805" y="18799"/>
                      <a:pt x="14778" y="18820"/>
                    </a:cubicBezTo>
                    <a:cubicBezTo>
                      <a:pt x="14610" y="18949"/>
                      <a:pt x="11424" y="21359"/>
                      <a:pt x="7900" y="21359"/>
                    </a:cubicBezTo>
                    <a:close/>
                    <a:moveTo>
                      <a:pt x="7900" y="21359"/>
                    </a:move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/>
              </a:p>
            </p:txBody>
          </p:sp>
          <p:sp>
            <p:nvSpPr>
              <p:cNvPr id="149" name="AutoShape 4"/>
              <p:cNvSpPr>
                <a:spLocks/>
              </p:cNvSpPr>
              <p:nvPr/>
            </p:nvSpPr>
            <p:spPr bwMode="auto">
              <a:xfrm flipH="1">
                <a:off x="6511315" y="1417965"/>
                <a:ext cx="373546" cy="519210"/>
              </a:xfrm>
              <a:custGeom>
                <a:avLst/>
                <a:gdLst/>
                <a:ahLst/>
                <a:cxnLst/>
                <a:rect l="0" t="0" r="r" b="b"/>
                <a:pathLst>
                  <a:path w="19028" h="21376">
                    <a:moveTo>
                      <a:pt x="15230" y="21376"/>
                    </a:moveTo>
                    <a:cubicBezTo>
                      <a:pt x="11133" y="21376"/>
                      <a:pt x="4891" y="19781"/>
                      <a:pt x="1387" y="13543"/>
                    </a:cubicBezTo>
                    <a:cubicBezTo>
                      <a:pt x="-2384" y="7402"/>
                      <a:pt x="2398" y="2229"/>
                      <a:pt x="5459" y="350"/>
                    </a:cubicBezTo>
                    <a:cubicBezTo>
                      <a:pt x="6394" y="-224"/>
                      <a:pt x="7727" y="-77"/>
                      <a:pt x="8437" y="680"/>
                    </a:cubicBezTo>
                    <a:cubicBezTo>
                      <a:pt x="9147" y="1436"/>
                      <a:pt x="8965" y="2514"/>
                      <a:pt x="8029" y="3088"/>
                    </a:cubicBezTo>
                    <a:cubicBezTo>
                      <a:pt x="7790" y="3238"/>
                      <a:pt x="2042" y="6916"/>
                      <a:pt x="5208" y="12037"/>
                    </a:cubicBezTo>
                    <a:cubicBezTo>
                      <a:pt x="5220" y="12057"/>
                      <a:pt x="5232" y="12077"/>
                      <a:pt x="5244" y="12097"/>
                    </a:cubicBezTo>
                    <a:cubicBezTo>
                      <a:pt x="9081" y="18961"/>
                      <a:pt x="16412" y="17861"/>
                      <a:pt x="16485" y="17850"/>
                    </a:cubicBezTo>
                    <a:cubicBezTo>
                      <a:pt x="17635" y="17663"/>
                      <a:pt x="18756" y="18267"/>
                      <a:pt x="18986" y="19198"/>
                    </a:cubicBezTo>
                    <a:cubicBezTo>
                      <a:pt x="19216" y="20129"/>
                      <a:pt x="18469" y="21035"/>
                      <a:pt x="17319" y="21221"/>
                    </a:cubicBezTo>
                    <a:cubicBezTo>
                      <a:pt x="16724" y="21317"/>
                      <a:pt x="16017" y="21376"/>
                      <a:pt x="15230" y="21376"/>
                    </a:cubicBezTo>
                    <a:close/>
                    <a:moveTo>
                      <a:pt x="15230" y="21376"/>
                    </a:move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/>
              </a:p>
            </p:txBody>
          </p:sp>
          <p:sp>
            <p:nvSpPr>
              <p:cNvPr id="150" name="AutoShape 5"/>
              <p:cNvSpPr>
                <a:spLocks/>
              </p:cNvSpPr>
              <p:nvPr/>
            </p:nvSpPr>
            <p:spPr bwMode="auto">
              <a:xfrm flipH="1">
                <a:off x="5965295" y="788836"/>
                <a:ext cx="1941901" cy="1678273"/>
              </a:xfrm>
              <a:custGeom>
                <a:avLst/>
                <a:gdLst/>
                <a:ahLst/>
                <a:cxnLst/>
                <a:rect l="0" t="0" r="r" b="b"/>
                <a:pathLst>
                  <a:path w="21310" h="21600">
                    <a:moveTo>
                      <a:pt x="4349" y="21600"/>
                    </a:moveTo>
                    <a:cubicBezTo>
                      <a:pt x="3098" y="21600"/>
                      <a:pt x="2543" y="20020"/>
                      <a:pt x="2006" y="18492"/>
                    </a:cubicBezTo>
                    <a:cubicBezTo>
                      <a:pt x="1778" y="17842"/>
                      <a:pt x="1542" y="17170"/>
                      <a:pt x="1269" y="16683"/>
                    </a:cubicBezTo>
                    <a:cubicBezTo>
                      <a:pt x="605" y="15499"/>
                      <a:pt x="141" y="13736"/>
                      <a:pt x="28" y="11968"/>
                    </a:cubicBezTo>
                    <a:cubicBezTo>
                      <a:pt x="-123" y="9621"/>
                      <a:pt x="334" y="7341"/>
                      <a:pt x="1350" y="5372"/>
                    </a:cubicBezTo>
                    <a:cubicBezTo>
                      <a:pt x="3008" y="2159"/>
                      <a:pt x="6849" y="0"/>
                      <a:pt x="10910" y="0"/>
                    </a:cubicBezTo>
                    <a:cubicBezTo>
                      <a:pt x="12462" y="0"/>
                      <a:pt x="13931" y="315"/>
                      <a:pt x="15277" y="935"/>
                    </a:cubicBezTo>
                    <a:cubicBezTo>
                      <a:pt x="15594" y="1063"/>
                      <a:pt x="20048" y="2912"/>
                      <a:pt x="21122" y="6856"/>
                    </a:cubicBezTo>
                    <a:cubicBezTo>
                      <a:pt x="21477" y="8159"/>
                      <a:pt x="21326" y="9480"/>
                      <a:pt x="20684" y="10677"/>
                    </a:cubicBezTo>
                    <a:cubicBezTo>
                      <a:pt x="19521" y="12846"/>
                      <a:pt x="16791" y="14534"/>
                      <a:pt x="13537" y="15105"/>
                    </a:cubicBezTo>
                    <a:cubicBezTo>
                      <a:pt x="13038" y="15661"/>
                      <a:pt x="11012" y="17721"/>
                      <a:pt x="8465" y="17722"/>
                    </a:cubicBezTo>
                    <a:cubicBezTo>
                      <a:pt x="8144" y="17722"/>
                      <a:pt x="7825" y="17688"/>
                      <a:pt x="7512" y="17622"/>
                    </a:cubicBezTo>
                    <a:cubicBezTo>
                      <a:pt x="7346" y="18595"/>
                      <a:pt x="6826" y="20446"/>
                      <a:pt x="5216" y="21347"/>
                    </a:cubicBezTo>
                    <a:cubicBezTo>
                      <a:pt x="4916" y="21515"/>
                      <a:pt x="4625" y="21600"/>
                      <a:pt x="4349" y="21600"/>
                    </a:cubicBezTo>
                    <a:close/>
                    <a:moveTo>
                      <a:pt x="10910" y="1075"/>
                    </a:moveTo>
                    <a:cubicBezTo>
                      <a:pt x="7217" y="1075"/>
                      <a:pt x="3609" y="3071"/>
                      <a:pt x="2134" y="5929"/>
                    </a:cubicBezTo>
                    <a:cubicBezTo>
                      <a:pt x="111" y="9851"/>
                      <a:pt x="1000" y="14245"/>
                      <a:pt x="2035" y="16093"/>
                    </a:cubicBezTo>
                    <a:cubicBezTo>
                      <a:pt x="2356" y="16665"/>
                      <a:pt x="2610" y="17386"/>
                      <a:pt x="2854" y="18082"/>
                    </a:cubicBezTo>
                    <a:cubicBezTo>
                      <a:pt x="3276" y="19283"/>
                      <a:pt x="3713" y="20524"/>
                      <a:pt x="4349" y="20524"/>
                    </a:cubicBezTo>
                    <a:cubicBezTo>
                      <a:pt x="4487" y="20524"/>
                      <a:pt x="4646" y="20475"/>
                      <a:pt x="4821" y="20376"/>
                    </a:cubicBezTo>
                    <a:cubicBezTo>
                      <a:pt x="6532" y="19419"/>
                      <a:pt x="6670" y="16961"/>
                      <a:pt x="6671" y="16936"/>
                    </a:cubicBezTo>
                    <a:cubicBezTo>
                      <a:pt x="6679" y="16774"/>
                      <a:pt x="6749" y="16623"/>
                      <a:pt x="6863" y="16529"/>
                    </a:cubicBezTo>
                    <a:cubicBezTo>
                      <a:pt x="6976" y="16434"/>
                      <a:pt x="7120" y="16405"/>
                      <a:pt x="7254" y="16450"/>
                    </a:cubicBezTo>
                    <a:cubicBezTo>
                      <a:pt x="7646" y="16580"/>
                      <a:pt x="8054" y="16646"/>
                      <a:pt x="8465" y="16646"/>
                    </a:cubicBezTo>
                    <a:cubicBezTo>
                      <a:pt x="10952" y="16646"/>
                      <a:pt x="12974" y="14248"/>
                      <a:pt x="12994" y="14224"/>
                    </a:cubicBezTo>
                    <a:cubicBezTo>
                      <a:pt x="13065" y="14138"/>
                      <a:pt x="13159" y="14082"/>
                      <a:pt x="13260" y="14066"/>
                    </a:cubicBezTo>
                    <a:cubicBezTo>
                      <a:pt x="16273" y="13571"/>
                      <a:pt x="18882" y="12016"/>
                      <a:pt x="19907" y="10105"/>
                    </a:cubicBezTo>
                    <a:cubicBezTo>
                      <a:pt x="20408" y="9172"/>
                      <a:pt x="20522" y="8189"/>
                      <a:pt x="20248" y="7183"/>
                    </a:cubicBezTo>
                    <a:cubicBezTo>
                      <a:pt x="19297" y="3693"/>
                      <a:pt x="15016" y="1967"/>
                      <a:pt x="14972" y="1950"/>
                    </a:cubicBezTo>
                    <a:cubicBezTo>
                      <a:pt x="14965" y="1947"/>
                      <a:pt x="14958" y="1944"/>
                      <a:pt x="14951" y="1941"/>
                    </a:cubicBezTo>
                    <a:cubicBezTo>
                      <a:pt x="13709" y="1367"/>
                      <a:pt x="12350" y="1075"/>
                      <a:pt x="10910" y="1075"/>
                    </a:cubicBezTo>
                    <a:close/>
                    <a:moveTo>
                      <a:pt x="10910" y="1075"/>
                    </a:move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51" name="AutoShape 6"/>
              <p:cNvSpPr>
                <a:spLocks/>
              </p:cNvSpPr>
              <p:nvPr/>
            </p:nvSpPr>
            <p:spPr bwMode="auto">
              <a:xfrm flipH="1">
                <a:off x="6365650" y="803135"/>
                <a:ext cx="826626" cy="639853"/>
              </a:xfrm>
              <a:custGeom>
                <a:avLst/>
                <a:gdLst/>
                <a:ahLst/>
                <a:cxnLst/>
                <a:rect l="0" t="0" r="r" b="b"/>
                <a:pathLst>
                  <a:path w="21270" h="20812">
                    <a:moveTo>
                      <a:pt x="20195" y="20812"/>
                    </a:moveTo>
                    <a:cubicBezTo>
                      <a:pt x="19906" y="20812"/>
                      <a:pt x="19618" y="20666"/>
                      <a:pt x="19406" y="20376"/>
                    </a:cubicBezTo>
                    <a:cubicBezTo>
                      <a:pt x="17609" y="17925"/>
                      <a:pt x="13096" y="18678"/>
                      <a:pt x="11509" y="19176"/>
                    </a:cubicBezTo>
                    <a:cubicBezTo>
                      <a:pt x="11477" y="19186"/>
                      <a:pt x="11443" y="19195"/>
                      <a:pt x="11410" y="19201"/>
                    </a:cubicBezTo>
                    <a:cubicBezTo>
                      <a:pt x="11136" y="19253"/>
                      <a:pt x="4663" y="20437"/>
                      <a:pt x="1588" y="16604"/>
                    </a:cubicBezTo>
                    <a:cubicBezTo>
                      <a:pt x="294" y="14992"/>
                      <a:pt x="-213" y="12801"/>
                      <a:pt x="81" y="10093"/>
                    </a:cubicBezTo>
                    <a:cubicBezTo>
                      <a:pt x="1260" y="-788"/>
                      <a:pt x="8444" y="7"/>
                      <a:pt x="8516" y="16"/>
                    </a:cubicBezTo>
                    <a:cubicBezTo>
                      <a:pt x="9107" y="92"/>
                      <a:pt x="9538" y="759"/>
                      <a:pt x="9478" y="1506"/>
                    </a:cubicBezTo>
                    <a:cubicBezTo>
                      <a:pt x="9418" y="2250"/>
                      <a:pt x="8893" y="2792"/>
                      <a:pt x="8305" y="2720"/>
                    </a:cubicBezTo>
                    <a:cubicBezTo>
                      <a:pt x="8274" y="2717"/>
                      <a:pt x="6944" y="2585"/>
                      <a:pt x="5555" y="3458"/>
                    </a:cubicBezTo>
                    <a:cubicBezTo>
                      <a:pt x="3715" y="4613"/>
                      <a:pt x="2590" y="6970"/>
                      <a:pt x="2211" y="10462"/>
                    </a:cubicBezTo>
                    <a:cubicBezTo>
                      <a:pt x="2012" y="12301"/>
                      <a:pt x="2302" y="13677"/>
                      <a:pt x="3098" y="14670"/>
                    </a:cubicBezTo>
                    <a:cubicBezTo>
                      <a:pt x="5003" y="17043"/>
                      <a:pt x="9433" y="16818"/>
                      <a:pt x="11043" y="16523"/>
                    </a:cubicBezTo>
                    <a:cubicBezTo>
                      <a:pt x="11746" y="16311"/>
                      <a:pt x="18064" y="14546"/>
                      <a:pt x="20984" y="18530"/>
                    </a:cubicBezTo>
                    <a:cubicBezTo>
                      <a:pt x="21387" y="19081"/>
                      <a:pt x="21361" y="19940"/>
                      <a:pt x="20926" y="20450"/>
                    </a:cubicBezTo>
                    <a:cubicBezTo>
                      <a:pt x="20719" y="20692"/>
                      <a:pt x="20456" y="20812"/>
                      <a:pt x="20195" y="20812"/>
                    </a:cubicBezTo>
                    <a:close/>
                    <a:moveTo>
                      <a:pt x="20195" y="20812"/>
                    </a:move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/>
              </a:p>
            </p:txBody>
          </p:sp>
        </p:grpSp>
        <p:grpSp>
          <p:nvGrpSpPr>
            <p:cNvPr id="152" name="Group 10"/>
            <p:cNvGrpSpPr>
              <a:grpSpLocks/>
            </p:cNvGrpSpPr>
            <p:nvPr/>
          </p:nvGrpSpPr>
          <p:grpSpPr bwMode="auto">
            <a:xfrm flipH="1">
              <a:off x="7542608" y="2425915"/>
              <a:ext cx="914683" cy="974686"/>
              <a:chOff x="0" y="0"/>
              <a:chExt cx="1250" cy="1332"/>
            </a:xfrm>
            <a:solidFill>
              <a:srgbClr val="20798B"/>
            </a:solidFill>
          </p:grpSpPr>
          <p:sp>
            <p:nvSpPr>
              <p:cNvPr id="153" name="AutoShape 7"/>
              <p:cNvSpPr>
                <a:spLocks/>
              </p:cNvSpPr>
              <p:nvPr/>
            </p:nvSpPr>
            <p:spPr bwMode="auto">
              <a:xfrm>
                <a:off x="1208" y="1248"/>
                <a:ext cx="42" cy="84"/>
              </a:xfrm>
              <a:custGeom>
                <a:avLst/>
                <a:gdLst/>
                <a:ahLst/>
                <a:cxnLst/>
                <a:rect l="0" t="0" r="r" b="b"/>
                <a:pathLst>
                  <a:path w="20451" h="21255">
                    <a:moveTo>
                      <a:pt x="12136" y="21255"/>
                    </a:moveTo>
                    <a:cubicBezTo>
                      <a:pt x="7985" y="21255"/>
                      <a:pt x="4398" y="19645"/>
                      <a:pt x="3912" y="17461"/>
                    </a:cubicBezTo>
                    <a:cubicBezTo>
                      <a:pt x="3900" y="17417"/>
                      <a:pt x="2877" y="12883"/>
                      <a:pt x="134" y="5047"/>
                    </a:cubicBezTo>
                    <a:cubicBezTo>
                      <a:pt x="-683" y="2718"/>
                      <a:pt x="2317" y="489"/>
                      <a:pt x="6822" y="67"/>
                    </a:cubicBezTo>
                    <a:cubicBezTo>
                      <a:pt x="11311" y="-345"/>
                      <a:pt x="15641" y="1192"/>
                      <a:pt x="16455" y="3522"/>
                    </a:cubicBezTo>
                    <a:cubicBezTo>
                      <a:pt x="19306" y="11663"/>
                      <a:pt x="20349" y="16289"/>
                      <a:pt x="20396" y="16484"/>
                    </a:cubicBezTo>
                    <a:cubicBezTo>
                      <a:pt x="20917" y="18833"/>
                      <a:pt x="17653" y="20958"/>
                      <a:pt x="13101" y="21227"/>
                    </a:cubicBezTo>
                    <a:cubicBezTo>
                      <a:pt x="12778" y="21247"/>
                      <a:pt x="12455" y="21255"/>
                      <a:pt x="12136" y="21255"/>
                    </a:cubicBezTo>
                    <a:close/>
                    <a:moveTo>
                      <a:pt x="12136" y="21255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/>
              </a:p>
            </p:txBody>
          </p:sp>
          <p:sp>
            <p:nvSpPr>
              <p:cNvPr id="154" name="AutoShape 8"/>
              <p:cNvSpPr>
                <a:spLocks/>
              </p:cNvSpPr>
              <p:nvPr/>
            </p:nvSpPr>
            <p:spPr bwMode="auto">
              <a:xfrm>
                <a:off x="152" y="32"/>
                <a:ext cx="1066" cy="1150"/>
              </a:xfrm>
              <a:custGeom>
                <a:avLst/>
                <a:gdLst/>
                <a:ahLst/>
                <a:cxnLst/>
                <a:rect l="0" t="0" r="r" b="b"/>
                <a:pathLst>
                  <a:path w="21529" h="21567">
                    <a:moveTo>
                      <a:pt x="21184" y="21567"/>
                    </a:moveTo>
                    <a:cubicBezTo>
                      <a:pt x="21030" y="21567"/>
                      <a:pt x="20890" y="21470"/>
                      <a:pt x="20851" y="21325"/>
                    </a:cubicBezTo>
                    <a:cubicBezTo>
                      <a:pt x="20680" y="20690"/>
                      <a:pt x="20486" y="20047"/>
                      <a:pt x="20274" y="19412"/>
                    </a:cubicBezTo>
                    <a:cubicBezTo>
                      <a:pt x="20217" y="19244"/>
                      <a:pt x="20319" y="19064"/>
                      <a:pt x="20500" y="19012"/>
                    </a:cubicBezTo>
                    <a:cubicBezTo>
                      <a:pt x="20681" y="18959"/>
                      <a:pt x="20875" y="19053"/>
                      <a:pt x="20931" y="19222"/>
                    </a:cubicBezTo>
                    <a:cubicBezTo>
                      <a:pt x="21148" y="19868"/>
                      <a:pt x="21345" y="20524"/>
                      <a:pt x="21519" y="21170"/>
                    </a:cubicBezTo>
                    <a:cubicBezTo>
                      <a:pt x="21565" y="21341"/>
                      <a:pt x="21453" y="21515"/>
                      <a:pt x="21268" y="21557"/>
                    </a:cubicBezTo>
                    <a:cubicBezTo>
                      <a:pt x="21240" y="21564"/>
                      <a:pt x="21212" y="21567"/>
                      <a:pt x="21184" y="21567"/>
                    </a:cubicBezTo>
                    <a:close/>
                    <a:moveTo>
                      <a:pt x="19904" y="17741"/>
                    </a:moveTo>
                    <a:cubicBezTo>
                      <a:pt x="19764" y="17741"/>
                      <a:pt x="19633" y="17662"/>
                      <a:pt x="19581" y="17533"/>
                    </a:cubicBezTo>
                    <a:cubicBezTo>
                      <a:pt x="19331" y="16911"/>
                      <a:pt x="19060" y="16293"/>
                      <a:pt x="18776" y="15695"/>
                    </a:cubicBezTo>
                    <a:cubicBezTo>
                      <a:pt x="18699" y="15533"/>
                      <a:pt x="18778" y="15345"/>
                      <a:pt x="18952" y="15273"/>
                    </a:cubicBezTo>
                    <a:cubicBezTo>
                      <a:pt x="19126" y="15202"/>
                      <a:pt x="19329" y="15275"/>
                      <a:pt x="19406" y="15437"/>
                    </a:cubicBezTo>
                    <a:cubicBezTo>
                      <a:pt x="19695" y="16046"/>
                      <a:pt x="19972" y="16676"/>
                      <a:pt x="20226" y="17309"/>
                    </a:cubicBezTo>
                    <a:cubicBezTo>
                      <a:pt x="20293" y="17475"/>
                      <a:pt x="20203" y="17659"/>
                      <a:pt x="20025" y="17721"/>
                    </a:cubicBezTo>
                    <a:cubicBezTo>
                      <a:pt x="19985" y="17735"/>
                      <a:pt x="19944" y="17741"/>
                      <a:pt x="19904" y="17741"/>
                    </a:cubicBezTo>
                    <a:close/>
                    <a:moveTo>
                      <a:pt x="18162" y="14078"/>
                    </a:moveTo>
                    <a:cubicBezTo>
                      <a:pt x="18037" y="14078"/>
                      <a:pt x="17916" y="14015"/>
                      <a:pt x="17855" y="13905"/>
                    </a:cubicBezTo>
                    <a:cubicBezTo>
                      <a:pt x="17528" y="13315"/>
                      <a:pt x="17178" y="12732"/>
                      <a:pt x="16817" y="12173"/>
                    </a:cubicBezTo>
                    <a:cubicBezTo>
                      <a:pt x="16719" y="12022"/>
                      <a:pt x="16772" y="11825"/>
                      <a:pt x="16935" y="11735"/>
                    </a:cubicBezTo>
                    <a:cubicBezTo>
                      <a:pt x="17099" y="11644"/>
                      <a:pt x="17310" y="11693"/>
                      <a:pt x="17408" y="11845"/>
                    </a:cubicBezTo>
                    <a:cubicBezTo>
                      <a:pt x="17776" y="12415"/>
                      <a:pt x="18133" y="13010"/>
                      <a:pt x="18467" y="13612"/>
                    </a:cubicBezTo>
                    <a:cubicBezTo>
                      <a:pt x="18555" y="13769"/>
                      <a:pt x="18488" y="13962"/>
                      <a:pt x="18319" y="14043"/>
                    </a:cubicBezTo>
                    <a:cubicBezTo>
                      <a:pt x="18269" y="14067"/>
                      <a:pt x="18215" y="14078"/>
                      <a:pt x="18162" y="14078"/>
                    </a:cubicBezTo>
                    <a:close/>
                    <a:moveTo>
                      <a:pt x="15942" y="10648"/>
                    </a:moveTo>
                    <a:cubicBezTo>
                      <a:pt x="15833" y="10648"/>
                      <a:pt x="15726" y="10600"/>
                      <a:pt x="15659" y="10511"/>
                    </a:cubicBezTo>
                    <a:cubicBezTo>
                      <a:pt x="15251" y="9967"/>
                      <a:pt x="14820" y="9434"/>
                      <a:pt x="14379" y="8929"/>
                    </a:cubicBezTo>
                    <a:cubicBezTo>
                      <a:pt x="14259" y="8792"/>
                      <a:pt x="14281" y="8590"/>
                      <a:pt x="14429" y="8479"/>
                    </a:cubicBezTo>
                    <a:cubicBezTo>
                      <a:pt x="14577" y="8368"/>
                      <a:pt x="14793" y="8389"/>
                      <a:pt x="14913" y="8526"/>
                    </a:cubicBezTo>
                    <a:cubicBezTo>
                      <a:pt x="15365" y="9044"/>
                      <a:pt x="15806" y="9588"/>
                      <a:pt x="16224" y="10145"/>
                    </a:cubicBezTo>
                    <a:cubicBezTo>
                      <a:pt x="16333" y="10290"/>
                      <a:pt x="16294" y="10489"/>
                      <a:pt x="16138" y="10590"/>
                    </a:cubicBezTo>
                    <a:cubicBezTo>
                      <a:pt x="16078" y="10629"/>
                      <a:pt x="16010" y="10648"/>
                      <a:pt x="15942" y="10648"/>
                    </a:cubicBezTo>
                    <a:close/>
                    <a:moveTo>
                      <a:pt x="13226" y="7542"/>
                    </a:moveTo>
                    <a:cubicBezTo>
                      <a:pt x="13134" y="7542"/>
                      <a:pt x="13043" y="7508"/>
                      <a:pt x="12976" y="7442"/>
                    </a:cubicBezTo>
                    <a:cubicBezTo>
                      <a:pt x="12487" y="6962"/>
                      <a:pt x="11974" y="6498"/>
                      <a:pt x="11452" y="6063"/>
                    </a:cubicBezTo>
                    <a:cubicBezTo>
                      <a:pt x="11311" y="5945"/>
                      <a:pt x="11299" y="5742"/>
                      <a:pt x="11426" y="5611"/>
                    </a:cubicBezTo>
                    <a:cubicBezTo>
                      <a:pt x="11554" y="5480"/>
                      <a:pt x="11771" y="5469"/>
                      <a:pt x="11913" y="5587"/>
                    </a:cubicBezTo>
                    <a:cubicBezTo>
                      <a:pt x="12448" y="6034"/>
                      <a:pt x="12974" y="6510"/>
                      <a:pt x="13476" y="7002"/>
                    </a:cubicBezTo>
                    <a:cubicBezTo>
                      <a:pt x="13607" y="7130"/>
                      <a:pt x="13601" y="7333"/>
                      <a:pt x="13462" y="7454"/>
                    </a:cubicBezTo>
                    <a:cubicBezTo>
                      <a:pt x="13396" y="7513"/>
                      <a:pt x="13311" y="7542"/>
                      <a:pt x="13226" y="7542"/>
                    </a:cubicBezTo>
                    <a:close/>
                    <a:moveTo>
                      <a:pt x="10022" y="4870"/>
                    </a:moveTo>
                    <a:cubicBezTo>
                      <a:pt x="9949" y="4870"/>
                      <a:pt x="9876" y="4849"/>
                      <a:pt x="9814" y="4805"/>
                    </a:cubicBezTo>
                    <a:cubicBezTo>
                      <a:pt x="9251" y="4408"/>
                      <a:pt x="8664" y="4030"/>
                      <a:pt x="8068" y="3680"/>
                    </a:cubicBezTo>
                    <a:cubicBezTo>
                      <a:pt x="7907" y="3585"/>
                      <a:pt x="7860" y="3388"/>
                      <a:pt x="7961" y="3239"/>
                    </a:cubicBezTo>
                    <a:cubicBezTo>
                      <a:pt x="8063" y="3089"/>
                      <a:pt x="8276" y="3045"/>
                      <a:pt x="8436" y="3139"/>
                    </a:cubicBezTo>
                    <a:cubicBezTo>
                      <a:pt x="9048" y="3499"/>
                      <a:pt x="9652" y="3888"/>
                      <a:pt x="10230" y="4296"/>
                    </a:cubicBezTo>
                    <a:cubicBezTo>
                      <a:pt x="10381" y="4402"/>
                      <a:pt x="10411" y="4603"/>
                      <a:pt x="10296" y="4744"/>
                    </a:cubicBezTo>
                    <a:cubicBezTo>
                      <a:pt x="10228" y="4827"/>
                      <a:pt x="10126" y="4870"/>
                      <a:pt x="10022" y="4870"/>
                    </a:cubicBezTo>
                    <a:close/>
                    <a:moveTo>
                      <a:pt x="6385" y="2732"/>
                    </a:moveTo>
                    <a:cubicBezTo>
                      <a:pt x="6331" y="2732"/>
                      <a:pt x="6277" y="2721"/>
                      <a:pt x="6226" y="2696"/>
                    </a:cubicBezTo>
                    <a:cubicBezTo>
                      <a:pt x="5603" y="2395"/>
                      <a:pt x="4955" y="2113"/>
                      <a:pt x="4301" y="1859"/>
                    </a:cubicBezTo>
                    <a:cubicBezTo>
                      <a:pt x="4126" y="1791"/>
                      <a:pt x="4043" y="1604"/>
                      <a:pt x="4117" y="1441"/>
                    </a:cubicBezTo>
                    <a:cubicBezTo>
                      <a:pt x="4190" y="1278"/>
                      <a:pt x="4392" y="1201"/>
                      <a:pt x="4567" y="1269"/>
                    </a:cubicBezTo>
                    <a:cubicBezTo>
                      <a:pt x="5239" y="1530"/>
                      <a:pt x="5904" y="1819"/>
                      <a:pt x="6544" y="2129"/>
                    </a:cubicBezTo>
                    <a:cubicBezTo>
                      <a:pt x="6713" y="2210"/>
                      <a:pt x="6778" y="2403"/>
                      <a:pt x="6690" y="2560"/>
                    </a:cubicBezTo>
                    <a:cubicBezTo>
                      <a:pt x="6629" y="2670"/>
                      <a:pt x="6509" y="2732"/>
                      <a:pt x="6385" y="2732"/>
                    </a:cubicBezTo>
                    <a:close/>
                    <a:moveTo>
                      <a:pt x="2416" y="1187"/>
                    </a:moveTo>
                    <a:cubicBezTo>
                      <a:pt x="2380" y="1187"/>
                      <a:pt x="2344" y="1182"/>
                      <a:pt x="2309" y="1171"/>
                    </a:cubicBezTo>
                    <a:cubicBezTo>
                      <a:pt x="1644" y="970"/>
                      <a:pt x="956" y="788"/>
                      <a:pt x="263" y="630"/>
                    </a:cubicBezTo>
                    <a:cubicBezTo>
                      <a:pt x="78" y="588"/>
                      <a:pt x="-35" y="415"/>
                      <a:pt x="10" y="244"/>
                    </a:cubicBezTo>
                    <a:cubicBezTo>
                      <a:pt x="55" y="72"/>
                      <a:pt x="243" y="-33"/>
                      <a:pt x="427" y="9"/>
                    </a:cubicBezTo>
                    <a:cubicBezTo>
                      <a:pt x="1136" y="170"/>
                      <a:pt x="1842" y="357"/>
                      <a:pt x="2523" y="564"/>
                    </a:cubicBezTo>
                    <a:cubicBezTo>
                      <a:pt x="2704" y="619"/>
                      <a:pt x="2802" y="799"/>
                      <a:pt x="2743" y="967"/>
                    </a:cubicBezTo>
                    <a:cubicBezTo>
                      <a:pt x="2696" y="1102"/>
                      <a:pt x="2561" y="1187"/>
                      <a:pt x="2416" y="1187"/>
                    </a:cubicBezTo>
                    <a:close/>
                    <a:moveTo>
                      <a:pt x="2416" y="1187"/>
                    </a:move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/>
              </a:p>
            </p:txBody>
          </p:sp>
          <p:sp>
            <p:nvSpPr>
              <p:cNvPr id="155" name="AutoShape 9"/>
              <p:cNvSpPr>
                <a:spLocks/>
              </p:cNvSpPr>
              <p:nvPr/>
            </p:nvSpPr>
            <p:spPr bwMode="auto">
              <a:xfrm>
                <a:off x="0" y="0"/>
                <a:ext cx="84" cy="41"/>
              </a:xfrm>
              <a:custGeom>
                <a:avLst/>
                <a:gdLst/>
                <a:ahLst/>
                <a:cxnLst/>
                <a:rect l="0" t="0" r="r" b="b"/>
                <a:pathLst>
                  <a:path w="20995" h="21055">
                    <a:moveTo>
                      <a:pt x="16770" y="21055"/>
                    </a:moveTo>
                    <a:cubicBezTo>
                      <a:pt x="16538" y="21055"/>
                      <a:pt x="16302" y="21015"/>
                      <a:pt x="16060" y="20930"/>
                    </a:cubicBezTo>
                    <a:cubicBezTo>
                      <a:pt x="11976" y="19525"/>
                      <a:pt x="7803" y="18232"/>
                      <a:pt x="3657" y="17089"/>
                    </a:cubicBezTo>
                    <a:cubicBezTo>
                      <a:pt x="1343" y="16448"/>
                      <a:pt x="-276" y="12123"/>
                      <a:pt x="39" y="7424"/>
                    </a:cubicBezTo>
                    <a:cubicBezTo>
                      <a:pt x="355" y="2725"/>
                      <a:pt x="2505" y="-545"/>
                      <a:pt x="4798" y="75"/>
                    </a:cubicBezTo>
                    <a:cubicBezTo>
                      <a:pt x="9034" y="1247"/>
                      <a:pt x="13299" y="2568"/>
                      <a:pt x="17474" y="4005"/>
                    </a:cubicBezTo>
                    <a:cubicBezTo>
                      <a:pt x="19775" y="4799"/>
                      <a:pt x="21324" y="9228"/>
                      <a:pt x="20935" y="13903"/>
                    </a:cubicBezTo>
                    <a:cubicBezTo>
                      <a:pt x="20586" y="18091"/>
                      <a:pt x="18797" y="21055"/>
                      <a:pt x="16770" y="21055"/>
                    </a:cubicBezTo>
                    <a:close/>
                    <a:moveTo>
                      <a:pt x="16770" y="21055"/>
                    </a:move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sz="2400" dirty="0"/>
              </a:p>
            </p:txBody>
          </p:sp>
        </p:grpSp>
        <p:sp>
          <p:nvSpPr>
            <p:cNvPr id="156" name="AutoShape 11"/>
            <p:cNvSpPr>
              <a:spLocks/>
            </p:cNvSpPr>
            <p:nvPr/>
          </p:nvSpPr>
          <p:spPr bwMode="auto">
            <a:xfrm flipH="1">
              <a:off x="9597117" y="2633886"/>
              <a:ext cx="510604" cy="2000990"/>
            </a:xfrm>
            <a:custGeom>
              <a:avLst/>
              <a:gdLst/>
              <a:ahLst/>
              <a:cxnLst/>
              <a:rect l="0" t="0" r="r" b="b"/>
              <a:pathLst>
                <a:path w="21520" h="21580">
                  <a:moveTo>
                    <a:pt x="14483" y="21580"/>
                  </a:moveTo>
                  <a:cubicBezTo>
                    <a:pt x="14208" y="21580"/>
                    <a:pt x="13966" y="21529"/>
                    <a:pt x="13920" y="21457"/>
                  </a:cubicBezTo>
                  <a:cubicBezTo>
                    <a:pt x="13747" y="21188"/>
                    <a:pt x="13509" y="20913"/>
                    <a:pt x="13191" y="20615"/>
                  </a:cubicBezTo>
                  <a:cubicBezTo>
                    <a:pt x="13108" y="20537"/>
                    <a:pt x="13288" y="20456"/>
                    <a:pt x="13592" y="20435"/>
                  </a:cubicBezTo>
                  <a:cubicBezTo>
                    <a:pt x="13897" y="20413"/>
                    <a:pt x="14211" y="20459"/>
                    <a:pt x="14294" y="20537"/>
                  </a:cubicBezTo>
                  <a:cubicBezTo>
                    <a:pt x="14622" y="20845"/>
                    <a:pt x="14869" y="21131"/>
                    <a:pt x="15048" y="21410"/>
                  </a:cubicBezTo>
                  <a:cubicBezTo>
                    <a:pt x="15099" y="21490"/>
                    <a:pt x="14888" y="21565"/>
                    <a:pt x="14576" y="21578"/>
                  </a:cubicBezTo>
                  <a:cubicBezTo>
                    <a:pt x="14545" y="21579"/>
                    <a:pt x="14514" y="21580"/>
                    <a:pt x="14483" y="21580"/>
                  </a:cubicBezTo>
                  <a:close/>
                  <a:moveTo>
                    <a:pt x="12718" y="19884"/>
                  </a:moveTo>
                  <a:cubicBezTo>
                    <a:pt x="12481" y="19884"/>
                    <a:pt x="12260" y="19846"/>
                    <a:pt x="12178" y="19786"/>
                  </a:cubicBezTo>
                  <a:cubicBezTo>
                    <a:pt x="11832" y="19532"/>
                    <a:pt x="11441" y="19265"/>
                    <a:pt x="10979" y="18969"/>
                  </a:cubicBezTo>
                  <a:cubicBezTo>
                    <a:pt x="10862" y="18894"/>
                    <a:pt x="11005" y="18809"/>
                    <a:pt x="11298" y="18779"/>
                  </a:cubicBezTo>
                  <a:cubicBezTo>
                    <a:pt x="11591" y="18749"/>
                    <a:pt x="11924" y="18785"/>
                    <a:pt x="12041" y="18860"/>
                  </a:cubicBezTo>
                  <a:cubicBezTo>
                    <a:pt x="12509" y="19161"/>
                    <a:pt x="12907" y="19432"/>
                    <a:pt x="13258" y="19689"/>
                  </a:cubicBezTo>
                  <a:cubicBezTo>
                    <a:pt x="13362" y="19765"/>
                    <a:pt x="13204" y="19849"/>
                    <a:pt x="12906" y="19876"/>
                  </a:cubicBezTo>
                  <a:cubicBezTo>
                    <a:pt x="12844" y="19881"/>
                    <a:pt x="12780" y="19884"/>
                    <a:pt x="12718" y="19884"/>
                  </a:cubicBezTo>
                  <a:close/>
                  <a:moveTo>
                    <a:pt x="10196" y="18249"/>
                  </a:moveTo>
                  <a:cubicBezTo>
                    <a:pt x="9974" y="18249"/>
                    <a:pt x="9763" y="18216"/>
                    <a:pt x="9670" y="18160"/>
                  </a:cubicBezTo>
                  <a:cubicBezTo>
                    <a:pt x="9228" y="17895"/>
                    <a:pt x="8771" y="17627"/>
                    <a:pt x="8307" y="17355"/>
                  </a:cubicBezTo>
                  <a:cubicBezTo>
                    <a:pt x="8181" y="17281"/>
                    <a:pt x="8313" y="17194"/>
                    <a:pt x="8602" y="17162"/>
                  </a:cubicBezTo>
                  <a:cubicBezTo>
                    <a:pt x="8891" y="17130"/>
                    <a:pt x="9229" y="17163"/>
                    <a:pt x="9355" y="17237"/>
                  </a:cubicBezTo>
                  <a:cubicBezTo>
                    <a:pt x="9820" y="17510"/>
                    <a:pt x="10278" y="17779"/>
                    <a:pt x="10721" y="18045"/>
                  </a:cubicBezTo>
                  <a:cubicBezTo>
                    <a:pt x="10845" y="18120"/>
                    <a:pt x="10711" y="18206"/>
                    <a:pt x="10420" y="18237"/>
                  </a:cubicBezTo>
                  <a:cubicBezTo>
                    <a:pt x="10347" y="18245"/>
                    <a:pt x="10271" y="18249"/>
                    <a:pt x="10196" y="18249"/>
                  </a:cubicBezTo>
                  <a:close/>
                  <a:moveTo>
                    <a:pt x="7462" y="16636"/>
                  </a:moveTo>
                  <a:cubicBezTo>
                    <a:pt x="7241" y="16636"/>
                    <a:pt x="7030" y="16603"/>
                    <a:pt x="6937" y="16548"/>
                  </a:cubicBezTo>
                  <a:cubicBezTo>
                    <a:pt x="6429" y="16246"/>
                    <a:pt x="5991" y="15981"/>
                    <a:pt x="5598" y="15736"/>
                  </a:cubicBezTo>
                  <a:cubicBezTo>
                    <a:pt x="5478" y="15661"/>
                    <a:pt x="5617" y="15575"/>
                    <a:pt x="5909" y="15545"/>
                  </a:cubicBezTo>
                  <a:cubicBezTo>
                    <a:pt x="6202" y="15514"/>
                    <a:pt x="6536" y="15550"/>
                    <a:pt x="6656" y="15624"/>
                  </a:cubicBezTo>
                  <a:cubicBezTo>
                    <a:pt x="7047" y="15868"/>
                    <a:pt x="7482" y="16132"/>
                    <a:pt x="7987" y="16432"/>
                  </a:cubicBezTo>
                  <a:cubicBezTo>
                    <a:pt x="8112" y="16506"/>
                    <a:pt x="7978" y="16592"/>
                    <a:pt x="7688" y="16624"/>
                  </a:cubicBezTo>
                  <a:cubicBezTo>
                    <a:pt x="7615" y="16633"/>
                    <a:pt x="7538" y="16636"/>
                    <a:pt x="7462" y="16636"/>
                  </a:cubicBezTo>
                  <a:close/>
                  <a:moveTo>
                    <a:pt x="4861" y="15010"/>
                  </a:moveTo>
                  <a:cubicBezTo>
                    <a:pt x="4631" y="15010"/>
                    <a:pt x="4414" y="14974"/>
                    <a:pt x="4327" y="14915"/>
                  </a:cubicBezTo>
                  <a:cubicBezTo>
                    <a:pt x="3896" y="14625"/>
                    <a:pt x="3513" y="14353"/>
                    <a:pt x="3157" y="14083"/>
                  </a:cubicBezTo>
                  <a:cubicBezTo>
                    <a:pt x="3055" y="14007"/>
                    <a:pt x="3216" y="13923"/>
                    <a:pt x="3515" y="13897"/>
                  </a:cubicBezTo>
                  <a:cubicBezTo>
                    <a:pt x="3814" y="13872"/>
                    <a:pt x="4139" y="13913"/>
                    <a:pt x="4240" y="13989"/>
                  </a:cubicBezTo>
                  <a:cubicBezTo>
                    <a:pt x="4592" y="14256"/>
                    <a:pt x="4970" y="14525"/>
                    <a:pt x="5396" y="14811"/>
                  </a:cubicBezTo>
                  <a:cubicBezTo>
                    <a:pt x="5508" y="14887"/>
                    <a:pt x="5360" y="14971"/>
                    <a:pt x="5065" y="15000"/>
                  </a:cubicBezTo>
                  <a:cubicBezTo>
                    <a:pt x="4997" y="15007"/>
                    <a:pt x="4929" y="15010"/>
                    <a:pt x="4861" y="15010"/>
                  </a:cubicBezTo>
                  <a:close/>
                  <a:moveTo>
                    <a:pt x="2671" y="13344"/>
                  </a:moveTo>
                  <a:cubicBezTo>
                    <a:pt x="2423" y="13344"/>
                    <a:pt x="2194" y="13302"/>
                    <a:pt x="2122" y="13238"/>
                  </a:cubicBezTo>
                  <a:cubicBezTo>
                    <a:pt x="1797" y="12948"/>
                    <a:pt x="1506" y="12659"/>
                    <a:pt x="1257" y="12379"/>
                  </a:cubicBezTo>
                  <a:cubicBezTo>
                    <a:pt x="1187" y="12300"/>
                    <a:pt x="1380" y="12222"/>
                    <a:pt x="1688" y="12204"/>
                  </a:cubicBezTo>
                  <a:cubicBezTo>
                    <a:pt x="1995" y="12186"/>
                    <a:pt x="2302" y="12235"/>
                    <a:pt x="2372" y="12314"/>
                  </a:cubicBezTo>
                  <a:cubicBezTo>
                    <a:pt x="2616" y="12589"/>
                    <a:pt x="2902" y="12872"/>
                    <a:pt x="3221" y="13157"/>
                  </a:cubicBezTo>
                  <a:cubicBezTo>
                    <a:pt x="3308" y="13235"/>
                    <a:pt x="3133" y="13316"/>
                    <a:pt x="2829" y="13338"/>
                  </a:cubicBezTo>
                  <a:cubicBezTo>
                    <a:pt x="2777" y="13342"/>
                    <a:pt x="2724" y="13344"/>
                    <a:pt x="2671" y="13344"/>
                  </a:cubicBezTo>
                  <a:close/>
                  <a:moveTo>
                    <a:pt x="1160" y="11631"/>
                  </a:moveTo>
                  <a:cubicBezTo>
                    <a:pt x="884" y="11631"/>
                    <a:pt x="641" y="11579"/>
                    <a:pt x="596" y="11507"/>
                  </a:cubicBezTo>
                  <a:cubicBezTo>
                    <a:pt x="411" y="11211"/>
                    <a:pt x="267" y="10915"/>
                    <a:pt x="169" y="10625"/>
                  </a:cubicBezTo>
                  <a:cubicBezTo>
                    <a:pt x="141" y="10545"/>
                    <a:pt x="374" y="10474"/>
                    <a:pt x="689" y="10467"/>
                  </a:cubicBezTo>
                  <a:cubicBezTo>
                    <a:pt x="1003" y="10459"/>
                    <a:pt x="1281" y="10519"/>
                    <a:pt x="1308" y="10600"/>
                  </a:cubicBezTo>
                  <a:cubicBezTo>
                    <a:pt x="1404" y="10882"/>
                    <a:pt x="1544" y="11172"/>
                    <a:pt x="1725" y="11461"/>
                  </a:cubicBezTo>
                  <a:cubicBezTo>
                    <a:pt x="1775" y="11541"/>
                    <a:pt x="1563" y="11616"/>
                    <a:pt x="1251" y="11629"/>
                  </a:cubicBezTo>
                  <a:cubicBezTo>
                    <a:pt x="1220" y="11630"/>
                    <a:pt x="1190" y="11631"/>
                    <a:pt x="1160" y="11631"/>
                  </a:cubicBezTo>
                  <a:close/>
                  <a:moveTo>
                    <a:pt x="573" y="9867"/>
                  </a:moveTo>
                  <a:cubicBezTo>
                    <a:pt x="259" y="9867"/>
                    <a:pt x="4" y="9810"/>
                    <a:pt x="2" y="9729"/>
                  </a:cubicBezTo>
                  <a:cubicBezTo>
                    <a:pt x="1" y="9697"/>
                    <a:pt x="0" y="9669"/>
                    <a:pt x="0" y="9637"/>
                  </a:cubicBezTo>
                  <a:cubicBezTo>
                    <a:pt x="0" y="9372"/>
                    <a:pt x="38" y="9107"/>
                    <a:pt x="113" y="8845"/>
                  </a:cubicBezTo>
                  <a:cubicBezTo>
                    <a:pt x="136" y="8764"/>
                    <a:pt x="406" y="8705"/>
                    <a:pt x="725" y="8710"/>
                  </a:cubicBezTo>
                  <a:cubicBezTo>
                    <a:pt x="1040" y="8716"/>
                    <a:pt x="1277" y="8787"/>
                    <a:pt x="1254" y="8868"/>
                  </a:cubicBezTo>
                  <a:cubicBezTo>
                    <a:pt x="1181" y="9123"/>
                    <a:pt x="1143" y="9383"/>
                    <a:pt x="1144" y="9641"/>
                  </a:cubicBezTo>
                  <a:cubicBezTo>
                    <a:pt x="1144" y="9672"/>
                    <a:pt x="1144" y="9695"/>
                    <a:pt x="1145" y="9727"/>
                  </a:cubicBezTo>
                  <a:cubicBezTo>
                    <a:pt x="1148" y="9807"/>
                    <a:pt x="894" y="9867"/>
                    <a:pt x="578" y="9867"/>
                  </a:cubicBezTo>
                  <a:cubicBezTo>
                    <a:pt x="576" y="9867"/>
                    <a:pt x="575" y="9867"/>
                    <a:pt x="573" y="9867"/>
                  </a:cubicBezTo>
                  <a:close/>
                  <a:moveTo>
                    <a:pt x="1077" y="8131"/>
                  </a:moveTo>
                  <a:cubicBezTo>
                    <a:pt x="1048" y="8131"/>
                    <a:pt x="1017" y="8130"/>
                    <a:pt x="987" y="8129"/>
                  </a:cubicBezTo>
                  <a:cubicBezTo>
                    <a:pt x="675" y="8116"/>
                    <a:pt x="462" y="8041"/>
                    <a:pt x="512" y="7962"/>
                  </a:cubicBezTo>
                  <a:cubicBezTo>
                    <a:pt x="557" y="7887"/>
                    <a:pt x="606" y="7813"/>
                    <a:pt x="659" y="7738"/>
                  </a:cubicBezTo>
                  <a:cubicBezTo>
                    <a:pt x="812" y="7520"/>
                    <a:pt x="986" y="7302"/>
                    <a:pt x="1176" y="7089"/>
                  </a:cubicBezTo>
                  <a:cubicBezTo>
                    <a:pt x="1247" y="7010"/>
                    <a:pt x="1554" y="6961"/>
                    <a:pt x="1862" y="6979"/>
                  </a:cubicBezTo>
                  <a:cubicBezTo>
                    <a:pt x="2169" y="6997"/>
                    <a:pt x="2362" y="7076"/>
                    <a:pt x="2291" y="7155"/>
                  </a:cubicBezTo>
                  <a:cubicBezTo>
                    <a:pt x="2105" y="7363"/>
                    <a:pt x="1934" y="7576"/>
                    <a:pt x="1785" y="7790"/>
                  </a:cubicBezTo>
                  <a:cubicBezTo>
                    <a:pt x="1734" y="7862"/>
                    <a:pt x="1686" y="7935"/>
                    <a:pt x="1642" y="8007"/>
                  </a:cubicBezTo>
                  <a:cubicBezTo>
                    <a:pt x="1597" y="8079"/>
                    <a:pt x="1354" y="8131"/>
                    <a:pt x="1077" y="8131"/>
                  </a:cubicBezTo>
                  <a:close/>
                  <a:moveTo>
                    <a:pt x="2614" y="6420"/>
                  </a:moveTo>
                  <a:cubicBezTo>
                    <a:pt x="2559" y="6420"/>
                    <a:pt x="2503" y="6418"/>
                    <a:pt x="2448" y="6413"/>
                  </a:cubicBezTo>
                  <a:cubicBezTo>
                    <a:pt x="2145" y="6390"/>
                    <a:pt x="1975" y="6308"/>
                    <a:pt x="2066" y="6231"/>
                  </a:cubicBezTo>
                  <a:cubicBezTo>
                    <a:pt x="2403" y="5946"/>
                    <a:pt x="2781" y="5663"/>
                    <a:pt x="3190" y="5390"/>
                  </a:cubicBezTo>
                  <a:cubicBezTo>
                    <a:pt x="3303" y="5314"/>
                    <a:pt x="3633" y="5277"/>
                    <a:pt x="3928" y="5306"/>
                  </a:cubicBezTo>
                  <a:cubicBezTo>
                    <a:pt x="4223" y="5335"/>
                    <a:pt x="4370" y="5419"/>
                    <a:pt x="4257" y="5495"/>
                  </a:cubicBezTo>
                  <a:cubicBezTo>
                    <a:pt x="3859" y="5761"/>
                    <a:pt x="3490" y="6037"/>
                    <a:pt x="3160" y="6316"/>
                  </a:cubicBezTo>
                  <a:cubicBezTo>
                    <a:pt x="3086" y="6379"/>
                    <a:pt x="2859" y="6420"/>
                    <a:pt x="2614" y="6420"/>
                  </a:cubicBezTo>
                  <a:close/>
                  <a:moveTo>
                    <a:pt x="5070" y="4781"/>
                  </a:moveTo>
                  <a:cubicBezTo>
                    <a:pt x="4988" y="4781"/>
                    <a:pt x="4905" y="4777"/>
                    <a:pt x="4826" y="4767"/>
                  </a:cubicBezTo>
                  <a:cubicBezTo>
                    <a:pt x="4540" y="4732"/>
                    <a:pt x="4418" y="4645"/>
                    <a:pt x="4553" y="4572"/>
                  </a:cubicBezTo>
                  <a:cubicBezTo>
                    <a:pt x="5049" y="4303"/>
                    <a:pt x="5590" y="4038"/>
                    <a:pt x="6160" y="3783"/>
                  </a:cubicBezTo>
                  <a:cubicBezTo>
                    <a:pt x="6317" y="3713"/>
                    <a:pt x="6666" y="3688"/>
                    <a:pt x="6940" y="3729"/>
                  </a:cubicBezTo>
                  <a:cubicBezTo>
                    <a:pt x="7214" y="3769"/>
                    <a:pt x="7309" y="3858"/>
                    <a:pt x="7152" y="3929"/>
                  </a:cubicBezTo>
                  <a:cubicBezTo>
                    <a:pt x="6597" y="4177"/>
                    <a:pt x="6070" y="4435"/>
                    <a:pt x="5587" y="4697"/>
                  </a:cubicBezTo>
                  <a:cubicBezTo>
                    <a:pt x="5489" y="4750"/>
                    <a:pt x="5284" y="4781"/>
                    <a:pt x="5070" y="4781"/>
                  </a:cubicBezTo>
                  <a:close/>
                  <a:moveTo>
                    <a:pt x="8479" y="3258"/>
                  </a:moveTo>
                  <a:cubicBezTo>
                    <a:pt x="8368" y="3258"/>
                    <a:pt x="8255" y="3250"/>
                    <a:pt x="8156" y="3232"/>
                  </a:cubicBezTo>
                  <a:cubicBezTo>
                    <a:pt x="7896" y="3187"/>
                    <a:pt x="7830" y="3095"/>
                    <a:pt x="8008" y="3029"/>
                  </a:cubicBezTo>
                  <a:cubicBezTo>
                    <a:pt x="8665" y="2784"/>
                    <a:pt x="9366" y="2544"/>
                    <a:pt x="10093" y="2316"/>
                  </a:cubicBezTo>
                  <a:cubicBezTo>
                    <a:pt x="10293" y="2253"/>
                    <a:pt x="10653" y="2244"/>
                    <a:pt x="10897" y="2295"/>
                  </a:cubicBezTo>
                  <a:cubicBezTo>
                    <a:pt x="11142" y="2346"/>
                    <a:pt x="11178" y="2438"/>
                    <a:pt x="10979" y="2501"/>
                  </a:cubicBezTo>
                  <a:cubicBezTo>
                    <a:pt x="10272" y="2723"/>
                    <a:pt x="9590" y="2956"/>
                    <a:pt x="8951" y="3195"/>
                  </a:cubicBezTo>
                  <a:cubicBezTo>
                    <a:pt x="8840" y="3236"/>
                    <a:pt x="8661" y="3258"/>
                    <a:pt x="8479" y="3258"/>
                  </a:cubicBezTo>
                  <a:close/>
                  <a:moveTo>
                    <a:pt x="12817" y="1898"/>
                  </a:moveTo>
                  <a:cubicBezTo>
                    <a:pt x="12673" y="1898"/>
                    <a:pt x="12530" y="1885"/>
                    <a:pt x="12419" y="1857"/>
                  </a:cubicBezTo>
                  <a:cubicBezTo>
                    <a:pt x="12192" y="1801"/>
                    <a:pt x="12186" y="1708"/>
                    <a:pt x="12406" y="1650"/>
                  </a:cubicBezTo>
                  <a:cubicBezTo>
                    <a:pt x="13219" y="1435"/>
                    <a:pt x="14072" y="1229"/>
                    <a:pt x="14939" y="1037"/>
                  </a:cubicBezTo>
                  <a:cubicBezTo>
                    <a:pt x="15178" y="985"/>
                    <a:pt x="15539" y="992"/>
                    <a:pt x="15745" y="1053"/>
                  </a:cubicBezTo>
                  <a:cubicBezTo>
                    <a:pt x="15951" y="1114"/>
                    <a:pt x="15925" y="1207"/>
                    <a:pt x="15685" y="1259"/>
                  </a:cubicBezTo>
                  <a:cubicBezTo>
                    <a:pt x="14844" y="1445"/>
                    <a:pt x="14016" y="1645"/>
                    <a:pt x="13227" y="1854"/>
                  </a:cubicBezTo>
                  <a:cubicBezTo>
                    <a:pt x="13115" y="1883"/>
                    <a:pt x="12966" y="1898"/>
                    <a:pt x="12817" y="1898"/>
                  </a:cubicBezTo>
                  <a:close/>
                  <a:moveTo>
                    <a:pt x="18017" y="753"/>
                  </a:moveTo>
                  <a:cubicBezTo>
                    <a:pt x="17838" y="753"/>
                    <a:pt x="17661" y="732"/>
                    <a:pt x="17549" y="691"/>
                  </a:cubicBezTo>
                  <a:cubicBezTo>
                    <a:pt x="17367" y="625"/>
                    <a:pt x="17429" y="534"/>
                    <a:pt x="17688" y="487"/>
                  </a:cubicBezTo>
                  <a:cubicBezTo>
                    <a:pt x="19478" y="164"/>
                    <a:pt x="20655" y="21"/>
                    <a:pt x="20704" y="15"/>
                  </a:cubicBezTo>
                  <a:cubicBezTo>
                    <a:pt x="20990" y="-20"/>
                    <a:pt x="21330" y="11"/>
                    <a:pt x="21465" y="84"/>
                  </a:cubicBezTo>
                  <a:cubicBezTo>
                    <a:pt x="21600" y="157"/>
                    <a:pt x="21478" y="245"/>
                    <a:pt x="21193" y="279"/>
                  </a:cubicBezTo>
                  <a:cubicBezTo>
                    <a:pt x="21182" y="281"/>
                    <a:pt x="20047" y="420"/>
                    <a:pt x="18346" y="727"/>
                  </a:cubicBezTo>
                  <a:cubicBezTo>
                    <a:pt x="18246" y="745"/>
                    <a:pt x="18131" y="753"/>
                    <a:pt x="18017" y="753"/>
                  </a:cubicBezTo>
                  <a:close/>
                  <a:moveTo>
                    <a:pt x="18017" y="753"/>
                  </a:move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lIns="0" tIns="0" rIns="0" bIns="0"/>
            <a:lstStyle/>
            <a:p>
              <a:endParaRPr lang="en-US" sz="2400" dirty="0"/>
            </a:p>
          </p:txBody>
        </p:sp>
      </p:grpSp>
      <p:sp>
        <p:nvSpPr>
          <p:cNvPr id="157" name="TextBox 156"/>
          <p:cNvSpPr txBox="1"/>
          <p:nvPr/>
        </p:nvSpPr>
        <p:spPr>
          <a:xfrm>
            <a:off x="1268854" y="1228858"/>
            <a:ext cx="43899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       公文接收与转发是银行办公室重要的日常工作，很长一段时间内都是依赖人工接收、排版、转发的，人工处理问题不少：</a:t>
            </a:r>
            <a:endParaRPr lang="en-US" altLang="zh-CN" sz="1600" dirty="0" smtClean="0">
              <a:latin typeface="微软雅黑" pitchFamily="34" charset="-122"/>
              <a:ea typeface="微软雅黑" pitchFamily="34" charset="-122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公文数量多，全部依赖人工处理消耗</a:t>
            </a: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了业务人员</a:t>
            </a: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大量精力，且人工排版难免疏忽</a:t>
            </a:r>
            <a:endParaRPr lang="en-US" altLang="zh-CN" sz="1600" dirty="0" smtClean="0">
              <a:latin typeface="微软雅黑" pitchFamily="34" charset="-122"/>
              <a:ea typeface="微软雅黑" pitchFamily="34" charset="-122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公文格式多样，可能是</a:t>
            </a: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PDF</a:t>
            </a: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或者网页文章等不易转帖的格式，人工转录费时低效</a:t>
            </a:r>
            <a:endParaRPr lang="en-US" altLang="zh-CN" sz="1600" dirty="0" smtClean="0">
              <a:latin typeface="微软雅黑" pitchFamily="34" charset="-122"/>
              <a:ea typeface="微软雅黑" pitchFamily="34" charset="-122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公文有保密性需要，排版工作无法轻易转包给第三方人员</a:t>
            </a:r>
            <a:endParaRPr lang="en-US" altLang="zh-CN" sz="1600" dirty="0" smtClean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 rot="450772">
            <a:off x="2482860" y="5039621"/>
            <a:ext cx="4275000" cy="941092"/>
            <a:chOff x="2482860" y="5039621"/>
            <a:chExt cx="4275000" cy="941092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2860" y="5080713"/>
              <a:ext cx="4275000" cy="900000"/>
            </a:xfrm>
            <a:prstGeom prst="rect">
              <a:avLst/>
            </a:prstGeom>
          </p:spPr>
        </p:pic>
        <p:sp>
          <p:nvSpPr>
            <p:cNvPr id="21" name="矩形 20"/>
            <p:cNvSpPr/>
            <p:nvPr/>
          </p:nvSpPr>
          <p:spPr>
            <a:xfrm>
              <a:off x="2513682" y="5039621"/>
              <a:ext cx="4036546" cy="900000"/>
            </a:xfrm>
            <a:prstGeom prst="rect">
              <a:avLst/>
            </a:prstGeom>
            <a:noFill/>
            <a:ln w="57150">
              <a:solidFill>
                <a:srgbClr val="FF00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472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组合 47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49" name="椭圆 48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1" name="椭圆 60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cxnSp>
        <p:nvCxnSpPr>
          <p:cNvPr id="62" name="直接连接符 61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平行四边形 62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</a:t>
            </a:r>
            <a:endParaRPr lang="zh-CN" altLang="en-US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技术方案</a:t>
            </a:r>
            <a:endParaRPr lang="zh-CN" altLang="en-US" sz="2400" b="1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312946" y="979340"/>
            <a:ext cx="9569283" cy="5158199"/>
            <a:chOff x="1893800" y="1198599"/>
            <a:chExt cx="9174224" cy="5158199"/>
          </a:xfrm>
        </p:grpSpPr>
        <p:sp>
          <p:nvSpPr>
            <p:cNvPr id="20" name="任意多边形 19"/>
            <p:cNvSpPr/>
            <p:nvPr/>
          </p:nvSpPr>
          <p:spPr>
            <a:xfrm>
              <a:off x="2294828" y="2004911"/>
              <a:ext cx="1164968" cy="1771465"/>
            </a:xfrm>
            <a:custGeom>
              <a:avLst/>
              <a:gdLst>
                <a:gd name="connsiteX0" fmla="*/ 0 w 906780"/>
                <a:gd name="connsiteY0" fmla="*/ 1379220 h 1379220"/>
                <a:gd name="connsiteX1" fmla="*/ 571500 w 906780"/>
                <a:gd name="connsiteY1" fmla="*/ 1379220 h 1379220"/>
                <a:gd name="connsiteX2" fmla="*/ 906780 w 906780"/>
                <a:gd name="connsiteY2" fmla="*/ 1059180 h 1379220"/>
                <a:gd name="connsiteX3" fmla="*/ 906780 w 906780"/>
                <a:gd name="connsiteY3" fmla="*/ 0 h 1379220"/>
                <a:gd name="connsiteX0" fmla="*/ 0 w 906780"/>
                <a:gd name="connsiteY0" fmla="*/ 1379220 h 1379220"/>
                <a:gd name="connsiteX1" fmla="*/ 571500 w 906780"/>
                <a:gd name="connsiteY1" fmla="*/ 1379220 h 1379220"/>
                <a:gd name="connsiteX2" fmla="*/ 906780 w 906780"/>
                <a:gd name="connsiteY2" fmla="*/ 1059180 h 1379220"/>
                <a:gd name="connsiteX3" fmla="*/ 906780 w 906780"/>
                <a:gd name="connsiteY3" fmla="*/ 0 h 1379220"/>
                <a:gd name="connsiteX0" fmla="*/ 0 w 906780"/>
                <a:gd name="connsiteY0" fmla="*/ 1379220 h 1379220"/>
                <a:gd name="connsiteX1" fmla="*/ 571500 w 906780"/>
                <a:gd name="connsiteY1" fmla="*/ 1379220 h 1379220"/>
                <a:gd name="connsiteX2" fmla="*/ 906780 w 906780"/>
                <a:gd name="connsiteY2" fmla="*/ 1059180 h 1379220"/>
                <a:gd name="connsiteX3" fmla="*/ 906780 w 906780"/>
                <a:gd name="connsiteY3" fmla="*/ 0 h 1379220"/>
                <a:gd name="connsiteX0" fmla="*/ 0 w 906780"/>
                <a:gd name="connsiteY0" fmla="*/ 1379220 h 1379220"/>
                <a:gd name="connsiteX1" fmla="*/ 571500 w 906780"/>
                <a:gd name="connsiteY1" fmla="*/ 1379220 h 1379220"/>
                <a:gd name="connsiteX2" fmla="*/ 906780 w 906780"/>
                <a:gd name="connsiteY2" fmla="*/ 1059180 h 1379220"/>
                <a:gd name="connsiteX3" fmla="*/ 906780 w 906780"/>
                <a:gd name="connsiteY3" fmla="*/ 0 h 1379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6780" h="1379220">
                  <a:moveTo>
                    <a:pt x="0" y="1379220"/>
                  </a:moveTo>
                  <a:lnTo>
                    <a:pt x="571500" y="1379220"/>
                  </a:lnTo>
                  <a:cubicBezTo>
                    <a:pt x="611821" y="1120139"/>
                    <a:pt x="766445" y="1061085"/>
                    <a:pt x="906780" y="1059180"/>
                  </a:cubicBezTo>
                  <a:lnTo>
                    <a:pt x="906780" y="0"/>
                  </a:lnTo>
                </a:path>
              </a:pathLst>
            </a:cu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prstClr val="white"/>
                </a:solidFill>
              </a:endParaRPr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3420645" y="3760064"/>
              <a:ext cx="1742557" cy="1771465"/>
            </a:xfrm>
            <a:custGeom>
              <a:avLst/>
              <a:gdLst>
                <a:gd name="connsiteX0" fmla="*/ 0 w 1356360"/>
                <a:gd name="connsiteY0" fmla="*/ 320040 h 1379220"/>
                <a:gd name="connsiteX1" fmla="*/ 373380 w 1356360"/>
                <a:gd name="connsiteY1" fmla="*/ 0 h 1379220"/>
                <a:gd name="connsiteX2" fmla="*/ 990600 w 1356360"/>
                <a:gd name="connsiteY2" fmla="*/ 0 h 1379220"/>
                <a:gd name="connsiteX3" fmla="*/ 1356360 w 1356360"/>
                <a:gd name="connsiteY3" fmla="*/ 342900 h 1379220"/>
                <a:gd name="connsiteX4" fmla="*/ 1356360 w 1356360"/>
                <a:gd name="connsiteY4" fmla="*/ 1379220 h 1379220"/>
                <a:gd name="connsiteX0" fmla="*/ 0 w 1356360"/>
                <a:gd name="connsiteY0" fmla="*/ 320040 h 1379220"/>
                <a:gd name="connsiteX1" fmla="*/ 373380 w 1356360"/>
                <a:gd name="connsiteY1" fmla="*/ 0 h 1379220"/>
                <a:gd name="connsiteX2" fmla="*/ 990600 w 1356360"/>
                <a:gd name="connsiteY2" fmla="*/ 0 h 1379220"/>
                <a:gd name="connsiteX3" fmla="*/ 1356360 w 1356360"/>
                <a:gd name="connsiteY3" fmla="*/ 342900 h 1379220"/>
                <a:gd name="connsiteX4" fmla="*/ 1356360 w 1356360"/>
                <a:gd name="connsiteY4" fmla="*/ 1379220 h 1379220"/>
                <a:gd name="connsiteX0" fmla="*/ 0 w 1356360"/>
                <a:gd name="connsiteY0" fmla="*/ 320040 h 1379220"/>
                <a:gd name="connsiteX1" fmla="*/ 373380 w 1356360"/>
                <a:gd name="connsiteY1" fmla="*/ 0 h 1379220"/>
                <a:gd name="connsiteX2" fmla="*/ 990600 w 1356360"/>
                <a:gd name="connsiteY2" fmla="*/ 0 h 1379220"/>
                <a:gd name="connsiteX3" fmla="*/ 1356360 w 1356360"/>
                <a:gd name="connsiteY3" fmla="*/ 342900 h 1379220"/>
                <a:gd name="connsiteX4" fmla="*/ 1356360 w 1356360"/>
                <a:gd name="connsiteY4" fmla="*/ 1379220 h 1379220"/>
                <a:gd name="connsiteX0" fmla="*/ 0 w 1356360"/>
                <a:gd name="connsiteY0" fmla="*/ 320040 h 1379220"/>
                <a:gd name="connsiteX1" fmla="*/ 373380 w 1356360"/>
                <a:gd name="connsiteY1" fmla="*/ 0 h 1379220"/>
                <a:gd name="connsiteX2" fmla="*/ 990600 w 1356360"/>
                <a:gd name="connsiteY2" fmla="*/ 0 h 1379220"/>
                <a:gd name="connsiteX3" fmla="*/ 1356360 w 1356360"/>
                <a:gd name="connsiteY3" fmla="*/ 342900 h 1379220"/>
                <a:gd name="connsiteX4" fmla="*/ 1356360 w 1356360"/>
                <a:gd name="connsiteY4" fmla="*/ 1379220 h 1379220"/>
                <a:gd name="connsiteX0" fmla="*/ 0 w 1356360"/>
                <a:gd name="connsiteY0" fmla="*/ 320040 h 1379220"/>
                <a:gd name="connsiteX1" fmla="*/ 373380 w 1356360"/>
                <a:gd name="connsiteY1" fmla="*/ 0 h 1379220"/>
                <a:gd name="connsiteX2" fmla="*/ 990600 w 1356360"/>
                <a:gd name="connsiteY2" fmla="*/ 0 h 1379220"/>
                <a:gd name="connsiteX3" fmla="*/ 1356360 w 1356360"/>
                <a:gd name="connsiteY3" fmla="*/ 342900 h 1379220"/>
                <a:gd name="connsiteX4" fmla="*/ 1356360 w 1356360"/>
                <a:gd name="connsiteY4" fmla="*/ 1379220 h 1379220"/>
                <a:gd name="connsiteX0" fmla="*/ 0 w 1356360"/>
                <a:gd name="connsiteY0" fmla="*/ 320040 h 1379220"/>
                <a:gd name="connsiteX1" fmla="*/ 373380 w 1356360"/>
                <a:gd name="connsiteY1" fmla="*/ 0 h 1379220"/>
                <a:gd name="connsiteX2" fmla="*/ 990600 w 1356360"/>
                <a:gd name="connsiteY2" fmla="*/ 0 h 1379220"/>
                <a:gd name="connsiteX3" fmla="*/ 1356360 w 1356360"/>
                <a:gd name="connsiteY3" fmla="*/ 342900 h 1379220"/>
                <a:gd name="connsiteX4" fmla="*/ 1356360 w 1356360"/>
                <a:gd name="connsiteY4" fmla="*/ 1379220 h 1379220"/>
                <a:gd name="connsiteX0" fmla="*/ 0 w 1356360"/>
                <a:gd name="connsiteY0" fmla="*/ 320040 h 1379220"/>
                <a:gd name="connsiteX1" fmla="*/ 373380 w 1356360"/>
                <a:gd name="connsiteY1" fmla="*/ 0 h 1379220"/>
                <a:gd name="connsiteX2" fmla="*/ 990600 w 1356360"/>
                <a:gd name="connsiteY2" fmla="*/ 0 h 1379220"/>
                <a:gd name="connsiteX3" fmla="*/ 1356360 w 1356360"/>
                <a:gd name="connsiteY3" fmla="*/ 342900 h 1379220"/>
                <a:gd name="connsiteX4" fmla="*/ 1356360 w 1356360"/>
                <a:gd name="connsiteY4" fmla="*/ 1379220 h 1379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360" h="1379220">
                  <a:moveTo>
                    <a:pt x="0" y="320040"/>
                  </a:moveTo>
                  <a:cubicBezTo>
                    <a:pt x="322104" y="337185"/>
                    <a:pt x="346551" y="149542"/>
                    <a:pt x="373380" y="0"/>
                  </a:cubicBezTo>
                  <a:lnTo>
                    <a:pt x="990600" y="0"/>
                  </a:lnTo>
                  <a:cubicBezTo>
                    <a:pt x="1024413" y="230981"/>
                    <a:pt x="1191577" y="345281"/>
                    <a:pt x="1356360" y="342900"/>
                  </a:cubicBezTo>
                  <a:lnTo>
                    <a:pt x="1356360" y="1379220"/>
                  </a:lnTo>
                </a:path>
              </a:pathLst>
            </a:cu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prstClr val="white"/>
                </a:solidFill>
              </a:endParaRPr>
            </a:p>
          </p:txBody>
        </p:sp>
        <p:sp>
          <p:nvSpPr>
            <p:cNvPr id="22" name="任意多边形 21"/>
            <p:cNvSpPr/>
            <p:nvPr/>
          </p:nvSpPr>
          <p:spPr>
            <a:xfrm>
              <a:off x="5145073" y="2004911"/>
              <a:ext cx="1722979" cy="1771465"/>
            </a:xfrm>
            <a:custGeom>
              <a:avLst/>
              <a:gdLst>
                <a:gd name="connsiteX0" fmla="*/ 0 w 1341120"/>
                <a:gd name="connsiteY0" fmla="*/ 1021080 h 1379220"/>
                <a:gd name="connsiteX1" fmla="*/ 396240 w 1341120"/>
                <a:gd name="connsiteY1" fmla="*/ 1379220 h 1379220"/>
                <a:gd name="connsiteX2" fmla="*/ 1013460 w 1341120"/>
                <a:gd name="connsiteY2" fmla="*/ 1379220 h 1379220"/>
                <a:gd name="connsiteX3" fmla="*/ 1341120 w 1341120"/>
                <a:gd name="connsiteY3" fmla="*/ 1036320 h 1379220"/>
                <a:gd name="connsiteX4" fmla="*/ 1341120 w 1341120"/>
                <a:gd name="connsiteY4" fmla="*/ 0 h 1379220"/>
                <a:gd name="connsiteX0" fmla="*/ 0 w 1341120"/>
                <a:gd name="connsiteY0" fmla="*/ 1021080 h 1379220"/>
                <a:gd name="connsiteX1" fmla="*/ 396240 w 1341120"/>
                <a:gd name="connsiteY1" fmla="*/ 1379220 h 1379220"/>
                <a:gd name="connsiteX2" fmla="*/ 1013460 w 1341120"/>
                <a:gd name="connsiteY2" fmla="*/ 1379220 h 1379220"/>
                <a:gd name="connsiteX3" fmla="*/ 1341120 w 1341120"/>
                <a:gd name="connsiteY3" fmla="*/ 1036320 h 1379220"/>
                <a:gd name="connsiteX4" fmla="*/ 1341120 w 1341120"/>
                <a:gd name="connsiteY4" fmla="*/ 0 h 1379220"/>
                <a:gd name="connsiteX0" fmla="*/ 0 w 1341120"/>
                <a:gd name="connsiteY0" fmla="*/ 1021080 h 1379220"/>
                <a:gd name="connsiteX1" fmla="*/ 396240 w 1341120"/>
                <a:gd name="connsiteY1" fmla="*/ 1379220 h 1379220"/>
                <a:gd name="connsiteX2" fmla="*/ 1013460 w 1341120"/>
                <a:gd name="connsiteY2" fmla="*/ 1379220 h 1379220"/>
                <a:gd name="connsiteX3" fmla="*/ 1341120 w 1341120"/>
                <a:gd name="connsiteY3" fmla="*/ 1036320 h 1379220"/>
                <a:gd name="connsiteX4" fmla="*/ 1341120 w 1341120"/>
                <a:gd name="connsiteY4" fmla="*/ 0 h 1379220"/>
                <a:gd name="connsiteX0" fmla="*/ 0 w 1341120"/>
                <a:gd name="connsiteY0" fmla="*/ 1021080 h 1379220"/>
                <a:gd name="connsiteX1" fmla="*/ 396240 w 1341120"/>
                <a:gd name="connsiteY1" fmla="*/ 1379220 h 1379220"/>
                <a:gd name="connsiteX2" fmla="*/ 1013460 w 1341120"/>
                <a:gd name="connsiteY2" fmla="*/ 1379220 h 1379220"/>
                <a:gd name="connsiteX3" fmla="*/ 1341120 w 1341120"/>
                <a:gd name="connsiteY3" fmla="*/ 1036320 h 1379220"/>
                <a:gd name="connsiteX4" fmla="*/ 1341120 w 1341120"/>
                <a:gd name="connsiteY4" fmla="*/ 0 h 1379220"/>
                <a:gd name="connsiteX0" fmla="*/ 0 w 1341120"/>
                <a:gd name="connsiteY0" fmla="*/ 1021080 h 1379220"/>
                <a:gd name="connsiteX1" fmla="*/ 396240 w 1341120"/>
                <a:gd name="connsiteY1" fmla="*/ 1379220 h 1379220"/>
                <a:gd name="connsiteX2" fmla="*/ 1013460 w 1341120"/>
                <a:gd name="connsiteY2" fmla="*/ 1379220 h 1379220"/>
                <a:gd name="connsiteX3" fmla="*/ 1341120 w 1341120"/>
                <a:gd name="connsiteY3" fmla="*/ 1036320 h 1379220"/>
                <a:gd name="connsiteX4" fmla="*/ 1341120 w 1341120"/>
                <a:gd name="connsiteY4" fmla="*/ 0 h 1379220"/>
                <a:gd name="connsiteX0" fmla="*/ 0 w 1341120"/>
                <a:gd name="connsiteY0" fmla="*/ 1021080 h 1379220"/>
                <a:gd name="connsiteX1" fmla="*/ 396240 w 1341120"/>
                <a:gd name="connsiteY1" fmla="*/ 1379220 h 1379220"/>
                <a:gd name="connsiteX2" fmla="*/ 1013460 w 1341120"/>
                <a:gd name="connsiteY2" fmla="*/ 1379220 h 1379220"/>
                <a:gd name="connsiteX3" fmla="*/ 1341120 w 1341120"/>
                <a:gd name="connsiteY3" fmla="*/ 1036320 h 1379220"/>
                <a:gd name="connsiteX4" fmla="*/ 1341120 w 1341120"/>
                <a:gd name="connsiteY4" fmla="*/ 0 h 1379220"/>
                <a:gd name="connsiteX0" fmla="*/ 0 w 1341120"/>
                <a:gd name="connsiteY0" fmla="*/ 1021080 h 1379220"/>
                <a:gd name="connsiteX1" fmla="*/ 396240 w 1341120"/>
                <a:gd name="connsiteY1" fmla="*/ 1379220 h 1379220"/>
                <a:gd name="connsiteX2" fmla="*/ 1013460 w 1341120"/>
                <a:gd name="connsiteY2" fmla="*/ 1379220 h 1379220"/>
                <a:gd name="connsiteX3" fmla="*/ 1341120 w 1341120"/>
                <a:gd name="connsiteY3" fmla="*/ 1036320 h 1379220"/>
                <a:gd name="connsiteX4" fmla="*/ 1341120 w 1341120"/>
                <a:gd name="connsiteY4" fmla="*/ 0 h 1379220"/>
                <a:gd name="connsiteX0" fmla="*/ 0 w 1341120"/>
                <a:gd name="connsiteY0" fmla="*/ 1021080 h 1379220"/>
                <a:gd name="connsiteX1" fmla="*/ 396240 w 1341120"/>
                <a:gd name="connsiteY1" fmla="*/ 1379220 h 1379220"/>
                <a:gd name="connsiteX2" fmla="*/ 1013460 w 1341120"/>
                <a:gd name="connsiteY2" fmla="*/ 1379220 h 1379220"/>
                <a:gd name="connsiteX3" fmla="*/ 1341120 w 1341120"/>
                <a:gd name="connsiteY3" fmla="*/ 1036320 h 1379220"/>
                <a:gd name="connsiteX4" fmla="*/ 1341120 w 1341120"/>
                <a:gd name="connsiteY4" fmla="*/ 0 h 1379220"/>
                <a:gd name="connsiteX0" fmla="*/ 0 w 1341120"/>
                <a:gd name="connsiteY0" fmla="*/ 1021080 h 1379220"/>
                <a:gd name="connsiteX1" fmla="*/ 396240 w 1341120"/>
                <a:gd name="connsiteY1" fmla="*/ 1379220 h 1379220"/>
                <a:gd name="connsiteX2" fmla="*/ 1013460 w 1341120"/>
                <a:gd name="connsiteY2" fmla="*/ 1379220 h 1379220"/>
                <a:gd name="connsiteX3" fmla="*/ 1341120 w 1341120"/>
                <a:gd name="connsiteY3" fmla="*/ 1036320 h 1379220"/>
                <a:gd name="connsiteX4" fmla="*/ 1341120 w 1341120"/>
                <a:gd name="connsiteY4" fmla="*/ 0 h 1379220"/>
                <a:gd name="connsiteX0" fmla="*/ 0 w 1341120"/>
                <a:gd name="connsiteY0" fmla="*/ 1021080 h 1379220"/>
                <a:gd name="connsiteX1" fmla="*/ 396240 w 1341120"/>
                <a:gd name="connsiteY1" fmla="*/ 1379220 h 1379220"/>
                <a:gd name="connsiteX2" fmla="*/ 1013460 w 1341120"/>
                <a:gd name="connsiteY2" fmla="*/ 1379220 h 1379220"/>
                <a:gd name="connsiteX3" fmla="*/ 1341120 w 1341120"/>
                <a:gd name="connsiteY3" fmla="*/ 1036320 h 1379220"/>
                <a:gd name="connsiteX4" fmla="*/ 1341120 w 1341120"/>
                <a:gd name="connsiteY4" fmla="*/ 0 h 1379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1120" h="1379220">
                  <a:moveTo>
                    <a:pt x="0" y="1021080"/>
                  </a:moveTo>
                  <a:cubicBezTo>
                    <a:pt x="267812" y="1011872"/>
                    <a:pt x="371317" y="1171734"/>
                    <a:pt x="396240" y="1379220"/>
                  </a:cubicBezTo>
                  <a:lnTo>
                    <a:pt x="1013460" y="1379220"/>
                  </a:lnTo>
                  <a:cubicBezTo>
                    <a:pt x="1020286" y="1100615"/>
                    <a:pt x="1169987" y="1045845"/>
                    <a:pt x="1341120" y="1036320"/>
                  </a:cubicBezTo>
                  <a:lnTo>
                    <a:pt x="1341120" y="0"/>
                  </a:lnTo>
                </a:path>
              </a:pathLst>
            </a:cu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prstClr val="white"/>
                </a:solidFill>
              </a:endParaRPr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8571602" y="3345517"/>
              <a:ext cx="1605504" cy="436570"/>
            </a:xfrm>
            <a:custGeom>
              <a:avLst/>
              <a:gdLst>
                <a:gd name="connsiteX0" fmla="*/ 0 w 1249680"/>
                <a:gd name="connsiteY0" fmla="*/ 0 h 335280"/>
                <a:gd name="connsiteX1" fmla="*/ 365760 w 1249680"/>
                <a:gd name="connsiteY1" fmla="*/ 335280 h 335280"/>
                <a:gd name="connsiteX2" fmla="*/ 1249680 w 1249680"/>
                <a:gd name="connsiteY2" fmla="*/ 335280 h 335280"/>
                <a:gd name="connsiteX0" fmla="*/ 0 w 1249680"/>
                <a:gd name="connsiteY0" fmla="*/ 1933 h 337213"/>
                <a:gd name="connsiteX1" fmla="*/ 365760 w 1249680"/>
                <a:gd name="connsiteY1" fmla="*/ 337213 h 337213"/>
                <a:gd name="connsiteX2" fmla="*/ 1249680 w 1249680"/>
                <a:gd name="connsiteY2" fmla="*/ 337213 h 337213"/>
                <a:gd name="connsiteX0" fmla="*/ 0 w 1249680"/>
                <a:gd name="connsiteY0" fmla="*/ 3084 h 338364"/>
                <a:gd name="connsiteX1" fmla="*/ 365760 w 1249680"/>
                <a:gd name="connsiteY1" fmla="*/ 338364 h 338364"/>
                <a:gd name="connsiteX2" fmla="*/ 1249680 w 1249680"/>
                <a:gd name="connsiteY2" fmla="*/ 338364 h 338364"/>
                <a:gd name="connsiteX0" fmla="*/ 0 w 1249680"/>
                <a:gd name="connsiteY0" fmla="*/ 4623 h 339903"/>
                <a:gd name="connsiteX1" fmla="*/ 365760 w 1249680"/>
                <a:gd name="connsiteY1" fmla="*/ 339903 h 339903"/>
                <a:gd name="connsiteX2" fmla="*/ 1249680 w 1249680"/>
                <a:gd name="connsiteY2" fmla="*/ 339903 h 339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49680" h="339903">
                  <a:moveTo>
                    <a:pt x="0" y="4623"/>
                  </a:moveTo>
                  <a:cubicBezTo>
                    <a:pt x="219552" y="-28874"/>
                    <a:pt x="334328" y="123368"/>
                    <a:pt x="365760" y="339903"/>
                  </a:cubicBezTo>
                  <a:lnTo>
                    <a:pt x="1249680" y="339903"/>
                  </a:lnTo>
                </a:path>
              </a:pathLst>
            </a:cu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prstClr val="white"/>
                </a:solidFill>
              </a:endParaRPr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6855819" y="3760064"/>
              <a:ext cx="1742557" cy="1771465"/>
            </a:xfrm>
            <a:custGeom>
              <a:avLst/>
              <a:gdLst>
                <a:gd name="connsiteX0" fmla="*/ 0 w 1356360"/>
                <a:gd name="connsiteY0" fmla="*/ 320040 h 1379220"/>
                <a:gd name="connsiteX1" fmla="*/ 373380 w 1356360"/>
                <a:gd name="connsiteY1" fmla="*/ 0 h 1379220"/>
                <a:gd name="connsiteX2" fmla="*/ 990600 w 1356360"/>
                <a:gd name="connsiteY2" fmla="*/ 0 h 1379220"/>
                <a:gd name="connsiteX3" fmla="*/ 1356360 w 1356360"/>
                <a:gd name="connsiteY3" fmla="*/ 342900 h 1379220"/>
                <a:gd name="connsiteX4" fmla="*/ 1356360 w 1356360"/>
                <a:gd name="connsiteY4" fmla="*/ 1379220 h 1379220"/>
                <a:gd name="connsiteX0" fmla="*/ 0 w 1356360"/>
                <a:gd name="connsiteY0" fmla="*/ 320040 h 1379220"/>
                <a:gd name="connsiteX1" fmla="*/ 373380 w 1356360"/>
                <a:gd name="connsiteY1" fmla="*/ 0 h 1379220"/>
                <a:gd name="connsiteX2" fmla="*/ 990600 w 1356360"/>
                <a:gd name="connsiteY2" fmla="*/ 0 h 1379220"/>
                <a:gd name="connsiteX3" fmla="*/ 1356360 w 1356360"/>
                <a:gd name="connsiteY3" fmla="*/ 342900 h 1379220"/>
                <a:gd name="connsiteX4" fmla="*/ 1356360 w 1356360"/>
                <a:gd name="connsiteY4" fmla="*/ 1379220 h 1379220"/>
                <a:gd name="connsiteX0" fmla="*/ 0 w 1356360"/>
                <a:gd name="connsiteY0" fmla="*/ 320040 h 1379220"/>
                <a:gd name="connsiteX1" fmla="*/ 373380 w 1356360"/>
                <a:gd name="connsiteY1" fmla="*/ 0 h 1379220"/>
                <a:gd name="connsiteX2" fmla="*/ 990600 w 1356360"/>
                <a:gd name="connsiteY2" fmla="*/ 0 h 1379220"/>
                <a:gd name="connsiteX3" fmla="*/ 1356360 w 1356360"/>
                <a:gd name="connsiteY3" fmla="*/ 342900 h 1379220"/>
                <a:gd name="connsiteX4" fmla="*/ 1356360 w 1356360"/>
                <a:gd name="connsiteY4" fmla="*/ 1379220 h 1379220"/>
                <a:gd name="connsiteX0" fmla="*/ 0 w 1356360"/>
                <a:gd name="connsiteY0" fmla="*/ 320040 h 1379220"/>
                <a:gd name="connsiteX1" fmla="*/ 373380 w 1356360"/>
                <a:gd name="connsiteY1" fmla="*/ 0 h 1379220"/>
                <a:gd name="connsiteX2" fmla="*/ 990600 w 1356360"/>
                <a:gd name="connsiteY2" fmla="*/ 0 h 1379220"/>
                <a:gd name="connsiteX3" fmla="*/ 1356360 w 1356360"/>
                <a:gd name="connsiteY3" fmla="*/ 342900 h 1379220"/>
                <a:gd name="connsiteX4" fmla="*/ 1356360 w 1356360"/>
                <a:gd name="connsiteY4" fmla="*/ 1379220 h 1379220"/>
                <a:gd name="connsiteX0" fmla="*/ 0 w 1356360"/>
                <a:gd name="connsiteY0" fmla="*/ 320040 h 1379220"/>
                <a:gd name="connsiteX1" fmla="*/ 373380 w 1356360"/>
                <a:gd name="connsiteY1" fmla="*/ 0 h 1379220"/>
                <a:gd name="connsiteX2" fmla="*/ 990600 w 1356360"/>
                <a:gd name="connsiteY2" fmla="*/ 0 h 1379220"/>
                <a:gd name="connsiteX3" fmla="*/ 1356360 w 1356360"/>
                <a:gd name="connsiteY3" fmla="*/ 342900 h 1379220"/>
                <a:gd name="connsiteX4" fmla="*/ 1356360 w 1356360"/>
                <a:gd name="connsiteY4" fmla="*/ 1379220 h 1379220"/>
                <a:gd name="connsiteX0" fmla="*/ 0 w 1356360"/>
                <a:gd name="connsiteY0" fmla="*/ 320040 h 1379220"/>
                <a:gd name="connsiteX1" fmla="*/ 373380 w 1356360"/>
                <a:gd name="connsiteY1" fmla="*/ 0 h 1379220"/>
                <a:gd name="connsiteX2" fmla="*/ 990600 w 1356360"/>
                <a:gd name="connsiteY2" fmla="*/ 0 h 1379220"/>
                <a:gd name="connsiteX3" fmla="*/ 1356360 w 1356360"/>
                <a:gd name="connsiteY3" fmla="*/ 342900 h 1379220"/>
                <a:gd name="connsiteX4" fmla="*/ 1356360 w 1356360"/>
                <a:gd name="connsiteY4" fmla="*/ 1379220 h 1379220"/>
                <a:gd name="connsiteX0" fmla="*/ 0 w 1356360"/>
                <a:gd name="connsiteY0" fmla="*/ 320040 h 1379220"/>
                <a:gd name="connsiteX1" fmla="*/ 373380 w 1356360"/>
                <a:gd name="connsiteY1" fmla="*/ 0 h 1379220"/>
                <a:gd name="connsiteX2" fmla="*/ 990600 w 1356360"/>
                <a:gd name="connsiteY2" fmla="*/ 0 h 1379220"/>
                <a:gd name="connsiteX3" fmla="*/ 1356360 w 1356360"/>
                <a:gd name="connsiteY3" fmla="*/ 342900 h 1379220"/>
                <a:gd name="connsiteX4" fmla="*/ 1356360 w 1356360"/>
                <a:gd name="connsiteY4" fmla="*/ 1379220 h 1379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360" h="1379220">
                  <a:moveTo>
                    <a:pt x="0" y="320040"/>
                  </a:moveTo>
                  <a:cubicBezTo>
                    <a:pt x="322104" y="337185"/>
                    <a:pt x="346551" y="149542"/>
                    <a:pt x="373380" y="0"/>
                  </a:cubicBezTo>
                  <a:lnTo>
                    <a:pt x="990600" y="0"/>
                  </a:lnTo>
                  <a:cubicBezTo>
                    <a:pt x="1024413" y="230981"/>
                    <a:pt x="1191577" y="345281"/>
                    <a:pt x="1356360" y="342900"/>
                  </a:cubicBezTo>
                  <a:lnTo>
                    <a:pt x="1356360" y="1379220"/>
                  </a:lnTo>
                </a:path>
              </a:pathLst>
            </a:cu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1">
                <a:solidFill>
                  <a:prstClr val="white"/>
                </a:solidFill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>
              <a:off x="4103506" y="3936157"/>
              <a:ext cx="416253" cy="0"/>
            </a:xfrm>
            <a:prstGeom prst="line">
              <a:avLst/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5798440" y="3591393"/>
              <a:ext cx="416253" cy="0"/>
            </a:xfrm>
            <a:prstGeom prst="line">
              <a:avLst/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7518971" y="3936157"/>
              <a:ext cx="416253" cy="0"/>
            </a:xfrm>
            <a:prstGeom prst="line">
              <a:avLst/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5" name="椭圆 34"/>
            <p:cNvSpPr>
              <a:spLocks noChangeAspect="1"/>
            </p:cNvSpPr>
            <p:nvPr/>
          </p:nvSpPr>
          <p:spPr>
            <a:xfrm>
              <a:off x="4882418" y="3504657"/>
              <a:ext cx="555004" cy="5548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1" dirty="0">
                  <a:solidFill>
                    <a:prstClr val="white"/>
                  </a:solidFill>
                </a:rPr>
                <a:t>2</a:t>
              </a:r>
            </a:p>
          </p:txBody>
        </p:sp>
        <p:sp>
          <p:nvSpPr>
            <p:cNvPr id="36" name="椭圆 35"/>
            <p:cNvSpPr>
              <a:spLocks noChangeAspect="1"/>
            </p:cNvSpPr>
            <p:nvPr/>
          </p:nvSpPr>
          <p:spPr>
            <a:xfrm>
              <a:off x="3182302" y="3498946"/>
              <a:ext cx="555004" cy="55486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1" dirty="0">
                  <a:solidFill>
                    <a:prstClr val="white"/>
                  </a:solidFill>
                </a:rPr>
                <a:t>1</a:t>
              </a:r>
            </a:p>
          </p:txBody>
        </p:sp>
        <p:sp>
          <p:nvSpPr>
            <p:cNvPr id="37" name="椭圆 36"/>
            <p:cNvSpPr>
              <a:spLocks noChangeAspect="1"/>
            </p:cNvSpPr>
            <p:nvPr/>
          </p:nvSpPr>
          <p:spPr>
            <a:xfrm>
              <a:off x="6590549" y="3504657"/>
              <a:ext cx="555004" cy="5548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1" dirty="0">
                  <a:solidFill>
                    <a:prstClr val="white"/>
                  </a:solidFill>
                </a:rPr>
                <a:t>3</a:t>
              </a:r>
            </a:p>
          </p:txBody>
        </p:sp>
        <p:sp>
          <p:nvSpPr>
            <p:cNvPr id="38" name="椭圆 37"/>
            <p:cNvSpPr>
              <a:spLocks noChangeAspect="1"/>
            </p:cNvSpPr>
            <p:nvPr/>
          </p:nvSpPr>
          <p:spPr>
            <a:xfrm>
              <a:off x="8320870" y="3522706"/>
              <a:ext cx="555004" cy="5548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1" dirty="0">
                  <a:solidFill>
                    <a:prstClr val="white"/>
                  </a:solidFill>
                </a:rPr>
                <a:t>4</a:t>
              </a: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3188306" y="1198599"/>
              <a:ext cx="644681" cy="663609"/>
              <a:chOff x="3213121" y="1201551"/>
              <a:chExt cx="644681" cy="663609"/>
            </a:xfrm>
          </p:grpSpPr>
          <p:sp>
            <p:nvSpPr>
              <p:cNvPr id="26" name="任意多边形 25"/>
              <p:cNvSpPr/>
              <p:nvPr/>
            </p:nvSpPr>
            <p:spPr>
              <a:xfrm>
                <a:off x="3490626" y="1201551"/>
                <a:ext cx="367176" cy="440420"/>
              </a:xfrm>
              <a:custGeom>
                <a:avLst/>
                <a:gdLst>
                  <a:gd name="connsiteX0" fmla="*/ 0 w 285750"/>
                  <a:gd name="connsiteY0" fmla="*/ 0 h 342900"/>
                  <a:gd name="connsiteX1" fmla="*/ 285750 w 285750"/>
                  <a:gd name="connsiteY1" fmla="*/ 342900 h 342900"/>
                  <a:gd name="connsiteX0" fmla="*/ 0 w 285750"/>
                  <a:gd name="connsiteY0" fmla="*/ 0 h 342900"/>
                  <a:gd name="connsiteX1" fmla="*/ 285750 w 285750"/>
                  <a:gd name="connsiteY1" fmla="*/ 342900 h 342900"/>
                  <a:gd name="connsiteX0" fmla="*/ 0 w 285750"/>
                  <a:gd name="connsiteY0" fmla="*/ 0 h 342900"/>
                  <a:gd name="connsiteX1" fmla="*/ 285750 w 285750"/>
                  <a:gd name="connsiteY1" fmla="*/ 342900 h 342900"/>
                  <a:gd name="connsiteX0" fmla="*/ 0 w 285750"/>
                  <a:gd name="connsiteY0" fmla="*/ 0 h 342900"/>
                  <a:gd name="connsiteX1" fmla="*/ 285750 w 285750"/>
                  <a:gd name="connsiteY1" fmla="*/ 342900 h 342900"/>
                  <a:gd name="connsiteX0" fmla="*/ 0 w 285750"/>
                  <a:gd name="connsiteY0" fmla="*/ 0 h 342900"/>
                  <a:gd name="connsiteX1" fmla="*/ 285750 w 285750"/>
                  <a:gd name="connsiteY1" fmla="*/ 342900 h 342900"/>
                  <a:gd name="connsiteX0" fmla="*/ 0 w 285800"/>
                  <a:gd name="connsiteY0" fmla="*/ 0 h 342900"/>
                  <a:gd name="connsiteX1" fmla="*/ 285750 w 285800"/>
                  <a:gd name="connsiteY1" fmla="*/ 34290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800" h="342900">
                    <a:moveTo>
                      <a:pt x="0" y="0"/>
                    </a:moveTo>
                    <a:cubicBezTo>
                      <a:pt x="207169" y="16669"/>
                      <a:pt x="288132" y="135732"/>
                      <a:pt x="285750" y="342900"/>
                    </a:cubicBezTo>
                  </a:path>
                </a:pathLst>
              </a:custGeom>
              <a:noFill/>
              <a:ln w="381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1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椭圆 32"/>
              <p:cNvSpPr>
                <a:spLocks noChangeAspect="1"/>
              </p:cNvSpPr>
              <p:nvPr/>
            </p:nvSpPr>
            <p:spPr>
              <a:xfrm>
                <a:off x="3213121" y="1310300"/>
                <a:ext cx="555004" cy="55486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1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Freeform 217"/>
              <p:cNvSpPr>
                <a:spLocks noChangeAspect="1" noEditPoints="1"/>
              </p:cNvSpPr>
              <p:nvPr/>
            </p:nvSpPr>
            <p:spPr bwMode="auto">
              <a:xfrm>
                <a:off x="3348841" y="1437848"/>
                <a:ext cx="318656" cy="323669"/>
              </a:xfrm>
              <a:custGeom>
                <a:avLst/>
                <a:gdLst>
                  <a:gd name="T0" fmla="*/ 49 w 125"/>
                  <a:gd name="T1" fmla="*/ 16 h 127"/>
                  <a:gd name="T2" fmla="*/ 36 w 125"/>
                  <a:gd name="T3" fmla="*/ 18 h 127"/>
                  <a:gd name="T4" fmla="*/ 25 w 125"/>
                  <a:gd name="T5" fmla="*/ 26 h 127"/>
                  <a:gd name="T6" fmla="*/ 18 w 125"/>
                  <a:gd name="T7" fmla="*/ 37 h 127"/>
                  <a:gd name="T8" fmla="*/ 15 w 125"/>
                  <a:gd name="T9" fmla="*/ 50 h 127"/>
                  <a:gd name="T10" fmla="*/ 18 w 125"/>
                  <a:gd name="T11" fmla="*/ 64 h 127"/>
                  <a:gd name="T12" fmla="*/ 25 w 125"/>
                  <a:gd name="T13" fmla="*/ 75 h 127"/>
                  <a:gd name="T14" fmla="*/ 36 w 125"/>
                  <a:gd name="T15" fmla="*/ 81 h 127"/>
                  <a:gd name="T16" fmla="*/ 49 w 125"/>
                  <a:gd name="T17" fmla="*/ 85 h 127"/>
                  <a:gd name="T18" fmla="*/ 63 w 125"/>
                  <a:gd name="T19" fmla="*/ 81 h 127"/>
                  <a:gd name="T20" fmla="*/ 73 w 125"/>
                  <a:gd name="T21" fmla="*/ 75 h 127"/>
                  <a:gd name="T22" fmla="*/ 81 w 125"/>
                  <a:gd name="T23" fmla="*/ 64 h 127"/>
                  <a:gd name="T24" fmla="*/ 84 w 125"/>
                  <a:gd name="T25" fmla="*/ 50 h 127"/>
                  <a:gd name="T26" fmla="*/ 81 w 125"/>
                  <a:gd name="T27" fmla="*/ 37 h 127"/>
                  <a:gd name="T28" fmla="*/ 73 w 125"/>
                  <a:gd name="T29" fmla="*/ 26 h 127"/>
                  <a:gd name="T30" fmla="*/ 63 w 125"/>
                  <a:gd name="T31" fmla="*/ 18 h 127"/>
                  <a:gd name="T32" fmla="*/ 49 w 125"/>
                  <a:gd name="T33" fmla="*/ 16 h 127"/>
                  <a:gd name="T34" fmla="*/ 49 w 125"/>
                  <a:gd name="T35" fmla="*/ 0 h 127"/>
                  <a:gd name="T36" fmla="*/ 68 w 125"/>
                  <a:gd name="T37" fmla="*/ 4 h 127"/>
                  <a:gd name="T38" fmla="*/ 85 w 125"/>
                  <a:gd name="T39" fmla="*/ 16 h 127"/>
                  <a:gd name="T40" fmla="*/ 95 w 125"/>
                  <a:gd name="T41" fmla="*/ 31 h 127"/>
                  <a:gd name="T42" fmla="*/ 99 w 125"/>
                  <a:gd name="T43" fmla="*/ 50 h 127"/>
                  <a:gd name="T44" fmla="*/ 97 w 125"/>
                  <a:gd name="T45" fmla="*/ 64 h 127"/>
                  <a:gd name="T46" fmla="*/ 91 w 125"/>
                  <a:gd name="T47" fmla="*/ 77 h 127"/>
                  <a:gd name="T48" fmla="*/ 91 w 125"/>
                  <a:gd name="T49" fmla="*/ 78 h 127"/>
                  <a:gd name="T50" fmla="*/ 122 w 125"/>
                  <a:gd name="T51" fmla="*/ 109 h 127"/>
                  <a:gd name="T52" fmla="*/ 124 w 125"/>
                  <a:gd name="T53" fmla="*/ 113 h 127"/>
                  <a:gd name="T54" fmla="*/ 125 w 125"/>
                  <a:gd name="T55" fmla="*/ 116 h 127"/>
                  <a:gd name="T56" fmla="*/ 124 w 125"/>
                  <a:gd name="T57" fmla="*/ 120 h 127"/>
                  <a:gd name="T58" fmla="*/ 122 w 125"/>
                  <a:gd name="T59" fmla="*/ 123 h 127"/>
                  <a:gd name="T60" fmla="*/ 119 w 125"/>
                  <a:gd name="T61" fmla="*/ 126 h 127"/>
                  <a:gd name="T62" fmla="*/ 115 w 125"/>
                  <a:gd name="T63" fmla="*/ 127 h 127"/>
                  <a:gd name="T64" fmla="*/ 111 w 125"/>
                  <a:gd name="T65" fmla="*/ 126 h 127"/>
                  <a:gd name="T66" fmla="*/ 107 w 125"/>
                  <a:gd name="T67" fmla="*/ 123 h 127"/>
                  <a:gd name="T68" fmla="*/ 77 w 125"/>
                  <a:gd name="T69" fmla="*/ 93 h 127"/>
                  <a:gd name="T70" fmla="*/ 76 w 125"/>
                  <a:gd name="T71" fmla="*/ 92 h 127"/>
                  <a:gd name="T72" fmla="*/ 64 w 125"/>
                  <a:gd name="T73" fmla="*/ 98 h 127"/>
                  <a:gd name="T74" fmla="*/ 49 w 125"/>
                  <a:gd name="T75" fmla="*/ 101 h 127"/>
                  <a:gd name="T76" fmla="*/ 30 w 125"/>
                  <a:gd name="T77" fmla="*/ 97 h 127"/>
                  <a:gd name="T78" fmla="*/ 14 w 125"/>
                  <a:gd name="T79" fmla="*/ 85 h 127"/>
                  <a:gd name="T80" fmla="*/ 4 w 125"/>
                  <a:gd name="T81" fmla="*/ 69 h 127"/>
                  <a:gd name="T82" fmla="*/ 0 w 125"/>
                  <a:gd name="T83" fmla="*/ 50 h 127"/>
                  <a:gd name="T84" fmla="*/ 4 w 125"/>
                  <a:gd name="T85" fmla="*/ 31 h 127"/>
                  <a:gd name="T86" fmla="*/ 14 w 125"/>
                  <a:gd name="T87" fmla="*/ 16 h 127"/>
                  <a:gd name="T88" fmla="*/ 30 w 125"/>
                  <a:gd name="T89" fmla="*/ 4 h 127"/>
                  <a:gd name="T90" fmla="*/ 49 w 125"/>
                  <a:gd name="T91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25" h="127">
                    <a:moveTo>
                      <a:pt x="49" y="16"/>
                    </a:moveTo>
                    <a:lnTo>
                      <a:pt x="36" y="18"/>
                    </a:lnTo>
                    <a:lnTo>
                      <a:pt x="25" y="26"/>
                    </a:lnTo>
                    <a:lnTo>
                      <a:pt x="18" y="37"/>
                    </a:lnTo>
                    <a:lnTo>
                      <a:pt x="15" y="50"/>
                    </a:lnTo>
                    <a:lnTo>
                      <a:pt x="18" y="64"/>
                    </a:lnTo>
                    <a:lnTo>
                      <a:pt x="25" y="75"/>
                    </a:lnTo>
                    <a:lnTo>
                      <a:pt x="36" y="81"/>
                    </a:lnTo>
                    <a:lnTo>
                      <a:pt x="49" y="85"/>
                    </a:lnTo>
                    <a:lnTo>
                      <a:pt x="63" y="81"/>
                    </a:lnTo>
                    <a:lnTo>
                      <a:pt x="73" y="75"/>
                    </a:lnTo>
                    <a:lnTo>
                      <a:pt x="81" y="64"/>
                    </a:lnTo>
                    <a:lnTo>
                      <a:pt x="84" y="50"/>
                    </a:lnTo>
                    <a:lnTo>
                      <a:pt x="81" y="37"/>
                    </a:lnTo>
                    <a:lnTo>
                      <a:pt x="73" y="26"/>
                    </a:lnTo>
                    <a:lnTo>
                      <a:pt x="63" y="18"/>
                    </a:lnTo>
                    <a:lnTo>
                      <a:pt x="49" y="16"/>
                    </a:lnTo>
                    <a:close/>
                    <a:moveTo>
                      <a:pt x="49" y="0"/>
                    </a:moveTo>
                    <a:lnTo>
                      <a:pt x="68" y="4"/>
                    </a:lnTo>
                    <a:lnTo>
                      <a:pt x="85" y="16"/>
                    </a:lnTo>
                    <a:lnTo>
                      <a:pt x="95" y="31"/>
                    </a:lnTo>
                    <a:lnTo>
                      <a:pt x="99" y="50"/>
                    </a:lnTo>
                    <a:lnTo>
                      <a:pt x="97" y="64"/>
                    </a:lnTo>
                    <a:lnTo>
                      <a:pt x="91" y="77"/>
                    </a:lnTo>
                    <a:lnTo>
                      <a:pt x="91" y="78"/>
                    </a:lnTo>
                    <a:lnTo>
                      <a:pt x="122" y="109"/>
                    </a:lnTo>
                    <a:lnTo>
                      <a:pt x="124" y="113"/>
                    </a:lnTo>
                    <a:lnTo>
                      <a:pt x="125" y="116"/>
                    </a:lnTo>
                    <a:lnTo>
                      <a:pt x="124" y="120"/>
                    </a:lnTo>
                    <a:lnTo>
                      <a:pt x="122" y="123"/>
                    </a:lnTo>
                    <a:lnTo>
                      <a:pt x="119" y="126"/>
                    </a:lnTo>
                    <a:lnTo>
                      <a:pt x="115" y="127"/>
                    </a:lnTo>
                    <a:lnTo>
                      <a:pt x="111" y="126"/>
                    </a:lnTo>
                    <a:lnTo>
                      <a:pt x="107" y="123"/>
                    </a:lnTo>
                    <a:lnTo>
                      <a:pt x="77" y="93"/>
                    </a:lnTo>
                    <a:lnTo>
                      <a:pt x="76" y="92"/>
                    </a:lnTo>
                    <a:lnTo>
                      <a:pt x="64" y="98"/>
                    </a:lnTo>
                    <a:lnTo>
                      <a:pt x="49" y="101"/>
                    </a:lnTo>
                    <a:lnTo>
                      <a:pt x="30" y="97"/>
                    </a:lnTo>
                    <a:lnTo>
                      <a:pt x="14" y="85"/>
                    </a:lnTo>
                    <a:lnTo>
                      <a:pt x="4" y="69"/>
                    </a:lnTo>
                    <a:lnTo>
                      <a:pt x="0" y="50"/>
                    </a:lnTo>
                    <a:lnTo>
                      <a:pt x="4" y="31"/>
                    </a:lnTo>
                    <a:lnTo>
                      <a:pt x="14" y="16"/>
                    </a:lnTo>
                    <a:lnTo>
                      <a:pt x="30" y="4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1" rIns="68580" bIns="34291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1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4728695" y="5707413"/>
              <a:ext cx="708727" cy="635606"/>
              <a:chOff x="4749243" y="5718596"/>
              <a:chExt cx="708727" cy="635606"/>
            </a:xfrm>
          </p:grpSpPr>
          <p:sp>
            <p:nvSpPr>
              <p:cNvPr id="31" name="任意多边形 30"/>
              <p:cNvSpPr/>
              <p:nvPr/>
            </p:nvSpPr>
            <p:spPr>
              <a:xfrm flipH="1" flipV="1">
                <a:off x="4749243" y="5913782"/>
                <a:ext cx="367176" cy="440420"/>
              </a:xfrm>
              <a:custGeom>
                <a:avLst/>
                <a:gdLst>
                  <a:gd name="connsiteX0" fmla="*/ 0 w 285750"/>
                  <a:gd name="connsiteY0" fmla="*/ 0 h 342900"/>
                  <a:gd name="connsiteX1" fmla="*/ 285750 w 285750"/>
                  <a:gd name="connsiteY1" fmla="*/ 342900 h 342900"/>
                  <a:gd name="connsiteX0" fmla="*/ 0 w 285750"/>
                  <a:gd name="connsiteY0" fmla="*/ 0 h 342900"/>
                  <a:gd name="connsiteX1" fmla="*/ 285750 w 285750"/>
                  <a:gd name="connsiteY1" fmla="*/ 342900 h 342900"/>
                  <a:gd name="connsiteX0" fmla="*/ 0 w 285750"/>
                  <a:gd name="connsiteY0" fmla="*/ 0 h 342900"/>
                  <a:gd name="connsiteX1" fmla="*/ 285750 w 285750"/>
                  <a:gd name="connsiteY1" fmla="*/ 342900 h 342900"/>
                  <a:gd name="connsiteX0" fmla="*/ 0 w 285750"/>
                  <a:gd name="connsiteY0" fmla="*/ 0 h 342900"/>
                  <a:gd name="connsiteX1" fmla="*/ 285750 w 285750"/>
                  <a:gd name="connsiteY1" fmla="*/ 342900 h 342900"/>
                  <a:gd name="connsiteX0" fmla="*/ 0 w 285750"/>
                  <a:gd name="connsiteY0" fmla="*/ 0 h 342900"/>
                  <a:gd name="connsiteX1" fmla="*/ 285750 w 285750"/>
                  <a:gd name="connsiteY1" fmla="*/ 342900 h 342900"/>
                  <a:gd name="connsiteX0" fmla="*/ 0 w 285800"/>
                  <a:gd name="connsiteY0" fmla="*/ 0 h 342900"/>
                  <a:gd name="connsiteX1" fmla="*/ 285750 w 285800"/>
                  <a:gd name="connsiteY1" fmla="*/ 34290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800" h="342900">
                    <a:moveTo>
                      <a:pt x="0" y="0"/>
                    </a:moveTo>
                    <a:cubicBezTo>
                      <a:pt x="207169" y="16669"/>
                      <a:pt x="288132" y="135732"/>
                      <a:pt x="285750" y="342900"/>
                    </a:cubicBezTo>
                  </a:path>
                </a:pathLst>
              </a:custGeom>
              <a:noFill/>
              <a:ln w="381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1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椭圆 31"/>
              <p:cNvSpPr>
                <a:spLocks noChangeAspect="1"/>
              </p:cNvSpPr>
              <p:nvPr/>
            </p:nvSpPr>
            <p:spPr>
              <a:xfrm>
                <a:off x="4902966" y="5718596"/>
                <a:ext cx="555004" cy="55486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1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Freeform 218"/>
              <p:cNvSpPr>
                <a:spLocks noChangeAspect="1" noEditPoints="1"/>
              </p:cNvSpPr>
              <p:nvPr/>
            </p:nvSpPr>
            <p:spPr bwMode="auto">
              <a:xfrm>
                <a:off x="5011684" y="5830053"/>
                <a:ext cx="307959" cy="323669"/>
              </a:xfrm>
              <a:custGeom>
                <a:avLst/>
                <a:gdLst>
                  <a:gd name="T0" fmla="*/ 61 w 117"/>
                  <a:gd name="T1" fmla="*/ 38 h 123"/>
                  <a:gd name="T2" fmla="*/ 72 w 117"/>
                  <a:gd name="T3" fmla="*/ 43 h 123"/>
                  <a:gd name="T4" fmla="*/ 76 w 117"/>
                  <a:gd name="T5" fmla="*/ 47 h 123"/>
                  <a:gd name="T6" fmla="*/ 63 w 117"/>
                  <a:gd name="T7" fmla="*/ 62 h 123"/>
                  <a:gd name="T8" fmla="*/ 61 w 117"/>
                  <a:gd name="T9" fmla="*/ 59 h 123"/>
                  <a:gd name="T10" fmla="*/ 54 w 117"/>
                  <a:gd name="T11" fmla="*/ 57 h 123"/>
                  <a:gd name="T12" fmla="*/ 49 w 117"/>
                  <a:gd name="T13" fmla="*/ 59 h 123"/>
                  <a:gd name="T14" fmla="*/ 24 w 117"/>
                  <a:gd name="T15" fmla="*/ 83 h 123"/>
                  <a:gd name="T16" fmla="*/ 20 w 117"/>
                  <a:gd name="T17" fmla="*/ 88 h 123"/>
                  <a:gd name="T18" fmla="*/ 20 w 117"/>
                  <a:gd name="T19" fmla="*/ 94 h 123"/>
                  <a:gd name="T20" fmla="*/ 24 w 117"/>
                  <a:gd name="T21" fmla="*/ 100 h 123"/>
                  <a:gd name="T22" fmla="*/ 27 w 117"/>
                  <a:gd name="T23" fmla="*/ 102 h 123"/>
                  <a:gd name="T24" fmla="*/ 33 w 117"/>
                  <a:gd name="T25" fmla="*/ 104 h 123"/>
                  <a:gd name="T26" fmla="*/ 38 w 117"/>
                  <a:gd name="T27" fmla="*/ 102 h 123"/>
                  <a:gd name="T28" fmla="*/ 51 w 117"/>
                  <a:gd name="T29" fmla="*/ 91 h 123"/>
                  <a:gd name="T30" fmla="*/ 58 w 117"/>
                  <a:gd name="T31" fmla="*/ 88 h 123"/>
                  <a:gd name="T32" fmla="*/ 65 w 117"/>
                  <a:gd name="T33" fmla="*/ 91 h 123"/>
                  <a:gd name="T34" fmla="*/ 67 w 117"/>
                  <a:gd name="T35" fmla="*/ 97 h 123"/>
                  <a:gd name="T36" fmla="*/ 65 w 117"/>
                  <a:gd name="T37" fmla="*/ 104 h 123"/>
                  <a:gd name="T38" fmla="*/ 45 w 117"/>
                  <a:gd name="T39" fmla="*/ 121 h 123"/>
                  <a:gd name="T40" fmla="*/ 33 w 117"/>
                  <a:gd name="T41" fmla="*/ 123 h 123"/>
                  <a:gd name="T42" fmla="*/ 11 w 117"/>
                  <a:gd name="T43" fmla="*/ 114 h 123"/>
                  <a:gd name="T44" fmla="*/ 3 w 117"/>
                  <a:gd name="T45" fmla="*/ 102 h 123"/>
                  <a:gd name="T46" fmla="*/ 3 w 117"/>
                  <a:gd name="T47" fmla="*/ 79 h 123"/>
                  <a:gd name="T48" fmla="*/ 32 w 117"/>
                  <a:gd name="T49" fmla="*/ 47 h 123"/>
                  <a:gd name="T50" fmla="*/ 54 w 117"/>
                  <a:gd name="T51" fmla="*/ 38 h 123"/>
                  <a:gd name="T52" fmla="*/ 97 w 117"/>
                  <a:gd name="T53" fmla="*/ 3 h 123"/>
                  <a:gd name="T54" fmla="*/ 108 w 117"/>
                  <a:gd name="T55" fmla="*/ 9 h 123"/>
                  <a:gd name="T56" fmla="*/ 117 w 117"/>
                  <a:gd name="T57" fmla="*/ 32 h 123"/>
                  <a:gd name="T58" fmla="*/ 108 w 117"/>
                  <a:gd name="T59" fmla="*/ 54 h 123"/>
                  <a:gd name="T60" fmla="*/ 75 w 117"/>
                  <a:gd name="T61" fmla="*/ 83 h 123"/>
                  <a:gd name="T62" fmla="*/ 63 w 117"/>
                  <a:gd name="T63" fmla="*/ 85 h 123"/>
                  <a:gd name="T64" fmla="*/ 42 w 117"/>
                  <a:gd name="T65" fmla="*/ 76 h 123"/>
                  <a:gd name="T66" fmla="*/ 54 w 117"/>
                  <a:gd name="T67" fmla="*/ 62 h 123"/>
                  <a:gd name="T68" fmla="*/ 58 w 117"/>
                  <a:gd name="T69" fmla="*/ 64 h 123"/>
                  <a:gd name="T70" fmla="*/ 63 w 117"/>
                  <a:gd name="T71" fmla="*/ 66 h 123"/>
                  <a:gd name="T72" fmla="*/ 70 w 117"/>
                  <a:gd name="T73" fmla="*/ 64 h 123"/>
                  <a:gd name="T74" fmla="*/ 95 w 117"/>
                  <a:gd name="T75" fmla="*/ 41 h 123"/>
                  <a:gd name="T76" fmla="*/ 97 w 117"/>
                  <a:gd name="T77" fmla="*/ 36 h 123"/>
                  <a:gd name="T78" fmla="*/ 97 w 117"/>
                  <a:gd name="T79" fmla="*/ 29 h 123"/>
                  <a:gd name="T80" fmla="*/ 95 w 117"/>
                  <a:gd name="T81" fmla="*/ 24 h 123"/>
                  <a:gd name="T82" fmla="*/ 91 w 117"/>
                  <a:gd name="T83" fmla="*/ 21 h 123"/>
                  <a:gd name="T84" fmla="*/ 86 w 117"/>
                  <a:gd name="T85" fmla="*/ 19 h 123"/>
                  <a:gd name="T86" fmla="*/ 79 w 117"/>
                  <a:gd name="T87" fmla="*/ 21 h 123"/>
                  <a:gd name="T88" fmla="*/ 67 w 117"/>
                  <a:gd name="T89" fmla="*/ 32 h 123"/>
                  <a:gd name="T90" fmla="*/ 61 w 117"/>
                  <a:gd name="T91" fmla="*/ 34 h 123"/>
                  <a:gd name="T92" fmla="*/ 54 w 117"/>
                  <a:gd name="T93" fmla="*/ 32 h 123"/>
                  <a:gd name="T94" fmla="*/ 51 w 117"/>
                  <a:gd name="T95" fmla="*/ 25 h 123"/>
                  <a:gd name="T96" fmla="*/ 54 w 117"/>
                  <a:gd name="T97" fmla="*/ 19 h 123"/>
                  <a:gd name="T98" fmla="*/ 74 w 117"/>
                  <a:gd name="T99" fmla="*/ 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17" h="123">
                    <a:moveTo>
                      <a:pt x="54" y="38"/>
                    </a:moveTo>
                    <a:lnTo>
                      <a:pt x="61" y="38"/>
                    </a:lnTo>
                    <a:lnTo>
                      <a:pt x="66" y="41"/>
                    </a:lnTo>
                    <a:lnTo>
                      <a:pt x="72" y="43"/>
                    </a:lnTo>
                    <a:lnTo>
                      <a:pt x="75" y="45"/>
                    </a:lnTo>
                    <a:lnTo>
                      <a:pt x="76" y="47"/>
                    </a:lnTo>
                    <a:lnTo>
                      <a:pt x="78" y="47"/>
                    </a:lnTo>
                    <a:lnTo>
                      <a:pt x="63" y="62"/>
                    </a:lnTo>
                    <a:lnTo>
                      <a:pt x="62" y="60"/>
                    </a:lnTo>
                    <a:lnTo>
                      <a:pt x="61" y="59"/>
                    </a:lnTo>
                    <a:lnTo>
                      <a:pt x="57" y="58"/>
                    </a:lnTo>
                    <a:lnTo>
                      <a:pt x="54" y="57"/>
                    </a:lnTo>
                    <a:lnTo>
                      <a:pt x="51" y="58"/>
                    </a:lnTo>
                    <a:lnTo>
                      <a:pt x="49" y="59"/>
                    </a:lnTo>
                    <a:lnTo>
                      <a:pt x="46" y="60"/>
                    </a:lnTo>
                    <a:lnTo>
                      <a:pt x="24" y="83"/>
                    </a:lnTo>
                    <a:lnTo>
                      <a:pt x="21" y="85"/>
                    </a:lnTo>
                    <a:lnTo>
                      <a:pt x="20" y="88"/>
                    </a:lnTo>
                    <a:lnTo>
                      <a:pt x="20" y="91"/>
                    </a:lnTo>
                    <a:lnTo>
                      <a:pt x="20" y="94"/>
                    </a:lnTo>
                    <a:lnTo>
                      <a:pt x="21" y="97"/>
                    </a:lnTo>
                    <a:lnTo>
                      <a:pt x="24" y="100"/>
                    </a:lnTo>
                    <a:lnTo>
                      <a:pt x="24" y="100"/>
                    </a:lnTo>
                    <a:lnTo>
                      <a:pt x="27" y="102"/>
                    </a:lnTo>
                    <a:lnTo>
                      <a:pt x="31" y="104"/>
                    </a:lnTo>
                    <a:lnTo>
                      <a:pt x="33" y="104"/>
                    </a:lnTo>
                    <a:lnTo>
                      <a:pt x="36" y="104"/>
                    </a:lnTo>
                    <a:lnTo>
                      <a:pt x="38" y="102"/>
                    </a:lnTo>
                    <a:lnTo>
                      <a:pt x="41" y="100"/>
                    </a:lnTo>
                    <a:lnTo>
                      <a:pt x="51" y="91"/>
                    </a:lnTo>
                    <a:lnTo>
                      <a:pt x="54" y="89"/>
                    </a:lnTo>
                    <a:lnTo>
                      <a:pt x="58" y="88"/>
                    </a:lnTo>
                    <a:lnTo>
                      <a:pt x="61" y="89"/>
                    </a:lnTo>
                    <a:lnTo>
                      <a:pt x="65" y="91"/>
                    </a:lnTo>
                    <a:lnTo>
                      <a:pt x="66" y="94"/>
                    </a:lnTo>
                    <a:lnTo>
                      <a:pt x="67" y="97"/>
                    </a:lnTo>
                    <a:lnTo>
                      <a:pt x="66" y="101"/>
                    </a:lnTo>
                    <a:lnTo>
                      <a:pt x="65" y="104"/>
                    </a:lnTo>
                    <a:lnTo>
                      <a:pt x="55" y="114"/>
                    </a:lnTo>
                    <a:lnTo>
                      <a:pt x="45" y="121"/>
                    </a:lnTo>
                    <a:lnTo>
                      <a:pt x="33" y="123"/>
                    </a:lnTo>
                    <a:lnTo>
                      <a:pt x="33" y="123"/>
                    </a:lnTo>
                    <a:lnTo>
                      <a:pt x="21" y="121"/>
                    </a:lnTo>
                    <a:lnTo>
                      <a:pt x="11" y="114"/>
                    </a:lnTo>
                    <a:lnTo>
                      <a:pt x="10" y="113"/>
                    </a:lnTo>
                    <a:lnTo>
                      <a:pt x="3" y="102"/>
                    </a:lnTo>
                    <a:lnTo>
                      <a:pt x="0" y="91"/>
                    </a:lnTo>
                    <a:lnTo>
                      <a:pt x="3" y="79"/>
                    </a:lnTo>
                    <a:lnTo>
                      <a:pt x="10" y="70"/>
                    </a:lnTo>
                    <a:lnTo>
                      <a:pt x="32" y="47"/>
                    </a:lnTo>
                    <a:lnTo>
                      <a:pt x="42" y="40"/>
                    </a:lnTo>
                    <a:lnTo>
                      <a:pt x="54" y="38"/>
                    </a:lnTo>
                    <a:close/>
                    <a:moveTo>
                      <a:pt x="86" y="0"/>
                    </a:moveTo>
                    <a:lnTo>
                      <a:pt x="97" y="3"/>
                    </a:lnTo>
                    <a:lnTo>
                      <a:pt x="107" y="9"/>
                    </a:lnTo>
                    <a:lnTo>
                      <a:pt x="108" y="9"/>
                    </a:lnTo>
                    <a:lnTo>
                      <a:pt x="114" y="20"/>
                    </a:lnTo>
                    <a:lnTo>
                      <a:pt x="117" y="32"/>
                    </a:lnTo>
                    <a:lnTo>
                      <a:pt x="114" y="43"/>
                    </a:lnTo>
                    <a:lnTo>
                      <a:pt x="108" y="54"/>
                    </a:lnTo>
                    <a:lnTo>
                      <a:pt x="86" y="76"/>
                    </a:lnTo>
                    <a:lnTo>
                      <a:pt x="75" y="83"/>
                    </a:lnTo>
                    <a:lnTo>
                      <a:pt x="63" y="85"/>
                    </a:lnTo>
                    <a:lnTo>
                      <a:pt x="63" y="85"/>
                    </a:lnTo>
                    <a:lnTo>
                      <a:pt x="51" y="83"/>
                    </a:lnTo>
                    <a:lnTo>
                      <a:pt x="42" y="76"/>
                    </a:lnTo>
                    <a:lnTo>
                      <a:pt x="41" y="75"/>
                    </a:lnTo>
                    <a:lnTo>
                      <a:pt x="54" y="62"/>
                    </a:lnTo>
                    <a:lnTo>
                      <a:pt x="55" y="63"/>
                    </a:lnTo>
                    <a:lnTo>
                      <a:pt x="58" y="64"/>
                    </a:lnTo>
                    <a:lnTo>
                      <a:pt x="61" y="66"/>
                    </a:lnTo>
                    <a:lnTo>
                      <a:pt x="63" y="66"/>
                    </a:lnTo>
                    <a:lnTo>
                      <a:pt x="67" y="66"/>
                    </a:lnTo>
                    <a:lnTo>
                      <a:pt x="70" y="64"/>
                    </a:lnTo>
                    <a:lnTo>
                      <a:pt x="72" y="63"/>
                    </a:lnTo>
                    <a:lnTo>
                      <a:pt x="95" y="41"/>
                    </a:lnTo>
                    <a:lnTo>
                      <a:pt x="96" y="38"/>
                    </a:lnTo>
                    <a:lnTo>
                      <a:pt x="97" y="36"/>
                    </a:lnTo>
                    <a:lnTo>
                      <a:pt x="97" y="32"/>
                    </a:lnTo>
                    <a:lnTo>
                      <a:pt x="97" y="29"/>
                    </a:lnTo>
                    <a:lnTo>
                      <a:pt x="96" y="26"/>
                    </a:lnTo>
                    <a:lnTo>
                      <a:pt x="95" y="24"/>
                    </a:lnTo>
                    <a:lnTo>
                      <a:pt x="93" y="22"/>
                    </a:lnTo>
                    <a:lnTo>
                      <a:pt x="91" y="21"/>
                    </a:lnTo>
                    <a:lnTo>
                      <a:pt x="88" y="20"/>
                    </a:lnTo>
                    <a:lnTo>
                      <a:pt x="86" y="19"/>
                    </a:lnTo>
                    <a:lnTo>
                      <a:pt x="82" y="20"/>
                    </a:lnTo>
                    <a:lnTo>
                      <a:pt x="79" y="21"/>
                    </a:lnTo>
                    <a:lnTo>
                      <a:pt x="76" y="22"/>
                    </a:lnTo>
                    <a:lnTo>
                      <a:pt x="67" y="32"/>
                    </a:lnTo>
                    <a:lnTo>
                      <a:pt x="65" y="34"/>
                    </a:lnTo>
                    <a:lnTo>
                      <a:pt x="61" y="34"/>
                    </a:lnTo>
                    <a:lnTo>
                      <a:pt x="57" y="34"/>
                    </a:lnTo>
                    <a:lnTo>
                      <a:pt x="54" y="32"/>
                    </a:lnTo>
                    <a:lnTo>
                      <a:pt x="51" y="29"/>
                    </a:lnTo>
                    <a:lnTo>
                      <a:pt x="51" y="25"/>
                    </a:lnTo>
                    <a:lnTo>
                      <a:pt x="51" y="21"/>
                    </a:lnTo>
                    <a:lnTo>
                      <a:pt x="54" y="19"/>
                    </a:lnTo>
                    <a:lnTo>
                      <a:pt x="63" y="9"/>
                    </a:lnTo>
                    <a:lnTo>
                      <a:pt x="74" y="3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1" rIns="68580" bIns="34291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1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8214700" y="5693634"/>
              <a:ext cx="673857" cy="663164"/>
              <a:chOff x="8204426" y="5718596"/>
              <a:chExt cx="673857" cy="663164"/>
            </a:xfrm>
          </p:grpSpPr>
          <p:sp>
            <p:nvSpPr>
              <p:cNvPr id="30" name="任意多边形 29"/>
              <p:cNvSpPr/>
              <p:nvPr/>
            </p:nvSpPr>
            <p:spPr>
              <a:xfrm flipH="1" flipV="1">
                <a:off x="8204426" y="5941340"/>
                <a:ext cx="367176" cy="440420"/>
              </a:xfrm>
              <a:custGeom>
                <a:avLst/>
                <a:gdLst>
                  <a:gd name="connsiteX0" fmla="*/ 0 w 285750"/>
                  <a:gd name="connsiteY0" fmla="*/ 0 h 342900"/>
                  <a:gd name="connsiteX1" fmla="*/ 285750 w 285750"/>
                  <a:gd name="connsiteY1" fmla="*/ 342900 h 342900"/>
                  <a:gd name="connsiteX0" fmla="*/ 0 w 285750"/>
                  <a:gd name="connsiteY0" fmla="*/ 0 h 342900"/>
                  <a:gd name="connsiteX1" fmla="*/ 285750 w 285750"/>
                  <a:gd name="connsiteY1" fmla="*/ 342900 h 342900"/>
                  <a:gd name="connsiteX0" fmla="*/ 0 w 285750"/>
                  <a:gd name="connsiteY0" fmla="*/ 0 h 342900"/>
                  <a:gd name="connsiteX1" fmla="*/ 285750 w 285750"/>
                  <a:gd name="connsiteY1" fmla="*/ 342900 h 342900"/>
                  <a:gd name="connsiteX0" fmla="*/ 0 w 285750"/>
                  <a:gd name="connsiteY0" fmla="*/ 0 h 342900"/>
                  <a:gd name="connsiteX1" fmla="*/ 285750 w 285750"/>
                  <a:gd name="connsiteY1" fmla="*/ 342900 h 342900"/>
                  <a:gd name="connsiteX0" fmla="*/ 0 w 285750"/>
                  <a:gd name="connsiteY0" fmla="*/ 0 h 342900"/>
                  <a:gd name="connsiteX1" fmla="*/ 285750 w 285750"/>
                  <a:gd name="connsiteY1" fmla="*/ 342900 h 342900"/>
                  <a:gd name="connsiteX0" fmla="*/ 0 w 285800"/>
                  <a:gd name="connsiteY0" fmla="*/ 0 h 342900"/>
                  <a:gd name="connsiteX1" fmla="*/ 285750 w 285800"/>
                  <a:gd name="connsiteY1" fmla="*/ 34290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800" h="342900">
                    <a:moveTo>
                      <a:pt x="0" y="0"/>
                    </a:moveTo>
                    <a:cubicBezTo>
                      <a:pt x="207169" y="16669"/>
                      <a:pt x="288132" y="135732"/>
                      <a:pt x="285750" y="342900"/>
                    </a:cubicBezTo>
                  </a:path>
                </a:pathLst>
              </a:custGeom>
              <a:noFill/>
              <a:ln w="381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1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椭圆 38"/>
              <p:cNvSpPr>
                <a:spLocks noChangeAspect="1"/>
              </p:cNvSpPr>
              <p:nvPr/>
            </p:nvSpPr>
            <p:spPr>
              <a:xfrm>
                <a:off x="8323279" y="5718596"/>
                <a:ext cx="555004" cy="55486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1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Freeform 219"/>
              <p:cNvSpPr>
                <a:spLocks noChangeAspect="1" noEditPoints="1"/>
              </p:cNvSpPr>
              <p:nvPr/>
            </p:nvSpPr>
            <p:spPr bwMode="auto">
              <a:xfrm>
                <a:off x="8472189" y="5826896"/>
                <a:ext cx="252373" cy="323669"/>
              </a:xfrm>
              <a:custGeom>
                <a:avLst/>
                <a:gdLst>
                  <a:gd name="T0" fmla="*/ 49 w 99"/>
                  <a:gd name="T1" fmla="*/ 17 h 127"/>
                  <a:gd name="T2" fmla="*/ 36 w 99"/>
                  <a:gd name="T3" fmla="*/ 21 h 127"/>
                  <a:gd name="T4" fmla="*/ 26 w 99"/>
                  <a:gd name="T5" fmla="*/ 31 h 127"/>
                  <a:gd name="T6" fmla="*/ 22 w 99"/>
                  <a:gd name="T7" fmla="*/ 46 h 127"/>
                  <a:gd name="T8" fmla="*/ 26 w 99"/>
                  <a:gd name="T9" fmla="*/ 60 h 127"/>
                  <a:gd name="T10" fmla="*/ 36 w 99"/>
                  <a:gd name="T11" fmla="*/ 69 h 127"/>
                  <a:gd name="T12" fmla="*/ 49 w 99"/>
                  <a:gd name="T13" fmla="*/ 73 h 127"/>
                  <a:gd name="T14" fmla="*/ 64 w 99"/>
                  <a:gd name="T15" fmla="*/ 69 h 127"/>
                  <a:gd name="T16" fmla="*/ 74 w 99"/>
                  <a:gd name="T17" fmla="*/ 60 h 127"/>
                  <a:gd name="T18" fmla="*/ 78 w 99"/>
                  <a:gd name="T19" fmla="*/ 46 h 127"/>
                  <a:gd name="T20" fmla="*/ 74 w 99"/>
                  <a:gd name="T21" fmla="*/ 31 h 127"/>
                  <a:gd name="T22" fmla="*/ 64 w 99"/>
                  <a:gd name="T23" fmla="*/ 21 h 127"/>
                  <a:gd name="T24" fmla="*/ 49 w 99"/>
                  <a:gd name="T25" fmla="*/ 17 h 127"/>
                  <a:gd name="T26" fmla="*/ 49 w 99"/>
                  <a:gd name="T27" fmla="*/ 0 h 127"/>
                  <a:gd name="T28" fmla="*/ 69 w 99"/>
                  <a:gd name="T29" fmla="*/ 4 h 127"/>
                  <a:gd name="T30" fmla="*/ 85 w 99"/>
                  <a:gd name="T31" fmla="*/ 14 h 127"/>
                  <a:gd name="T32" fmla="*/ 95 w 99"/>
                  <a:gd name="T33" fmla="*/ 30 h 127"/>
                  <a:gd name="T34" fmla="*/ 99 w 99"/>
                  <a:gd name="T35" fmla="*/ 50 h 127"/>
                  <a:gd name="T36" fmla="*/ 99 w 99"/>
                  <a:gd name="T37" fmla="*/ 55 h 127"/>
                  <a:gd name="T38" fmla="*/ 97 w 99"/>
                  <a:gd name="T39" fmla="*/ 72 h 127"/>
                  <a:gd name="T40" fmla="*/ 89 w 99"/>
                  <a:gd name="T41" fmla="*/ 89 h 127"/>
                  <a:gd name="T42" fmla="*/ 80 w 99"/>
                  <a:gd name="T43" fmla="*/ 102 h 127"/>
                  <a:gd name="T44" fmla="*/ 69 w 99"/>
                  <a:gd name="T45" fmla="*/ 113 h 127"/>
                  <a:gd name="T46" fmla="*/ 60 w 99"/>
                  <a:gd name="T47" fmla="*/ 120 h 127"/>
                  <a:gd name="T48" fmla="*/ 53 w 99"/>
                  <a:gd name="T49" fmla="*/ 126 h 127"/>
                  <a:gd name="T50" fmla="*/ 51 w 99"/>
                  <a:gd name="T51" fmla="*/ 127 h 127"/>
                  <a:gd name="T52" fmla="*/ 48 w 99"/>
                  <a:gd name="T53" fmla="*/ 126 h 127"/>
                  <a:gd name="T54" fmla="*/ 43 w 99"/>
                  <a:gd name="T55" fmla="*/ 122 h 127"/>
                  <a:gd name="T56" fmla="*/ 34 w 99"/>
                  <a:gd name="T57" fmla="*/ 115 h 127"/>
                  <a:gd name="T58" fmla="*/ 25 w 99"/>
                  <a:gd name="T59" fmla="*/ 106 h 127"/>
                  <a:gd name="T60" fmla="*/ 15 w 99"/>
                  <a:gd name="T61" fmla="*/ 94 h 127"/>
                  <a:gd name="T62" fmla="*/ 8 w 99"/>
                  <a:gd name="T63" fmla="*/ 80 h 127"/>
                  <a:gd name="T64" fmla="*/ 2 w 99"/>
                  <a:gd name="T65" fmla="*/ 65 h 127"/>
                  <a:gd name="T66" fmla="*/ 1 w 99"/>
                  <a:gd name="T67" fmla="*/ 58 h 127"/>
                  <a:gd name="T68" fmla="*/ 0 w 99"/>
                  <a:gd name="T69" fmla="*/ 50 h 127"/>
                  <a:gd name="T70" fmla="*/ 4 w 99"/>
                  <a:gd name="T71" fmla="*/ 30 h 127"/>
                  <a:gd name="T72" fmla="*/ 14 w 99"/>
                  <a:gd name="T73" fmla="*/ 14 h 127"/>
                  <a:gd name="T74" fmla="*/ 30 w 99"/>
                  <a:gd name="T75" fmla="*/ 4 h 127"/>
                  <a:gd name="T76" fmla="*/ 49 w 99"/>
                  <a:gd name="T77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9" h="127">
                    <a:moveTo>
                      <a:pt x="49" y="17"/>
                    </a:moveTo>
                    <a:lnTo>
                      <a:pt x="36" y="21"/>
                    </a:lnTo>
                    <a:lnTo>
                      <a:pt x="26" y="31"/>
                    </a:lnTo>
                    <a:lnTo>
                      <a:pt x="22" y="46"/>
                    </a:lnTo>
                    <a:lnTo>
                      <a:pt x="26" y="60"/>
                    </a:lnTo>
                    <a:lnTo>
                      <a:pt x="36" y="69"/>
                    </a:lnTo>
                    <a:lnTo>
                      <a:pt x="49" y="73"/>
                    </a:lnTo>
                    <a:lnTo>
                      <a:pt x="64" y="69"/>
                    </a:lnTo>
                    <a:lnTo>
                      <a:pt x="74" y="60"/>
                    </a:lnTo>
                    <a:lnTo>
                      <a:pt x="78" y="46"/>
                    </a:lnTo>
                    <a:lnTo>
                      <a:pt x="74" y="31"/>
                    </a:lnTo>
                    <a:lnTo>
                      <a:pt x="64" y="21"/>
                    </a:lnTo>
                    <a:lnTo>
                      <a:pt x="49" y="17"/>
                    </a:lnTo>
                    <a:close/>
                    <a:moveTo>
                      <a:pt x="49" y="0"/>
                    </a:moveTo>
                    <a:lnTo>
                      <a:pt x="69" y="4"/>
                    </a:lnTo>
                    <a:lnTo>
                      <a:pt x="85" y="14"/>
                    </a:lnTo>
                    <a:lnTo>
                      <a:pt x="95" y="30"/>
                    </a:lnTo>
                    <a:lnTo>
                      <a:pt x="99" y="50"/>
                    </a:lnTo>
                    <a:lnTo>
                      <a:pt x="99" y="55"/>
                    </a:lnTo>
                    <a:lnTo>
                      <a:pt x="97" y="72"/>
                    </a:lnTo>
                    <a:lnTo>
                      <a:pt x="89" y="89"/>
                    </a:lnTo>
                    <a:lnTo>
                      <a:pt x="80" y="102"/>
                    </a:lnTo>
                    <a:lnTo>
                      <a:pt x="69" y="113"/>
                    </a:lnTo>
                    <a:lnTo>
                      <a:pt x="60" y="120"/>
                    </a:lnTo>
                    <a:lnTo>
                      <a:pt x="53" y="126"/>
                    </a:lnTo>
                    <a:lnTo>
                      <a:pt x="51" y="127"/>
                    </a:lnTo>
                    <a:lnTo>
                      <a:pt x="48" y="126"/>
                    </a:lnTo>
                    <a:lnTo>
                      <a:pt x="43" y="122"/>
                    </a:lnTo>
                    <a:lnTo>
                      <a:pt x="34" y="115"/>
                    </a:lnTo>
                    <a:lnTo>
                      <a:pt x="25" y="106"/>
                    </a:lnTo>
                    <a:lnTo>
                      <a:pt x="15" y="94"/>
                    </a:lnTo>
                    <a:lnTo>
                      <a:pt x="8" y="80"/>
                    </a:lnTo>
                    <a:lnTo>
                      <a:pt x="2" y="65"/>
                    </a:lnTo>
                    <a:lnTo>
                      <a:pt x="1" y="58"/>
                    </a:lnTo>
                    <a:lnTo>
                      <a:pt x="0" y="50"/>
                    </a:lnTo>
                    <a:lnTo>
                      <a:pt x="4" y="30"/>
                    </a:lnTo>
                    <a:lnTo>
                      <a:pt x="14" y="14"/>
                    </a:lnTo>
                    <a:lnTo>
                      <a:pt x="30" y="4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1" rIns="68580" bIns="34291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1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6585788" y="1198599"/>
              <a:ext cx="652023" cy="663609"/>
              <a:chOff x="6590549" y="1201551"/>
              <a:chExt cx="652023" cy="663609"/>
            </a:xfrm>
          </p:grpSpPr>
          <p:sp>
            <p:nvSpPr>
              <p:cNvPr id="25" name="任意多边形 24"/>
              <p:cNvSpPr/>
              <p:nvPr/>
            </p:nvSpPr>
            <p:spPr>
              <a:xfrm>
                <a:off x="6875396" y="1201551"/>
                <a:ext cx="367176" cy="440420"/>
              </a:xfrm>
              <a:custGeom>
                <a:avLst/>
                <a:gdLst>
                  <a:gd name="connsiteX0" fmla="*/ 0 w 285750"/>
                  <a:gd name="connsiteY0" fmla="*/ 0 h 342900"/>
                  <a:gd name="connsiteX1" fmla="*/ 285750 w 285750"/>
                  <a:gd name="connsiteY1" fmla="*/ 342900 h 342900"/>
                  <a:gd name="connsiteX0" fmla="*/ 0 w 285750"/>
                  <a:gd name="connsiteY0" fmla="*/ 0 h 342900"/>
                  <a:gd name="connsiteX1" fmla="*/ 285750 w 285750"/>
                  <a:gd name="connsiteY1" fmla="*/ 342900 h 342900"/>
                  <a:gd name="connsiteX0" fmla="*/ 0 w 285750"/>
                  <a:gd name="connsiteY0" fmla="*/ 0 h 342900"/>
                  <a:gd name="connsiteX1" fmla="*/ 285750 w 285750"/>
                  <a:gd name="connsiteY1" fmla="*/ 342900 h 342900"/>
                  <a:gd name="connsiteX0" fmla="*/ 0 w 285750"/>
                  <a:gd name="connsiteY0" fmla="*/ 0 h 342900"/>
                  <a:gd name="connsiteX1" fmla="*/ 285750 w 285750"/>
                  <a:gd name="connsiteY1" fmla="*/ 342900 h 342900"/>
                  <a:gd name="connsiteX0" fmla="*/ 0 w 285750"/>
                  <a:gd name="connsiteY0" fmla="*/ 0 h 342900"/>
                  <a:gd name="connsiteX1" fmla="*/ 285750 w 285750"/>
                  <a:gd name="connsiteY1" fmla="*/ 342900 h 342900"/>
                  <a:gd name="connsiteX0" fmla="*/ 0 w 285800"/>
                  <a:gd name="connsiteY0" fmla="*/ 0 h 342900"/>
                  <a:gd name="connsiteX1" fmla="*/ 285750 w 285800"/>
                  <a:gd name="connsiteY1" fmla="*/ 34290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800" h="342900">
                    <a:moveTo>
                      <a:pt x="0" y="0"/>
                    </a:moveTo>
                    <a:cubicBezTo>
                      <a:pt x="207169" y="16669"/>
                      <a:pt x="288132" y="135732"/>
                      <a:pt x="285750" y="342900"/>
                    </a:cubicBezTo>
                  </a:path>
                </a:pathLst>
              </a:custGeom>
              <a:noFill/>
              <a:ln w="381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1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椭圆 33"/>
              <p:cNvSpPr>
                <a:spLocks noChangeAspect="1"/>
              </p:cNvSpPr>
              <p:nvPr/>
            </p:nvSpPr>
            <p:spPr>
              <a:xfrm>
                <a:off x="6590549" y="1310300"/>
                <a:ext cx="555004" cy="55486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1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Freeform 221"/>
              <p:cNvSpPr>
                <a:spLocks noChangeAspect="1"/>
              </p:cNvSpPr>
              <p:nvPr/>
            </p:nvSpPr>
            <p:spPr bwMode="auto">
              <a:xfrm>
                <a:off x="6699376" y="1426151"/>
                <a:ext cx="337356" cy="323669"/>
              </a:xfrm>
              <a:custGeom>
                <a:avLst/>
                <a:gdLst>
                  <a:gd name="T0" fmla="*/ 61 w 124"/>
                  <a:gd name="T1" fmla="*/ 0 h 119"/>
                  <a:gd name="T2" fmla="*/ 82 w 124"/>
                  <a:gd name="T3" fmla="*/ 38 h 119"/>
                  <a:gd name="T4" fmla="*/ 124 w 124"/>
                  <a:gd name="T5" fmla="*/ 45 h 119"/>
                  <a:gd name="T6" fmla="*/ 95 w 124"/>
                  <a:gd name="T7" fmla="*/ 77 h 119"/>
                  <a:gd name="T8" fmla="*/ 101 w 124"/>
                  <a:gd name="T9" fmla="*/ 119 h 119"/>
                  <a:gd name="T10" fmla="*/ 61 w 124"/>
                  <a:gd name="T11" fmla="*/ 100 h 119"/>
                  <a:gd name="T12" fmla="*/ 23 w 124"/>
                  <a:gd name="T13" fmla="*/ 119 h 119"/>
                  <a:gd name="T14" fmla="*/ 29 w 124"/>
                  <a:gd name="T15" fmla="*/ 77 h 119"/>
                  <a:gd name="T16" fmla="*/ 0 w 124"/>
                  <a:gd name="T17" fmla="*/ 45 h 119"/>
                  <a:gd name="T18" fmla="*/ 42 w 124"/>
                  <a:gd name="T19" fmla="*/ 38 h 119"/>
                  <a:gd name="T20" fmla="*/ 61 w 124"/>
                  <a:gd name="T21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4" h="119">
                    <a:moveTo>
                      <a:pt x="61" y="0"/>
                    </a:moveTo>
                    <a:lnTo>
                      <a:pt x="82" y="38"/>
                    </a:lnTo>
                    <a:lnTo>
                      <a:pt x="124" y="45"/>
                    </a:lnTo>
                    <a:lnTo>
                      <a:pt x="95" y="77"/>
                    </a:lnTo>
                    <a:lnTo>
                      <a:pt x="101" y="119"/>
                    </a:lnTo>
                    <a:lnTo>
                      <a:pt x="61" y="100"/>
                    </a:lnTo>
                    <a:lnTo>
                      <a:pt x="23" y="119"/>
                    </a:lnTo>
                    <a:lnTo>
                      <a:pt x="29" y="77"/>
                    </a:lnTo>
                    <a:lnTo>
                      <a:pt x="0" y="45"/>
                    </a:lnTo>
                    <a:lnTo>
                      <a:pt x="42" y="38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1" rIns="68580" bIns="34291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5" name="文本框 39"/>
            <p:cNvSpPr txBox="1"/>
            <p:nvPr/>
          </p:nvSpPr>
          <p:spPr>
            <a:xfrm>
              <a:off x="3490476" y="1955301"/>
              <a:ext cx="32400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anose="020B0604020202020204" pitchFamily="34" charset="0"/>
                </a:rPr>
                <a:t>公文初审</a:t>
              </a:r>
              <a:r>
                <a:rPr lang="en-US" altLang="zh-CN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anose="020B0604020202020204" pitchFamily="34" charset="0"/>
                </a:rPr>
                <a:t> 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业务</a:t>
              </a:r>
              <a:r>
                <a:rPr lang="zh-CN" alt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人员每日从</a:t>
              </a:r>
              <a:r>
                <a:rPr lang="zh-CN" alt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公文系统中对需要排版的公文进行截</a:t>
              </a:r>
              <a:r>
                <a:rPr lang="zh-CN" alt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屏，并存放到指定</a:t>
              </a:r>
              <a:r>
                <a:rPr lang="zh-CN" alt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目录</a:t>
              </a:r>
              <a:endPara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6" name="文本框 44"/>
            <p:cNvSpPr txBox="1"/>
            <p:nvPr/>
          </p:nvSpPr>
          <p:spPr>
            <a:xfrm>
              <a:off x="6893034" y="1955301"/>
              <a:ext cx="32400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anose="020B0604020202020204" pitchFamily="34" charset="0"/>
                </a:rPr>
                <a:t>排版</a:t>
              </a:r>
              <a:endPara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机器人自动按照固定的公文格式进行排版，调整相关标题、行间距、页尾、行章等格式</a:t>
              </a:r>
              <a:endPara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7" name="文本框 45"/>
            <p:cNvSpPr txBox="1"/>
            <p:nvPr/>
          </p:nvSpPr>
          <p:spPr>
            <a:xfrm>
              <a:off x="5331602" y="4261916"/>
              <a:ext cx="32400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anose="020B0604020202020204" pitchFamily="34" charset="0"/>
                </a:rPr>
                <a:t>台账登记</a:t>
              </a:r>
              <a:r>
                <a:rPr lang="en-US" altLang="zh-CN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anose="020B0604020202020204" pitchFamily="34" charset="0"/>
                </a:rPr>
                <a:t>&amp;</a:t>
              </a:r>
              <a:r>
                <a:rPr lang="zh-CN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anose="020B0604020202020204" pitchFamily="34" charset="0"/>
                </a:rPr>
                <a:t>发回</a:t>
              </a:r>
              <a:r>
                <a:rPr lang="en-US" altLang="zh-CN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anose="020B0604020202020204" pitchFamily="34" charset="0"/>
                </a:rPr>
                <a:t> 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algn="r"/>
              <a:r>
                <a:rPr lang="zh-CN" alt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机器人将</a:t>
              </a:r>
              <a:r>
                <a:rPr lang="zh-CN" alt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排版后的文件保存</a:t>
              </a:r>
              <a:r>
                <a:rPr lang="zh-CN" alt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为公文格式文件，保存</a:t>
              </a:r>
              <a:r>
                <a:rPr lang="zh-CN" alt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在本地指定</a:t>
              </a:r>
              <a:r>
                <a:rPr lang="zh-CN" alt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目录，并在公文处理台账中添加</a:t>
              </a:r>
              <a:r>
                <a:rPr lang="zh-CN" alt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记录</a:t>
              </a:r>
              <a:endPara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8" name="文本框 46"/>
            <p:cNvSpPr txBox="1"/>
            <p:nvPr/>
          </p:nvSpPr>
          <p:spPr>
            <a:xfrm>
              <a:off x="1893800" y="4261916"/>
              <a:ext cx="32400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anose="020B0604020202020204" pitchFamily="34" charset="0"/>
                </a:rPr>
                <a:t>内容抽取</a:t>
              </a:r>
              <a:r>
                <a:rPr lang="en-US" altLang="zh-CN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anose="020B0604020202020204" pitchFamily="34" charset="0"/>
                </a:rPr>
                <a:t> </a:t>
              </a:r>
              <a:endPara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algn="r"/>
              <a:r>
                <a:rPr lang="zh-CN" alt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机器人对目录</a:t>
              </a:r>
              <a:r>
                <a:rPr lang="zh-CN" alt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下的图片文件进行</a:t>
              </a:r>
              <a:r>
                <a:rPr lang="en-US" altLang="zh-CN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OCR</a:t>
              </a:r>
              <a:r>
                <a:rPr lang="zh-CN" alt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识别，抽取出</a:t>
              </a:r>
              <a:r>
                <a:rPr lang="zh-CN" alt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公文</a:t>
              </a:r>
              <a:r>
                <a:rPr lang="zh-CN" alt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内容，并进行上下文校验</a:t>
              </a:r>
              <a:endPara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9" name="文本框 45"/>
            <p:cNvSpPr txBox="1"/>
            <p:nvPr/>
          </p:nvSpPr>
          <p:spPr>
            <a:xfrm>
              <a:off x="8631145" y="4542213"/>
              <a:ext cx="24368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业务</a:t>
              </a:r>
              <a:r>
                <a:rPr lang="zh-CN" alt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人员人工查验，确认无误后发送公文</a:t>
              </a:r>
              <a:endPara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209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4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组合 47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49" name="椭圆 48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1" name="椭圆 60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cxnSp>
        <p:nvCxnSpPr>
          <p:cNvPr id="62" name="直接连接符 61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平行四边形 62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</a:t>
            </a:r>
            <a:endParaRPr lang="zh-CN" altLang="en-US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技术方案</a:t>
            </a:r>
            <a:endParaRPr lang="zh-CN" altLang="en-US" sz="2400" b="1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26836" y="1521448"/>
            <a:ext cx="4500000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charset="2"/>
              <a:buChar char="ü"/>
            </a:pPr>
            <a:r>
              <a:rPr kumimoji="1" lang="zh-CN" alt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流程使用</a:t>
            </a:r>
            <a:r>
              <a:rPr kumimoji="1" lang="en-US" altLang="zh-CN" dirty="0" smtClean="0">
                <a:latin typeface="Microsoft YaHei" charset="-122"/>
                <a:ea typeface="Microsoft YaHei" charset="-122"/>
                <a:cs typeface="Microsoft YaHei" charset="-122"/>
              </a:rPr>
              <a:t>RPA</a:t>
            </a:r>
            <a:r>
              <a:rPr kumimoji="1" lang="zh-CN" altLang="en-US" dirty="0">
                <a:latin typeface="Microsoft YaHei" charset="-122"/>
                <a:ea typeface="Microsoft YaHei" charset="-122"/>
                <a:cs typeface="Microsoft YaHei" charset="-122"/>
              </a:rPr>
              <a:t>平台内置的文件处理控件、逻辑控制</a:t>
            </a:r>
            <a:r>
              <a:rPr kumimoji="1" lang="en-US" altLang="zh-CN" dirty="0">
                <a:latin typeface="Microsoft YaHei" charset="-122"/>
                <a:ea typeface="Microsoft YaHei" charset="-122"/>
                <a:cs typeface="Microsoft YaHei" charset="-122"/>
              </a:rPr>
              <a:t>(</a:t>
            </a:r>
            <a:r>
              <a:rPr kumimoji="1" lang="zh-CN" altLang="en-US" dirty="0">
                <a:latin typeface="Microsoft YaHei" charset="-122"/>
                <a:ea typeface="Microsoft YaHei" charset="-122"/>
                <a:cs typeface="Microsoft YaHei" charset="-122"/>
              </a:rPr>
              <a:t>循环、条件分支</a:t>
            </a:r>
            <a:r>
              <a:rPr kumimoji="1" lang="en-US" altLang="zh-CN" dirty="0" smtClean="0">
                <a:latin typeface="Microsoft YaHei" charset="-122"/>
                <a:ea typeface="Microsoft YaHei" charset="-122"/>
                <a:cs typeface="Microsoft YaHei" charset="-122"/>
              </a:rPr>
              <a:t>)</a:t>
            </a:r>
            <a:r>
              <a:rPr kumimoji="1" lang="zh-CN" alt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控件、</a:t>
            </a:r>
            <a:r>
              <a:rPr kumimoji="1" lang="en-US" altLang="zh-CN" dirty="0">
                <a:latin typeface="Microsoft YaHei" charset="-122"/>
                <a:ea typeface="Microsoft YaHei" charset="-122"/>
                <a:cs typeface="Microsoft YaHei" charset="-122"/>
              </a:rPr>
              <a:t>Excel</a:t>
            </a:r>
            <a:r>
              <a:rPr kumimoji="1" lang="zh-CN" altLang="en-US" dirty="0">
                <a:latin typeface="Microsoft YaHei" charset="-122"/>
                <a:ea typeface="Microsoft YaHei" charset="-122"/>
                <a:cs typeface="Microsoft YaHei" charset="-122"/>
              </a:rPr>
              <a:t>控件、图像识别（内置）控件、日志</a:t>
            </a:r>
            <a:r>
              <a:rPr kumimoji="1" lang="zh-CN" alt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控件来设置定义</a:t>
            </a:r>
            <a:endParaRPr kumimoji="1" lang="en-US" altLang="zh-CN" dirty="0" smtClean="0">
              <a:latin typeface="Microsoft YaHei" charset="-122"/>
              <a:ea typeface="Microsoft YaHei" charset="-122"/>
              <a:cs typeface="Microsoft YaHei" charset="-122"/>
            </a:endParaRPr>
          </a:p>
          <a:p>
            <a:pPr marL="285750" indent="-285750" algn="just">
              <a:lnSpc>
                <a:spcPct val="150000"/>
              </a:lnSpc>
              <a:buFont typeface="Wingdings" charset="2"/>
              <a:buChar char="ü"/>
            </a:pPr>
            <a:r>
              <a:rPr kumimoji="1" lang="zh-CN" alt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行间距调整、标题位置调整等自定义功能使用</a:t>
            </a:r>
            <a:r>
              <a:rPr kumimoji="1" lang="en-US" altLang="zh-CN" dirty="0" smtClean="0">
                <a:latin typeface="Microsoft YaHei" charset="-122"/>
                <a:ea typeface="Microsoft YaHei" charset="-122"/>
                <a:cs typeface="Microsoft YaHei" charset="-122"/>
              </a:rPr>
              <a:t>Python</a:t>
            </a:r>
            <a:r>
              <a:rPr kumimoji="1" lang="zh-CN" alt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语言开发</a:t>
            </a:r>
            <a:endParaRPr kumimoji="1" lang="en-US" altLang="zh-CN" dirty="0" smtClean="0">
              <a:latin typeface="Microsoft YaHei" charset="-122"/>
              <a:ea typeface="Microsoft YaHei" charset="-122"/>
              <a:cs typeface="Microsoft YaHei" charset="-122"/>
            </a:endParaRPr>
          </a:p>
          <a:p>
            <a:pPr marL="285750" indent="-285750" algn="just">
              <a:lnSpc>
                <a:spcPct val="150000"/>
              </a:lnSpc>
              <a:buFont typeface="Wingdings" charset="2"/>
              <a:buChar char="ü"/>
            </a:pPr>
            <a:r>
              <a:rPr kumimoji="1" lang="zh-CN" alt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流程涉及的业务系统主要包括公文</a:t>
            </a:r>
            <a:r>
              <a:rPr kumimoji="1" lang="en-US" altLang="zh-CN" dirty="0" smtClean="0">
                <a:latin typeface="Microsoft YaHei" charset="-122"/>
                <a:ea typeface="Microsoft YaHei" charset="-122"/>
                <a:cs typeface="Microsoft YaHei" charset="-122"/>
              </a:rPr>
              <a:t>OA</a:t>
            </a:r>
            <a:r>
              <a:rPr kumimoji="1" lang="zh-CN" alt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系统、</a:t>
            </a:r>
            <a:r>
              <a:rPr kumimoji="1" lang="en-US" altLang="zh-CN" dirty="0" smtClean="0">
                <a:latin typeface="Microsoft YaHei" charset="-122"/>
                <a:ea typeface="Microsoft YaHei" charset="-122"/>
                <a:cs typeface="Microsoft YaHei" charset="-122"/>
              </a:rPr>
              <a:t>Excel</a:t>
            </a:r>
            <a:r>
              <a:rPr kumimoji="1" lang="zh-CN" alt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、</a:t>
            </a:r>
            <a:r>
              <a:rPr kumimoji="1" lang="en-US" altLang="zh-CN" dirty="0" smtClean="0">
                <a:latin typeface="Microsoft YaHei" charset="-122"/>
                <a:ea typeface="Microsoft YaHei" charset="-122"/>
                <a:cs typeface="Microsoft YaHei" charset="-122"/>
              </a:rPr>
              <a:t>Word</a:t>
            </a:r>
            <a:r>
              <a:rPr kumimoji="1" lang="zh-CN" alt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、公文阅读器等</a:t>
            </a:r>
            <a:endParaRPr kumimoji="1" lang="en-US" altLang="zh-CN" dirty="0" smtClean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982" y="5146845"/>
            <a:ext cx="900000" cy="900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55" y="5146845"/>
            <a:ext cx="900000" cy="900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836" y="5146845"/>
            <a:ext cx="900000" cy="900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909" y="5146845"/>
            <a:ext cx="900000" cy="900000"/>
          </a:xfrm>
          <a:prstGeom prst="rect">
            <a:avLst/>
          </a:prstGeom>
        </p:spPr>
      </p:pic>
      <p:grpSp>
        <p:nvGrpSpPr>
          <p:cNvPr id="15" name="组 14"/>
          <p:cNvGrpSpPr/>
          <p:nvPr/>
        </p:nvGrpSpPr>
        <p:grpSpPr>
          <a:xfrm>
            <a:off x="6871625" y="1445605"/>
            <a:ext cx="3494751" cy="1440000"/>
            <a:chOff x="6807338" y="1402492"/>
            <a:chExt cx="3494751" cy="1440000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85132" y="1402492"/>
              <a:ext cx="1216957" cy="1440000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7338" y="1402492"/>
              <a:ext cx="1518545" cy="1440000"/>
            </a:xfrm>
            <a:prstGeom prst="rect">
              <a:avLst/>
            </a:prstGeom>
          </p:spPr>
        </p:pic>
      </p:grpSp>
      <p:sp>
        <p:nvSpPr>
          <p:cNvPr id="13" name="圆角矩形 12"/>
          <p:cNvSpPr/>
          <p:nvPr/>
        </p:nvSpPr>
        <p:spPr>
          <a:xfrm>
            <a:off x="6000887" y="1053021"/>
            <a:ext cx="5236231" cy="4993823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6334377" y="3110555"/>
            <a:ext cx="4569249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1" lang="zh-CN" altLang="en-US" b="1" smtClean="0">
                <a:solidFill>
                  <a:schemeClr val="accent1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    人机</a:t>
            </a:r>
            <a:r>
              <a:rPr kumimoji="1" lang="zh-CN" altLang="en-US" b="1" dirty="0">
                <a:solidFill>
                  <a:schemeClr val="accent1"/>
                </a:solidFill>
                <a:latin typeface="Microsoft YaHei" charset="-122"/>
                <a:ea typeface="Microsoft YaHei" charset="-122"/>
                <a:cs typeface="Microsoft YaHei" charset="-122"/>
              </a:rPr>
              <a:t>协同</a:t>
            </a:r>
            <a:r>
              <a:rPr kumimoji="1" lang="zh-CN" altLang="en-US" dirty="0">
                <a:latin typeface="Microsoft YaHei" charset="-122"/>
                <a:ea typeface="Microsoft YaHei" charset="-122"/>
                <a:cs typeface="Microsoft YaHei" charset="-122"/>
              </a:rPr>
              <a:t>方面，在机器人进行公文内容</a:t>
            </a:r>
            <a:r>
              <a:rPr kumimoji="1" lang="en-US" altLang="zh-CN" dirty="0">
                <a:latin typeface="Microsoft YaHei" charset="-122"/>
                <a:ea typeface="Microsoft YaHei" charset="-122"/>
                <a:cs typeface="Microsoft YaHei" charset="-122"/>
              </a:rPr>
              <a:t>OCR</a:t>
            </a:r>
            <a:r>
              <a:rPr kumimoji="1" lang="zh-CN" altLang="en-US" dirty="0">
                <a:latin typeface="Microsoft YaHei" charset="-122"/>
                <a:ea typeface="Microsoft YaHei" charset="-122"/>
                <a:cs typeface="Microsoft YaHei" charset="-122"/>
              </a:rPr>
              <a:t>识别时，如果识别失败，机器人会弹出对话框，提示需要人工</a:t>
            </a:r>
            <a:r>
              <a:rPr kumimoji="1" lang="zh-CN" alt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处理</a:t>
            </a:r>
            <a:r>
              <a:rPr kumimoji="1" lang="zh-CN" altLang="en-US" dirty="0">
                <a:latin typeface="Microsoft YaHei" charset="-122"/>
                <a:ea typeface="Microsoft YaHei" charset="-122"/>
                <a:cs typeface="Microsoft YaHei" charset="-122"/>
              </a:rPr>
              <a:t>：</a:t>
            </a:r>
            <a:r>
              <a:rPr kumimoji="1" lang="zh-CN" alt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如选择不</a:t>
            </a:r>
            <a:r>
              <a:rPr kumimoji="1" lang="zh-CN" altLang="en-US" dirty="0">
                <a:latin typeface="Microsoft YaHei" charset="-122"/>
                <a:ea typeface="Microsoft YaHei" charset="-122"/>
                <a:cs typeface="Microsoft YaHei" charset="-122"/>
              </a:rPr>
              <a:t>做处理，本次公文归档</a:t>
            </a:r>
            <a:r>
              <a:rPr kumimoji="1" lang="zh-CN" alt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到“处理失败”文件</a:t>
            </a:r>
            <a:r>
              <a:rPr kumimoji="1" lang="zh-CN" altLang="en-US" dirty="0">
                <a:latin typeface="Microsoft YaHei" charset="-122"/>
                <a:ea typeface="Microsoft YaHei" charset="-122"/>
                <a:cs typeface="Microsoft YaHei" charset="-122"/>
              </a:rPr>
              <a:t>夹，并</a:t>
            </a:r>
            <a:r>
              <a:rPr kumimoji="1" lang="zh-CN" alt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做记录，原文件保留；如选择</a:t>
            </a:r>
            <a:r>
              <a:rPr kumimoji="1" lang="zh-CN" altLang="en-US" dirty="0">
                <a:latin typeface="Microsoft YaHei" charset="-122"/>
                <a:ea typeface="Microsoft YaHei" charset="-122"/>
                <a:cs typeface="Microsoft YaHei" charset="-122"/>
              </a:rPr>
              <a:t>处理，人工干预后续</a:t>
            </a:r>
            <a:r>
              <a:rPr kumimoji="1" lang="zh-CN" alt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将由机器人</a:t>
            </a:r>
            <a:r>
              <a:rPr kumimoji="1" lang="zh-CN" altLang="en-US" dirty="0">
                <a:latin typeface="Microsoft YaHei" charset="-122"/>
                <a:ea typeface="Microsoft YaHei" charset="-122"/>
                <a:cs typeface="Microsoft YaHei" charset="-122"/>
              </a:rPr>
              <a:t>继续</a:t>
            </a:r>
            <a:r>
              <a:rPr kumimoji="1" lang="zh-CN" alt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执行后续步骤。</a:t>
            </a:r>
            <a:endParaRPr kumimoji="1" lang="en-US" altLang="zh-CN" dirty="0" smtClean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9011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4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4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组合 47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49" name="椭圆 48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1" name="椭圆 60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cxnSp>
        <p:nvCxnSpPr>
          <p:cNvPr id="62" name="直接连接符 61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平行四边形 62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3</a:t>
            </a:r>
            <a:endParaRPr lang="zh-CN" altLang="en-US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</a:t>
            </a:r>
            <a:r>
              <a:rPr lang="zh-CN" altLang="en-US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稳定与安全监控</a:t>
            </a:r>
            <a:endParaRPr lang="zh-CN" altLang="en-US" sz="2400" b="1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 2"/>
          <p:cNvGrpSpPr/>
          <p:nvPr/>
        </p:nvGrpSpPr>
        <p:grpSpPr>
          <a:xfrm>
            <a:off x="1305795" y="1021513"/>
            <a:ext cx="9534569" cy="5177766"/>
            <a:chOff x="1305795" y="1021513"/>
            <a:chExt cx="9534569" cy="5177766"/>
          </a:xfrm>
        </p:grpSpPr>
        <p:sp>
          <p:nvSpPr>
            <p:cNvPr id="20" name="矩形 3"/>
            <p:cNvSpPr/>
            <p:nvPr/>
          </p:nvSpPr>
          <p:spPr>
            <a:xfrm>
              <a:off x="1305795" y="1021513"/>
              <a:ext cx="7200000" cy="1440000"/>
            </a:xfrm>
            <a:custGeom>
              <a:avLst/>
              <a:gdLst/>
              <a:ahLst/>
              <a:cxnLst/>
              <a:rect l="l" t="t" r="r" b="b"/>
              <a:pathLst>
                <a:path w="6025861" h="1158747">
                  <a:moveTo>
                    <a:pt x="575194" y="0"/>
                  </a:moveTo>
                  <a:lnTo>
                    <a:pt x="1992514" y="0"/>
                  </a:lnTo>
                  <a:lnTo>
                    <a:pt x="4154179" y="0"/>
                  </a:lnTo>
                  <a:lnTo>
                    <a:pt x="5571499" y="0"/>
                  </a:lnTo>
                  <a:lnTo>
                    <a:pt x="5571499" y="474"/>
                  </a:lnTo>
                  <a:lnTo>
                    <a:pt x="5639364" y="474"/>
                  </a:lnTo>
                  <a:cubicBezTo>
                    <a:pt x="5661410" y="0"/>
                    <a:pt x="5683924" y="5211"/>
                    <a:pt x="5704562" y="17528"/>
                  </a:cubicBezTo>
                  <a:cubicBezTo>
                    <a:pt x="5723793" y="28424"/>
                    <a:pt x="5739272" y="44057"/>
                    <a:pt x="5749591" y="62533"/>
                  </a:cubicBezTo>
                  <a:lnTo>
                    <a:pt x="6008038" y="514473"/>
                  </a:lnTo>
                  <a:cubicBezTo>
                    <a:pt x="6019294" y="533422"/>
                    <a:pt x="6025861" y="555687"/>
                    <a:pt x="6025861" y="579374"/>
                  </a:cubicBezTo>
                  <a:cubicBezTo>
                    <a:pt x="6025861" y="603534"/>
                    <a:pt x="6019294" y="625799"/>
                    <a:pt x="6007568" y="644749"/>
                  </a:cubicBezTo>
                  <a:lnTo>
                    <a:pt x="5749591" y="1096688"/>
                  </a:lnTo>
                  <a:cubicBezTo>
                    <a:pt x="5738803" y="1114690"/>
                    <a:pt x="5723793" y="1130324"/>
                    <a:pt x="5704562" y="1141693"/>
                  </a:cubicBezTo>
                  <a:cubicBezTo>
                    <a:pt x="5684393" y="1153536"/>
                    <a:pt x="5662348" y="1158747"/>
                    <a:pt x="5640302" y="1158273"/>
                  </a:cubicBezTo>
                  <a:lnTo>
                    <a:pt x="5571499" y="1158273"/>
                  </a:lnTo>
                  <a:lnTo>
                    <a:pt x="5571499" y="1158747"/>
                  </a:lnTo>
                  <a:lnTo>
                    <a:pt x="4154179" y="1158747"/>
                  </a:lnTo>
                  <a:lnTo>
                    <a:pt x="1992514" y="1158747"/>
                  </a:lnTo>
                  <a:lnTo>
                    <a:pt x="575194" y="1158747"/>
                  </a:lnTo>
                  <a:lnTo>
                    <a:pt x="575194" y="1158273"/>
                  </a:lnTo>
                  <a:lnTo>
                    <a:pt x="382745" y="1158273"/>
                  </a:lnTo>
                  <a:cubicBezTo>
                    <a:pt x="362107" y="1158273"/>
                    <a:pt x="340530" y="1153062"/>
                    <a:pt x="321299" y="1141693"/>
                  </a:cubicBezTo>
                  <a:cubicBezTo>
                    <a:pt x="302069" y="1130324"/>
                    <a:pt x="286590" y="1114690"/>
                    <a:pt x="276270" y="1096215"/>
                  </a:cubicBezTo>
                  <a:lnTo>
                    <a:pt x="16886" y="642380"/>
                  </a:lnTo>
                  <a:cubicBezTo>
                    <a:pt x="6098" y="623904"/>
                    <a:pt x="0" y="602587"/>
                    <a:pt x="0" y="579374"/>
                  </a:cubicBezTo>
                  <a:cubicBezTo>
                    <a:pt x="0" y="556161"/>
                    <a:pt x="6098" y="534843"/>
                    <a:pt x="16886" y="515894"/>
                  </a:cubicBezTo>
                  <a:lnTo>
                    <a:pt x="275332" y="63954"/>
                  </a:lnTo>
                  <a:cubicBezTo>
                    <a:pt x="286120" y="45478"/>
                    <a:pt x="301599" y="28898"/>
                    <a:pt x="321299" y="17528"/>
                  </a:cubicBezTo>
                  <a:cubicBezTo>
                    <a:pt x="339592" y="6633"/>
                    <a:pt x="359762" y="948"/>
                    <a:pt x="379930" y="474"/>
                  </a:cubicBezTo>
                  <a:lnTo>
                    <a:pt x="575194" y="474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3"/>
            <p:cNvSpPr/>
            <p:nvPr/>
          </p:nvSpPr>
          <p:spPr>
            <a:xfrm>
              <a:off x="1305795" y="2710396"/>
              <a:ext cx="6120000" cy="1440000"/>
            </a:xfrm>
            <a:custGeom>
              <a:avLst/>
              <a:gdLst/>
              <a:ahLst/>
              <a:cxnLst/>
              <a:rect l="l" t="t" r="r" b="b"/>
              <a:pathLst>
                <a:path w="5192450" h="1305562">
                  <a:moveTo>
                    <a:pt x="648072" y="0"/>
                  </a:moveTo>
                  <a:lnTo>
                    <a:pt x="4680520" y="0"/>
                  </a:lnTo>
                  <a:lnTo>
                    <a:pt x="4680520" y="534"/>
                  </a:lnTo>
                  <a:lnTo>
                    <a:pt x="4756983" y="534"/>
                  </a:lnTo>
                  <a:cubicBezTo>
                    <a:pt x="4781822" y="0"/>
                    <a:pt x="4807189" y="5871"/>
                    <a:pt x="4830442" y="19749"/>
                  </a:cubicBezTo>
                  <a:cubicBezTo>
                    <a:pt x="4852109" y="32025"/>
                    <a:pt x="4869549" y="49639"/>
                    <a:pt x="4881176" y="70456"/>
                  </a:cubicBezTo>
                  <a:lnTo>
                    <a:pt x="5172368" y="579657"/>
                  </a:lnTo>
                  <a:cubicBezTo>
                    <a:pt x="5185051" y="601007"/>
                    <a:pt x="5192450" y="626093"/>
                    <a:pt x="5192450" y="652781"/>
                  </a:cubicBezTo>
                  <a:cubicBezTo>
                    <a:pt x="5192450" y="680003"/>
                    <a:pt x="5185051" y="705089"/>
                    <a:pt x="5171839" y="726439"/>
                  </a:cubicBezTo>
                  <a:lnTo>
                    <a:pt x="4881176" y="1235640"/>
                  </a:lnTo>
                  <a:cubicBezTo>
                    <a:pt x="4869021" y="1255923"/>
                    <a:pt x="4852109" y="1273537"/>
                    <a:pt x="4830442" y="1286347"/>
                  </a:cubicBezTo>
                  <a:cubicBezTo>
                    <a:pt x="4807717" y="1299691"/>
                    <a:pt x="4782879" y="1305562"/>
                    <a:pt x="4758040" y="1305028"/>
                  </a:cubicBezTo>
                  <a:lnTo>
                    <a:pt x="4680520" y="1305028"/>
                  </a:lnTo>
                  <a:lnTo>
                    <a:pt x="4680520" y="1305562"/>
                  </a:lnTo>
                  <a:lnTo>
                    <a:pt x="648072" y="1305562"/>
                  </a:lnTo>
                  <a:lnTo>
                    <a:pt x="648072" y="1305028"/>
                  </a:lnTo>
                  <a:lnTo>
                    <a:pt x="431239" y="1305028"/>
                  </a:lnTo>
                  <a:cubicBezTo>
                    <a:pt x="407986" y="1305028"/>
                    <a:pt x="383676" y="1299157"/>
                    <a:pt x="362008" y="1286347"/>
                  </a:cubicBezTo>
                  <a:cubicBezTo>
                    <a:pt x="340341" y="1273537"/>
                    <a:pt x="322901" y="1255923"/>
                    <a:pt x="311274" y="1235107"/>
                  </a:cubicBezTo>
                  <a:lnTo>
                    <a:pt x="19025" y="723770"/>
                  </a:lnTo>
                  <a:cubicBezTo>
                    <a:pt x="6870" y="702954"/>
                    <a:pt x="0" y="678935"/>
                    <a:pt x="0" y="652781"/>
                  </a:cubicBezTo>
                  <a:cubicBezTo>
                    <a:pt x="0" y="626627"/>
                    <a:pt x="6870" y="602608"/>
                    <a:pt x="19025" y="581258"/>
                  </a:cubicBezTo>
                  <a:lnTo>
                    <a:pt x="310217" y="72057"/>
                  </a:lnTo>
                  <a:cubicBezTo>
                    <a:pt x="322372" y="51240"/>
                    <a:pt x="339812" y="32559"/>
                    <a:pt x="362008" y="19749"/>
                  </a:cubicBezTo>
                  <a:cubicBezTo>
                    <a:pt x="382619" y="7473"/>
                    <a:pt x="405344" y="1068"/>
                    <a:pt x="428068" y="534"/>
                  </a:cubicBezTo>
                  <a:lnTo>
                    <a:pt x="648072" y="534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3"/>
            <p:cNvSpPr/>
            <p:nvPr/>
          </p:nvSpPr>
          <p:spPr>
            <a:xfrm>
              <a:off x="1305795" y="4399279"/>
              <a:ext cx="7200000" cy="1800000"/>
            </a:xfrm>
            <a:custGeom>
              <a:avLst/>
              <a:gdLst/>
              <a:ahLst/>
              <a:cxnLst/>
              <a:rect l="l" t="t" r="r" b="b"/>
              <a:pathLst>
                <a:path w="6025861" h="1158747">
                  <a:moveTo>
                    <a:pt x="575194" y="0"/>
                  </a:moveTo>
                  <a:lnTo>
                    <a:pt x="1992514" y="0"/>
                  </a:lnTo>
                  <a:lnTo>
                    <a:pt x="4154179" y="0"/>
                  </a:lnTo>
                  <a:lnTo>
                    <a:pt x="5571499" y="0"/>
                  </a:lnTo>
                  <a:lnTo>
                    <a:pt x="5571499" y="474"/>
                  </a:lnTo>
                  <a:lnTo>
                    <a:pt x="5639364" y="474"/>
                  </a:lnTo>
                  <a:cubicBezTo>
                    <a:pt x="5661410" y="0"/>
                    <a:pt x="5683924" y="5211"/>
                    <a:pt x="5704562" y="17528"/>
                  </a:cubicBezTo>
                  <a:cubicBezTo>
                    <a:pt x="5723793" y="28424"/>
                    <a:pt x="5739272" y="44057"/>
                    <a:pt x="5749591" y="62533"/>
                  </a:cubicBezTo>
                  <a:lnTo>
                    <a:pt x="6008038" y="514473"/>
                  </a:lnTo>
                  <a:cubicBezTo>
                    <a:pt x="6019294" y="533422"/>
                    <a:pt x="6025861" y="555687"/>
                    <a:pt x="6025861" y="579374"/>
                  </a:cubicBezTo>
                  <a:cubicBezTo>
                    <a:pt x="6025861" y="603535"/>
                    <a:pt x="6019294" y="625800"/>
                    <a:pt x="6007568" y="644749"/>
                  </a:cubicBezTo>
                  <a:lnTo>
                    <a:pt x="5749591" y="1096688"/>
                  </a:lnTo>
                  <a:cubicBezTo>
                    <a:pt x="5738803" y="1114690"/>
                    <a:pt x="5723793" y="1130324"/>
                    <a:pt x="5704562" y="1141693"/>
                  </a:cubicBezTo>
                  <a:cubicBezTo>
                    <a:pt x="5684393" y="1153536"/>
                    <a:pt x="5662348" y="1158747"/>
                    <a:pt x="5640302" y="1158273"/>
                  </a:cubicBezTo>
                  <a:lnTo>
                    <a:pt x="5571499" y="1158273"/>
                  </a:lnTo>
                  <a:lnTo>
                    <a:pt x="5571499" y="1158747"/>
                  </a:lnTo>
                  <a:lnTo>
                    <a:pt x="4154179" y="1158747"/>
                  </a:lnTo>
                  <a:lnTo>
                    <a:pt x="1992514" y="1158747"/>
                  </a:lnTo>
                  <a:lnTo>
                    <a:pt x="575194" y="1158747"/>
                  </a:lnTo>
                  <a:lnTo>
                    <a:pt x="575194" y="1158273"/>
                  </a:lnTo>
                  <a:lnTo>
                    <a:pt x="382745" y="1158273"/>
                  </a:lnTo>
                  <a:cubicBezTo>
                    <a:pt x="362107" y="1158273"/>
                    <a:pt x="340530" y="1153062"/>
                    <a:pt x="321299" y="1141693"/>
                  </a:cubicBezTo>
                  <a:cubicBezTo>
                    <a:pt x="302069" y="1130324"/>
                    <a:pt x="286590" y="1114690"/>
                    <a:pt x="276270" y="1096215"/>
                  </a:cubicBezTo>
                  <a:lnTo>
                    <a:pt x="16886" y="642380"/>
                  </a:lnTo>
                  <a:cubicBezTo>
                    <a:pt x="6098" y="623905"/>
                    <a:pt x="0" y="602587"/>
                    <a:pt x="0" y="579374"/>
                  </a:cubicBezTo>
                  <a:cubicBezTo>
                    <a:pt x="0" y="556161"/>
                    <a:pt x="6098" y="534843"/>
                    <a:pt x="16886" y="515894"/>
                  </a:cubicBezTo>
                  <a:lnTo>
                    <a:pt x="275332" y="63954"/>
                  </a:lnTo>
                  <a:cubicBezTo>
                    <a:pt x="286120" y="45478"/>
                    <a:pt x="301599" y="28898"/>
                    <a:pt x="321299" y="17528"/>
                  </a:cubicBezTo>
                  <a:cubicBezTo>
                    <a:pt x="339592" y="6633"/>
                    <a:pt x="359762" y="948"/>
                    <a:pt x="379930" y="474"/>
                  </a:cubicBezTo>
                  <a:lnTo>
                    <a:pt x="575194" y="474"/>
                  </a:lnTo>
                  <a:close/>
                </a:path>
              </a:pathLst>
            </a:custGeom>
            <a:noFill/>
            <a:ln w="95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3" name="组合 1"/>
            <p:cNvGrpSpPr>
              <a:grpSpLocks noChangeAspect="1"/>
            </p:cNvGrpSpPr>
            <p:nvPr/>
          </p:nvGrpSpPr>
          <p:grpSpPr>
            <a:xfrm>
              <a:off x="7600364" y="1780189"/>
              <a:ext cx="3240000" cy="3298586"/>
              <a:chOff x="7887590" y="2362197"/>
              <a:chExt cx="2667036" cy="2715262"/>
            </a:xfrm>
          </p:grpSpPr>
          <p:sp>
            <p:nvSpPr>
              <p:cNvPr id="24" name="Freeform 5"/>
              <p:cNvSpPr>
                <a:spLocks/>
              </p:cNvSpPr>
              <p:nvPr/>
            </p:nvSpPr>
            <p:spPr bwMode="auto">
              <a:xfrm>
                <a:off x="9106592" y="2362197"/>
                <a:ext cx="1448034" cy="130556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TextBox 185"/>
              <p:cNvSpPr txBox="1"/>
              <p:nvPr/>
            </p:nvSpPr>
            <p:spPr>
              <a:xfrm>
                <a:off x="9228357" y="2879055"/>
                <a:ext cx="893481" cy="2533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zh-CN"/>
                </a:defPPr>
                <a:lvl1pPr>
                  <a:defRPr sz="22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defRPr>
                </a:lvl1pPr>
              </a:lstStyle>
              <a:p>
                <a:pPr algn="ctr"/>
                <a:r>
                  <a:rPr lang="zh-CN" altLang="en-US" sz="2000" b="1" dirty="0" smtClean="0"/>
                  <a:t>日志</a:t>
                </a:r>
                <a:endParaRPr lang="zh-CN" altLang="en-US" sz="2000" b="1" dirty="0"/>
              </a:p>
            </p:txBody>
          </p:sp>
          <p:sp>
            <p:nvSpPr>
              <p:cNvPr id="26" name="Freeform 5"/>
              <p:cNvSpPr>
                <a:spLocks/>
              </p:cNvSpPr>
              <p:nvPr/>
            </p:nvSpPr>
            <p:spPr bwMode="auto">
              <a:xfrm>
                <a:off x="7887590" y="3076572"/>
                <a:ext cx="1448034" cy="130556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Freeform 5"/>
              <p:cNvSpPr>
                <a:spLocks/>
              </p:cNvSpPr>
              <p:nvPr/>
            </p:nvSpPr>
            <p:spPr bwMode="auto">
              <a:xfrm>
                <a:off x="9106592" y="3771897"/>
                <a:ext cx="1448034" cy="1305562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28" name="组合 205"/>
              <p:cNvGrpSpPr/>
              <p:nvPr/>
            </p:nvGrpSpPr>
            <p:grpSpPr>
              <a:xfrm>
                <a:off x="10121838" y="2852560"/>
                <a:ext cx="360284" cy="324836"/>
                <a:chOff x="2142410" y="2298139"/>
                <a:chExt cx="360284" cy="324836"/>
              </a:xfrm>
            </p:grpSpPr>
            <p:sp>
              <p:nvSpPr>
                <p:cNvPr id="37" name="Freeform 5"/>
                <p:cNvSpPr>
                  <a:spLocks/>
                </p:cNvSpPr>
                <p:nvPr/>
              </p:nvSpPr>
              <p:spPr bwMode="auto">
                <a:xfrm flipH="1" flipV="1">
                  <a:off x="2142410" y="2298139"/>
                  <a:ext cx="360284" cy="324836"/>
                </a:xfrm>
                <a:custGeom>
                  <a:avLst/>
                  <a:gdLst>
                    <a:gd name="T0" fmla="*/ 2151 w 2740"/>
                    <a:gd name="T1" fmla="*/ 2315 h 2446"/>
                    <a:gd name="T2" fmla="*/ 2055 w 2740"/>
                    <a:gd name="T3" fmla="*/ 2410 h 2446"/>
                    <a:gd name="T4" fmla="*/ 1918 w 2740"/>
                    <a:gd name="T5" fmla="*/ 2445 h 2446"/>
                    <a:gd name="T6" fmla="*/ 816 w 2740"/>
                    <a:gd name="T7" fmla="*/ 2445 h 2446"/>
                    <a:gd name="T8" fmla="*/ 685 w 2740"/>
                    <a:gd name="T9" fmla="*/ 2410 h 2446"/>
                    <a:gd name="T10" fmla="*/ 589 w 2740"/>
                    <a:gd name="T11" fmla="*/ 2314 h 2446"/>
                    <a:gd name="T12" fmla="*/ 36 w 2740"/>
                    <a:gd name="T13" fmla="*/ 1356 h 2446"/>
                    <a:gd name="T14" fmla="*/ 0 w 2740"/>
                    <a:gd name="T15" fmla="*/ 1223 h 2446"/>
                    <a:gd name="T16" fmla="*/ 36 w 2740"/>
                    <a:gd name="T17" fmla="*/ 1089 h 2446"/>
                    <a:gd name="T18" fmla="*/ 587 w 2740"/>
                    <a:gd name="T19" fmla="*/ 135 h 2446"/>
                    <a:gd name="T20" fmla="*/ 685 w 2740"/>
                    <a:gd name="T21" fmla="*/ 37 h 2446"/>
                    <a:gd name="T22" fmla="*/ 810 w 2740"/>
                    <a:gd name="T23" fmla="*/ 1 h 2446"/>
                    <a:gd name="T24" fmla="*/ 1916 w 2740"/>
                    <a:gd name="T25" fmla="*/ 1 h 2446"/>
                    <a:gd name="T26" fmla="*/ 2055 w 2740"/>
                    <a:gd name="T27" fmla="*/ 37 h 2446"/>
                    <a:gd name="T28" fmla="*/ 2151 w 2740"/>
                    <a:gd name="T29" fmla="*/ 132 h 2446"/>
                    <a:gd name="T30" fmla="*/ 2702 w 2740"/>
                    <a:gd name="T31" fmla="*/ 1086 h 2446"/>
                    <a:gd name="T32" fmla="*/ 2740 w 2740"/>
                    <a:gd name="T33" fmla="*/ 1223 h 2446"/>
                    <a:gd name="T34" fmla="*/ 2701 w 2740"/>
                    <a:gd name="T35" fmla="*/ 1361 h 2446"/>
                    <a:gd name="T36" fmla="*/ 2151 w 2740"/>
                    <a:gd name="T37" fmla="*/ 2315 h 2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740" h="2446">
                      <a:moveTo>
                        <a:pt x="2151" y="2315"/>
                      </a:moveTo>
                      <a:cubicBezTo>
                        <a:pt x="2128" y="2353"/>
                        <a:pt x="2096" y="2386"/>
                        <a:pt x="2055" y="2410"/>
                      </a:cubicBezTo>
                      <a:cubicBezTo>
                        <a:pt x="2012" y="2435"/>
                        <a:pt x="1965" y="2446"/>
                        <a:pt x="1918" y="2445"/>
                      </a:cubicBezTo>
                      <a:lnTo>
                        <a:pt x="816" y="2445"/>
                      </a:lnTo>
                      <a:cubicBezTo>
                        <a:pt x="772" y="2445"/>
                        <a:pt x="726" y="2434"/>
                        <a:pt x="685" y="2410"/>
                      </a:cubicBezTo>
                      <a:cubicBezTo>
                        <a:pt x="644" y="2386"/>
                        <a:pt x="611" y="2353"/>
                        <a:pt x="589" y="2314"/>
                      </a:cubicBezTo>
                      <a:lnTo>
                        <a:pt x="36" y="1356"/>
                      </a:lnTo>
                      <a:cubicBezTo>
                        <a:pt x="13" y="1317"/>
                        <a:pt x="0" y="1272"/>
                        <a:pt x="0" y="1223"/>
                      </a:cubicBezTo>
                      <a:cubicBezTo>
                        <a:pt x="0" y="1174"/>
                        <a:pt x="13" y="1129"/>
                        <a:pt x="36" y="1089"/>
                      </a:cubicBezTo>
                      <a:lnTo>
                        <a:pt x="587" y="135"/>
                      </a:lnTo>
                      <a:cubicBezTo>
                        <a:pt x="610" y="96"/>
                        <a:pt x="643" y="61"/>
                        <a:pt x="685" y="37"/>
                      </a:cubicBezTo>
                      <a:cubicBezTo>
                        <a:pt x="724" y="14"/>
                        <a:pt x="767" y="2"/>
                        <a:pt x="810" y="1"/>
                      </a:cubicBezTo>
                      <a:lnTo>
                        <a:pt x="1916" y="1"/>
                      </a:lnTo>
                      <a:cubicBezTo>
                        <a:pt x="1963" y="0"/>
                        <a:pt x="2011" y="11"/>
                        <a:pt x="2055" y="37"/>
                      </a:cubicBezTo>
                      <a:cubicBezTo>
                        <a:pt x="2096" y="60"/>
                        <a:pt x="2129" y="93"/>
                        <a:pt x="2151" y="132"/>
                      </a:cubicBezTo>
                      <a:lnTo>
                        <a:pt x="2702" y="1086"/>
                      </a:lnTo>
                      <a:cubicBezTo>
                        <a:pt x="2726" y="1126"/>
                        <a:pt x="2740" y="1173"/>
                        <a:pt x="2740" y="1223"/>
                      </a:cubicBezTo>
                      <a:cubicBezTo>
                        <a:pt x="2740" y="1274"/>
                        <a:pt x="2726" y="1321"/>
                        <a:pt x="2701" y="1361"/>
                      </a:cubicBezTo>
                      <a:lnTo>
                        <a:pt x="2151" y="2315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9525" cap="flat">
                  <a:noFill/>
                  <a:prstDash val="solid"/>
                  <a:miter lim="800000"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8" name="TextBox 207"/>
                <p:cNvSpPr txBox="1"/>
                <p:nvPr/>
              </p:nvSpPr>
              <p:spPr>
                <a:xfrm>
                  <a:off x="2221796" y="2333883"/>
                  <a:ext cx="201512" cy="25335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>
                  <a:defPPr>
                    <a:defRPr lang="zh-CN"/>
                  </a:defPPr>
                  <a:lvl1pPr>
                    <a:defRPr sz="2200">
                      <a:solidFill>
                        <a:schemeClr val="bg1"/>
                      </a:solidFill>
                      <a:latin typeface="微软雅黑" pitchFamily="34" charset="-122"/>
                      <a:ea typeface="微软雅黑" pitchFamily="34" charset="-122"/>
                    </a:defRPr>
                  </a:lvl1pPr>
                </a:lstStyle>
                <a:p>
                  <a:pPr algn="ctr"/>
                  <a:r>
                    <a:rPr lang="en-US" altLang="zh-CN" sz="2000" b="1" dirty="0">
                      <a:solidFill>
                        <a:schemeClr val="accent1"/>
                      </a:solidFill>
                    </a:rPr>
                    <a:t>1</a:t>
                  </a:r>
                  <a:endParaRPr lang="zh-CN" altLang="en-US" sz="2000" b="1" dirty="0">
                    <a:solidFill>
                      <a:schemeClr val="accent1"/>
                    </a:solidFill>
                  </a:endParaRPr>
                </a:p>
              </p:txBody>
            </p:sp>
          </p:grpSp>
          <p:sp>
            <p:nvSpPr>
              <p:cNvPr id="29" name="TextBox 208"/>
              <p:cNvSpPr txBox="1"/>
              <p:nvPr/>
            </p:nvSpPr>
            <p:spPr>
              <a:xfrm>
                <a:off x="7944118" y="3603437"/>
                <a:ext cx="946813" cy="2533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zh-CN"/>
                </a:defPPr>
                <a:lvl1pPr>
                  <a:defRPr sz="22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defRPr>
                </a:lvl1pPr>
              </a:lstStyle>
              <a:p>
                <a:pPr algn="ctr"/>
                <a:r>
                  <a:rPr lang="zh-CN" altLang="en-US" sz="2000" b="1" dirty="0" smtClean="0"/>
                  <a:t>稳定性</a:t>
                </a:r>
                <a:endParaRPr lang="zh-CN" altLang="en-US" sz="2000" b="1" dirty="0"/>
              </a:p>
            </p:txBody>
          </p:sp>
          <p:grpSp>
            <p:nvGrpSpPr>
              <p:cNvPr id="30" name="组合 209"/>
              <p:cNvGrpSpPr/>
              <p:nvPr/>
            </p:nvGrpSpPr>
            <p:grpSpPr>
              <a:xfrm>
                <a:off x="8890931" y="3567694"/>
                <a:ext cx="360284" cy="324836"/>
                <a:chOff x="2142410" y="2298139"/>
                <a:chExt cx="360284" cy="324836"/>
              </a:xfrm>
            </p:grpSpPr>
            <p:sp>
              <p:nvSpPr>
                <p:cNvPr id="35" name="Freeform 5"/>
                <p:cNvSpPr>
                  <a:spLocks/>
                </p:cNvSpPr>
                <p:nvPr/>
              </p:nvSpPr>
              <p:spPr bwMode="auto">
                <a:xfrm flipH="1" flipV="1">
                  <a:off x="2142410" y="2298139"/>
                  <a:ext cx="360284" cy="324836"/>
                </a:xfrm>
                <a:custGeom>
                  <a:avLst/>
                  <a:gdLst>
                    <a:gd name="T0" fmla="*/ 2151 w 2740"/>
                    <a:gd name="T1" fmla="*/ 2315 h 2446"/>
                    <a:gd name="T2" fmla="*/ 2055 w 2740"/>
                    <a:gd name="T3" fmla="*/ 2410 h 2446"/>
                    <a:gd name="T4" fmla="*/ 1918 w 2740"/>
                    <a:gd name="T5" fmla="*/ 2445 h 2446"/>
                    <a:gd name="T6" fmla="*/ 816 w 2740"/>
                    <a:gd name="T7" fmla="*/ 2445 h 2446"/>
                    <a:gd name="T8" fmla="*/ 685 w 2740"/>
                    <a:gd name="T9" fmla="*/ 2410 h 2446"/>
                    <a:gd name="T10" fmla="*/ 589 w 2740"/>
                    <a:gd name="T11" fmla="*/ 2314 h 2446"/>
                    <a:gd name="T12" fmla="*/ 36 w 2740"/>
                    <a:gd name="T13" fmla="*/ 1356 h 2446"/>
                    <a:gd name="T14" fmla="*/ 0 w 2740"/>
                    <a:gd name="T15" fmla="*/ 1223 h 2446"/>
                    <a:gd name="T16" fmla="*/ 36 w 2740"/>
                    <a:gd name="T17" fmla="*/ 1089 h 2446"/>
                    <a:gd name="T18" fmla="*/ 587 w 2740"/>
                    <a:gd name="T19" fmla="*/ 135 h 2446"/>
                    <a:gd name="T20" fmla="*/ 685 w 2740"/>
                    <a:gd name="T21" fmla="*/ 37 h 2446"/>
                    <a:gd name="T22" fmla="*/ 810 w 2740"/>
                    <a:gd name="T23" fmla="*/ 1 h 2446"/>
                    <a:gd name="T24" fmla="*/ 1916 w 2740"/>
                    <a:gd name="T25" fmla="*/ 1 h 2446"/>
                    <a:gd name="T26" fmla="*/ 2055 w 2740"/>
                    <a:gd name="T27" fmla="*/ 37 h 2446"/>
                    <a:gd name="T28" fmla="*/ 2151 w 2740"/>
                    <a:gd name="T29" fmla="*/ 132 h 2446"/>
                    <a:gd name="T30" fmla="*/ 2702 w 2740"/>
                    <a:gd name="T31" fmla="*/ 1086 h 2446"/>
                    <a:gd name="T32" fmla="*/ 2740 w 2740"/>
                    <a:gd name="T33" fmla="*/ 1223 h 2446"/>
                    <a:gd name="T34" fmla="*/ 2701 w 2740"/>
                    <a:gd name="T35" fmla="*/ 1361 h 2446"/>
                    <a:gd name="T36" fmla="*/ 2151 w 2740"/>
                    <a:gd name="T37" fmla="*/ 2315 h 2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740" h="2446">
                      <a:moveTo>
                        <a:pt x="2151" y="2315"/>
                      </a:moveTo>
                      <a:cubicBezTo>
                        <a:pt x="2128" y="2353"/>
                        <a:pt x="2096" y="2386"/>
                        <a:pt x="2055" y="2410"/>
                      </a:cubicBezTo>
                      <a:cubicBezTo>
                        <a:pt x="2012" y="2435"/>
                        <a:pt x="1965" y="2446"/>
                        <a:pt x="1918" y="2445"/>
                      </a:cubicBezTo>
                      <a:lnTo>
                        <a:pt x="816" y="2445"/>
                      </a:lnTo>
                      <a:cubicBezTo>
                        <a:pt x="772" y="2445"/>
                        <a:pt x="726" y="2434"/>
                        <a:pt x="685" y="2410"/>
                      </a:cubicBezTo>
                      <a:cubicBezTo>
                        <a:pt x="644" y="2386"/>
                        <a:pt x="611" y="2353"/>
                        <a:pt x="589" y="2314"/>
                      </a:cubicBezTo>
                      <a:lnTo>
                        <a:pt x="36" y="1356"/>
                      </a:lnTo>
                      <a:cubicBezTo>
                        <a:pt x="13" y="1317"/>
                        <a:pt x="0" y="1272"/>
                        <a:pt x="0" y="1223"/>
                      </a:cubicBezTo>
                      <a:cubicBezTo>
                        <a:pt x="0" y="1174"/>
                        <a:pt x="13" y="1129"/>
                        <a:pt x="36" y="1089"/>
                      </a:cubicBezTo>
                      <a:lnTo>
                        <a:pt x="587" y="135"/>
                      </a:lnTo>
                      <a:cubicBezTo>
                        <a:pt x="610" y="96"/>
                        <a:pt x="643" y="61"/>
                        <a:pt x="685" y="37"/>
                      </a:cubicBezTo>
                      <a:cubicBezTo>
                        <a:pt x="724" y="14"/>
                        <a:pt x="767" y="2"/>
                        <a:pt x="810" y="1"/>
                      </a:cubicBezTo>
                      <a:lnTo>
                        <a:pt x="1916" y="1"/>
                      </a:lnTo>
                      <a:cubicBezTo>
                        <a:pt x="1963" y="0"/>
                        <a:pt x="2011" y="11"/>
                        <a:pt x="2055" y="37"/>
                      </a:cubicBezTo>
                      <a:cubicBezTo>
                        <a:pt x="2096" y="60"/>
                        <a:pt x="2129" y="93"/>
                        <a:pt x="2151" y="132"/>
                      </a:cubicBezTo>
                      <a:lnTo>
                        <a:pt x="2702" y="1086"/>
                      </a:lnTo>
                      <a:cubicBezTo>
                        <a:pt x="2726" y="1126"/>
                        <a:pt x="2740" y="1173"/>
                        <a:pt x="2740" y="1223"/>
                      </a:cubicBezTo>
                      <a:cubicBezTo>
                        <a:pt x="2740" y="1274"/>
                        <a:pt x="2726" y="1321"/>
                        <a:pt x="2701" y="1361"/>
                      </a:cubicBezTo>
                      <a:lnTo>
                        <a:pt x="2151" y="231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9525" cap="flat">
                  <a:noFill/>
                  <a:prstDash val="solid"/>
                  <a:miter lim="800000"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6" name="TextBox 211"/>
                <p:cNvSpPr txBox="1"/>
                <p:nvPr/>
              </p:nvSpPr>
              <p:spPr>
                <a:xfrm>
                  <a:off x="2221796" y="2333883"/>
                  <a:ext cx="201512" cy="25335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>
                  <a:defPPr>
                    <a:defRPr lang="zh-CN"/>
                  </a:defPPr>
                  <a:lvl1pPr>
                    <a:defRPr sz="2200">
                      <a:solidFill>
                        <a:schemeClr val="bg1"/>
                      </a:solidFill>
                      <a:latin typeface="微软雅黑" pitchFamily="34" charset="-122"/>
                      <a:ea typeface="微软雅黑" pitchFamily="34" charset="-122"/>
                    </a:defRPr>
                  </a:lvl1pPr>
                </a:lstStyle>
                <a:p>
                  <a:pPr algn="ctr"/>
                  <a:r>
                    <a:rPr lang="en-US" altLang="zh-CN" sz="2000" b="1" dirty="0">
                      <a:solidFill>
                        <a:schemeClr val="accent2"/>
                      </a:solidFill>
                    </a:rPr>
                    <a:t>2</a:t>
                  </a:r>
                  <a:endParaRPr lang="zh-CN" altLang="en-US" sz="2000" b="1" dirty="0">
                    <a:solidFill>
                      <a:schemeClr val="accent2"/>
                    </a:solidFill>
                  </a:endParaRPr>
                </a:p>
              </p:txBody>
            </p:sp>
          </p:grpSp>
          <p:sp>
            <p:nvSpPr>
              <p:cNvPr id="31" name="TextBox 212"/>
              <p:cNvSpPr txBox="1"/>
              <p:nvPr/>
            </p:nvSpPr>
            <p:spPr>
              <a:xfrm>
                <a:off x="9163121" y="4298004"/>
                <a:ext cx="958717" cy="2533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zh-CN"/>
                </a:defPPr>
                <a:lvl1pPr>
                  <a:defRPr sz="220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defRPr>
                </a:lvl1pPr>
              </a:lstStyle>
              <a:p>
                <a:pPr algn="ctr"/>
                <a:r>
                  <a:rPr lang="zh-CN" altLang="en-US" sz="2000" b="1" dirty="0" smtClean="0"/>
                  <a:t>安全性</a:t>
                </a:r>
                <a:endParaRPr lang="zh-CN" altLang="en-US" sz="2000" b="1" dirty="0"/>
              </a:p>
            </p:txBody>
          </p:sp>
          <p:grpSp>
            <p:nvGrpSpPr>
              <p:cNvPr id="32" name="组合 213"/>
              <p:cNvGrpSpPr/>
              <p:nvPr/>
            </p:nvGrpSpPr>
            <p:grpSpPr>
              <a:xfrm>
                <a:off x="10121838" y="4262260"/>
                <a:ext cx="360284" cy="324836"/>
                <a:chOff x="2142410" y="2298139"/>
                <a:chExt cx="360284" cy="324836"/>
              </a:xfrm>
            </p:grpSpPr>
            <p:sp>
              <p:nvSpPr>
                <p:cNvPr id="33" name="Freeform 5"/>
                <p:cNvSpPr>
                  <a:spLocks/>
                </p:cNvSpPr>
                <p:nvPr/>
              </p:nvSpPr>
              <p:spPr bwMode="auto">
                <a:xfrm flipH="1" flipV="1">
                  <a:off x="2142410" y="2298139"/>
                  <a:ext cx="360284" cy="324836"/>
                </a:xfrm>
                <a:custGeom>
                  <a:avLst/>
                  <a:gdLst>
                    <a:gd name="T0" fmla="*/ 2151 w 2740"/>
                    <a:gd name="T1" fmla="*/ 2315 h 2446"/>
                    <a:gd name="T2" fmla="*/ 2055 w 2740"/>
                    <a:gd name="T3" fmla="*/ 2410 h 2446"/>
                    <a:gd name="T4" fmla="*/ 1918 w 2740"/>
                    <a:gd name="T5" fmla="*/ 2445 h 2446"/>
                    <a:gd name="T6" fmla="*/ 816 w 2740"/>
                    <a:gd name="T7" fmla="*/ 2445 h 2446"/>
                    <a:gd name="T8" fmla="*/ 685 w 2740"/>
                    <a:gd name="T9" fmla="*/ 2410 h 2446"/>
                    <a:gd name="T10" fmla="*/ 589 w 2740"/>
                    <a:gd name="T11" fmla="*/ 2314 h 2446"/>
                    <a:gd name="T12" fmla="*/ 36 w 2740"/>
                    <a:gd name="T13" fmla="*/ 1356 h 2446"/>
                    <a:gd name="T14" fmla="*/ 0 w 2740"/>
                    <a:gd name="T15" fmla="*/ 1223 h 2446"/>
                    <a:gd name="T16" fmla="*/ 36 w 2740"/>
                    <a:gd name="T17" fmla="*/ 1089 h 2446"/>
                    <a:gd name="T18" fmla="*/ 587 w 2740"/>
                    <a:gd name="T19" fmla="*/ 135 h 2446"/>
                    <a:gd name="T20" fmla="*/ 685 w 2740"/>
                    <a:gd name="T21" fmla="*/ 37 h 2446"/>
                    <a:gd name="T22" fmla="*/ 810 w 2740"/>
                    <a:gd name="T23" fmla="*/ 1 h 2446"/>
                    <a:gd name="T24" fmla="*/ 1916 w 2740"/>
                    <a:gd name="T25" fmla="*/ 1 h 2446"/>
                    <a:gd name="T26" fmla="*/ 2055 w 2740"/>
                    <a:gd name="T27" fmla="*/ 37 h 2446"/>
                    <a:gd name="T28" fmla="*/ 2151 w 2740"/>
                    <a:gd name="T29" fmla="*/ 132 h 2446"/>
                    <a:gd name="T30" fmla="*/ 2702 w 2740"/>
                    <a:gd name="T31" fmla="*/ 1086 h 2446"/>
                    <a:gd name="T32" fmla="*/ 2740 w 2740"/>
                    <a:gd name="T33" fmla="*/ 1223 h 2446"/>
                    <a:gd name="T34" fmla="*/ 2701 w 2740"/>
                    <a:gd name="T35" fmla="*/ 1361 h 2446"/>
                    <a:gd name="T36" fmla="*/ 2151 w 2740"/>
                    <a:gd name="T37" fmla="*/ 2315 h 2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740" h="2446">
                      <a:moveTo>
                        <a:pt x="2151" y="2315"/>
                      </a:moveTo>
                      <a:cubicBezTo>
                        <a:pt x="2128" y="2353"/>
                        <a:pt x="2096" y="2386"/>
                        <a:pt x="2055" y="2410"/>
                      </a:cubicBezTo>
                      <a:cubicBezTo>
                        <a:pt x="2012" y="2435"/>
                        <a:pt x="1965" y="2446"/>
                        <a:pt x="1918" y="2445"/>
                      </a:cubicBezTo>
                      <a:lnTo>
                        <a:pt x="816" y="2445"/>
                      </a:lnTo>
                      <a:cubicBezTo>
                        <a:pt x="772" y="2445"/>
                        <a:pt x="726" y="2434"/>
                        <a:pt x="685" y="2410"/>
                      </a:cubicBezTo>
                      <a:cubicBezTo>
                        <a:pt x="644" y="2386"/>
                        <a:pt x="611" y="2353"/>
                        <a:pt x="589" y="2314"/>
                      </a:cubicBezTo>
                      <a:lnTo>
                        <a:pt x="36" y="1356"/>
                      </a:lnTo>
                      <a:cubicBezTo>
                        <a:pt x="13" y="1317"/>
                        <a:pt x="0" y="1272"/>
                        <a:pt x="0" y="1223"/>
                      </a:cubicBezTo>
                      <a:cubicBezTo>
                        <a:pt x="0" y="1174"/>
                        <a:pt x="13" y="1129"/>
                        <a:pt x="36" y="1089"/>
                      </a:cubicBezTo>
                      <a:lnTo>
                        <a:pt x="587" y="135"/>
                      </a:lnTo>
                      <a:cubicBezTo>
                        <a:pt x="610" y="96"/>
                        <a:pt x="643" y="61"/>
                        <a:pt x="685" y="37"/>
                      </a:cubicBezTo>
                      <a:cubicBezTo>
                        <a:pt x="724" y="14"/>
                        <a:pt x="767" y="2"/>
                        <a:pt x="810" y="1"/>
                      </a:cubicBezTo>
                      <a:lnTo>
                        <a:pt x="1916" y="1"/>
                      </a:lnTo>
                      <a:cubicBezTo>
                        <a:pt x="1963" y="0"/>
                        <a:pt x="2011" y="11"/>
                        <a:pt x="2055" y="37"/>
                      </a:cubicBezTo>
                      <a:cubicBezTo>
                        <a:pt x="2096" y="60"/>
                        <a:pt x="2129" y="93"/>
                        <a:pt x="2151" y="132"/>
                      </a:cubicBezTo>
                      <a:lnTo>
                        <a:pt x="2702" y="1086"/>
                      </a:lnTo>
                      <a:cubicBezTo>
                        <a:pt x="2726" y="1126"/>
                        <a:pt x="2740" y="1173"/>
                        <a:pt x="2740" y="1223"/>
                      </a:cubicBezTo>
                      <a:cubicBezTo>
                        <a:pt x="2740" y="1274"/>
                        <a:pt x="2726" y="1321"/>
                        <a:pt x="2701" y="1361"/>
                      </a:cubicBezTo>
                      <a:lnTo>
                        <a:pt x="2151" y="2315"/>
                      </a:lnTo>
                      <a:close/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  <a:ln w="9525" cap="flat">
                  <a:noFill/>
                  <a:prstDash val="solid"/>
                  <a:miter lim="800000"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4" name="TextBox 215"/>
                <p:cNvSpPr txBox="1"/>
                <p:nvPr/>
              </p:nvSpPr>
              <p:spPr>
                <a:xfrm>
                  <a:off x="2221796" y="2333883"/>
                  <a:ext cx="201512" cy="25335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>
                  <a:defPPr>
                    <a:defRPr lang="zh-CN"/>
                  </a:defPPr>
                  <a:lvl1pPr>
                    <a:defRPr sz="2200">
                      <a:solidFill>
                        <a:schemeClr val="bg1"/>
                      </a:solidFill>
                      <a:latin typeface="微软雅黑" pitchFamily="34" charset="-122"/>
                      <a:ea typeface="微软雅黑" pitchFamily="34" charset="-122"/>
                    </a:defRPr>
                  </a:lvl1pPr>
                </a:lstStyle>
                <a:p>
                  <a:pPr algn="ctr"/>
                  <a:r>
                    <a:rPr lang="en-US" altLang="zh-CN" sz="2000" b="1" dirty="0">
                      <a:solidFill>
                        <a:schemeClr val="accent3"/>
                      </a:solidFill>
                    </a:rPr>
                    <a:t>3</a:t>
                  </a:r>
                  <a:endParaRPr lang="zh-CN" altLang="en-US" sz="2000" b="1" dirty="0">
                    <a:solidFill>
                      <a:schemeClr val="accent3"/>
                    </a:solidFill>
                  </a:endParaRPr>
                </a:p>
              </p:txBody>
            </p:sp>
          </p:grpSp>
        </p:grpSp>
        <p:sp>
          <p:nvSpPr>
            <p:cNvPr id="39" name="TextBox 216"/>
            <p:cNvSpPr txBox="1"/>
            <p:nvPr/>
          </p:nvSpPr>
          <p:spPr>
            <a:xfrm>
              <a:off x="1665795" y="1187515"/>
              <a:ext cx="6480000" cy="110799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kumimoji="1" lang="zh-CN" altLang="en-US" sz="1600" dirty="0" smtClean="0">
                  <a:latin typeface="Microsoft YaHei" charset="-122"/>
                  <a:ea typeface="Microsoft YaHei" charset="-122"/>
                  <a:cs typeface="Microsoft YaHei" charset="-122"/>
                </a:rPr>
                <a:t>业务日志记录是流程粒度的，项目</a:t>
              </a:r>
              <a:r>
                <a:rPr kumimoji="1" lang="zh-CN" altLang="en-US" sz="1600" dirty="0">
                  <a:latin typeface="Microsoft YaHei" charset="-122"/>
                  <a:ea typeface="Microsoft YaHei" charset="-122"/>
                  <a:cs typeface="Microsoft YaHei" charset="-122"/>
                </a:rPr>
                <a:t>流程执行过程中，在关键节点都加入了日志记录，如压缩文件页数、写入标题、调整附件格式</a:t>
              </a:r>
              <a:r>
                <a:rPr kumimoji="1" lang="zh-CN" altLang="en-US" sz="1600" dirty="0" smtClean="0">
                  <a:latin typeface="Microsoft YaHei" charset="-122"/>
                  <a:ea typeface="Microsoft YaHei" charset="-122"/>
                  <a:cs typeface="Microsoft YaHei" charset="-122"/>
                </a:rPr>
                <a:t>等，相关</a:t>
              </a:r>
              <a:r>
                <a:rPr kumimoji="1" lang="zh-CN" altLang="en-US" sz="1600" dirty="0">
                  <a:latin typeface="Microsoft YaHei" charset="-122"/>
                  <a:ea typeface="Microsoft YaHei" charset="-122"/>
                  <a:cs typeface="Microsoft YaHei" charset="-122"/>
                </a:rPr>
                <a:t>报错</a:t>
              </a:r>
              <a:r>
                <a:rPr kumimoji="1" lang="zh-CN" altLang="en-US" sz="1600" dirty="0" smtClean="0">
                  <a:latin typeface="Microsoft YaHei" charset="-122"/>
                  <a:ea typeface="Microsoft YaHei" charset="-122"/>
                  <a:cs typeface="Microsoft YaHei" charset="-122"/>
                </a:rPr>
                <a:t>信息也一并记录，</a:t>
              </a:r>
              <a:r>
                <a:rPr kumimoji="1" lang="zh-CN" altLang="en-US" sz="1600" dirty="0">
                  <a:latin typeface="Microsoft YaHei" charset="-122"/>
                  <a:ea typeface="Microsoft YaHei" charset="-122"/>
                  <a:cs typeface="Microsoft YaHei" charset="-122"/>
                </a:rPr>
                <a:t>方便问题排查。</a:t>
              </a:r>
              <a:r>
                <a:rPr kumimoji="1" lang="zh-CN" altLang="en-US" sz="1600" dirty="0" smtClean="0">
                  <a:latin typeface="Microsoft YaHei" charset="-122"/>
                  <a:ea typeface="Microsoft YaHei" charset="-122"/>
                  <a:cs typeface="Microsoft YaHei" charset="-122"/>
                </a:rPr>
                <a:t>日志存放</a:t>
              </a:r>
              <a:r>
                <a:rPr kumimoji="1" lang="zh-CN" altLang="en-US" sz="1600" dirty="0">
                  <a:latin typeface="Microsoft YaHei" charset="-122"/>
                  <a:ea typeface="Microsoft YaHei" charset="-122"/>
                  <a:cs typeface="Microsoft YaHei" charset="-122"/>
                </a:rPr>
                <a:t>在本地指定目录</a:t>
              </a:r>
              <a:r>
                <a:rPr kumimoji="1" lang="zh-CN" altLang="en-US" sz="1600" dirty="0" smtClean="0">
                  <a:latin typeface="Microsoft YaHei" charset="-122"/>
                  <a:ea typeface="Microsoft YaHei" charset="-122"/>
                  <a:cs typeface="Microsoft YaHei" charset="-122"/>
                </a:rPr>
                <a:t>中。</a:t>
              </a:r>
              <a:endParaRPr kumimoji="1" lang="zh-CN" altLang="en-US" sz="1600" dirty="0">
                <a:latin typeface="Microsoft YaHei" charset="-122"/>
                <a:ea typeface="Microsoft YaHei" charset="-122"/>
                <a:cs typeface="Microsoft YaHei" charset="-122"/>
              </a:endParaRPr>
            </a:p>
          </p:txBody>
        </p:sp>
        <p:sp>
          <p:nvSpPr>
            <p:cNvPr id="40" name="TextBox 217"/>
            <p:cNvSpPr txBox="1"/>
            <p:nvPr/>
          </p:nvSpPr>
          <p:spPr>
            <a:xfrm>
              <a:off x="1665795" y="2876398"/>
              <a:ext cx="5400000" cy="110799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kumimoji="1" lang="zh-CN" altLang="en-US" sz="1600" dirty="0">
                  <a:latin typeface="Microsoft YaHei" charset="-122"/>
                  <a:ea typeface="Microsoft YaHei" charset="-122"/>
                  <a:cs typeface="Microsoft YaHei" charset="-122"/>
                </a:rPr>
                <a:t>出现机器人运行出现异常，在应用</a:t>
              </a:r>
              <a:r>
                <a:rPr kumimoji="1" lang="zh-CN" altLang="en-US" sz="1600" dirty="0" smtClean="0">
                  <a:latin typeface="Microsoft YaHei" charset="-122"/>
                  <a:ea typeface="Microsoft YaHei" charset="-122"/>
                  <a:cs typeface="Microsoft YaHei" charset="-122"/>
                </a:rPr>
                <a:t>页面会展示</a:t>
              </a:r>
              <a:r>
                <a:rPr kumimoji="1" lang="zh-CN" altLang="en-US" sz="1600" dirty="0">
                  <a:latin typeface="Microsoft YaHei" charset="-122"/>
                  <a:ea typeface="Microsoft YaHei" charset="-122"/>
                  <a:cs typeface="Microsoft YaHei" charset="-122"/>
                </a:rPr>
                <a:t>告警</a:t>
              </a:r>
              <a:r>
                <a:rPr kumimoji="1" lang="zh-CN" altLang="en-US" sz="1600" dirty="0" smtClean="0">
                  <a:latin typeface="Microsoft YaHei" charset="-122"/>
                  <a:ea typeface="Microsoft YaHei" charset="-122"/>
                  <a:cs typeface="Microsoft YaHei" charset="-122"/>
                </a:rPr>
                <a:t>信息，</a:t>
              </a:r>
              <a:r>
                <a:rPr kumimoji="1" lang="zh-CN" altLang="en-US" sz="1600" dirty="0">
                  <a:latin typeface="Microsoft YaHei" charset="-122"/>
                  <a:ea typeface="Microsoft YaHei" charset="-122"/>
                  <a:cs typeface="Microsoft YaHei" charset="-122"/>
                </a:rPr>
                <a:t>业务</a:t>
              </a:r>
              <a:r>
                <a:rPr kumimoji="1" lang="zh-CN" altLang="en-US" sz="1600" dirty="0" smtClean="0">
                  <a:latin typeface="Microsoft YaHei" charset="-122"/>
                  <a:ea typeface="Microsoft YaHei" charset="-122"/>
                  <a:cs typeface="Microsoft YaHei" charset="-122"/>
                </a:rPr>
                <a:t>人员需要人工</a:t>
              </a:r>
              <a:r>
                <a:rPr kumimoji="1" lang="zh-CN" altLang="en-US" sz="1600" dirty="0">
                  <a:latin typeface="Microsoft YaHei" charset="-122"/>
                  <a:ea typeface="Microsoft YaHei" charset="-122"/>
                  <a:cs typeface="Microsoft YaHei" charset="-122"/>
                </a:rPr>
                <a:t>协助判断中断</a:t>
              </a:r>
              <a:r>
                <a:rPr kumimoji="1" lang="zh-CN" altLang="en-US" sz="1600" dirty="0" smtClean="0">
                  <a:latin typeface="Microsoft YaHei" charset="-122"/>
                  <a:ea typeface="Microsoft YaHei" charset="-122"/>
                  <a:cs typeface="Microsoft YaHei" charset="-122"/>
                </a:rPr>
                <a:t>原因，流程中断时正在处理的文件不会丢失，确认中断原因后可手动重启流程。</a:t>
              </a:r>
              <a:endPara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endParaRPr>
            </a:p>
          </p:txBody>
        </p:sp>
        <p:sp>
          <p:nvSpPr>
            <p:cNvPr id="41" name="TextBox 218"/>
            <p:cNvSpPr txBox="1"/>
            <p:nvPr/>
          </p:nvSpPr>
          <p:spPr>
            <a:xfrm>
              <a:off x="1665795" y="4560615"/>
              <a:ext cx="6480000" cy="14773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kumimoji="1" lang="zh-CN" altLang="en-US" sz="1600" dirty="0">
                  <a:latin typeface="Microsoft YaHei" charset="-122"/>
                  <a:ea typeface="Microsoft YaHei" charset="-122"/>
                  <a:cs typeface="Microsoft YaHei" charset="-122"/>
                </a:rPr>
                <a:t>机器人部署在生产环境的本地</a:t>
              </a:r>
              <a:r>
                <a:rPr kumimoji="1" lang="en-US" altLang="zh-CN" sz="1600" dirty="0">
                  <a:latin typeface="Microsoft YaHei" charset="-122"/>
                  <a:ea typeface="Microsoft YaHei" charset="-122"/>
                  <a:cs typeface="Microsoft YaHei" charset="-122"/>
                </a:rPr>
                <a:t>PC</a:t>
              </a:r>
              <a:r>
                <a:rPr kumimoji="1" lang="zh-CN" altLang="en-US" sz="1600" dirty="0">
                  <a:latin typeface="Microsoft YaHei" charset="-122"/>
                  <a:ea typeface="Microsoft YaHei" charset="-122"/>
                  <a:cs typeface="Microsoft YaHei" charset="-122"/>
                </a:rPr>
                <a:t>机，与开发测试、外部网络环境隔离，确保公文不会泄露；</a:t>
              </a:r>
              <a:r>
                <a:rPr kumimoji="1" lang="en-US" altLang="zh-CN" sz="1600" dirty="0">
                  <a:latin typeface="Microsoft YaHei" charset="-122"/>
                  <a:ea typeface="Microsoft YaHei" charset="-122"/>
                  <a:cs typeface="Microsoft YaHei" charset="-122"/>
                </a:rPr>
                <a:t>OCR</a:t>
              </a:r>
              <a:r>
                <a:rPr kumimoji="1" lang="zh-CN" altLang="en-US" sz="1600" dirty="0">
                  <a:latin typeface="Microsoft YaHei" charset="-122"/>
                  <a:ea typeface="Microsoft YaHei" charset="-122"/>
                  <a:cs typeface="Microsoft YaHei" charset="-122"/>
                </a:rPr>
                <a:t>识别结果由业务人员进行二次确认，确保内容不会出错；部署机器人的</a:t>
              </a:r>
              <a:r>
                <a:rPr kumimoji="1" lang="en-US" altLang="zh-CN" sz="1600" dirty="0">
                  <a:latin typeface="Microsoft YaHei" charset="-122"/>
                  <a:ea typeface="Microsoft YaHei" charset="-122"/>
                  <a:cs typeface="Microsoft YaHei" charset="-122"/>
                </a:rPr>
                <a:t>PC</a:t>
              </a:r>
              <a:r>
                <a:rPr kumimoji="1" lang="zh-CN" altLang="en-US" sz="1600" dirty="0">
                  <a:latin typeface="Microsoft YaHei" charset="-122"/>
                  <a:ea typeface="Microsoft YaHei" charset="-122"/>
                  <a:cs typeface="Microsoft YaHei" charset="-122"/>
                </a:rPr>
                <a:t>机只有固定人员可以登录，用户名和密码使用</a:t>
              </a:r>
              <a:r>
                <a:rPr kumimoji="1" lang="it-IT" altLang="zh-CN" sz="1600" dirty="0">
                  <a:latin typeface="Microsoft YaHei" charset="-122"/>
                  <a:ea typeface="Microsoft YaHei" charset="-122"/>
                  <a:cs typeface="Microsoft YaHei" charset="-122"/>
                </a:rPr>
                <a:t>Windows</a:t>
              </a:r>
              <a:r>
                <a:rPr kumimoji="1" lang="zh-CN" altLang="it-IT" sz="1600" dirty="0">
                  <a:latin typeface="Microsoft YaHei" charset="-122"/>
                  <a:ea typeface="Microsoft YaHei" charset="-122"/>
                  <a:cs typeface="Microsoft YaHei" charset="-122"/>
                </a:rPr>
                <a:t>凭据</a:t>
              </a:r>
              <a:r>
                <a:rPr kumimoji="1" lang="zh-CN" altLang="it-IT" sz="1600" dirty="0">
                  <a:latin typeface="Microsoft YaHei" charset="-122"/>
                  <a:ea typeface="Microsoft YaHei" charset="-122"/>
                  <a:cs typeface="Microsoft YaHei" charset="-122"/>
                </a:rPr>
                <a:t>管理器</a:t>
              </a:r>
              <a:r>
                <a:rPr kumimoji="1" lang="zh-CN" altLang="en-US" sz="1600" dirty="0">
                  <a:latin typeface="Microsoft YaHei" charset="-122"/>
                  <a:ea typeface="Microsoft YaHei" charset="-122"/>
                  <a:cs typeface="Microsoft YaHei" charset="-122"/>
                </a:rPr>
                <a:t>来</a:t>
              </a:r>
              <a:r>
                <a:rPr kumimoji="1" lang="zh-CN" altLang="en-US" sz="1600" dirty="0" smtClean="0">
                  <a:latin typeface="Microsoft YaHei" charset="-122"/>
                  <a:ea typeface="Microsoft YaHei" charset="-122"/>
                  <a:cs typeface="Microsoft YaHei" charset="-122"/>
                </a:rPr>
                <a:t>管理。</a:t>
              </a:r>
              <a:endParaRPr kumimoji="1" lang="en-US" altLang="zh-CN" sz="1600" dirty="0">
                <a:latin typeface="Microsoft YaHei" charset="-122"/>
                <a:ea typeface="Microsoft YaHei" charset="-122"/>
                <a:cs typeface="Microsoft YaHei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1846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4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4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平行四边形 16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创新性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4559730" y="2669617"/>
            <a:ext cx="3330518" cy="3327667"/>
            <a:chOff x="3347856" y="1888809"/>
            <a:chExt cx="2663825" cy="2662237"/>
          </a:xfrm>
        </p:grpSpPr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3347856" y="1888809"/>
              <a:ext cx="2663825" cy="2662237"/>
            </a:xfrm>
            <a:custGeom>
              <a:avLst/>
              <a:gdLst>
                <a:gd name="T0" fmla="*/ 0 w 986"/>
                <a:gd name="T1" fmla="*/ 817 h 986"/>
                <a:gd name="T2" fmla="*/ 75 w 986"/>
                <a:gd name="T3" fmla="*/ 741 h 986"/>
                <a:gd name="T4" fmla="*/ 741 w 986"/>
                <a:gd name="T5" fmla="*/ 741 h 986"/>
                <a:gd name="T6" fmla="*/ 741 w 986"/>
                <a:gd name="T7" fmla="*/ 75 h 986"/>
                <a:gd name="T8" fmla="*/ 817 w 986"/>
                <a:gd name="T9" fmla="*/ 0 h 986"/>
                <a:gd name="T10" fmla="*/ 986 w 986"/>
                <a:gd name="T11" fmla="*/ 408 h 986"/>
                <a:gd name="T12" fmla="*/ 817 w 986"/>
                <a:gd name="T13" fmla="*/ 817 h 986"/>
                <a:gd name="T14" fmla="*/ 408 w 986"/>
                <a:gd name="T15" fmla="*/ 986 h 986"/>
                <a:gd name="T16" fmla="*/ 0 w 986"/>
                <a:gd name="T17" fmla="*/ 817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" h="986">
                  <a:moveTo>
                    <a:pt x="0" y="817"/>
                  </a:moveTo>
                  <a:cubicBezTo>
                    <a:pt x="75" y="741"/>
                    <a:pt x="75" y="741"/>
                    <a:pt x="75" y="741"/>
                  </a:cubicBezTo>
                  <a:cubicBezTo>
                    <a:pt x="259" y="925"/>
                    <a:pt x="558" y="925"/>
                    <a:pt x="741" y="741"/>
                  </a:cubicBezTo>
                  <a:cubicBezTo>
                    <a:pt x="925" y="558"/>
                    <a:pt x="925" y="259"/>
                    <a:pt x="741" y="75"/>
                  </a:cubicBezTo>
                  <a:cubicBezTo>
                    <a:pt x="817" y="0"/>
                    <a:pt x="817" y="0"/>
                    <a:pt x="817" y="0"/>
                  </a:cubicBezTo>
                  <a:cubicBezTo>
                    <a:pt x="926" y="109"/>
                    <a:pt x="986" y="254"/>
                    <a:pt x="986" y="408"/>
                  </a:cubicBezTo>
                  <a:cubicBezTo>
                    <a:pt x="986" y="563"/>
                    <a:pt x="926" y="708"/>
                    <a:pt x="817" y="817"/>
                  </a:cubicBezTo>
                  <a:cubicBezTo>
                    <a:pt x="708" y="926"/>
                    <a:pt x="563" y="986"/>
                    <a:pt x="408" y="986"/>
                  </a:cubicBezTo>
                  <a:cubicBezTo>
                    <a:pt x="254" y="986"/>
                    <a:pt x="109" y="926"/>
                    <a:pt x="0" y="81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22" name="TextBox 144"/>
            <p:cNvSpPr txBox="1"/>
            <p:nvPr/>
          </p:nvSpPr>
          <p:spPr>
            <a:xfrm>
              <a:off x="5215274" y="3837624"/>
              <a:ext cx="311811" cy="3693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Arial Black" pitchFamily="34" charset="0"/>
                </a:rPr>
                <a:t>4</a:t>
              </a:r>
              <a:endParaRPr lang="zh-CN" altLang="en-US" sz="2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240171" y="2338243"/>
            <a:ext cx="2748968" cy="2748251"/>
            <a:chOff x="3092268" y="1623697"/>
            <a:chExt cx="2198688" cy="2198687"/>
          </a:xfrm>
        </p:grpSpPr>
        <p:sp>
          <p:nvSpPr>
            <p:cNvPr id="24" name="Freeform 7"/>
            <p:cNvSpPr>
              <a:spLocks/>
            </p:cNvSpPr>
            <p:nvPr/>
          </p:nvSpPr>
          <p:spPr bwMode="auto">
            <a:xfrm>
              <a:off x="3092268" y="1623697"/>
              <a:ext cx="2198688" cy="2198687"/>
            </a:xfrm>
            <a:custGeom>
              <a:avLst/>
              <a:gdLst>
                <a:gd name="T0" fmla="*/ 174 w 814"/>
                <a:gd name="T1" fmla="*/ 814 h 814"/>
                <a:gd name="T2" fmla="*/ 179 w 814"/>
                <a:gd name="T3" fmla="*/ 179 h 814"/>
                <a:gd name="T4" fmla="*/ 814 w 814"/>
                <a:gd name="T5" fmla="*/ 174 h 814"/>
                <a:gd name="T6" fmla="*/ 739 w 814"/>
                <a:gd name="T7" fmla="*/ 249 h 814"/>
                <a:gd name="T8" fmla="*/ 255 w 814"/>
                <a:gd name="T9" fmla="*/ 255 h 814"/>
                <a:gd name="T10" fmla="*/ 250 w 814"/>
                <a:gd name="T11" fmla="*/ 738 h 814"/>
                <a:gd name="T12" fmla="*/ 174 w 814"/>
                <a:gd name="T13" fmla="*/ 814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4" h="814">
                  <a:moveTo>
                    <a:pt x="174" y="814"/>
                  </a:moveTo>
                  <a:cubicBezTo>
                    <a:pt x="0" y="640"/>
                    <a:pt x="3" y="355"/>
                    <a:pt x="179" y="179"/>
                  </a:cubicBezTo>
                  <a:cubicBezTo>
                    <a:pt x="356" y="2"/>
                    <a:pt x="641" y="0"/>
                    <a:pt x="814" y="174"/>
                  </a:cubicBezTo>
                  <a:cubicBezTo>
                    <a:pt x="739" y="249"/>
                    <a:pt x="739" y="249"/>
                    <a:pt x="739" y="249"/>
                  </a:cubicBezTo>
                  <a:cubicBezTo>
                    <a:pt x="607" y="117"/>
                    <a:pt x="390" y="120"/>
                    <a:pt x="255" y="255"/>
                  </a:cubicBezTo>
                  <a:cubicBezTo>
                    <a:pt x="120" y="389"/>
                    <a:pt x="118" y="606"/>
                    <a:pt x="250" y="738"/>
                  </a:cubicBezTo>
                  <a:lnTo>
                    <a:pt x="174" y="81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25" name="TextBox 152"/>
            <p:cNvSpPr txBox="1"/>
            <p:nvPr/>
          </p:nvSpPr>
          <p:spPr>
            <a:xfrm>
              <a:off x="3808197" y="1809956"/>
              <a:ext cx="311811" cy="3693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Arial Black" pitchFamily="34" charset="0"/>
                </a:rPr>
                <a:t>1</a:t>
              </a:r>
              <a:endParaRPr lang="zh-CN" altLang="en-US" sz="2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046005" y="3145852"/>
            <a:ext cx="1415172" cy="1414803"/>
            <a:chOff x="3736793" y="2269809"/>
            <a:chExt cx="1131888" cy="1131887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3736793" y="2269809"/>
              <a:ext cx="1131888" cy="1131887"/>
            </a:xfrm>
            <a:custGeom>
              <a:avLst/>
              <a:gdLst>
                <a:gd name="T0" fmla="*/ 91 w 419"/>
                <a:gd name="T1" fmla="*/ 419 h 419"/>
                <a:gd name="T2" fmla="*/ 91 w 419"/>
                <a:gd name="T3" fmla="*/ 91 h 419"/>
                <a:gd name="T4" fmla="*/ 419 w 419"/>
                <a:gd name="T5" fmla="*/ 91 h 419"/>
                <a:gd name="T6" fmla="*/ 344 w 419"/>
                <a:gd name="T7" fmla="*/ 166 h 419"/>
                <a:gd name="T8" fmla="*/ 167 w 419"/>
                <a:gd name="T9" fmla="*/ 166 h 419"/>
                <a:gd name="T10" fmla="*/ 167 w 419"/>
                <a:gd name="T11" fmla="*/ 343 h 419"/>
                <a:gd name="T12" fmla="*/ 91 w 419"/>
                <a:gd name="T13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9" h="419">
                  <a:moveTo>
                    <a:pt x="91" y="419"/>
                  </a:moveTo>
                  <a:cubicBezTo>
                    <a:pt x="0" y="329"/>
                    <a:pt x="0" y="181"/>
                    <a:pt x="91" y="91"/>
                  </a:cubicBezTo>
                  <a:cubicBezTo>
                    <a:pt x="181" y="0"/>
                    <a:pt x="329" y="0"/>
                    <a:pt x="419" y="91"/>
                  </a:cubicBezTo>
                  <a:cubicBezTo>
                    <a:pt x="344" y="166"/>
                    <a:pt x="344" y="166"/>
                    <a:pt x="344" y="166"/>
                  </a:cubicBezTo>
                  <a:cubicBezTo>
                    <a:pt x="295" y="117"/>
                    <a:pt x="215" y="117"/>
                    <a:pt x="167" y="166"/>
                  </a:cubicBezTo>
                  <a:cubicBezTo>
                    <a:pt x="118" y="215"/>
                    <a:pt x="118" y="295"/>
                    <a:pt x="167" y="343"/>
                  </a:cubicBezTo>
                  <a:lnTo>
                    <a:pt x="91" y="41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28" name="TextBox 150"/>
            <p:cNvSpPr txBox="1"/>
            <p:nvPr/>
          </p:nvSpPr>
          <p:spPr>
            <a:xfrm>
              <a:off x="4013937" y="2370026"/>
              <a:ext cx="311811" cy="3693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Arial Black" pitchFamily="34" charset="0"/>
                </a:rPr>
                <a:t>2</a:t>
              </a:r>
              <a:endParaRPr lang="zh-CN" altLang="en-US" sz="2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184942" y="3260940"/>
            <a:ext cx="2066192" cy="2065653"/>
            <a:chOff x="3847918" y="2361884"/>
            <a:chExt cx="1652588" cy="1652587"/>
          </a:xfrm>
        </p:grpSpPr>
        <p:sp>
          <p:nvSpPr>
            <p:cNvPr id="30" name="Freeform 8"/>
            <p:cNvSpPr>
              <a:spLocks/>
            </p:cNvSpPr>
            <p:nvPr/>
          </p:nvSpPr>
          <p:spPr bwMode="auto">
            <a:xfrm>
              <a:off x="3847918" y="2361884"/>
              <a:ext cx="1652588" cy="1652587"/>
            </a:xfrm>
            <a:custGeom>
              <a:avLst/>
              <a:gdLst>
                <a:gd name="T0" fmla="*/ 0 w 612"/>
                <a:gd name="T1" fmla="*/ 480 h 612"/>
                <a:gd name="T2" fmla="*/ 76 w 612"/>
                <a:gd name="T3" fmla="*/ 404 h 612"/>
                <a:gd name="T4" fmla="*/ 404 w 612"/>
                <a:gd name="T5" fmla="*/ 404 h 612"/>
                <a:gd name="T6" fmla="*/ 404 w 612"/>
                <a:gd name="T7" fmla="*/ 76 h 612"/>
                <a:gd name="T8" fmla="*/ 480 w 612"/>
                <a:gd name="T9" fmla="*/ 0 h 612"/>
                <a:gd name="T10" fmla="*/ 480 w 612"/>
                <a:gd name="T11" fmla="*/ 480 h 612"/>
                <a:gd name="T12" fmla="*/ 0 w 612"/>
                <a:gd name="T13" fmla="*/ 480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2" h="612">
                  <a:moveTo>
                    <a:pt x="0" y="480"/>
                  </a:moveTo>
                  <a:cubicBezTo>
                    <a:pt x="76" y="404"/>
                    <a:pt x="76" y="404"/>
                    <a:pt x="76" y="404"/>
                  </a:cubicBezTo>
                  <a:cubicBezTo>
                    <a:pt x="166" y="495"/>
                    <a:pt x="314" y="495"/>
                    <a:pt x="404" y="404"/>
                  </a:cubicBezTo>
                  <a:cubicBezTo>
                    <a:pt x="495" y="314"/>
                    <a:pt x="495" y="166"/>
                    <a:pt x="404" y="76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612" y="132"/>
                    <a:pt x="612" y="348"/>
                    <a:pt x="480" y="480"/>
                  </a:cubicBezTo>
                  <a:cubicBezTo>
                    <a:pt x="348" y="612"/>
                    <a:pt x="133" y="612"/>
                    <a:pt x="0" y="4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31" name="TextBox 147"/>
            <p:cNvSpPr txBox="1"/>
            <p:nvPr/>
          </p:nvSpPr>
          <p:spPr>
            <a:xfrm>
              <a:off x="5056570" y="2613662"/>
              <a:ext cx="311811" cy="3693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Arial Black" pitchFamily="34" charset="0"/>
                </a:rPr>
                <a:t>3</a:t>
              </a:r>
              <a:endParaRPr lang="zh-CN" altLang="en-US" sz="2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pic>
        <p:nvPicPr>
          <p:cNvPr id="32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069" y="3739156"/>
            <a:ext cx="632385" cy="90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3" name="组合 32"/>
          <p:cNvGrpSpPr/>
          <p:nvPr/>
        </p:nvGrpSpPr>
        <p:grpSpPr>
          <a:xfrm>
            <a:off x="7247562" y="3540500"/>
            <a:ext cx="2864820" cy="2984896"/>
            <a:chOff x="5497649" y="2585540"/>
            <a:chExt cx="2291350" cy="2388012"/>
          </a:xfrm>
        </p:grpSpPr>
        <p:sp>
          <p:nvSpPr>
            <p:cNvPr id="34" name="Freeform 28"/>
            <p:cNvSpPr>
              <a:spLocks noEditPoints="1"/>
            </p:cNvSpPr>
            <p:nvPr/>
          </p:nvSpPr>
          <p:spPr bwMode="auto">
            <a:xfrm>
              <a:off x="5954368" y="3647770"/>
              <a:ext cx="255641" cy="384176"/>
            </a:xfrm>
            <a:custGeom>
              <a:avLst/>
              <a:gdLst>
                <a:gd name="T0" fmla="*/ 83 w 103"/>
                <a:gd name="T1" fmla="*/ 52 h 155"/>
                <a:gd name="T2" fmla="*/ 83 w 103"/>
                <a:gd name="T3" fmla="*/ 52 h 155"/>
                <a:gd name="T4" fmla="*/ 87 w 103"/>
                <a:gd name="T5" fmla="*/ 36 h 155"/>
                <a:gd name="T6" fmla="*/ 52 w 103"/>
                <a:gd name="T7" fmla="*/ 0 h 155"/>
                <a:gd name="T8" fmla="*/ 32 w 103"/>
                <a:gd name="T9" fmla="*/ 6 h 155"/>
                <a:gd name="T10" fmla="*/ 28 w 103"/>
                <a:gd name="T11" fmla="*/ 10 h 155"/>
                <a:gd name="T12" fmla="*/ 27 w 103"/>
                <a:gd name="T13" fmla="*/ 10 h 155"/>
                <a:gd name="T14" fmla="*/ 17 w 103"/>
                <a:gd name="T15" fmla="*/ 36 h 155"/>
                <a:gd name="T16" fmla="*/ 17 w 103"/>
                <a:gd name="T17" fmla="*/ 36 h 155"/>
                <a:gd name="T18" fmla="*/ 17 w 103"/>
                <a:gd name="T19" fmla="*/ 38 h 155"/>
                <a:gd name="T20" fmla="*/ 17 w 103"/>
                <a:gd name="T21" fmla="*/ 40 h 155"/>
                <a:gd name="T22" fmla="*/ 17 w 103"/>
                <a:gd name="T23" fmla="*/ 40 h 155"/>
                <a:gd name="T24" fmla="*/ 21 w 103"/>
                <a:gd name="T25" fmla="*/ 52 h 155"/>
                <a:gd name="T26" fmla="*/ 20 w 103"/>
                <a:gd name="T27" fmla="*/ 52 h 155"/>
                <a:gd name="T28" fmla="*/ 9 w 103"/>
                <a:gd name="T29" fmla="*/ 55 h 155"/>
                <a:gd name="T30" fmla="*/ 0 w 103"/>
                <a:gd name="T31" fmla="*/ 72 h 155"/>
                <a:gd name="T32" fmla="*/ 0 w 103"/>
                <a:gd name="T33" fmla="*/ 107 h 155"/>
                <a:gd name="T34" fmla="*/ 0 w 103"/>
                <a:gd name="T35" fmla="*/ 112 h 155"/>
                <a:gd name="T36" fmla="*/ 0 w 103"/>
                <a:gd name="T37" fmla="*/ 135 h 155"/>
                <a:gd name="T38" fmla="*/ 20 w 103"/>
                <a:gd name="T39" fmla="*/ 155 h 155"/>
                <a:gd name="T40" fmla="*/ 83 w 103"/>
                <a:gd name="T41" fmla="*/ 155 h 155"/>
                <a:gd name="T42" fmla="*/ 103 w 103"/>
                <a:gd name="T43" fmla="*/ 135 h 155"/>
                <a:gd name="T44" fmla="*/ 103 w 103"/>
                <a:gd name="T45" fmla="*/ 72 h 155"/>
                <a:gd name="T46" fmla="*/ 83 w 103"/>
                <a:gd name="T47" fmla="*/ 52 h 155"/>
                <a:gd name="T48" fmla="*/ 82 w 103"/>
                <a:gd name="T49" fmla="*/ 36 h 155"/>
                <a:gd name="T50" fmla="*/ 81 w 103"/>
                <a:gd name="T51" fmla="*/ 45 h 155"/>
                <a:gd name="T52" fmla="*/ 81 w 103"/>
                <a:gd name="T53" fmla="*/ 45 h 155"/>
                <a:gd name="T54" fmla="*/ 79 w 103"/>
                <a:gd name="T55" fmla="*/ 48 h 155"/>
                <a:gd name="T56" fmla="*/ 79 w 103"/>
                <a:gd name="T57" fmla="*/ 49 h 155"/>
                <a:gd name="T58" fmla="*/ 78 w 103"/>
                <a:gd name="T59" fmla="*/ 50 h 155"/>
                <a:gd name="T60" fmla="*/ 61 w 103"/>
                <a:gd name="T61" fmla="*/ 64 h 155"/>
                <a:gd name="T62" fmla="*/ 67 w 103"/>
                <a:gd name="T63" fmla="*/ 64 h 155"/>
                <a:gd name="T64" fmla="*/ 59 w 103"/>
                <a:gd name="T65" fmla="*/ 102 h 155"/>
                <a:gd name="T66" fmla="*/ 57 w 103"/>
                <a:gd name="T67" fmla="*/ 112 h 155"/>
                <a:gd name="T68" fmla="*/ 54 w 103"/>
                <a:gd name="T69" fmla="*/ 95 h 155"/>
                <a:gd name="T70" fmla="*/ 52 w 103"/>
                <a:gd name="T71" fmla="*/ 78 h 155"/>
                <a:gd name="T72" fmla="*/ 55 w 103"/>
                <a:gd name="T73" fmla="*/ 73 h 155"/>
                <a:gd name="T74" fmla="*/ 59 w 103"/>
                <a:gd name="T75" fmla="*/ 66 h 155"/>
                <a:gd name="T76" fmla="*/ 44 w 103"/>
                <a:gd name="T77" fmla="*/ 66 h 155"/>
                <a:gd name="T78" fmla="*/ 46 w 103"/>
                <a:gd name="T79" fmla="*/ 69 h 155"/>
                <a:gd name="T80" fmla="*/ 52 w 103"/>
                <a:gd name="T81" fmla="*/ 78 h 155"/>
                <a:gd name="T82" fmla="*/ 47 w 103"/>
                <a:gd name="T83" fmla="*/ 112 h 155"/>
                <a:gd name="T84" fmla="*/ 37 w 103"/>
                <a:gd name="T85" fmla="*/ 64 h 155"/>
                <a:gd name="T86" fmla="*/ 42 w 103"/>
                <a:gd name="T87" fmla="*/ 64 h 155"/>
                <a:gd name="T88" fmla="*/ 34 w 103"/>
                <a:gd name="T89" fmla="*/ 60 h 155"/>
                <a:gd name="T90" fmla="*/ 27 w 103"/>
                <a:gd name="T91" fmla="*/ 53 h 155"/>
                <a:gd name="T92" fmla="*/ 21 w 103"/>
                <a:gd name="T93" fmla="*/ 36 h 155"/>
                <a:gd name="T94" fmla="*/ 29 w 103"/>
                <a:gd name="T95" fmla="*/ 16 h 155"/>
                <a:gd name="T96" fmla="*/ 52 w 103"/>
                <a:gd name="T97" fmla="*/ 5 h 155"/>
                <a:gd name="T98" fmla="*/ 80 w 103"/>
                <a:gd name="T99" fmla="*/ 26 h 155"/>
                <a:gd name="T100" fmla="*/ 81 w 103"/>
                <a:gd name="T101" fmla="*/ 28 h 155"/>
                <a:gd name="T102" fmla="*/ 82 w 103"/>
                <a:gd name="T103" fmla="*/ 31 h 155"/>
                <a:gd name="T104" fmla="*/ 82 w 103"/>
                <a:gd name="T105" fmla="*/ 36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3" h="155">
                  <a:moveTo>
                    <a:pt x="83" y="52"/>
                  </a:moveTo>
                  <a:cubicBezTo>
                    <a:pt x="83" y="52"/>
                    <a:pt x="83" y="52"/>
                    <a:pt x="83" y="52"/>
                  </a:cubicBezTo>
                  <a:cubicBezTo>
                    <a:pt x="85" y="47"/>
                    <a:pt x="87" y="41"/>
                    <a:pt x="87" y="36"/>
                  </a:cubicBezTo>
                  <a:cubicBezTo>
                    <a:pt x="87" y="16"/>
                    <a:pt x="71" y="0"/>
                    <a:pt x="52" y="0"/>
                  </a:cubicBezTo>
                  <a:cubicBezTo>
                    <a:pt x="45" y="0"/>
                    <a:pt x="38" y="3"/>
                    <a:pt x="32" y="6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1" y="17"/>
                    <a:pt x="17" y="2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7"/>
                    <a:pt x="17" y="38"/>
                  </a:cubicBezTo>
                  <a:cubicBezTo>
                    <a:pt x="17" y="38"/>
                    <a:pt x="17" y="39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4"/>
                    <a:pt x="19" y="48"/>
                    <a:pt x="21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16" y="52"/>
                    <a:pt x="12" y="53"/>
                    <a:pt x="9" y="55"/>
                  </a:cubicBezTo>
                  <a:cubicBezTo>
                    <a:pt x="4" y="59"/>
                    <a:pt x="0" y="65"/>
                    <a:pt x="0" y="72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46"/>
                    <a:pt x="9" y="155"/>
                    <a:pt x="20" y="155"/>
                  </a:cubicBezTo>
                  <a:cubicBezTo>
                    <a:pt x="83" y="155"/>
                    <a:pt x="83" y="155"/>
                    <a:pt x="83" y="155"/>
                  </a:cubicBezTo>
                  <a:cubicBezTo>
                    <a:pt x="94" y="155"/>
                    <a:pt x="103" y="146"/>
                    <a:pt x="103" y="135"/>
                  </a:cubicBezTo>
                  <a:cubicBezTo>
                    <a:pt x="103" y="72"/>
                    <a:pt x="103" y="72"/>
                    <a:pt x="103" y="72"/>
                  </a:cubicBezTo>
                  <a:cubicBezTo>
                    <a:pt x="103" y="61"/>
                    <a:pt x="94" y="52"/>
                    <a:pt x="83" y="52"/>
                  </a:cubicBezTo>
                  <a:close/>
                  <a:moveTo>
                    <a:pt x="82" y="36"/>
                  </a:moveTo>
                  <a:cubicBezTo>
                    <a:pt x="82" y="39"/>
                    <a:pt x="82" y="42"/>
                    <a:pt x="81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0" y="46"/>
                    <a:pt x="80" y="47"/>
                    <a:pt x="79" y="48"/>
                  </a:cubicBezTo>
                  <a:cubicBezTo>
                    <a:pt x="79" y="48"/>
                    <a:pt x="79" y="49"/>
                    <a:pt x="79" y="49"/>
                  </a:cubicBezTo>
                  <a:cubicBezTo>
                    <a:pt x="79" y="50"/>
                    <a:pt x="78" y="50"/>
                    <a:pt x="78" y="50"/>
                  </a:cubicBezTo>
                  <a:cubicBezTo>
                    <a:pt x="75" y="57"/>
                    <a:pt x="69" y="62"/>
                    <a:pt x="61" y="64"/>
                  </a:cubicBezTo>
                  <a:cubicBezTo>
                    <a:pt x="67" y="64"/>
                    <a:pt x="67" y="64"/>
                    <a:pt x="67" y="64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54" y="95"/>
                    <a:pt x="54" y="95"/>
                    <a:pt x="54" y="95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55" y="73"/>
                    <a:pt x="55" y="73"/>
                    <a:pt x="55" y="73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47" y="112"/>
                    <a:pt x="47" y="112"/>
                    <a:pt x="47" y="112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39" y="63"/>
                    <a:pt x="36" y="62"/>
                    <a:pt x="34" y="60"/>
                  </a:cubicBezTo>
                  <a:cubicBezTo>
                    <a:pt x="31" y="58"/>
                    <a:pt x="29" y="56"/>
                    <a:pt x="27" y="53"/>
                  </a:cubicBezTo>
                  <a:cubicBezTo>
                    <a:pt x="23" y="48"/>
                    <a:pt x="21" y="42"/>
                    <a:pt x="21" y="36"/>
                  </a:cubicBezTo>
                  <a:cubicBezTo>
                    <a:pt x="21" y="28"/>
                    <a:pt x="24" y="21"/>
                    <a:pt x="29" y="16"/>
                  </a:cubicBezTo>
                  <a:cubicBezTo>
                    <a:pt x="34" y="9"/>
                    <a:pt x="42" y="5"/>
                    <a:pt x="52" y="5"/>
                  </a:cubicBezTo>
                  <a:cubicBezTo>
                    <a:pt x="65" y="5"/>
                    <a:pt x="76" y="14"/>
                    <a:pt x="80" y="26"/>
                  </a:cubicBezTo>
                  <a:cubicBezTo>
                    <a:pt x="81" y="27"/>
                    <a:pt x="81" y="27"/>
                    <a:pt x="81" y="28"/>
                  </a:cubicBezTo>
                  <a:cubicBezTo>
                    <a:pt x="81" y="29"/>
                    <a:pt x="81" y="30"/>
                    <a:pt x="82" y="31"/>
                  </a:cubicBezTo>
                  <a:cubicBezTo>
                    <a:pt x="82" y="32"/>
                    <a:pt x="82" y="34"/>
                    <a:pt x="82" y="3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grpSp>
          <p:nvGrpSpPr>
            <p:cNvPr id="35" name="组合 34"/>
            <p:cNvGrpSpPr/>
            <p:nvPr/>
          </p:nvGrpSpPr>
          <p:grpSpPr>
            <a:xfrm rot="2700000">
              <a:off x="6115339" y="3299892"/>
              <a:ext cx="2238605" cy="1108715"/>
              <a:chOff x="6329655" y="1686047"/>
              <a:chExt cx="2238605" cy="1108715"/>
            </a:xfrm>
          </p:grpSpPr>
          <p:sp>
            <p:nvSpPr>
              <p:cNvPr id="37" name="TextBox 110"/>
              <p:cNvSpPr txBox="1"/>
              <p:nvPr/>
            </p:nvSpPr>
            <p:spPr>
              <a:xfrm>
                <a:off x="6329655" y="1933178"/>
                <a:ext cx="2238605" cy="861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cs typeface="Arial" panose="020B0604020202020204" pitchFamily="34" charset="0"/>
                  </a:rPr>
                  <a:t>公文排版机器人部署要求低，可以工作在单台办公</a:t>
                </a:r>
                <a:r>
                  <a:rPr lang="en-US" altLang="zh-CN" sz="16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cs typeface="Arial" panose="020B0604020202020204" pitchFamily="34" charset="0"/>
                  </a:rPr>
                  <a:t>PC</a:t>
                </a:r>
                <a:r>
                  <a:rPr lang="zh-CN" altLang="en-US" sz="16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cs typeface="Arial" panose="020B0604020202020204" pitchFamily="34" charset="0"/>
                  </a:rPr>
                  <a:t>，业务人员不需要编程知识也能轻松使用</a:t>
                </a:r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6405551" y="1686047"/>
                <a:ext cx="763316" cy="2222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ts val="1300"/>
                  </a:lnSpc>
                </a:pPr>
                <a:r>
                  <a:rPr lang="zh-CN" altLang="en-US" sz="2000" b="1" dirty="0" smtClean="0">
                    <a:latin typeface="Arial" pitchFamily="34" charset="0"/>
                    <a:ea typeface="微软雅黑" pitchFamily="34" charset="-122"/>
                    <a:cs typeface="Arial" pitchFamily="34" charset="0"/>
                  </a:rPr>
                  <a:t>低依赖</a:t>
                </a:r>
                <a:endParaRPr lang="en-US" altLang="zh-CN" sz="2000" b="1" dirty="0">
                  <a:latin typeface="Arial" pitchFamily="34" charset="0"/>
                  <a:ea typeface="微软雅黑" pitchFamily="34" charset="-122"/>
                  <a:cs typeface="Arial" pitchFamily="34" charset="0"/>
                </a:endParaRPr>
              </a:p>
            </p:txBody>
          </p:sp>
          <p:cxnSp>
            <p:nvCxnSpPr>
              <p:cNvPr id="39" name="直接连接符 38"/>
              <p:cNvCxnSpPr/>
              <p:nvPr/>
            </p:nvCxnSpPr>
            <p:spPr>
              <a:xfrm>
                <a:off x="6445219" y="1920705"/>
                <a:ext cx="201608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任意多边形 35"/>
            <p:cNvSpPr/>
            <p:nvPr/>
          </p:nvSpPr>
          <p:spPr>
            <a:xfrm>
              <a:off x="5497649" y="2585540"/>
              <a:ext cx="1306285" cy="1320800"/>
            </a:xfrm>
            <a:custGeom>
              <a:avLst/>
              <a:gdLst>
                <a:gd name="connsiteX0" fmla="*/ 0 w 1306285"/>
                <a:gd name="connsiteY0" fmla="*/ 1320800 h 1320800"/>
                <a:gd name="connsiteX1" fmla="*/ 43542 w 1306285"/>
                <a:gd name="connsiteY1" fmla="*/ 1277257 h 1320800"/>
                <a:gd name="connsiteX2" fmla="*/ 1306285 w 1306285"/>
                <a:gd name="connsiteY2" fmla="*/ 0 h 132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6285" h="1320800">
                  <a:moveTo>
                    <a:pt x="0" y="1320800"/>
                  </a:moveTo>
                  <a:lnTo>
                    <a:pt x="43542" y="1277257"/>
                  </a:lnTo>
                  <a:lnTo>
                    <a:pt x="1306285" y="0"/>
                  </a:lnTo>
                </a:path>
              </a:pathLst>
            </a:cu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265414" y="1166307"/>
            <a:ext cx="2881632" cy="2842716"/>
            <a:chOff x="1512818" y="686109"/>
            <a:chExt cx="2304802" cy="2274262"/>
          </a:xfrm>
        </p:grpSpPr>
        <p:grpSp>
          <p:nvGrpSpPr>
            <p:cNvPr id="41" name="组合 40"/>
            <p:cNvGrpSpPr/>
            <p:nvPr/>
          </p:nvGrpSpPr>
          <p:grpSpPr>
            <a:xfrm>
              <a:off x="2770006" y="2422209"/>
              <a:ext cx="320675" cy="274638"/>
              <a:chOff x="2541588" y="2027238"/>
              <a:chExt cx="320675" cy="274638"/>
            </a:xfrm>
          </p:grpSpPr>
          <p:sp>
            <p:nvSpPr>
              <p:cNvPr id="47" name="Freeform 20"/>
              <p:cNvSpPr>
                <a:spLocks/>
              </p:cNvSpPr>
              <p:nvPr/>
            </p:nvSpPr>
            <p:spPr bwMode="auto">
              <a:xfrm>
                <a:off x="2541588" y="2027238"/>
                <a:ext cx="320675" cy="274638"/>
              </a:xfrm>
              <a:custGeom>
                <a:avLst/>
                <a:gdLst>
                  <a:gd name="T0" fmla="*/ 14 w 202"/>
                  <a:gd name="T1" fmla="*/ 157 h 173"/>
                  <a:gd name="T2" fmla="*/ 14 w 202"/>
                  <a:gd name="T3" fmla="*/ 0 h 173"/>
                  <a:gd name="T4" fmla="*/ 0 w 202"/>
                  <a:gd name="T5" fmla="*/ 0 h 173"/>
                  <a:gd name="T6" fmla="*/ 0 w 202"/>
                  <a:gd name="T7" fmla="*/ 173 h 173"/>
                  <a:gd name="T8" fmla="*/ 202 w 202"/>
                  <a:gd name="T9" fmla="*/ 173 h 173"/>
                  <a:gd name="T10" fmla="*/ 202 w 202"/>
                  <a:gd name="T11" fmla="*/ 157 h 173"/>
                  <a:gd name="T12" fmla="*/ 14 w 202"/>
                  <a:gd name="T13" fmla="*/ 157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2" h="173">
                    <a:moveTo>
                      <a:pt x="14" y="157"/>
                    </a:moveTo>
                    <a:lnTo>
                      <a:pt x="14" y="0"/>
                    </a:lnTo>
                    <a:lnTo>
                      <a:pt x="0" y="0"/>
                    </a:lnTo>
                    <a:lnTo>
                      <a:pt x="0" y="173"/>
                    </a:lnTo>
                    <a:lnTo>
                      <a:pt x="202" y="173"/>
                    </a:lnTo>
                    <a:lnTo>
                      <a:pt x="202" y="157"/>
                    </a:lnTo>
                    <a:lnTo>
                      <a:pt x="14" y="15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48" name="Freeform 21"/>
              <p:cNvSpPr>
                <a:spLocks/>
              </p:cNvSpPr>
              <p:nvPr/>
            </p:nvSpPr>
            <p:spPr bwMode="auto">
              <a:xfrm>
                <a:off x="2587625" y="2106613"/>
                <a:ext cx="242887" cy="153988"/>
              </a:xfrm>
              <a:custGeom>
                <a:avLst/>
                <a:gdLst>
                  <a:gd name="T0" fmla="*/ 45 w 153"/>
                  <a:gd name="T1" fmla="*/ 49 h 97"/>
                  <a:gd name="T2" fmla="*/ 71 w 153"/>
                  <a:gd name="T3" fmla="*/ 68 h 97"/>
                  <a:gd name="T4" fmla="*/ 127 w 153"/>
                  <a:gd name="T5" fmla="*/ 28 h 97"/>
                  <a:gd name="T6" fmla="*/ 135 w 153"/>
                  <a:gd name="T7" fmla="*/ 38 h 97"/>
                  <a:gd name="T8" fmla="*/ 153 w 153"/>
                  <a:gd name="T9" fmla="*/ 0 h 97"/>
                  <a:gd name="T10" fmla="*/ 111 w 153"/>
                  <a:gd name="T11" fmla="*/ 4 h 97"/>
                  <a:gd name="T12" fmla="*/ 120 w 153"/>
                  <a:gd name="T13" fmla="*/ 16 h 97"/>
                  <a:gd name="T14" fmla="*/ 71 w 153"/>
                  <a:gd name="T15" fmla="*/ 50 h 97"/>
                  <a:gd name="T16" fmla="*/ 43 w 153"/>
                  <a:gd name="T17" fmla="*/ 28 h 97"/>
                  <a:gd name="T18" fmla="*/ 0 w 153"/>
                  <a:gd name="T19" fmla="*/ 88 h 97"/>
                  <a:gd name="T20" fmla="*/ 12 w 153"/>
                  <a:gd name="T21" fmla="*/ 97 h 97"/>
                  <a:gd name="T22" fmla="*/ 45 w 153"/>
                  <a:gd name="T23" fmla="*/ 4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3" h="97">
                    <a:moveTo>
                      <a:pt x="45" y="49"/>
                    </a:moveTo>
                    <a:lnTo>
                      <a:pt x="71" y="68"/>
                    </a:lnTo>
                    <a:lnTo>
                      <a:pt x="127" y="28"/>
                    </a:lnTo>
                    <a:lnTo>
                      <a:pt x="135" y="38"/>
                    </a:lnTo>
                    <a:lnTo>
                      <a:pt x="153" y="0"/>
                    </a:lnTo>
                    <a:lnTo>
                      <a:pt x="111" y="4"/>
                    </a:lnTo>
                    <a:lnTo>
                      <a:pt x="120" y="16"/>
                    </a:lnTo>
                    <a:lnTo>
                      <a:pt x="71" y="50"/>
                    </a:lnTo>
                    <a:lnTo>
                      <a:pt x="43" y="28"/>
                    </a:lnTo>
                    <a:lnTo>
                      <a:pt x="0" y="88"/>
                    </a:lnTo>
                    <a:lnTo>
                      <a:pt x="12" y="97"/>
                    </a:lnTo>
                    <a:lnTo>
                      <a:pt x="45" y="49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 rot="2700000">
              <a:off x="834920" y="1364007"/>
              <a:ext cx="2071645" cy="715849"/>
              <a:chOff x="6317393" y="1682972"/>
              <a:chExt cx="2071645" cy="715849"/>
            </a:xfrm>
          </p:grpSpPr>
          <p:sp>
            <p:nvSpPr>
              <p:cNvPr id="44" name="TextBox 126"/>
              <p:cNvSpPr txBox="1"/>
              <p:nvPr/>
            </p:nvSpPr>
            <p:spPr>
              <a:xfrm>
                <a:off x="6317393" y="1931104"/>
                <a:ext cx="2071645" cy="4677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cs typeface="Arial" panose="020B0604020202020204" pitchFamily="34" charset="0"/>
                  </a:rPr>
                  <a:t>利用</a:t>
                </a:r>
                <a:r>
                  <a:rPr lang="en-US" altLang="zh-CN" sz="16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cs typeface="Arial" panose="020B0604020202020204" pitchFamily="34" charset="0"/>
                  </a:rPr>
                  <a:t>RPA+OCR</a:t>
                </a:r>
                <a:r>
                  <a:rPr lang="zh-CN" altLang="en-US" sz="16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cs typeface="Arial" panose="020B0604020202020204" pitchFamily="34" charset="0"/>
                  </a:rPr>
                  <a:t>文字识别，简化工作流程</a:t>
                </a:r>
                <a:endParaRPr lang="en-US" altLang="zh-CN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7336104" y="1682972"/>
                <a:ext cx="968508" cy="2071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ts val="1300"/>
                  </a:lnSpc>
                </a:pPr>
                <a:r>
                  <a:rPr lang="zh-CN" altLang="en-US" sz="2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  <a:cs typeface="Arial" panose="020B0604020202020204" pitchFamily="34" charset="0"/>
                  </a:rPr>
                  <a:t>技术</a:t>
                </a:r>
                <a:r>
                  <a:rPr lang="zh-CN" alt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  <a:cs typeface="Arial" panose="020B0604020202020204" pitchFamily="34" charset="0"/>
                  </a:rPr>
                  <a:t>创新</a:t>
                </a:r>
                <a:endPara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6352258" y="1920734"/>
                <a:ext cx="2016076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任意多边形 42"/>
            <p:cNvSpPr/>
            <p:nvPr/>
          </p:nvSpPr>
          <p:spPr>
            <a:xfrm>
              <a:off x="2903220" y="2045971"/>
              <a:ext cx="914400" cy="914400"/>
            </a:xfrm>
            <a:custGeom>
              <a:avLst/>
              <a:gdLst>
                <a:gd name="connsiteX0" fmla="*/ 914400 w 914400"/>
                <a:gd name="connsiteY0" fmla="*/ 0 h 914400"/>
                <a:gd name="connsiteX1" fmla="*/ 0 w 914400"/>
                <a:gd name="connsiteY1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14400" h="914400">
                  <a:moveTo>
                    <a:pt x="914400" y="0"/>
                  </a:moveTo>
                  <a:lnTo>
                    <a:pt x="0" y="914400"/>
                  </a:lnTo>
                </a:path>
              </a:pathLst>
            </a:cu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1948532" y="3326841"/>
            <a:ext cx="3541495" cy="2589457"/>
            <a:chOff x="1259364" y="2414610"/>
            <a:chExt cx="2832576" cy="2071645"/>
          </a:xfrm>
        </p:grpSpPr>
        <p:grpSp>
          <p:nvGrpSpPr>
            <p:cNvPr id="50" name="组合 49"/>
            <p:cNvGrpSpPr/>
            <p:nvPr/>
          </p:nvGrpSpPr>
          <p:grpSpPr>
            <a:xfrm>
              <a:off x="2698568" y="4016059"/>
              <a:ext cx="381000" cy="447675"/>
              <a:chOff x="2635250" y="3875088"/>
              <a:chExt cx="381000" cy="447675"/>
            </a:xfrm>
          </p:grpSpPr>
          <p:sp>
            <p:nvSpPr>
              <p:cNvPr id="56" name="Freeform 22"/>
              <p:cNvSpPr>
                <a:spLocks/>
              </p:cNvSpPr>
              <p:nvPr/>
            </p:nvSpPr>
            <p:spPr bwMode="auto">
              <a:xfrm>
                <a:off x="2870200" y="3967163"/>
                <a:ext cx="146050" cy="168275"/>
              </a:xfrm>
              <a:custGeom>
                <a:avLst/>
                <a:gdLst>
                  <a:gd name="T0" fmla="*/ 45 w 53"/>
                  <a:gd name="T1" fmla="*/ 0 h 61"/>
                  <a:gd name="T2" fmla="*/ 34 w 53"/>
                  <a:gd name="T3" fmla="*/ 0 h 61"/>
                  <a:gd name="T4" fmla="*/ 26 w 53"/>
                  <a:gd name="T5" fmla="*/ 33 h 61"/>
                  <a:gd name="T6" fmla="*/ 23 w 53"/>
                  <a:gd name="T7" fmla="*/ 7 h 61"/>
                  <a:gd name="T8" fmla="*/ 19 w 53"/>
                  <a:gd name="T9" fmla="*/ 33 h 61"/>
                  <a:gd name="T10" fmla="*/ 11 w 53"/>
                  <a:gd name="T11" fmla="*/ 0 h 61"/>
                  <a:gd name="T12" fmla="*/ 1 w 53"/>
                  <a:gd name="T13" fmla="*/ 0 h 61"/>
                  <a:gd name="T14" fmla="*/ 3 w 53"/>
                  <a:gd name="T15" fmla="*/ 6 h 61"/>
                  <a:gd name="T16" fmla="*/ 3 w 53"/>
                  <a:gd name="T17" fmla="*/ 21 h 61"/>
                  <a:gd name="T18" fmla="*/ 0 w 53"/>
                  <a:gd name="T19" fmla="*/ 27 h 61"/>
                  <a:gd name="T20" fmla="*/ 7 w 53"/>
                  <a:gd name="T21" fmla="*/ 27 h 61"/>
                  <a:gd name="T22" fmla="*/ 19 w 53"/>
                  <a:gd name="T23" fmla="*/ 38 h 61"/>
                  <a:gd name="T24" fmla="*/ 19 w 53"/>
                  <a:gd name="T25" fmla="*/ 61 h 61"/>
                  <a:gd name="T26" fmla="*/ 45 w 53"/>
                  <a:gd name="T27" fmla="*/ 61 h 61"/>
                  <a:gd name="T28" fmla="*/ 53 w 53"/>
                  <a:gd name="T29" fmla="*/ 54 h 61"/>
                  <a:gd name="T30" fmla="*/ 53 w 53"/>
                  <a:gd name="T31" fmla="*/ 7 h 61"/>
                  <a:gd name="T32" fmla="*/ 45 w 53"/>
                  <a:gd name="T33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3" h="61">
                    <a:moveTo>
                      <a:pt x="45" y="0"/>
                    </a:moveTo>
                    <a:cubicBezTo>
                      <a:pt x="34" y="0"/>
                      <a:pt x="34" y="0"/>
                      <a:pt x="34" y="0"/>
                    </a:cubicBezTo>
                    <a:cubicBezTo>
                      <a:pt x="26" y="33"/>
                      <a:pt x="26" y="33"/>
                      <a:pt x="26" y="33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19" y="33"/>
                      <a:pt x="19" y="33"/>
                      <a:pt x="19" y="33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1"/>
                      <a:pt x="3" y="3"/>
                      <a:pt x="3" y="6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4"/>
                      <a:pt x="2" y="26"/>
                      <a:pt x="0" y="27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14" y="27"/>
                      <a:pt x="19" y="32"/>
                      <a:pt x="19" y="38"/>
                    </a:cubicBezTo>
                    <a:cubicBezTo>
                      <a:pt x="19" y="61"/>
                      <a:pt x="19" y="61"/>
                      <a:pt x="19" y="61"/>
                    </a:cubicBezTo>
                    <a:cubicBezTo>
                      <a:pt x="45" y="61"/>
                      <a:pt x="45" y="61"/>
                      <a:pt x="45" y="61"/>
                    </a:cubicBezTo>
                    <a:cubicBezTo>
                      <a:pt x="49" y="61"/>
                      <a:pt x="53" y="58"/>
                      <a:pt x="53" y="54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3"/>
                      <a:pt x="49" y="0"/>
                      <a:pt x="45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57" name="Freeform 23"/>
              <p:cNvSpPr>
                <a:spLocks/>
              </p:cNvSpPr>
              <p:nvPr/>
            </p:nvSpPr>
            <p:spPr bwMode="auto">
              <a:xfrm>
                <a:off x="2890838" y="3875088"/>
                <a:ext cx="87312" cy="106363"/>
              </a:xfrm>
              <a:custGeom>
                <a:avLst/>
                <a:gdLst>
                  <a:gd name="T0" fmla="*/ 8 w 32"/>
                  <a:gd name="T1" fmla="*/ 32 h 39"/>
                  <a:gd name="T2" fmla="*/ 13 w 32"/>
                  <a:gd name="T3" fmla="*/ 32 h 39"/>
                  <a:gd name="T4" fmla="*/ 16 w 32"/>
                  <a:gd name="T5" fmla="*/ 39 h 39"/>
                  <a:gd name="T6" fmla="*/ 18 w 32"/>
                  <a:gd name="T7" fmla="*/ 32 h 39"/>
                  <a:gd name="T8" fmla="*/ 24 w 32"/>
                  <a:gd name="T9" fmla="*/ 32 h 39"/>
                  <a:gd name="T10" fmla="*/ 24 w 32"/>
                  <a:gd name="T11" fmla="*/ 32 h 39"/>
                  <a:gd name="T12" fmla="*/ 32 w 32"/>
                  <a:gd name="T13" fmla="*/ 24 h 39"/>
                  <a:gd name="T14" fmla="*/ 32 w 32"/>
                  <a:gd name="T15" fmla="*/ 8 h 39"/>
                  <a:gd name="T16" fmla="*/ 24 w 32"/>
                  <a:gd name="T17" fmla="*/ 0 h 39"/>
                  <a:gd name="T18" fmla="*/ 8 w 32"/>
                  <a:gd name="T19" fmla="*/ 0 h 39"/>
                  <a:gd name="T20" fmla="*/ 0 w 32"/>
                  <a:gd name="T21" fmla="*/ 8 h 39"/>
                  <a:gd name="T22" fmla="*/ 0 w 32"/>
                  <a:gd name="T23" fmla="*/ 24 h 39"/>
                  <a:gd name="T24" fmla="*/ 8 w 32"/>
                  <a:gd name="T25" fmla="*/ 3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39">
                    <a:moveTo>
                      <a:pt x="8" y="32"/>
                    </a:moveTo>
                    <a:cubicBezTo>
                      <a:pt x="13" y="32"/>
                      <a:pt x="13" y="32"/>
                      <a:pt x="13" y="32"/>
                    </a:cubicBezTo>
                    <a:cubicBezTo>
                      <a:pt x="16" y="39"/>
                      <a:pt x="16" y="39"/>
                      <a:pt x="16" y="39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8" y="32"/>
                      <a:pt x="32" y="28"/>
                      <a:pt x="32" y="24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2" y="4"/>
                      <a:pt x="28" y="0"/>
                      <a:pt x="24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4"/>
                      <a:pt x="0" y="8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8"/>
                      <a:pt x="3" y="32"/>
                      <a:pt x="8" y="3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58" name="Freeform 24"/>
              <p:cNvSpPr>
                <a:spLocks/>
              </p:cNvSpPr>
              <p:nvPr/>
            </p:nvSpPr>
            <p:spPr bwMode="auto">
              <a:xfrm>
                <a:off x="2816225" y="4071938"/>
                <a:ext cx="30162" cy="130175"/>
              </a:xfrm>
              <a:custGeom>
                <a:avLst/>
                <a:gdLst>
                  <a:gd name="T0" fmla="*/ 9 w 19"/>
                  <a:gd name="T1" fmla="*/ 0 h 82"/>
                  <a:gd name="T2" fmla="*/ 0 w 19"/>
                  <a:gd name="T3" fmla="*/ 68 h 82"/>
                  <a:gd name="T4" fmla="*/ 9 w 19"/>
                  <a:gd name="T5" fmla="*/ 82 h 82"/>
                  <a:gd name="T6" fmla="*/ 19 w 19"/>
                  <a:gd name="T7" fmla="*/ 68 h 82"/>
                  <a:gd name="T8" fmla="*/ 9 w 19"/>
                  <a:gd name="T9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82">
                    <a:moveTo>
                      <a:pt x="9" y="0"/>
                    </a:moveTo>
                    <a:lnTo>
                      <a:pt x="0" y="68"/>
                    </a:lnTo>
                    <a:lnTo>
                      <a:pt x="9" y="82"/>
                    </a:lnTo>
                    <a:lnTo>
                      <a:pt x="19" y="68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59" name="Freeform 25"/>
              <p:cNvSpPr>
                <a:spLocks/>
              </p:cNvSpPr>
              <p:nvPr/>
            </p:nvSpPr>
            <p:spPr bwMode="auto">
              <a:xfrm>
                <a:off x="2755900" y="3962400"/>
                <a:ext cx="161925" cy="263525"/>
              </a:xfrm>
              <a:custGeom>
                <a:avLst/>
                <a:gdLst>
                  <a:gd name="T0" fmla="*/ 49 w 59"/>
                  <a:gd name="T1" fmla="*/ 31 h 96"/>
                  <a:gd name="T2" fmla="*/ 38 w 59"/>
                  <a:gd name="T3" fmla="*/ 31 h 96"/>
                  <a:gd name="T4" fmla="*/ 40 w 59"/>
                  <a:gd name="T5" fmla="*/ 30 h 96"/>
                  <a:gd name="T6" fmla="*/ 43 w 59"/>
                  <a:gd name="T7" fmla="*/ 23 h 96"/>
                  <a:gd name="T8" fmla="*/ 43 w 59"/>
                  <a:gd name="T9" fmla="*/ 8 h 96"/>
                  <a:gd name="T10" fmla="*/ 35 w 59"/>
                  <a:gd name="T11" fmla="*/ 0 h 96"/>
                  <a:gd name="T12" fmla="*/ 19 w 59"/>
                  <a:gd name="T13" fmla="*/ 0 h 96"/>
                  <a:gd name="T14" fmla="*/ 11 w 59"/>
                  <a:gd name="T15" fmla="*/ 8 h 96"/>
                  <a:gd name="T16" fmla="*/ 11 w 59"/>
                  <a:gd name="T17" fmla="*/ 23 h 96"/>
                  <a:gd name="T18" fmla="*/ 15 w 59"/>
                  <a:gd name="T19" fmla="*/ 30 h 96"/>
                  <a:gd name="T20" fmla="*/ 17 w 59"/>
                  <a:gd name="T21" fmla="*/ 31 h 96"/>
                  <a:gd name="T22" fmla="*/ 5 w 59"/>
                  <a:gd name="T23" fmla="*/ 31 h 96"/>
                  <a:gd name="T24" fmla="*/ 0 w 59"/>
                  <a:gd name="T25" fmla="*/ 32 h 96"/>
                  <a:gd name="T26" fmla="*/ 2 w 59"/>
                  <a:gd name="T27" fmla="*/ 33 h 96"/>
                  <a:gd name="T28" fmla="*/ 5 w 59"/>
                  <a:gd name="T29" fmla="*/ 33 h 96"/>
                  <a:gd name="T30" fmla="*/ 25 w 59"/>
                  <a:gd name="T31" fmla="*/ 33 h 96"/>
                  <a:gd name="T32" fmla="*/ 27 w 59"/>
                  <a:gd name="T33" fmla="*/ 38 h 96"/>
                  <a:gd name="T34" fmla="*/ 29 w 59"/>
                  <a:gd name="T35" fmla="*/ 33 h 96"/>
                  <a:gd name="T36" fmla="*/ 49 w 59"/>
                  <a:gd name="T37" fmla="*/ 33 h 96"/>
                  <a:gd name="T38" fmla="*/ 57 w 59"/>
                  <a:gd name="T39" fmla="*/ 40 h 96"/>
                  <a:gd name="T40" fmla="*/ 57 w 59"/>
                  <a:gd name="T41" fmla="*/ 87 h 96"/>
                  <a:gd name="T42" fmla="*/ 49 w 59"/>
                  <a:gd name="T43" fmla="*/ 94 h 96"/>
                  <a:gd name="T44" fmla="*/ 22 w 59"/>
                  <a:gd name="T45" fmla="*/ 94 h 96"/>
                  <a:gd name="T46" fmla="*/ 22 w 59"/>
                  <a:gd name="T47" fmla="*/ 96 h 96"/>
                  <a:gd name="T48" fmla="*/ 49 w 59"/>
                  <a:gd name="T49" fmla="*/ 96 h 96"/>
                  <a:gd name="T50" fmla="*/ 59 w 59"/>
                  <a:gd name="T51" fmla="*/ 87 h 96"/>
                  <a:gd name="T52" fmla="*/ 59 w 59"/>
                  <a:gd name="T53" fmla="*/ 40 h 96"/>
                  <a:gd name="T54" fmla="*/ 49 w 59"/>
                  <a:gd name="T55" fmla="*/ 3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9" h="96">
                    <a:moveTo>
                      <a:pt x="49" y="31"/>
                    </a:moveTo>
                    <a:cubicBezTo>
                      <a:pt x="38" y="31"/>
                      <a:pt x="38" y="31"/>
                      <a:pt x="38" y="31"/>
                    </a:cubicBezTo>
                    <a:cubicBezTo>
                      <a:pt x="40" y="30"/>
                      <a:pt x="40" y="30"/>
                      <a:pt x="40" y="30"/>
                    </a:cubicBezTo>
                    <a:cubicBezTo>
                      <a:pt x="42" y="28"/>
                      <a:pt x="43" y="26"/>
                      <a:pt x="43" y="23"/>
                    </a:cubicBezTo>
                    <a:cubicBezTo>
                      <a:pt x="43" y="8"/>
                      <a:pt x="43" y="8"/>
                      <a:pt x="43" y="8"/>
                    </a:cubicBezTo>
                    <a:cubicBezTo>
                      <a:pt x="43" y="3"/>
                      <a:pt x="39" y="0"/>
                      <a:pt x="35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5" y="0"/>
                      <a:pt x="11" y="3"/>
                      <a:pt x="11" y="8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6"/>
                      <a:pt x="13" y="28"/>
                      <a:pt x="15" y="30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5" y="31"/>
                      <a:pt x="5" y="31"/>
                      <a:pt x="5" y="31"/>
                    </a:cubicBezTo>
                    <a:cubicBezTo>
                      <a:pt x="3" y="31"/>
                      <a:pt x="2" y="32"/>
                      <a:pt x="0" y="32"/>
                    </a:cubicBezTo>
                    <a:cubicBezTo>
                      <a:pt x="1" y="33"/>
                      <a:pt x="2" y="33"/>
                      <a:pt x="2" y="33"/>
                    </a:cubicBezTo>
                    <a:cubicBezTo>
                      <a:pt x="3" y="33"/>
                      <a:pt x="4" y="33"/>
                      <a:pt x="5" y="33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9" y="33"/>
                      <a:pt x="29" y="33"/>
                      <a:pt x="29" y="33"/>
                    </a:cubicBezTo>
                    <a:cubicBezTo>
                      <a:pt x="49" y="33"/>
                      <a:pt x="49" y="33"/>
                      <a:pt x="49" y="33"/>
                    </a:cubicBezTo>
                    <a:cubicBezTo>
                      <a:pt x="54" y="33"/>
                      <a:pt x="57" y="36"/>
                      <a:pt x="57" y="40"/>
                    </a:cubicBezTo>
                    <a:cubicBezTo>
                      <a:pt x="57" y="87"/>
                      <a:pt x="57" y="87"/>
                      <a:pt x="57" y="87"/>
                    </a:cubicBezTo>
                    <a:cubicBezTo>
                      <a:pt x="57" y="91"/>
                      <a:pt x="54" y="94"/>
                      <a:pt x="49" y="94"/>
                    </a:cubicBezTo>
                    <a:cubicBezTo>
                      <a:pt x="22" y="94"/>
                      <a:pt x="22" y="94"/>
                      <a:pt x="22" y="94"/>
                    </a:cubicBezTo>
                    <a:cubicBezTo>
                      <a:pt x="22" y="96"/>
                      <a:pt x="22" y="96"/>
                      <a:pt x="22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55" y="96"/>
                      <a:pt x="59" y="92"/>
                      <a:pt x="59" y="87"/>
                    </a:cubicBezTo>
                    <a:cubicBezTo>
                      <a:pt x="59" y="40"/>
                      <a:pt x="59" y="40"/>
                      <a:pt x="59" y="40"/>
                    </a:cubicBezTo>
                    <a:cubicBezTo>
                      <a:pt x="59" y="35"/>
                      <a:pt x="55" y="31"/>
                      <a:pt x="49" y="3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60" name="Freeform 26"/>
              <p:cNvSpPr>
                <a:spLocks noEditPoints="1"/>
              </p:cNvSpPr>
              <p:nvPr/>
            </p:nvSpPr>
            <p:spPr bwMode="auto">
              <a:xfrm>
                <a:off x="2635250" y="4052888"/>
                <a:ext cx="174625" cy="269875"/>
              </a:xfrm>
              <a:custGeom>
                <a:avLst/>
                <a:gdLst>
                  <a:gd name="T0" fmla="*/ 54 w 64"/>
                  <a:gd name="T1" fmla="*/ 33 h 98"/>
                  <a:gd name="T2" fmla="*/ 46 w 64"/>
                  <a:gd name="T3" fmla="*/ 33 h 98"/>
                  <a:gd name="T4" fmla="*/ 47 w 64"/>
                  <a:gd name="T5" fmla="*/ 32 h 98"/>
                  <a:gd name="T6" fmla="*/ 49 w 64"/>
                  <a:gd name="T7" fmla="*/ 25 h 98"/>
                  <a:gd name="T8" fmla="*/ 49 w 64"/>
                  <a:gd name="T9" fmla="*/ 10 h 98"/>
                  <a:gd name="T10" fmla="*/ 40 w 64"/>
                  <a:gd name="T11" fmla="*/ 0 h 98"/>
                  <a:gd name="T12" fmla="*/ 24 w 64"/>
                  <a:gd name="T13" fmla="*/ 0 h 98"/>
                  <a:gd name="T14" fmla="*/ 14 w 64"/>
                  <a:gd name="T15" fmla="*/ 10 h 98"/>
                  <a:gd name="T16" fmla="*/ 14 w 64"/>
                  <a:gd name="T17" fmla="*/ 25 h 98"/>
                  <a:gd name="T18" fmla="*/ 17 w 64"/>
                  <a:gd name="T19" fmla="*/ 32 h 98"/>
                  <a:gd name="T20" fmla="*/ 18 w 64"/>
                  <a:gd name="T21" fmla="*/ 33 h 98"/>
                  <a:gd name="T22" fmla="*/ 9 w 64"/>
                  <a:gd name="T23" fmla="*/ 33 h 98"/>
                  <a:gd name="T24" fmla="*/ 0 w 64"/>
                  <a:gd name="T25" fmla="*/ 42 h 98"/>
                  <a:gd name="T26" fmla="*/ 0 w 64"/>
                  <a:gd name="T27" fmla="*/ 90 h 98"/>
                  <a:gd name="T28" fmla="*/ 9 w 64"/>
                  <a:gd name="T29" fmla="*/ 98 h 98"/>
                  <a:gd name="T30" fmla="*/ 54 w 64"/>
                  <a:gd name="T31" fmla="*/ 98 h 98"/>
                  <a:gd name="T32" fmla="*/ 64 w 64"/>
                  <a:gd name="T33" fmla="*/ 90 h 98"/>
                  <a:gd name="T34" fmla="*/ 64 w 64"/>
                  <a:gd name="T35" fmla="*/ 42 h 98"/>
                  <a:gd name="T36" fmla="*/ 54 w 64"/>
                  <a:gd name="T37" fmla="*/ 33 h 98"/>
                  <a:gd name="T38" fmla="*/ 16 w 64"/>
                  <a:gd name="T39" fmla="*/ 25 h 98"/>
                  <a:gd name="T40" fmla="*/ 16 w 64"/>
                  <a:gd name="T41" fmla="*/ 10 h 98"/>
                  <a:gd name="T42" fmla="*/ 24 w 64"/>
                  <a:gd name="T43" fmla="*/ 2 h 98"/>
                  <a:gd name="T44" fmla="*/ 40 w 64"/>
                  <a:gd name="T45" fmla="*/ 2 h 98"/>
                  <a:gd name="T46" fmla="*/ 48 w 64"/>
                  <a:gd name="T47" fmla="*/ 10 h 98"/>
                  <a:gd name="T48" fmla="*/ 48 w 64"/>
                  <a:gd name="T49" fmla="*/ 25 h 98"/>
                  <a:gd name="T50" fmla="*/ 40 w 64"/>
                  <a:gd name="T51" fmla="*/ 33 h 98"/>
                  <a:gd name="T52" fmla="*/ 24 w 64"/>
                  <a:gd name="T53" fmla="*/ 33 h 98"/>
                  <a:gd name="T54" fmla="*/ 16 w 64"/>
                  <a:gd name="T55" fmla="*/ 25 h 98"/>
                  <a:gd name="T56" fmla="*/ 62 w 64"/>
                  <a:gd name="T57" fmla="*/ 90 h 98"/>
                  <a:gd name="T58" fmla="*/ 54 w 64"/>
                  <a:gd name="T59" fmla="*/ 96 h 98"/>
                  <a:gd name="T60" fmla="*/ 9 w 64"/>
                  <a:gd name="T61" fmla="*/ 96 h 98"/>
                  <a:gd name="T62" fmla="*/ 1 w 64"/>
                  <a:gd name="T63" fmla="*/ 90 h 98"/>
                  <a:gd name="T64" fmla="*/ 1 w 64"/>
                  <a:gd name="T65" fmla="*/ 42 h 98"/>
                  <a:gd name="T66" fmla="*/ 9 w 64"/>
                  <a:gd name="T67" fmla="*/ 35 h 98"/>
                  <a:gd name="T68" fmla="*/ 30 w 64"/>
                  <a:gd name="T69" fmla="*/ 35 h 98"/>
                  <a:gd name="T70" fmla="*/ 32 w 64"/>
                  <a:gd name="T71" fmla="*/ 40 h 98"/>
                  <a:gd name="T72" fmla="*/ 34 w 64"/>
                  <a:gd name="T73" fmla="*/ 35 h 98"/>
                  <a:gd name="T74" fmla="*/ 54 w 64"/>
                  <a:gd name="T75" fmla="*/ 35 h 98"/>
                  <a:gd name="T76" fmla="*/ 62 w 64"/>
                  <a:gd name="T77" fmla="*/ 42 h 98"/>
                  <a:gd name="T78" fmla="*/ 62 w 64"/>
                  <a:gd name="T79" fmla="*/ 9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4" h="98">
                    <a:moveTo>
                      <a:pt x="54" y="33"/>
                    </a:moveTo>
                    <a:cubicBezTo>
                      <a:pt x="46" y="33"/>
                      <a:pt x="46" y="33"/>
                      <a:pt x="46" y="33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9" y="30"/>
                      <a:pt x="49" y="28"/>
                      <a:pt x="49" y="25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9" y="4"/>
                      <a:pt x="45" y="0"/>
                      <a:pt x="40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9" y="0"/>
                      <a:pt x="14" y="4"/>
                      <a:pt x="14" y="10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8"/>
                      <a:pt x="15" y="30"/>
                      <a:pt x="17" y="32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4" y="33"/>
                      <a:pt x="0" y="37"/>
                      <a:pt x="0" y="42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4"/>
                      <a:pt x="4" y="98"/>
                      <a:pt x="9" y="98"/>
                    </a:cubicBezTo>
                    <a:cubicBezTo>
                      <a:pt x="54" y="98"/>
                      <a:pt x="54" y="98"/>
                      <a:pt x="54" y="98"/>
                    </a:cubicBezTo>
                    <a:cubicBezTo>
                      <a:pt x="60" y="98"/>
                      <a:pt x="64" y="94"/>
                      <a:pt x="64" y="90"/>
                    </a:cubicBezTo>
                    <a:cubicBezTo>
                      <a:pt x="64" y="42"/>
                      <a:pt x="64" y="42"/>
                      <a:pt x="64" y="42"/>
                    </a:cubicBezTo>
                    <a:cubicBezTo>
                      <a:pt x="64" y="37"/>
                      <a:pt x="60" y="33"/>
                      <a:pt x="54" y="33"/>
                    </a:cubicBezTo>
                    <a:close/>
                    <a:moveTo>
                      <a:pt x="16" y="25"/>
                    </a:move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5"/>
                      <a:pt x="20" y="2"/>
                      <a:pt x="24" y="2"/>
                    </a:cubicBezTo>
                    <a:cubicBezTo>
                      <a:pt x="40" y="2"/>
                      <a:pt x="40" y="2"/>
                      <a:pt x="40" y="2"/>
                    </a:cubicBezTo>
                    <a:cubicBezTo>
                      <a:pt x="44" y="2"/>
                      <a:pt x="48" y="5"/>
                      <a:pt x="48" y="10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30"/>
                      <a:pt x="44" y="33"/>
                      <a:pt x="40" y="33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0" y="33"/>
                      <a:pt x="16" y="30"/>
                      <a:pt x="16" y="25"/>
                    </a:cubicBezTo>
                    <a:close/>
                    <a:moveTo>
                      <a:pt x="62" y="90"/>
                    </a:moveTo>
                    <a:cubicBezTo>
                      <a:pt x="62" y="93"/>
                      <a:pt x="59" y="96"/>
                      <a:pt x="54" y="96"/>
                    </a:cubicBezTo>
                    <a:cubicBezTo>
                      <a:pt x="9" y="96"/>
                      <a:pt x="9" y="96"/>
                      <a:pt x="9" y="96"/>
                    </a:cubicBezTo>
                    <a:cubicBezTo>
                      <a:pt x="5" y="96"/>
                      <a:pt x="1" y="93"/>
                      <a:pt x="1" y="90"/>
                    </a:cubicBezTo>
                    <a:cubicBezTo>
                      <a:pt x="1" y="42"/>
                      <a:pt x="1" y="42"/>
                      <a:pt x="1" y="42"/>
                    </a:cubicBezTo>
                    <a:cubicBezTo>
                      <a:pt x="1" y="38"/>
                      <a:pt x="5" y="35"/>
                      <a:pt x="9" y="35"/>
                    </a:cubicBezTo>
                    <a:cubicBezTo>
                      <a:pt x="30" y="35"/>
                      <a:pt x="30" y="35"/>
                      <a:pt x="30" y="35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4" y="35"/>
                      <a:pt x="34" y="35"/>
                      <a:pt x="3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9" y="35"/>
                      <a:pt x="62" y="38"/>
                      <a:pt x="62" y="42"/>
                    </a:cubicBezTo>
                    <a:lnTo>
                      <a:pt x="62" y="9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61" name="Freeform 27"/>
              <p:cNvSpPr>
                <a:spLocks/>
              </p:cNvSpPr>
              <p:nvPr/>
            </p:nvSpPr>
            <p:spPr bwMode="auto">
              <a:xfrm>
                <a:off x="2706688" y="4171950"/>
                <a:ext cx="30162" cy="125413"/>
              </a:xfrm>
              <a:custGeom>
                <a:avLst/>
                <a:gdLst>
                  <a:gd name="T0" fmla="*/ 0 w 19"/>
                  <a:gd name="T1" fmla="*/ 65 h 79"/>
                  <a:gd name="T2" fmla="*/ 10 w 19"/>
                  <a:gd name="T3" fmla="*/ 79 h 79"/>
                  <a:gd name="T4" fmla="*/ 19 w 19"/>
                  <a:gd name="T5" fmla="*/ 65 h 79"/>
                  <a:gd name="T6" fmla="*/ 10 w 19"/>
                  <a:gd name="T7" fmla="*/ 0 h 79"/>
                  <a:gd name="T8" fmla="*/ 0 w 19"/>
                  <a:gd name="T9" fmla="*/ 65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79">
                    <a:moveTo>
                      <a:pt x="0" y="65"/>
                    </a:moveTo>
                    <a:lnTo>
                      <a:pt x="10" y="79"/>
                    </a:lnTo>
                    <a:lnTo>
                      <a:pt x="19" y="65"/>
                    </a:lnTo>
                    <a:lnTo>
                      <a:pt x="10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</p:grpSp>
        <p:grpSp>
          <p:nvGrpSpPr>
            <p:cNvPr id="51" name="组合 50"/>
            <p:cNvGrpSpPr/>
            <p:nvPr/>
          </p:nvGrpSpPr>
          <p:grpSpPr>
            <a:xfrm rot="2700000">
              <a:off x="678476" y="2995498"/>
              <a:ext cx="2071645" cy="909870"/>
              <a:chOff x="6323206" y="1684188"/>
              <a:chExt cx="2071645" cy="909870"/>
            </a:xfrm>
          </p:grpSpPr>
          <p:sp>
            <p:nvSpPr>
              <p:cNvPr id="53" name="TextBox 122"/>
              <p:cNvSpPr txBox="1"/>
              <p:nvPr/>
            </p:nvSpPr>
            <p:spPr>
              <a:xfrm>
                <a:off x="6323206" y="1929407"/>
                <a:ext cx="2071645" cy="664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zh-CN" altLang="en-US" sz="16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cs typeface="Arial" panose="020B0604020202020204" pitchFamily="34" charset="0"/>
                  </a:rPr>
                  <a:t>将机械、重复、</a:t>
                </a:r>
                <a:r>
                  <a:rPr lang="zh-CN" altLang="en-US" sz="16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cs typeface="Arial" panose="020B0604020202020204" pitchFamily="34" charset="0"/>
                  </a:rPr>
                  <a:t>耗时但又不得不做的</a:t>
                </a:r>
                <a:r>
                  <a:rPr lang="zh-CN" altLang="en-US" sz="16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cs typeface="Arial" panose="020B0604020202020204" pitchFamily="34" charset="0"/>
                  </a:rPr>
                  <a:t>工作从一上午压缩到</a:t>
                </a:r>
                <a:r>
                  <a:rPr lang="en-US" altLang="zh-CN" sz="16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cs typeface="Arial" panose="020B0604020202020204" pitchFamily="34" charset="0"/>
                  </a:rPr>
                  <a:t>10min</a:t>
                </a:r>
                <a:endParaRPr lang="en-US" altLang="zh-CN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7736048" y="1684188"/>
                <a:ext cx="558123" cy="222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ts val="1300"/>
                  </a:lnSpc>
                </a:pPr>
                <a:r>
                  <a:rPr lang="zh-CN" altLang="en-US" sz="2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itchFamily="34" charset="-122"/>
                    <a:ea typeface="微软雅黑" pitchFamily="34" charset="-122"/>
                    <a:cs typeface="Arial" panose="020B0604020202020204" pitchFamily="34" charset="0"/>
                  </a:rPr>
                  <a:t>高效</a:t>
                </a:r>
                <a:endParaRPr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itchFamily="34" charset="0"/>
                </a:endParaRPr>
              </a:p>
            </p:txBody>
          </p:sp>
          <p:cxnSp>
            <p:nvCxnSpPr>
              <p:cNvPr id="55" name="直接连接符 54"/>
              <p:cNvCxnSpPr/>
              <p:nvPr/>
            </p:nvCxnSpPr>
            <p:spPr>
              <a:xfrm>
                <a:off x="6445250" y="1920736"/>
                <a:ext cx="187579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任意多边形 51"/>
            <p:cNvSpPr/>
            <p:nvPr/>
          </p:nvSpPr>
          <p:spPr>
            <a:xfrm>
              <a:off x="2343150" y="2663191"/>
              <a:ext cx="1748790" cy="1748790"/>
            </a:xfrm>
            <a:custGeom>
              <a:avLst/>
              <a:gdLst>
                <a:gd name="connsiteX0" fmla="*/ 1748790 w 1748790"/>
                <a:gd name="connsiteY0" fmla="*/ 0 h 1748790"/>
                <a:gd name="connsiteX1" fmla="*/ 0 w 1748790"/>
                <a:gd name="connsiteY1" fmla="*/ 1748790 h 1748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48790" h="1748790">
                  <a:moveTo>
                    <a:pt x="1748790" y="0"/>
                  </a:moveTo>
                  <a:lnTo>
                    <a:pt x="0" y="1748790"/>
                  </a:lnTo>
                </a:path>
              </a:pathLst>
            </a:cu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6804538" y="1677111"/>
            <a:ext cx="3257295" cy="2589456"/>
            <a:chOff x="5143319" y="1094781"/>
            <a:chExt cx="2605264" cy="2071645"/>
          </a:xfrm>
        </p:grpSpPr>
        <p:grpSp>
          <p:nvGrpSpPr>
            <p:cNvPr id="63" name="组合 62"/>
            <p:cNvGrpSpPr/>
            <p:nvPr/>
          </p:nvGrpSpPr>
          <p:grpSpPr>
            <a:xfrm rot="2700000">
              <a:off x="6213212" y="1631056"/>
              <a:ext cx="2071645" cy="999096"/>
              <a:chOff x="6276705" y="1596977"/>
              <a:chExt cx="2071645" cy="999096"/>
            </a:xfrm>
          </p:grpSpPr>
          <p:sp>
            <p:nvSpPr>
              <p:cNvPr id="70" name="TextBox 106"/>
              <p:cNvSpPr txBox="1"/>
              <p:nvPr/>
            </p:nvSpPr>
            <p:spPr>
              <a:xfrm>
                <a:off x="6276705" y="1931422"/>
                <a:ext cx="2071645" cy="664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cs typeface="Arial" panose="020B0604020202020204" pitchFamily="34" charset="0"/>
                  </a:rPr>
                  <a:t>减少纯</a:t>
                </a:r>
                <a:r>
                  <a:rPr lang="zh-CN" altLang="en-US" sz="16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cs typeface="Arial" panose="020B0604020202020204" pitchFamily="34" charset="0"/>
                  </a:rPr>
                  <a:t>操作类</a:t>
                </a:r>
                <a:r>
                  <a:rPr lang="zh-CN" altLang="en-US" sz="16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cs typeface="Arial" panose="020B0604020202020204" pitchFamily="34" charset="0"/>
                  </a:rPr>
                  <a:t>人力消耗，将宝贵的时间转向提高</a:t>
                </a:r>
                <a:r>
                  <a:rPr lang="zh-CN" altLang="en-US" sz="16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cs typeface="Arial" panose="020B0604020202020204" pitchFamily="34" charset="0"/>
                  </a:rPr>
                  <a:t>管理</a:t>
                </a:r>
                <a:r>
                  <a:rPr lang="zh-CN" altLang="en-US" sz="16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cs typeface="Arial" panose="020B0604020202020204" pitchFamily="34" charset="0"/>
                  </a:rPr>
                  <a:t>效率</a:t>
                </a:r>
                <a:endPara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itchFamily="34" charset="0"/>
                </a:endParaRPr>
              </a:p>
            </p:txBody>
          </p:sp>
          <p:sp>
            <p:nvSpPr>
              <p:cNvPr id="71" name="矩形 70"/>
              <p:cNvSpPr/>
              <p:nvPr/>
            </p:nvSpPr>
            <p:spPr>
              <a:xfrm>
                <a:off x="6353694" y="1596977"/>
                <a:ext cx="973638" cy="3200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b="1" dirty="0">
                    <a:latin typeface="微软雅黑" pitchFamily="34" charset="-122"/>
                    <a:ea typeface="微软雅黑" pitchFamily="34" charset="-122"/>
                    <a:cs typeface="Arial" panose="020B0604020202020204" pitchFamily="34" charset="0"/>
                  </a:rPr>
                  <a:t>解放人力</a:t>
                </a:r>
                <a:endParaRPr lang="en-US" altLang="zh-CN" sz="2000" b="1" dirty="0">
                  <a:latin typeface="微软雅黑" pitchFamily="34" charset="-122"/>
                  <a:ea typeface="微软雅黑" pitchFamily="34" charset="-122"/>
                  <a:cs typeface="Arial" panose="020B0604020202020204" pitchFamily="34" charset="0"/>
                </a:endParaRPr>
              </a:p>
            </p:txBody>
          </p:sp>
          <p:cxnSp>
            <p:nvCxnSpPr>
              <p:cNvPr id="72" name="直接连接符 71"/>
              <p:cNvCxnSpPr/>
              <p:nvPr/>
            </p:nvCxnSpPr>
            <p:spPr>
              <a:xfrm>
                <a:off x="6340633" y="1920733"/>
                <a:ext cx="187579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任意多边形 63"/>
            <p:cNvSpPr/>
            <p:nvPr/>
          </p:nvSpPr>
          <p:spPr>
            <a:xfrm>
              <a:off x="5143319" y="1351100"/>
              <a:ext cx="1306285" cy="1320800"/>
            </a:xfrm>
            <a:custGeom>
              <a:avLst/>
              <a:gdLst>
                <a:gd name="connsiteX0" fmla="*/ 0 w 1306285"/>
                <a:gd name="connsiteY0" fmla="*/ 1320800 h 1320800"/>
                <a:gd name="connsiteX1" fmla="*/ 43542 w 1306285"/>
                <a:gd name="connsiteY1" fmla="*/ 1277257 h 1320800"/>
                <a:gd name="connsiteX2" fmla="*/ 1306285 w 1306285"/>
                <a:gd name="connsiteY2" fmla="*/ 0 h 132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6285" h="1320800">
                  <a:moveTo>
                    <a:pt x="0" y="1320800"/>
                  </a:moveTo>
                  <a:lnTo>
                    <a:pt x="43542" y="1277257"/>
                  </a:lnTo>
                  <a:lnTo>
                    <a:pt x="1306285" y="0"/>
                  </a:lnTo>
                </a:path>
              </a:pathLst>
            </a:cu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804271" y="2774421"/>
            <a:ext cx="510098" cy="400828"/>
            <a:chOff x="7804271" y="2774421"/>
            <a:chExt cx="510098" cy="400828"/>
          </a:xfrm>
        </p:grpSpPr>
        <p:sp>
          <p:nvSpPr>
            <p:cNvPr id="76" name="Freeform 34"/>
            <p:cNvSpPr>
              <a:spLocks/>
            </p:cNvSpPr>
            <p:nvPr/>
          </p:nvSpPr>
          <p:spPr bwMode="auto">
            <a:xfrm>
              <a:off x="7804271" y="2774421"/>
              <a:ext cx="402918" cy="299629"/>
            </a:xfrm>
            <a:custGeom>
              <a:avLst/>
              <a:gdLst>
                <a:gd name="T0" fmla="*/ 15 w 131"/>
                <a:gd name="T1" fmla="*/ 92 h 97"/>
                <a:gd name="T2" fmla="*/ 6 w 131"/>
                <a:gd name="T3" fmla="*/ 83 h 97"/>
                <a:gd name="T4" fmla="*/ 6 w 131"/>
                <a:gd name="T5" fmla="*/ 15 h 97"/>
                <a:gd name="T6" fmla="*/ 15 w 131"/>
                <a:gd name="T7" fmla="*/ 6 h 97"/>
                <a:gd name="T8" fmla="*/ 117 w 131"/>
                <a:gd name="T9" fmla="*/ 6 h 97"/>
                <a:gd name="T10" fmla="*/ 126 w 131"/>
                <a:gd name="T11" fmla="*/ 15 h 97"/>
                <a:gd name="T12" fmla="*/ 126 w 131"/>
                <a:gd name="T13" fmla="*/ 23 h 97"/>
                <a:gd name="T14" fmla="*/ 131 w 131"/>
                <a:gd name="T15" fmla="*/ 23 h 97"/>
                <a:gd name="T16" fmla="*/ 131 w 131"/>
                <a:gd name="T17" fmla="*/ 15 h 97"/>
                <a:gd name="T18" fmla="*/ 117 w 131"/>
                <a:gd name="T19" fmla="*/ 0 h 97"/>
                <a:gd name="T20" fmla="*/ 15 w 131"/>
                <a:gd name="T21" fmla="*/ 0 h 97"/>
                <a:gd name="T22" fmla="*/ 0 w 131"/>
                <a:gd name="T23" fmla="*/ 15 h 97"/>
                <a:gd name="T24" fmla="*/ 0 w 131"/>
                <a:gd name="T25" fmla="*/ 83 h 97"/>
                <a:gd name="T26" fmla="*/ 15 w 131"/>
                <a:gd name="T27" fmla="*/ 97 h 97"/>
                <a:gd name="T28" fmla="*/ 97 w 131"/>
                <a:gd name="T29" fmla="*/ 97 h 97"/>
                <a:gd name="T30" fmla="*/ 97 w 131"/>
                <a:gd name="T31" fmla="*/ 92 h 97"/>
                <a:gd name="T32" fmla="*/ 15 w 131"/>
                <a:gd name="T33" fmla="*/ 9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1" h="97">
                  <a:moveTo>
                    <a:pt x="15" y="92"/>
                  </a:moveTo>
                  <a:cubicBezTo>
                    <a:pt x="10" y="92"/>
                    <a:pt x="6" y="88"/>
                    <a:pt x="6" y="83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0"/>
                    <a:pt x="10" y="6"/>
                    <a:pt x="15" y="6"/>
                  </a:cubicBezTo>
                  <a:cubicBezTo>
                    <a:pt x="117" y="6"/>
                    <a:pt x="117" y="6"/>
                    <a:pt x="117" y="6"/>
                  </a:cubicBezTo>
                  <a:cubicBezTo>
                    <a:pt x="122" y="6"/>
                    <a:pt x="126" y="10"/>
                    <a:pt x="126" y="15"/>
                  </a:cubicBezTo>
                  <a:cubicBezTo>
                    <a:pt x="126" y="23"/>
                    <a:pt x="126" y="23"/>
                    <a:pt x="126" y="23"/>
                  </a:cubicBezTo>
                  <a:cubicBezTo>
                    <a:pt x="131" y="23"/>
                    <a:pt x="131" y="23"/>
                    <a:pt x="131" y="23"/>
                  </a:cubicBezTo>
                  <a:cubicBezTo>
                    <a:pt x="131" y="15"/>
                    <a:pt x="131" y="15"/>
                    <a:pt x="131" y="15"/>
                  </a:cubicBezTo>
                  <a:cubicBezTo>
                    <a:pt x="131" y="7"/>
                    <a:pt x="125" y="0"/>
                    <a:pt x="117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91"/>
                    <a:pt x="7" y="97"/>
                    <a:pt x="15" y="97"/>
                  </a:cubicBezTo>
                  <a:cubicBezTo>
                    <a:pt x="97" y="97"/>
                    <a:pt x="97" y="97"/>
                    <a:pt x="97" y="97"/>
                  </a:cubicBezTo>
                  <a:cubicBezTo>
                    <a:pt x="97" y="92"/>
                    <a:pt x="97" y="92"/>
                    <a:pt x="97" y="92"/>
                  </a:cubicBezTo>
                  <a:lnTo>
                    <a:pt x="15" y="9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77" name="Freeform 35"/>
            <p:cNvSpPr>
              <a:spLocks/>
            </p:cNvSpPr>
            <p:nvPr/>
          </p:nvSpPr>
          <p:spPr bwMode="auto">
            <a:xfrm>
              <a:off x="8109932" y="2964914"/>
              <a:ext cx="204437" cy="210335"/>
            </a:xfrm>
            <a:custGeom>
              <a:avLst/>
              <a:gdLst>
                <a:gd name="T0" fmla="*/ 58 w 67"/>
                <a:gd name="T1" fmla="*/ 0 h 68"/>
                <a:gd name="T2" fmla="*/ 46 w 67"/>
                <a:gd name="T3" fmla="*/ 0 h 68"/>
                <a:gd name="T4" fmla="*/ 37 w 67"/>
                <a:gd name="T5" fmla="*/ 37 h 68"/>
                <a:gd name="T6" fmla="*/ 33 w 67"/>
                <a:gd name="T7" fmla="*/ 8 h 68"/>
                <a:gd name="T8" fmla="*/ 29 w 67"/>
                <a:gd name="T9" fmla="*/ 37 h 68"/>
                <a:gd name="T10" fmla="*/ 21 w 67"/>
                <a:gd name="T11" fmla="*/ 0 h 68"/>
                <a:gd name="T12" fmla="*/ 9 w 67"/>
                <a:gd name="T13" fmla="*/ 0 h 68"/>
                <a:gd name="T14" fmla="*/ 0 w 67"/>
                <a:gd name="T15" fmla="*/ 8 h 68"/>
                <a:gd name="T16" fmla="*/ 0 w 67"/>
                <a:gd name="T17" fmla="*/ 60 h 68"/>
                <a:gd name="T18" fmla="*/ 9 w 67"/>
                <a:gd name="T19" fmla="*/ 68 h 68"/>
                <a:gd name="T20" fmla="*/ 58 w 67"/>
                <a:gd name="T21" fmla="*/ 68 h 68"/>
                <a:gd name="T22" fmla="*/ 67 w 67"/>
                <a:gd name="T23" fmla="*/ 60 h 68"/>
                <a:gd name="T24" fmla="*/ 67 w 67"/>
                <a:gd name="T25" fmla="*/ 8 h 68"/>
                <a:gd name="T26" fmla="*/ 58 w 67"/>
                <a:gd name="T2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" h="68">
                  <a:moveTo>
                    <a:pt x="58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5"/>
                    <a:pt x="4" y="68"/>
                    <a:pt x="9" y="68"/>
                  </a:cubicBezTo>
                  <a:cubicBezTo>
                    <a:pt x="58" y="68"/>
                    <a:pt x="58" y="68"/>
                    <a:pt x="58" y="68"/>
                  </a:cubicBezTo>
                  <a:cubicBezTo>
                    <a:pt x="63" y="68"/>
                    <a:pt x="67" y="65"/>
                    <a:pt x="67" y="60"/>
                  </a:cubicBezTo>
                  <a:cubicBezTo>
                    <a:pt x="67" y="8"/>
                    <a:pt x="67" y="8"/>
                    <a:pt x="67" y="8"/>
                  </a:cubicBezTo>
                  <a:cubicBezTo>
                    <a:pt x="67" y="4"/>
                    <a:pt x="63" y="0"/>
                    <a:pt x="58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78" name="Freeform 36"/>
            <p:cNvSpPr>
              <a:spLocks/>
            </p:cNvSpPr>
            <p:nvPr/>
          </p:nvSpPr>
          <p:spPr bwMode="auto">
            <a:xfrm>
              <a:off x="8157568" y="2851809"/>
              <a:ext cx="109165" cy="128980"/>
            </a:xfrm>
            <a:custGeom>
              <a:avLst/>
              <a:gdLst>
                <a:gd name="T0" fmla="*/ 9 w 35"/>
                <a:gd name="T1" fmla="*/ 35 h 42"/>
                <a:gd name="T2" fmla="*/ 9 w 35"/>
                <a:gd name="T3" fmla="*/ 36 h 42"/>
                <a:gd name="T4" fmla="*/ 15 w 35"/>
                <a:gd name="T5" fmla="*/ 36 h 42"/>
                <a:gd name="T6" fmla="*/ 17 w 35"/>
                <a:gd name="T7" fmla="*/ 42 h 42"/>
                <a:gd name="T8" fmla="*/ 20 w 35"/>
                <a:gd name="T9" fmla="*/ 36 h 42"/>
                <a:gd name="T10" fmla="*/ 26 w 35"/>
                <a:gd name="T11" fmla="*/ 36 h 42"/>
                <a:gd name="T12" fmla="*/ 26 w 35"/>
                <a:gd name="T13" fmla="*/ 35 h 42"/>
                <a:gd name="T14" fmla="*/ 35 w 35"/>
                <a:gd name="T15" fmla="*/ 26 h 42"/>
                <a:gd name="T16" fmla="*/ 35 w 35"/>
                <a:gd name="T17" fmla="*/ 9 h 42"/>
                <a:gd name="T18" fmla="*/ 26 w 35"/>
                <a:gd name="T19" fmla="*/ 0 h 42"/>
                <a:gd name="T20" fmla="*/ 9 w 35"/>
                <a:gd name="T21" fmla="*/ 0 h 42"/>
                <a:gd name="T22" fmla="*/ 0 w 35"/>
                <a:gd name="T23" fmla="*/ 9 h 42"/>
                <a:gd name="T24" fmla="*/ 0 w 35"/>
                <a:gd name="T25" fmla="*/ 26 h 42"/>
                <a:gd name="T26" fmla="*/ 9 w 35"/>
                <a:gd name="T27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" h="42">
                  <a:moveTo>
                    <a:pt x="9" y="35"/>
                  </a:moveTo>
                  <a:cubicBezTo>
                    <a:pt x="9" y="36"/>
                    <a:pt x="9" y="36"/>
                    <a:pt x="9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31" y="35"/>
                    <a:pt x="35" y="31"/>
                    <a:pt x="35" y="26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4"/>
                    <a:pt x="31" y="0"/>
                    <a:pt x="26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1"/>
                    <a:pt x="4" y="35"/>
                    <a:pt x="9" y="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  <p:sp>
          <p:nvSpPr>
            <p:cNvPr id="79" name="Freeform 37"/>
            <p:cNvSpPr>
              <a:spLocks/>
            </p:cNvSpPr>
            <p:nvPr/>
          </p:nvSpPr>
          <p:spPr bwMode="auto">
            <a:xfrm>
              <a:off x="7847937" y="2891495"/>
              <a:ext cx="254056" cy="136917"/>
            </a:xfrm>
            <a:custGeom>
              <a:avLst/>
              <a:gdLst>
                <a:gd name="T0" fmla="*/ 116 w 128"/>
                <a:gd name="T1" fmla="*/ 9 h 69"/>
                <a:gd name="T2" fmla="*/ 91 w 128"/>
                <a:gd name="T3" fmla="*/ 34 h 69"/>
                <a:gd name="T4" fmla="*/ 79 w 128"/>
                <a:gd name="T5" fmla="*/ 20 h 69"/>
                <a:gd name="T6" fmla="*/ 38 w 128"/>
                <a:gd name="T7" fmla="*/ 59 h 69"/>
                <a:gd name="T8" fmla="*/ 15 w 128"/>
                <a:gd name="T9" fmla="*/ 50 h 69"/>
                <a:gd name="T10" fmla="*/ 0 w 128"/>
                <a:gd name="T11" fmla="*/ 65 h 69"/>
                <a:gd name="T12" fmla="*/ 3 w 128"/>
                <a:gd name="T13" fmla="*/ 69 h 69"/>
                <a:gd name="T14" fmla="*/ 17 w 128"/>
                <a:gd name="T15" fmla="*/ 55 h 69"/>
                <a:gd name="T16" fmla="*/ 40 w 128"/>
                <a:gd name="T17" fmla="*/ 64 h 69"/>
                <a:gd name="T18" fmla="*/ 79 w 128"/>
                <a:gd name="T19" fmla="*/ 26 h 69"/>
                <a:gd name="T20" fmla="*/ 91 w 128"/>
                <a:gd name="T21" fmla="*/ 40 h 69"/>
                <a:gd name="T22" fmla="*/ 119 w 128"/>
                <a:gd name="T23" fmla="*/ 12 h 69"/>
                <a:gd name="T24" fmla="*/ 124 w 128"/>
                <a:gd name="T25" fmla="*/ 17 h 69"/>
                <a:gd name="T26" fmla="*/ 128 w 128"/>
                <a:gd name="T27" fmla="*/ 0 h 69"/>
                <a:gd name="T28" fmla="*/ 111 w 128"/>
                <a:gd name="T29" fmla="*/ 5 h 69"/>
                <a:gd name="T30" fmla="*/ 116 w 128"/>
                <a:gd name="T31" fmla="*/ 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8" h="69">
                  <a:moveTo>
                    <a:pt x="116" y="9"/>
                  </a:moveTo>
                  <a:lnTo>
                    <a:pt x="91" y="34"/>
                  </a:lnTo>
                  <a:lnTo>
                    <a:pt x="79" y="20"/>
                  </a:lnTo>
                  <a:lnTo>
                    <a:pt x="38" y="59"/>
                  </a:lnTo>
                  <a:lnTo>
                    <a:pt x="15" y="50"/>
                  </a:lnTo>
                  <a:lnTo>
                    <a:pt x="0" y="65"/>
                  </a:lnTo>
                  <a:lnTo>
                    <a:pt x="3" y="69"/>
                  </a:lnTo>
                  <a:lnTo>
                    <a:pt x="17" y="55"/>
                  </a:lnTo>
                  <a:lnTo>
                    <a:pt x="40" y="64"/>
                  </a:lnTo>
                  <a:lnTo>
                    <a:pt x="79" y="26"/>
                  </a:lnTo>
                  <a:lnTo>
                    <a:pt x="91" y="40"/>
                  </a:lnTo>
                  <a:lnTo>
                    <a:pt x="119" y="12"/>
                  </a:lnTo>
                  <a:lnTo>
                    <a:pt x="124" y="17"/>
                  </a:lnTo>
                  <a:lnTo>
                    <a:pt x="128" y="0"/>
                  </a:lnTo>
                  <a:lnTo>
                    <a:pt x="111" y="5"/>
                  </a:lnTo>
                  <a:lnTo>
                    <a:pt x="116" y="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300279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文本框 88"/>
          <p:cNvSpPr txBox="1"/>
          <p:nvPr/>
        </p:nvSpPr>
        <p:spPr>
          <a:xfrm>
            <a:off x="1145822" y="2225709"/>
            <a:ext cx="288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直接</a:t>
            </a:r>
            <a:r>
              <a:rPr lang="zh-CN" alt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收益</a:t>
            </a:r>
            <a:endParaRPr lang="en-US" altLang="zh-CN" sz="2000" b="1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  <a:cs typeface="Arial" panose="020B0604020202020204" pitchFamily="34" charset="0"/>
            </a:endParaRPr>
          </a:p>
          <a:p>
            <a:pPr algn="r"/>
            <a:r>
              <a:rPr lang="zh-CN" altLang="en-US" sz="1600" b="1" dirty="0">
                <a:solidFill>
                  <a:prstClr val="black">
                    <a:lumMod val="50000"/>
                    <a:lumOff val="50000"/>
                  </a:prstClr>
                </a:solidFill>
                <a:latin typeface="Microsoft YaHei" charset="-122"/>
                <a:ea typeface="Microsoft YaHei" charset="-122"/>
                <a:cs typeface="Microsoft YaHei" charset="-122"/>
              </a:rPr>
              <a:t>手工完成一个文件排版平均耗时</a:t>
            </a:r>
            <a:r>
              <a:rPr lang="en-US" altLang="zh-CN" sz="1600" b="1" dirty="0">
                <a:solidFill>
                  <a:prstClr val="black">
                    <a:lumMod val="50000"/>
                    <a:lumOff val="50000"/>
                  </a:prstClr>
                </a:solidFill>
                <a:latin typeface="Microsoft YaHei" charset="-122"/>
                <a:ea typeface="Microsoft YaHei" charset="-122"/>
                <a:cs typeface="Microsoft YaHei" charset="-122"/>
              </a:rPr>
              <a:t>10</a:t>
            </a:r>
            <a:r>
              <a:rPr lang="zh-CN" altLang="en-US" sz="1600" b="1" dirty="0">
                <a:solidFill>
                  <a:prstClr val="black">
                    <a:lumMod val="50000"/>
                    <a:lumOff val="50000"/>
                  </a:prstClr>
                </a:solidFill>
                <a:latin typeface="Microsoft YaHei" charset="-122"/>
                <a:ea typeface="Microsoft YaHei" charset="-122"/>
                <a:cs typeface="Microsoft YaHei" charset="-122"/>
              </a:rPr>
              <a:t>分钟，</a:t>
            </a:r>
            <a:r>
              <a:rPr lang="en-US" altLang="zh-CN" sz="1600" b="1" dirty="0">
                <a:solidFill>
                  <a:prstClr val="black">
                    <a:lumMod val="50000"/>
                    <a:lumOff val="50000"/>
                  </a:prstClr>
                </a:solidFill>
                <a:latin typeface="Microsoft YaHei" charset="-122"/>
                <a:ea typeface="Microsoft YaHei" charset="-122"/>
                <a:cs typeface="Microsoft YaHei" charset="-122"/>
              </a:rPr>
              <a:t>RPA</a:t>
            </a:r>
            <a:r>
              <a:rPr lang="zh-CN" altLang="en-US" sz="1600" b="1" dirty="0">
                <a:solidFill>
                  <a:prstClr val="black">
                    <a:lumMod val="50000"/>
                    <a:lumOff val="50000"/>
                  </a:prstClr>
                </a:solidFill>
                <a:latin typeface="Microsoft YaHei" charset="-122"/>
                <a:ea typeface="Microsoft YaHei" charset="-122"/>
                <a:cs typeface="Microsoft YaHei" charset="-122"/>
              </a:rPr>
              <a:t>自动</a:t>
            </a:r>
            <a:r>
              <a:rPr lang="zh-CN" altLang="en-US" sz="16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Microsoft YaHei" charset="-122"/>
                <a:ea typeface="Microsoft YaHei" charset="-122"/>
                <a:cs typeface="Microsoft YaHei" charset="-122"/>
              </a:rPr>
              <a:t>排版平均</a:t>
            </a:r>
            <a:r>
              <a:rPr lang="zh-CN" altLang="en-US" sz="1600" b="1" dirty="0">
                <a:solidFill>
                  <a:prstClr val="black">
                    <a:lumMod val="50000"/>
                    <a:lumOff val="50000"/>
                  </a:prstClr>
                </a:solidFill>
                <a:latin typeface="Microsoft YaHei" charset="-122"/>
                <a:ea typeface="Microsoft YaHei" charset="-122"/>
                <a:cs typeface="Microsoft YaHei" charset="-122"/>
              </a:rPr>
              <a:t>耗时</a:t>
            </a:r>
            <a:r>
              <a:rPr lang="en-US" altLang="zh-CN" sz="1600" b="1" dirty="0">
                <a:solidFill>
                  <a:prstClr val="black">
                    <a:lumMod val="50000"/>
                    <a:lumOff val="50000"/>
                  </a:prstClr>
                </a:solidFill>
                <a:latin typeface="Microsoft YaHei" charset="-122"/>
                <a:ea typeface="Microsoft YaHei" charset="-122"/>
                <a:cs typeface="Microsoft YaHei" charset="-122"/>
              </a:rPr>
              <a:t>1</a:t>
            </a:r>
            <a:r>
              <a:rPr lang="zh-CN" altLang="en-US" sz="1600" b="1" dirty="0">
                <a:solidFill>
                  <a:prstClr val="black">
                    <a:lumMod val="50000"/>
                    <a:lumOff val="50000"/>
                  </a:prstClr>
                </a:solidFill>
                <a:latin typeface="Microsoft YaHei" charset="-122"/>
                <a:ea typeface="Microsoft YaHei" charset="-122"/>
                <a:cs typeface="Microsoft YaHei" charset="-122"/>
              </a:rPr>
              <a:t>分钟，大大节省了业务人员做此项工作的时间</a:t>
            </a:r>
            <a:endParaRPr lang="en-US" altLang="zh-CN" sz="1600" b="1" dirty="0">
              <a:solidFill>
                <a:srgbClr val="CF5F55">
                  <a:lumMod val="75000"/>
                </a:srgbClr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1099103" y="4494203"/>
            <a:ext cx="1980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Microsoft YaHei" charset="-122"/>
                <a:ea typeface="Microsoft YaHei" charset="-122"/>
                <a:cs typeface="Microsoft YaHei" charset="-122"/>
              </a:rPr>
              <a:t>科技收益</a:t>
            </a:r>
            <a:endParaRPr lang="en-US" altLang="zh-CN" sz="2000" b="1" dirty="0">
              <a:solidFill>
                <a:prstClr val="black">
                  <a:lumMod val="75000"/>
                  <a:lumOff val="25000"/>
                </a:prstClr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pPr algn="r"/>
            <a:r>
              <a:rPr lang="en-US" altLang="zh-CN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rPr>
              <a:t>RPA</a:t>
            </a:r>
            <a:r>
              <a:rPr lang="zh-CN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rPr>
              <a:t>平台简单易用，使得此类流程的开发维护便捷高效，提升了科技人员的工作效率</a:t>
            </a:r>
            <a:endParaRPr lang="zh-CN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pPr algn="r"/>
            <a:r>
              <a:rPr lang="en-US" altLang="zh-CN" sz="1600" b="1" dirty="0">
                <a:solidFill>
                  <a:prstClr val="black">
                    <a:lumMod val="50000"/>
                    <a:lumOff val="50000"/>
                  </a:prstClr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91" name="文本框 90"/>
          <p:cNvSpPr txBox="1"/>
          <p:nvPr/>
        </p:nvSpPr>
        <p:spPr>
          <a:xfrm>
            <a:off x="7975711" y="2225709"/>
            <a:ext cx="288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" charset="-122"/>
                <a:ea typeface="Microsoft YaHei" charset="-122"/>
                <a:cs typeface="Microsoft YaHei" charset="-122"/>
              </a:rPr>
              <a:t>业务</a:t>
            </a:r>
            <a:r>
              <a:rPr lang="zh-CN" alt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Microsoft YaHei" charset="-122"/>
                <a:ea typeface="Microsoft YaHei" charset="-122"/>
                <a:cs typeface="Microsoft YaHei" charset="-122"/>
              </a:rPr>
              <a:t>收益</a:t>
            </a:r>
            <a:endParaRPr lang="en-US" altLang="zh-CN" sz="2000" b="1" dirty="0" smtClean="0">
              <a:solidFill>
                <a:prstClr val="black">
                  <a:lumMod val="75000"/>
                  <a:lumOff val="25000"/>
                </a:prstClr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r>
              <a:rPr lang="zh-CN" altLang="en-US" sz="16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Microsoft YaHei" charset="-122"/>
                <a:ea typeface="Microsoft YaHei" charset="-122"/>
                <a:cs typeface="Microsoft YaHei" charset="-122"/>
              </a:rPr>
              <a:t>机器人将业务人员从繁琐耗时的公文排版工作中解放出来，使他们有更多精力投入更有价值的工作</a:t>
            </a:r>
            <a:endParaRPr lang="en-US" altLang="zh-CN" sz="1600" b="1" dirty="0">
              <a:solidFill>
                <a:prstClr val="black">
                  <a:lumMod val="50000"/>
                  <a:lumOff val="50000"/>
                </a:prstClr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8680364" y="4247981"/>
            <a:ext cx="2160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Microsoft YaHei" charset="-122"/>
                <a:ea typeface="Microsoft YaHei" charset="-122"/>
                <a:cs typeface="Microsoft YaHei" charset="-122"/>
              </a:rPr>
              <a:t>推广价值</a:t>
            </a:r>
            <a:endParaRPr lang="en-US" altLang="zh-CN" sz="2000" b="1" dirty="0" smtClean="0">
              <a:solidFill>
                <a:prstClr val="black">
                  <a:lumMod val="75000"/>
                  <a:lumOff val="25000"/>
                </a:prstClr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rPr>
              <a:t>利用新</a:t>
            </a:r>
            <a:r>
              <a:rPr lang="zh-CN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rPr>
              <a:t>科技替代人工处理规律性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rPr>
              <a:t>强、重复性</a:t>
            </a:r>
            <a:r>
              <a:rPr lang="zh-CN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rPr>
              <a:t>高工作，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rPr>
              <a:t>带来耳目一新的体验</a:t>
            </a:r>
            <a:r>
              <a:rPr lang="zh-CN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rPr>
              <a:t>，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rPr>
              <a:t>充分整合利用</a:t>
            </a:r>
            <a:r>
              <a:rPr lang="zh-CN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rPr>
              <a:t>全行资源，重点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rPr>
              <a:t>突破，不断</a:t>
            </a:r>
            <a:r>
              <a:rPr lang="zh-CN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rPr>
              <a:t>提升核心</a:t>
            </a: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rPr>
              <a:t>竞争力</a:t>
            </a:r>
            <a:r>
              <a:rPr lang="en-US" altLang="zh-CN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rPr>
              <a:t>	</a:t>
            </a:r>
            <a:endParaRPr lang="en-US" altLang="zh-CN" sz="1600" b="1" dirty="0">
              <a:solidFill>
                <a:schemeClr val="tx1">
                  <a:lumMod val="50000"/>
                  <a:lumOff val="50000"/>
                </a:schemeClr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grpSp>
        <p:nvGrpSpPr>
          <p:cNvPr id="2" name="组合 1"/>
          <p:cNvGrpSpPr>
            <a:grpSpLocks noChangeAspect="1"/>
          </p:cNvGrpSpPr>
          <p:nvPr/>
        </p:nvGrpSpPr>
        <p:grpSpPr>
          <a:xfrm>
            <a:off x="3217587" y="1319788"/>
            <a:ext cx="5419494" cy="3988406"/>
            <a:chOff x="3675133" y="1797327"/>
            <a:chExt cx="4652250" cy="3423762"/>
          </a:xfrm>
        </p:grpSpPr>
        <p:grpSp>
          <p:nvGrpSpPr>
            <p:cNvPr id="73" name="组合 72"/>
            <p:cNvGrpSpPr>
              <a:grpSpLocks noChangeAspect="1"/>
            </p:cNvGrpSpPr>
            <p:nvPr/>
          </p:nvGrpSpPr>
          <p:grpSpPr>
            <a:xfrm>
              <a:off x="5253896" y="2529000"/>
              <a:ext cx="1687396" cy="1800000"/>
              <a:chOff x="2922588" y="6135688"/>
              <a:chExt cx="615950" cy="657225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74" name="Freeform 315"/>
              <p:cNvSpPr>
                <a:spLocks/>
              </p:cNvSpPr>
              <p:nvPr/>
            </p:nvSpPr>
            <p:spPr bwMode="auto">
              <a:xfrm>
                <a:off x="3221038" y="6135688"/>
                <a:ext cx="34925" cy="92075"/>
              </a:xfrm>
              <a:custGeom>
                <a:avLst/>
                <a:gdLst>
                  <a:gd name="T0" fmla="*/ 12 w 22"/>
                  <a:gd name="T1" fmla="*/ 58 h 58"/>
                  <a:gd name="T2" fmla="*/ 12 w 22"/>
                  <a:gd name="T3" fmla="*/ 58 h 58"/>
                  <a:gd name="T4" fmla="*/ 6 w 22"/>
                  <a:gd name="T5" fmla="*/ 58 h 58"/>
                  <a:gd name="T6" fmla="*/ 4 w 22"/>
                  <a:gd name="T7" fmla="*/ 56 h 58"/>
                  <a:gd name="T8" fmla="*/ 2 w 22"/>
                  <a:gd name="T9" fmla="*/ 52 h 58"/>
                  <a:gd name="T10" fmla="*/ 0 w 22"/>
                  <a:gd name="T11" fmla="*/ 48 h 58"/>
                  <a:gd name="T12" fmla="*/ 0 w 22"/>
                  <a:gd name="T13" fmla="*/ 12 h 58"/>
                  <a:gd name="T14" fmla="*/ 0 w 22"/>
                  <a:gd name="T15" fmla="*/ 12 h 58"/>
                  <a:gd name="T16" fmla="*/ 2 w 22"/>
                  <a:gd name="T17" fmla="*/ 8 h 58"/>
                  <a:gd name="T18" fmla="*/ 4 w 22"/>
                  <a:gd name="T19" fmla="*/ 4 h 58"/>
                  <a:gd name="T20" fmla="*/ 6 w 22"/>
                  <a:gd name="T21" fmla="*/ 2 h 58"/>
                  <a:gd name="T22" fmla="*/ 12 w 22"/>
                  <a:gd name="T23" fmla="*/ 0 h 58"/>
                  <a:gd name="T24" fmla="*/ 12 w 22"/>
                  <a:gd name="T25" fmla="*/ 0 h 58"/>
                  <a:gd name="T26" fmla="*/ 16 w 22"/>
                  <a:gd name="T27" fmla="*/ 2 h 58"/>
                  <a:gd name="T28" fmla="*/ 20 w 22"/>
                  <a:gd name="T29" fmla="*/ 4 h 58"/>
                  <a:gd name="T30" fmla="*/ 22 w 22"/>
                  <a:gd name="T31" fmla="*/ 8 h 58"/>
                  <a:gd name="T32" fmla="*/ 22 w 22"/>
                  <a:gd name="T33" fmla="*/ 12 h 58"/>
                  <a:gd name="T34" fmla="*/ 22 w 22"/>
                  <a:gd name="T35" fmla="*/ 48 h 58"/>
                  <a:gd name="T36" fmla="*/ 22 w 22"/>
                  <a:gd name="T37" fmla="*/ 48 h 58"/>
                  <a:gd name="T38" fmla="*/ 22 w 22"/>
                  <a:gd name="T39" fmla="*/ 52 h 58"/>
                  <a:gd name="T40" fmla="*/ 20 w 22"/>
                  <a:gd name="T41" fmla="*/ 56 h 58"/>
                  <a:gd name="T42" fmla="*/ 16 w 22"/>
                  <a:gd name="T43" fmla="*/ 58 h 58"/>
                  <a:gd name="T44" fmla="*/ 12 w 22"/>
                  <a:gd name="T45" fmla="*/ 58 h 58"/>
                  <a:gd name="T46" fmla="*/ 12 w 22"/>
                  <a:gd name="T47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2" h="58">
                    <a:moveTo>
                      <a:pt x="12" y="58"/>
                    </a:moveTo>
                    <a:lnTo>
                      <a:pt x="12" y="58"/>
                    </a:lnTo>
                    <a:lnTo>
                      <a:pt x="6" y="58"/>
                    </a:lnTo>
                    <a:lnTo>
                      <a:pt x="4" y="56"/>
                    </a:lnTo>
                    <a:lnTo>
                      <a:pt x="2" y="52"/>
                    </a:lnTo>
                    <a:lnTo>
                      <a:pt x="0" y="48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6" y="2"/>
                    </a:lnTo>
                    <a:lnTo>
                      <a:pt x="20" y="4"/>
                    </a:lnTo>
                    <a:lnTo>
                      <a:pt x="22" y="8"/>
                    </a:lnTo>
                    <a:lnTo>
                      <a:pt x="22" y="12"/>
                    </a:lnTo>
                    <a:lnTo>
                      <a:pt x="22" y="48"/>
                    </a:lnTo>
                    <a:lnTo>
                      <a:pt x="22" y="48"/>
                    </a:lnTo>
                    <a:lnTo>
                      <a:pt x="22" y="52"/>
                    </a:lnTo>
                    <a:lnTo>
                      <a:pt x="20" y="56"/>
                    </a:lnTo>
                    <a:lnTo>
                      <a:pt x="16" y="58"/>
                    </a:lnTo>
                    <a:lnTo>
                      <a:pt x="12" y="58"/>
                    </a:lnTo>
                    <a:lnTo>
                      <a:pt x="12" y="5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Freeform 316"/>
              <p:cNvSpPr>
                <a:spLocks/>
              </p:cNvSpPr>
              <p:nvPr/>
            </p:nvSpPr>
            <p:spPr bwMode="auto">
              <a:xfrm>
                <a:off x="3074988" y="6170613"/>
                <a:ext cx="63500" cy="85725"/>
              </a:xfrm>
              <a:custGeom>
                <a:avLst/>
                <a:gdLst>
                  <a:gd name="T0" fmla="*/ 30 w 40"/>
                  <a:gd name="T1" fmla="*/ 54 h 54"/>
                  <a:gd name="T2" fmla="*/ 30 w 40"/>
                  <a:gd name="T3" fmla="*/ 54 h 54"/>
                  <a:gd name="T4" fmla="*/ 24 w 40"/>
                  <a:gd name="T5" fmla="*/ 52 h 54"/>
                  <a:gd name="T6" fmla="*/ 20 w 40"/>
                  <a:gd name="T7" fmla="*/ 48 h 54"/>
                  <a:gd name="T8" fmla="*/ 2 w 40"/>
                  <a:gd name="T9" fmla="*/ 18 h 54"/>
                  <a:gd name="T10" fmla="*/ 2 w 40"/>
                  <a:gd name="T11" fmla="*/ 18 h 54"/>
                  <a:gd name="T12" fmla="*/ 0 w 40"/>
                  <a:gd name="T13" fmla="*/ 12 h 54"/>
                  <a:gd name="T14" fmla="*/ 0 w 40"/>
                  <a:gd name="T15" fmla="*/ 8 h 54"/>
                  <a:gd name="T16" fmla="*/ 2 w 40"/>
                  <a:gd name="T17" fmla="*/ 4 h 54"/>
                  <a:gd name="T18" fmla="*/ 6 w 40"/>
                  <a:gd name="T19" fmla="*/ 2 h 54"/>
                  <a:gd name="T20" fmla="*/ 6 w 40"/>
                  <a:gd name="T21" fmla="*/ 2 h 54"/>
                  <a:gd name="T22" fmla="*/ 10 w 40"/>
                  <a:gd name="T23" fmla="*/ 0 h 54"/>
                  <a:gd name="T24" fmla="*/ 14 w 40"/>
                  <a:gd name="T25" fmla="*/ 0 h 54"/>
                  <a:gd name="T26" fmla="*/ 18 w 40"/>
                  <a:gd name="T27" fmla="*/ 2 h 54"/>
                  <a:gd name="T28" fmla="*/ 20 w 40"/>
                  <a:gd name="T29" fmla="*/ 6 h 54"/>
                  <a:gd name="T30" fmla="*/ 38 w 40"/>
                  <a:gd name="T31" fmla="*/ 36 h 54"/>
                  <a:gd name="T32" fmla="*/ 38 w 40"/>
                  <a:gd name="T33" fmla="*/ 36 h 54"/>
                  <a:gd name="T34" fmla="*/ 40 w 40"/>
                  <a:gd name="T35" fmla="*/ 42 h 54"/>
                  <a:gd name="T36" fmla="*/ 40 w 40"/>
                  <a:gd name="T37" fmla="*/ 46 h 54"/>
                  <a:gd name="T38" fmla="*/ 38 w 40"/>
                  <a:gd name="T39" fmla="*/ 50 h 54"/>
                  <a:gd name="T40" fmla="*/ 34 w 40"/>
                  <a:gd name="T41" fmla="*/ 52 h 54"/>
                  <a:gd name="T42" fmla="*/ 34 w 40"/>
                  <a:gd name="T43" fmla="*/ 52 h 54"/>
                  <a:gd name="T44" fmla="*/ 30 w 40"/>
                  <a:gd name="T45" fmla="*/ 54 h 54"/>
                  <a:gd name="T46" fmla="*/ 30 w 40"/>
                  <a:gd name="T4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54">
                    <a:moveTo>
                      <a:pt x="30" y="54"/>
                    </a:moveTo>
                    <a:lnTo>
                      <a:pt x="30" y="54"/>
                    </a:lnTo>
                    <a:lnTo>
                      <a:pt x="24" y="52"/>
                    </a:lnTo>
                    <a:lnTo>
                      <a:pt x="20" y="48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8" y="2"/>
                    </a:lnTo>
                    <a:lnTo>
                      <a:pt x="20" y="6"/>
                    </a:lnTo>
                    <a:lnTo>
                      <a:pt x="38" y="36"/>
                    </a:lnTo>
                    <a:lnTo>
                      <a:pt x="38" y="36"/>
                    </a:lnTo>
                    <a:lnTo>
                      <a:pt x="40" y="42"/>
                    </a:lnTo>
                    <a:lnTo>
                      <a:pt x="40" y="46"/>
                    </a:lnTo>
                    <a:lnTo>
                      <a:pt x="38" y="50"/>
                    </a:lnTo>
                    <a:lnTo>
                      <a:pt x="34" y="52"/>
                    </a:lnTo>
                    <a:lnTo>
                      <a:pt x="34" y="52"/>
                    </a:lnTo>
                    <a:lnTo>
                      <a:pt x="30" y="54"/>
                    </a:lnTo>
                    <a:lnTo>
                      <a:pt x="30" y="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Freeform 317"/>
              <p:cNvSpPr>
                <a:spLocks/>
              </p:cNvSpPr>
              <p:nvPr/>
            </p:nvSpPr>
            <p:spPr bwMode="auto">
              <a:xfrm>
                <a:off x="2967038" y="6275388"/>
                <a:ext cx="82550" cy="63500"/>
              </a:xfrm>
              <a:custGeom>
                <a:avLst/>
                <a:gdLst>
                  <a:gd name="T0" fmla="*/ 42 w 52"/>
                  <a:gd name="T1" fmla="*/ 40 h 40"/>
                  <a:gd name="T2" fmla="*/ 42 w 52"/>
                  <a:gd name="T3" fmla="*/ 40 h 40"/>
                  <a:gd name="T4" fmla="*/ 36 w 52"/>
                  <a:gd name="T5" fmla="*/ 38 h 40"/>
                  <a:gd name="T6" fmla="*/ 4 w 52"/>
                  <a:gd name="T7" fmla="*/ 20 h 40"/>
                  <a:gd name="T8" fmla="*/ 4 w 52"/>
                  <a:gd name="T9" fmla="*/ 20 h 40"/>
                  <a:gd name="T10" fmla="*/ 2 w 52"/>
                  <a:gd name="T11" fmla="*/ 16 h 40"/>
                  <a:gd name="T12" fmla="*/ 0 w 52"/>
                  <a:gd name="T13" fmla="*/ 14 h 40"/>
                  <a:gd name="T14" fmla="*/ 0 w 52"/>
                  <a:gd name="T15" fmla="*/ 8 h 40"/>
                  <a:gd name="T16" fmla="*/ 0 w 52"/>
                  <a:gd name="T17" fmla="*/ 4 h 40"/>
                  <a:gd name="T18" fmla="*/ 0 w 52"/>
                  <a:gd name="T19" fmla="*/ 4 h 40"/>
                  <a:gd name="T20" fmla="*/ 4 w 52"/>
                  <a:gd name="T21" fmla="*/ 2 h 40"/>
                  <a:gd name="T22" fmla="*/ 8 w 52"/>
                  <a:gd name="T23" fmla="*/ 0 h 40"/>
                  <a:gd name="T24" fmla="*/ 12 w 52"/>
                  <a:gd name="T25" fmla="*/ 0 h 40"/>
                  <a:gd name="T26" fmla="*/ 16 w 52"/>
                  <a:gd name="T27" fmla="*/ 0 h 40"/>
                  <a:gd name="T28" fmla="*/ 46 w 52"/>
                  <a:gd name="T29" fmla="*/ 18 h 40"/>
                  <a:gd name="T30" fmla="*/ 46 w 52"/>
                  <a:gd name="T31" fmla="*/ 18 h 40"/>
                  <a:gd name="T32" fmla="*/ 50 w 52"/>
                  <a:gd name="T33" fmla="*/ 22 h 40"/>
                  <a:gd name="T34" fmla="*/ 52 w 52"/>
                  <a:gd name="T35" fmla="*/ 26 h 40"/>
                  <a:gd name="T36" fmla="*/ 52 w 52"/>
                  <a:gd name="T37" fmla="*/ 30 h 40"/>
                  <a:gd name="T38" fmla="*/ 50 w 52"/>
                  <a:gd name="T39" fmla="*/ 34 h 40"/>
                  <a:gd name="T40" fmla="*/ 50 w 52"/>
                  <a:gd name="T41" fmla="*/ 34 h 40"/>
                  <a:gd name="T42" fmla="*/ 46 w 52"/>
                  <a:gd name="T43" fmla="*/ 38 h 40"/>
                  <a:gd name="T44" fmla="*/ 42 w 52"/>
                  <a:gd name="T45" fmla="*/ 40 h 40"/>
                  <a:gd name="T46" fmla="*/ 42 w 52"/>
                  <a:gd name="T4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2" h="40">
                    <a:moveTo>
                      <a:pt x="42" y="40"/>
                    </a:moveTo>
                    <a:lnTo>
                      <a:pt x="42" y="40"/>
                    </a:lnTo>
                    <a:lnTo>
                      <a:pt x="36" y="38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46" y="18"/>
                    </a:lnTo>
                    <a:lnTo>
                      <a:pt x="46" y="18"/>
                    </a:lnTo>
                    <a:lnTo>
                      <a:pt x="50" y="22"/>
                    </a:lnTo>
                    <a:lnTo>
                      <a:pt x="52" y="26"/>
                    </a:lnTo>
                    <a:lnTo>
                      <a:pt x="52" y="30"/>
                    </a:lnTo>
                    <a:lnTo>
                      <a:pt x="50" y="34"/>
                    </a:lnTo>
                    <a:lnTo>
                      <a:pt x="50" y="34"/>
                    </a:lnTo>
                    <a:lnTo>
                      <a:pt x="46" y="38"/>
                    </a:lnTo>
                    <a:lnTo>
                      <a:pt x="42" y="40"/>
                    </a:lnTo>
                    <a:lnTo>
                      <a:pt x="42" y="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Freeform 318"/>
              <p:cNvSpPr>
                <a:spLocks/>
              </p:cNvSpPr>
              <p:nvPr/>
            </p:nvSpPr>
            <p:spPr bwMode="auto">
              <a:xfrm>
                <a:off x="2922588" y="6418263"/>
                <a:ext cx="92075" cy="34925"/>
              </a:xfrm>
              <a:custGeom>
                <a:avLst/>
                <a:gdLst>
                  <a:gd name="T0" fmla="*/ 46 w 58"/>
                  <a:gd name="T1" fmla="*/ 22 h 22"/>
                  <a:gd name="T2" fmla="*/ 12 w 58"/>
                  <a:gd name="T3" fmla="*/ 22 h 22"/>
                  <a:gd name="T4" fmla="*/ 12 w 58"/>
                  <a:gd name="T5" fmla="*/ 22 h 22"/>
                  <a:gd name="T6" fmla="*/ 6 w 58"/>
                  <a:gd name="T7" fmla="*/ 22 h 22"/>
                  <a:gd name="T8" fmla="*/ 4 w 58"/>
                  <a:gd name="T9" fmla="*/ 18 h 22"/>
                  <a:gd name="T10" fmla="*/ 0 w 58"/>
                  <a:gd name="T11" fmla="*/ 16 h 22"/>
                  <a:gd name="T12" fmla="*/ 0 w 58"/>
                  <a:gd name="T13" fmla="*/ 10 h 22"/>
                  <a:gd name="T14" fmla="*/ 0 w 58"/>
                  <a:gd name="T15" fmla="*/ 10 h 22"/>
                  <a:gd name="T16" fmla="*/ 0 w 58"/>
                  <a:gd name="T17" fmla="*/ 6 h 22"/>
                  <a:gd name="T18" fmla="*/ 4 w 58"/>
                  <a:gd name="T19" fmla="*/ 2 h 22"/>
                  <a:gd name="T20" fmla="*/ 6 w 58"/>
                  <a:gd name="T21" fmla="*/ 0 h 22"/>
                  <a:gd name="T22" fmla="*/ 12 w 58"/>
                  <a:gd name="T23" fmla="*/ 0 h 22"/>
                  <a:gd name="T24" fmla="*/ 46 w 58"/>
                  <a:gd name="T25" fmla="*/ 0 h 22"/>
                  <a:gd name="T26" fmla="*/ 46 w 58"/>
                  <a:gd name="T27" fmla="*/ 0 h 22"/>
                  <a:gd name="T28" fmla="*/ 52 w 58"/>
                  <a:gd name="T29" fmla="*/ 0 h 22"/>
                  <a:gd name="T30" fmla="*/ 54 w 58"/>
                  <a:gd name="T31" fmla="*/ 2 h 22"/>
                  <a:gd name="T32" fmla="*/ 58 w 58"/>
                  <a:gd name="T33" fmla="*/ 6 h 22"/>
                  <a:gd name="T34" fmla="*/ 58 w 58"/>
                  <a:gd name="T35" fmla="*/ 10 h 22"/>
                  <a:gd name="T36" fmla="*/ 58 w 58"/>
                  <a:gd name="T37" fmla="*/ 10 h 22"/>
                  <a:gd name="T38" fmla="*/ 58 w 58"/>
                  <a:gd name="T39" fmla="*/ 16 h 22"/>
                  <a:gd name="T40" fmla="*/ 54 w 58"/>
                  <a:gd name="T41" fmla="*/ 18 h 22"/>
                  <a:gd name="T42" fmla="*/ 52 w 58"/>
                  <a:gd name="T43" fmla="*/ 22 h 22"/>
                  <a:gd name="T44" fmla="*/ 46 w 58"/>
                  <a:gd name="T45" fmla="*/ 22 h 22"/>
                  <a:gd name="T46" fmla="*/ 46 w 58"/>
                  <a:gd name="T47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8" h="22">
                    <a:moveTo>
                      <a:pt x="46" y="22"/>
                    </a:moveTo>
                    <a:lnTo>
                      <a:pt x="12" y="22"/>
                    </a:lnTo>
                    <a:lnTo>
                      <a:pt x="12" y="22"/>
                    </a:lnTo>
                    <a:lnTo>
                      <a:pt x="6" y="22"/>
                    </a:lnTo>
                    <a:lnTo>
                      <a:pt x="4" y="18"/>
                    </a:lnTo>
                    <a:lnTo>
                      <a:pt x="0" y="16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2" y="0"/>
                    </a:lnTo>
                    <a:lnTo>
                      <a:pt x="54" y="2"/>
                    </a:lnTo>
                    <a:lnTo>
                      <a:pt x="58" y="6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8" y="16"/>
                    </a:lnTo>
                    <a:lnTo>
                      <a:pt x="54" y="18"/>
                    </a:lnTo>
                    <a:lnTo>
                      <a:pt x="52" y="22"/>
                    </a:lnTo>
                    <a:lnTo>
                      <a:pt x="46" y="22"/>
                    </a:lnTo>
                    <a:lnTo>
                      <a:pt x="46" y="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Freeform 319"/>
              <p:cNvSpPr>
                <a:spLocks/>
              </p:cNvSpPr>
              <p:nvPr/>
            </p:nvSpPr>
            <p:spPr bwMode="auto">
              <a:xfrm>
                <a:off x="2957513" y="6535738"/>
                <a:ext cx="82550" cy="63500"/>
              </a:xfrm>
              <a:custGeom>
                <a:avLst/>
                <a:gdLst>
                  <a:gd name="T0" fmla="*/ 10 w 52"/>
                  <a:gd name="T1" fmla="*/ 40 h 40"/>
                  <a:gd name="T2" fmla="*/ 10 w 52"/>
                  <a:gd name="T3" fmla="*/ 40 h 40"/>
                  <a:gd name="T4" fmla="*/ 6 w 52"/>
                  <a:gd name="T5" fmla="*/ 38 h 40"/>
                  <a:gd name="T6" fmla="*/ 2 w 52"/>
                  <a:gd name="T7" fmla="*/ 34 h 40"/>
                  <a:gd name="T8" fmla="*/ 2 w 52"/>
                  <a:gd name="T9" fmla="*/ 34 h 40"/>
                  <a:gd name="T10" fmla="*/ 0 w 52"/>
                  <a:gd name="T11" fmla="*/ 30 h 40"/>
                  <a:gd name="T12" fmla="*/ 0 w 52"/>
                  <a:gd name="T13" fmla="*/ 26 h 40"/>
                  <a:gd name="T14" fmla="*/ 2 w 52"/>
                  <a:gd name="T15" fmla="*/ 22 h 40"/>
                  <a:gd name="T16" fmla="*/ 6 w 52"/>
                  <a:gd name="T17" fmla="*/ 20 h 40"/>
                  <a:gd name="T18" fmla="*/ 36 w 52"/>
                  <a:gd name="T19" fmla="*/ 2 h 40"/>
                  <a:gd name="T20" fmla="*/ 36 w 52"/>
                  <a:gd name="T21" fmla="*/ 2 h 40"/>
                  <a:gd name="T22" fmla="*/ 40 w 52"/>
                  <a:gd name="T23" fmla="*/ 0 h 40"/>
                  <a:gd name="T24" fmla="*/ 44 w 52"/>
                  <a:gd name="T25" fmla="*/ 0 h 40"/>
                  <a:gd name="T26" fmla="*/ 48 w 52"/>
                  <a:gd name="T27" fmla="*/ 2 h 40"/>
                  <a:gd name="T28" fmla="*/ 52 w 52"/>
                  <a:gd name="T29" fmla="*/ 6 h 40"/>
                  <a:gd name="T30" fmla="*/ 52 w 52"/>
                  <a:gd name="T31" fmla="*/ 6 h 40"/>
                  <a:gd name="T32" fmla="*/ 52 w 52"/>
                  <a:gd name="T33" fmla="*/ 10 h 40"/>
                  <a:gd name="T34" fmla="*/ 52 w 52"/>
                  <a:gd name="T35" fmla="*/ 14 h 40"/>
                  <a:gd name="T36" fmla="*/ 50 w 52"/>
                  <a:gd name="T37" fmla="*/ 18 h 40"/>
                  <a:gd name="T38" fmla="*/ 48 w 52"/>
                  <a:gd name="T39" fmla="*/ 20 h 40"/>
                  <a:gd name="T40" fmla="*/ 16 w 52"/>
                  <a:gd name="T41" fmla="*/ 38 h 40"/>
                  <a:gd name="T42" fmla="*/ 16 w 52"/>
                  <a:gd name="T43" fmla="*/ 38 h 40"/>
                  <a:gd name="T44" fmla="*/ 10 w 52"/>
                  <a:gd name="T45" fmla="*/ 40 h 40"/>
                  <a:gd name="T46" fmla="*/ 10 w 52"/>
                  <a:gd name="T4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2" h="40">
                    <a:moveTo>
                      <a:pt x="10" y="40"/>
                    </a:moveTo>
                    <a:lnTo>
                      <a:pt x="10" y="40"/>
                    </a:lnTo>
                    <a:lnTo>
                      <a:pt x="6" y="38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2" y="22"/>
                    </a:lnTo>
                    <a:lnTo>
                      <a:pt x="6" y="20"/>
                    </a:lnTo>
                    <a:lnTo>
                      <a:pt x="36" y="2"/>
                    </a:lnTo>
                    <a:lnTo>
                      <a:pt x="36" y="2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8" y="2"/>
                    </a:lnTo>
                    <a:lnTo>
                      <a:pt x="52" y="6"/>
                    </a:lnTo>
                    <a:lnTo>
                      <a:pt x="52" y="6"/>
                    </a:lnTo>
                    <a:lnTo>
                      <a:pt x="52" y="10"/>
                    </a:lnTo>
                    <a:lnTo>
                      <a:pt x="52" y="14"/>
                    </a:lnTo>
                    <a:lnTo>
                      <a:pt x="50" y="18"/>
                    </a:lnTo>
                    <a:lnTo>
                      <a:pt x="48" y="20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10" y="40"/>
                    </a:lnTo>
                    <a:lnTo>
                      <a:pt x="10" y="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Freeform 320"/>
              <p:cNvSpPr>
                <a:spLocks/>
              </p:cNvSpPr>
              <p:nvPr/>
            </p:nvSpPr>
            <p:spPr bwMode="auto">
              <a:xfrm>
                <a:off x="3408363" y="6551613"/>
                <a:ext cx="85725" cy="63500"/>
              </a:xfrm>
              <a:custGeom>
                <a:avLst/>
                <a:gdLst>
                  <a:gd name="T0" fmla="*/ 42 w 54"/>
                  <a:gd name="T1" fmla="*/ 40 h 40"/>
                  <a:gd name="T2" fmla="*/ 42 w 54"/>
                  <a:gd name="T3" fmla="*/ 40 h 40"/>
                  <a:gd name="T4" fmla="*/ 38 w 54"/>
                  <a:gd name="T5" fmla="*/ 38 h 40"/>
                  <a:gd name="T6" fmla="*/ 6 w 54"/>
                  <a:gd name="T7" fmla="*/ 20 h 40"/>
                  <a:gd name="T8" fmla="*/ 6 w 54"/>
                  <a:gd name="T9" fmla="*/ 20 h 40"/>
                  <a:gd name="T10" fmla="*/ 4 w 54"/>
                  <a:gd name="T11" fmla="*/ 18 h 40"/>
                  <a:gd name="T12" fmla="*/ 2 w 54"/>
                  <a:gd name="T13" fmla="*/ 14 h 40"/>
                  <a:gd name="T14" fmla="*/ 0 w 54"/>
                  <a:gd name="T15" fmla="*/ 10 h 40"/>
                  <a:gd name="T16" fmla="*/ 2 w 54"/>
                  <a:gd name="T17" fmla="*/ 6 h 40"/>
                  <a:gd name="T18" fmla="*/ 2 w 54"/>
                  <a:gd name="T19" fmla="*/ 6 h 40"/>
                  <a:gd name="T20" fmla="*/ 6 w 54"/>
                  <a:gd name="T21" fmla="*/ 2 h 40"/>
                  <a:gd name="T22" fmla="*/ 10 w 54"/>
                  <a:gd name="T23" fmla="*/ 0 h 40"/>
                  <a:gd name="T24" fmla="*/ 14 w 54"/>
                  <a:gd name="T25" fmla="*/ 0 h 40"/>
                  <a:gd name="T26" fmla="*/ 18 w 54"/>
                  <a:gd name="T27" fmla="*/ 2 h 40"/>
                  <a:gd name="T28" fmla="*/ 48 w 54"/>
                  <a:gd name="T29" fmla="*/ 20 h 40"/>
                  <a:gd name="T30" fmla="*/ 48 w 54"/>
                  <a:gd name="T31" fmla="*/ 20 h 40"/>
                  <a:gd name="T32" fmla="*/ 52 w 54"/>
                  <a:gd name="T33" fmla="*/ 22 h 40"/>
                  <a:gd name="T34" fmla="*/ 54 w 54"/>
                  <a:gd name="T35" fmla="*/ 26 h 40"/>
                  <a:gd name="T36" fmla="*/ 54 w 54"/>
                  <a:gd name="T37" fmla="*/ 30 h 40"/>
                  <a:gd name="T38" fmla="*/ 52 w 54"/>
                  <a:gd name="T39" fmla="*/ 34 h 40"/>
                  <a:gd name="T40" fmla="*/ 52 w 54"/>
                  <a:gd name="T41" fmla="*/ 34 h 40"/>
                  <a:gd name="T42" fmla="*/ 48 w 54"/>
                  <a:gd name="T43" fmla="*/ 38 h 40"/>
                  <a:gd name="T44" fmla="*/ 42 w 54"/>
                  <a:gd name="T45" fmla="*/ 40 h 40"/>
                  <a:gd name="T46" fmla="*/ 42 w 54"/>
                  <a:gd name="T4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4" h="40">
                    <a:moveTo>
                      <a:pt x="42" y="40"/>
                    </a:moveTo>
                    <a:lnTo>
                      <a:pt x="42" y="40"/>
                    </a:lnTo>
                    <a:lnTo>
                      <a:pt x="38" y="38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4" y="18"/>
                    </a:lnTo>
                    <a:lnTo>
                      <a:pt x="2" y="14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6" y="2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8" y="2"/>
                    </a:lnTo>
                    <a:lnTo>
                      <a:pt x="48" y="20"/>
                    </a:lnTo>
                    <a:lnTo>
                      <a:pt x="48" y="20"/>
                    </a:lnTo>
                    <a:lnTo>
                      <a:pt x="52" y="22"/>
                    </a:lnTo>
                    <a:lnTo>
                      <a:pt x="54" y="26"/>
                    </a:lnTo>
                    <a:lnTo>
                      <a:pt x="54" y="30"/>
                    </a:lnTo>
                    <a:lnTo>
                      <a:pt x="52" y="34"/>
                    </a:lnTo>
                    <a:lnTo>
                      <a:pt x="52" y="34"/>
                    </a:lnTo>
                    <a:lnTo>
                      <a:pt x="48" y="38"/>
                    </a:lnTo>
                    <a:lnTo>
                      <a:pt x="42" y="40"/>
                    </a:lnTo>
                    <a:lnTo>
                      <a:pt x="42" y="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Freeform 321"/>
              <p:cNvSpPr>
                <a:spLocks/>
              </p:cNvSpPr>
              <p:nvPr/>
            </p:nvSpPr>
            <p:spPr bwMode="auto">
              <a:xfrm>
                <a:off x="3446463" y="6437313"/>
                <a:ext cx="92075" cy="34925"/>
              </a:xfrm>
              <a:custGeom>
                <a:avLst/>
                <a:gdLst>
                  <a:gd name="T0" fmla="*/ 46 w 58"/>
                  <a:gd name="T1" fmla="*/ 22 h 22"/>
                  <a:gd name="T2" fmla="*/ 10 w 58"/>
                  <a:gd name="T3" fmla="*/ 22 h 22"/>
                  <a:gd name="T4" fmla="*/ 10 w 58"/>
                  <a:gd name="T5" fmla="*/ 22 h 22"/>
                  <a:gd name="T6" fmla="*/ 6 w 58"/>
                  <a:gd name="T7" fmla="*/ 20 h 22"/>
                  <a:gd name="T8" fmla="*/ 2 w 58"/>
                  <a:gd name="T9" fmla="*/ 18 h 22"/>
                  <a:gd name="T10" fmla="*/ 0 w 58"/>
                  <a:gd name="T11" fmla="*/ 14 h 22"/>
                  <a:gd name="T12" fmla="*/ 0 w 58"/>
                  <a:gd name="T13" fmla="*/ 10 h 22"/>
                  <a:gd name="T14" fmla="*/ 0 w 58"/>
                  <a:gd name="T15" fmla="*/ 10 h 22"/>
                  <a:gd name="T16" fmla="*/ 0 w 58"/>
                  <a:gd name="T17" fmla="*/ 6 h 22"/>
                  <a:gd name="T18" fmla="*/ 2 w 58"/>
                  <a:gd name="T19" fmla="*/ 2 h 22"/>
                  <a:gd name="T20" fmla="*/ 6 w 58"/>
                  <a:gd name="T21" fmla="*/ 0 h 22"/>
                  <a:gd name="T22" fmla="*/ 10 w 58"/>
                  <a:gd name="T23" fmla="*/ 0 h 22"/>
                  <a:gd name="T24" fmla="*/ 46 w 58"/>
                  <a:gd name="T25" fmla="*/ 0 h 22"/>
                  <a:gd name="T26" fmla="*/ 46 w 58"/>
                  <a:gd name="T27" fmla="*/ 0 h 22"/>
                  <a:gd name="T28" fmla="*/ 50 w 58"/>
                  <a:gd name="T29" fmla="*/ 0 h 22"/>
                  <a:gd name="T30" fmla="*/ 54 w 58"/>
                  <a:gd name="T31" fmla="*/ 2 h 22"/>
                  <a:gd name="T32" fmla="*/ 56 w 58"/>
                  <a:gd name="T33" fmla="*/ 6 h 22"/>
                  <a:gd name="T34" fmla="*/ 58 w 58"/>
                  <a:gd name="T35" fmla="*/ 10 h 22"/>
                  <a:gd name="T36" fmla="*/ 58 w 58"/>
                  <a:gd name="T37" fmla="*/ 10 h 22"/>
                  <a:gd name="T38" fmla="*/ 56 w 58"/>
                  <a:gd name="T39" fmla="*/ 14 h 22"/>
                  <a:gd name="T40" fmla="*/ 54 w 58"/>
                  <a:gd name="T41" fmla="*/ 18 h 22"/>
                  <a:gd name="T42" fmla="*/ 50 w 58"/>
                  <a:gd name="T43" fmla="*/ 20 h 22"/>
                  <a:gd name="T44" fmla="*/ 46 w 58"/>
                  <a:gd name="T45" fmla="*/ 22 h 22"/>
                  <a:gd name="T46" fmla="*/ 46 w 58"/>
                  <a:gd name="T47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8" h="22">
                    <a:moveTo>
                      <a:pt x="46" y="22"/>
                    </a:moveTo>
                    <a:lnTo>
                      <a:pt x="10" y="22"/>
                    </a:lnTo>
                    <a:lnTo>
                      <a:pt x="10" y="22"/>
                    </a:lnTo>
                    <a:lnTo>
                      <a:pt x="6" y="20"/>
                    </a:lnTo>
                    <a:lnTo>
                      <a:pt x="2" y="18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4" y="2"/>
                    </a:lnTo>
                    <a:lnTo>
                      <a:pt x="56" y="6"/>
                    </a:lnTo>
                    <a:lnTo>
                      <a:pt x="58" y="10"/>
                    </a:lnTo>
                    <a:lnTo>
                      <a:pt x="58" y="10"/>
                    </a:lnTo>
                    <a:lnTo>
                      <a:pt x="56" y="14"/>
                    </a:lnTo>
                    <a:lnTo>
                      <a:pt x="54" y="18"/>
                    </a:lnTo>
                    <a:lnTo>
                      <a:pt x="50" y="20"/>
                    </a:lnTo>
                    <a:lnTo>
                      <a:pt x="46" y="22"/>
                    </a:lnTo>
                    <a:lnTo>
                      <a:pt x="46" y="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Freeform 322"/>
              <p:cNvSpPr>
                <a:spLocks/>
              </p:cNvSpPr>
              <p:nvPr/>
            </p:nvSpPr>
            <p:spPr bwMode="auto">
              <a:xfrm>
                <a:off x="3417888" y="6291263"/>
                <a:ext cx="85725" cy="63500"/>
              </a:xfrm>
              <a:custGeom>
                <a:avLst/>
                <a:gdLst>
                  <a:gd name="T0" fmla="*/ 12 w 54"/>
                  <a:gd name="T1" fmla="*/ 40 h 40"/>
                  <a:gd name="T2" fmla="*/ 12 w 54"/>
                  <a:gd name="T3" fmla="*/ 40 h 40"/>
                  <a:gd name="T4" fmla="*/ 6 w 54"/>
                  <a:gd name="T5" fmla="*/ 38 h 40"/>
                  <a:gd name="T6" fmla="*/ 2 w 54"/>
                  <a:gd name="T7" fmla="*/ 34 h 40"/>
                  <a:gd name="T8" fmla="*/ 2 w 54"/>
                  <a:gd name="T9" fmla="*/ 34 h 40"/>
                  <a:gd name="T10" fmla="*/ 0 w 54"/>
                  <a:gd name="T11" fmla="*/ 30 h 40"/>
                  <a:gd name="T12" fmla="*/ 0 w 54"/>
                  <a:gd name="T13" fmla="*/ 26 h 40"/>
                  <a:gd name="T14" fmla="*/ 2 w 54"/>
                  <a:gd name="T15" fmla="*/ 22 h 40"/>
                  <a:gd name="T16" fmla="*/ 6 w 54"/>
                  <a:gd name="T17" fmla="*/ 18 h 40"/>
                  <a:gd name="T18" fmla="*/ 38 w 54"/>
                  <a:gd name="T19" fmla="*/ 0 h 40"/>
                  <a:gd name="T20" fmla="*/ 38 w 54"/>
                  <a:gd name="T21" fmla="*/ 0 h 40"/>
                  <a:gd name="T22" fmla="*/ 42 w 54"/>
                  <a:gd name="T23" fmla="*/ 0 h 40"/>
                  <a:gd name="T24" fmla="*/ 46 w 54"/>
                  <a:gd name="T25" fmla="*/ 0 h 40"/>
                  <a:gd name="T26" fmla="*/ 50 w 54"/>
                  <a:gd name="T27" fmla="*/ 2 h 40"/>
                  <a:gd name="T28" fmla="*/ 52 w 54"/>
                  <a:gd name="T29" fmla="*/ 4 h 40"/>
                  <a:gd name="T30" fmla="*/ 52 w 54"/>
                  <a:gd name="T31" fmla="*/ 4 h 40"/>
                  <a:gd name="T32" fmla="*/ 54 w 54"/>
                  <a:gd name="T33" fmla="*/ 8 h 40"/>
                  <a:gd name="T34" fmla="*/ 54 w 54"/>
                  <a:gd name="T35" fmla="*/ 12 h 40"/>
                  <a:gd name="T36" fmla="*/ 52 w 54"/>
                  <a:gd name="T37" fmla="*/ 16 h 40"/>
                  <a:gd name="T38" fmla="*/ 48 w 54"/>
                  <a:gd name="T39" fmla="*/ 20 h 40"/>
                  <a:gd name="T40" fmla="*/ 18 w 54"/>
                  <a:gd name="T41" fmla="*/ 38 h 40"/>
                  <a:gd name="T42" fmla="*/ 18 w 54"/>
                  <a:gd name="T43" fmla="*/ 38 h 40"/>
                  <a:gd name="T44" fmla="*/ 12 w 54"/>
                  <a:gd name="T45" fmla="*/ 40 h 40"/>
                  <a:gd name="T46" fmla="*/ 12 w 54"/>
                  <a:gd name="T4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4" h="40">
                    <a:moveTo>
                      <a:pt x="12" y="40"/>
                    </a:moveTo>
                    <a:lnTo>
                      <a:pt x="12" y="40"/>
                    </a:lnTo>
                    <a:lnTo>
                      <a:pt x="6" y="38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2" y="22"/>
                    </a:lnTo>
                    <a:lnTo>
                      <a:pt x="6" y="18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50" y="2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4" y="8"/>
                    </a:lnTo>
                    <a:lnTo>
                      <a:pt x="54" y="12"/>
                    </a:lnTo>
                    <a:lnTo>
                      <a:pt x="52" y="16"/>
                    </a:lnTo>
                    <a:lnTo>
                      <a:pt x="48" y="20"/>
                    </a:lnTo>
                    <a:lnTo>
                      <a:pt x="18" y="38"/>
                    </a:lnTo>
                    <a:lnTo>
                      <a:pt x="18" y="38"/>
                    </a:lnTo>
                    <a:lnTo>
                      <a:pt x="12" y="40"/>
                    </a:lnTo>
                    <a:lnTo>
                      <a:pt x="12" y="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Freeform 323"/>
              <p:cNvSpPr>
                <a:spLocks/>
              </p:cNvSpPr>
              <p:nvPr/>
            </p:nvSpPr>
            <p:spPr bwMode="auto">
              <a:xfrm>
                <a:off x="3335338" y="6180138"/>
                <a:ext cx="63500" cy="85725"/>
              </a:xfrm>
              <a:custGeom>
                <a:avLst/>
                <a:gdLst>
                  <a:gd name="T0" fmla="*/ 12 w 40"/>
                  <a:gd name="T1" fmla="*/ 54 h 54"/>
                  <a:gd name="T2" fmla="*/ 12 w 40"/>
                  <a:gd name="T3" fmla="*/ 54 h 54"/>
                  <a:gd name="T4" fmla="*/ 6 w 40"/>
                  <a:gd name="T5" fmla="*/ 52 h 54"/>
                  <a:gd name="T6" fmla="*/ 6 w 40"/>
                  <a:gd name="T7" fmla="*/ 52 h 54"/>
                  <a:gd name="T8" fmla="*/ 4 w 40"/>
                  <a:gd name="T9" fmla="*/ 48 h 54"/>
                  <a:gd name="T10" fmla="*/ 2 w 40"/>
                  <a:gd name="T11" fmla="*/ 46 h 54"/>
                  <a:gd name="T12" fmla="*/ 0 w 40"/>
                  <a:gd name="T13" fmla="*/ 40 h 54"/>
                  <a:gd name="T14" fmla="*/ 2 w 40"/>
                  <a:gd name="T15" fmla="*/ 36 h 54"/>
                  <a:gd name="T16" fmla="*/ 20 w 40"/>
                  <a:gd name="T17" fmla="*/ 6 h 54"/>
                  <a:gd name="T18" fmla="*/ 20 w 40"/>
                  <a:gd name="T19" fmla="*/ 6 h 54"/>
                  <a:gd name="T20" fmla="*/ 24 w 40"/>
                  <a:gd name="T21" fmla="*/ 2 h 54"/>
                  <a:gd name="T22" fmla="*/ 26 w 40"/>
                  <a:gd name="T23" fmla="*/ 0 h 54"/>
                  <a:gd name="T24" fmla="*/ 32 w 40"/>
                  <a:gd name="T25" fmla="*/ 0 h 54"/>
                  <a:gd name="T26" fmla="*/ 36 w 40"/>
                  <a:gd name="T27" fmla="*/ 2 h 54"/>
                  <a:gd name="T28" fmla="*/ 36 w 40"/>
                  <a:gd name="T29" fmla="*/ 2 h 54"/>
                  <a:gd name="T30" fmla="*/ 38 w 40"/>
                  <a:gd name="T31" fmla="*/ 4 h 54"/>
                  <a:gd name="T32" fmla="*/ 40 w 40"/>
                  <a:gd name="T33" fmla="*/ 8 h 54"/>
                  <a:gd name="T34" fmla="*/ 40 w 40"/>
                  <a:gd name="T35" fmla="*/ 12 h 54"/>
                  <a:gd name="T36" fmla="*/ 40 w 40"/>
                  <a:gd name="T37" fmla="*/ 16 h 54"/>
                  <a:gd name="T38" fmla="*/ 22 w 40"/>
                  <a:gd name="T39" fmla="*/ 48 h 54"/>
                  <a:gd name="T40" fmla="*/ 22 w 40"/>
                  <a:gd name="T41" fmla="*/ 48 h 54"/>
                  <a:gd name="T42" fmla="*/ 18 w 40"/>
                  <a:gd name="T43" fmla="*/ 52 h 54"/>
                  <a:gd name="T44" fmla="*/ 12 w 40"/>
                  <a:gd name="T45" fmla="*/ 54 h 54"/>
                  <a:gd name="T46" fmla="*/ 12 w 40"/>
                  <a:gd name="T4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" h="54">
                    <a:moveTo>
                      <a:pt x="12" y="54"/>
                    </a:moveTo>
                    <a:lnTo>
                      <a:pt x="12" y="54"/>
                    </a:lnTo>
                    <a:lnTo>
                      <a:pt x="6" y="52"/>
                    </a:lnTo>
                    <a:lnTo>
                      <a:pt x="6" y="52"/>
                    </a:lnTo>
                    <a:lnTo>
                      <a:pt x="4" y="48"/>
                    </a:lnTo>
                    <a:lnTo>
                      <a:pt x="2" y="46"/>
                    </a:lnTo>
                    <a:lnTo>
                      <a:pt x="0" y="40"/>
                    </a:lnTo>
                    <a:lnTo>
                      <a:pt x="2" y="36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4" y="2"/>
                    </a:lnTo>
                    <a:lnTo>
                      <a:pt x="26" y="0"/>
                    </a:lnTo>
                    <a:lnTo>
                      <a:pt x="32" y="0"/>
                    </a:lnTo>
                    <a:lnTo>
                      <a:pt x="36" y="2"/>
                    </a:lnTo>
                    <a:lnTo>
                      <a:pt x="36" y="2"/>
                    </a:lnTo>
                    <a:lnTo>
                      <a:pt x="38" y="4"/>
                    </a:lnTo>
                    <a:lnTo>
                      <a:pt x="40" y="8"/>
                    </a:lnTo>
                    <a:lnTo>
                      <a:pt x="40" y="12"/>
                    </a:lnTo>
                    <a:lnTo>
                      <a:pt x="40" y="16"/>
                    </a:lnTo>
                    <a:lnTo>
                      <a:pt x="22" y="48"/>
                    </a:lnTo>
                    <a:lnTo>
                      <a:pt x="22" y="48"/>
                    </a:lnTo>
                    <a:lnTo>
                      <a:pt x="18" y="52"/>
                    </a:lnTo>
                    <a:lnTo>
                      <a:pt x="12" y="54"/>
                    </a:lnTo>
                    <a:lnTo>
                      <a:pt x="12" y="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Freeform 324"/>
              <p:cNvSpPr>
                <a:spLocks noEditPoints="1"/>
              </p:cNvSpPr>
              <p:nvPr/>
            </p:nvSpPr>
            <p:spPr bwMode="auto">
              <a:xfrm>
                <a:off x="3065463" y="6281738"/>
                <a:ext cx="327025" cy="396875"/>
              </a:xfrm>
              <a:custGeom>
                <a:avLst/>
                <a:gdLst>
                  <a:gd name="T0" fmla="*/ 198 w 206"/>
                  <a:gd name="T1" fmla="*/ 64 h 250"/>
                  <a:gd name="T2" fmla="*/ 144 w 206"/>
                  <a:gd name="T3" fmla="*/ 8 h 250"/>
                  <a:gd name="T4" fmla="*/ 82 w 206"/>
                  <a:gd name="T5" fmla="*/ 2 h 250"/>
                  <a:gd name="T6" fmla="*/ 18 w 206"/>
                  <a:gd name="T7" fmla="*/ 46 h 250"/>
                  <a:gd name="T8" fmla="*/ 0 w 206"/>
                  <a:gd name="T9" fmla="*/ 104 h 250"/>
                  <a:gd name="T10" fmla="*/ 6 w 206"/>
                  <a:gd name="T11" fmla="*/ 142 h 250"/>
                  <a:gd name="T12" fmla="*/ 42 w 206"/>
                  <a:gd name="T13" fmla="*/ 206 h 250"/>
                  <a:gd name="T14" fmla="*/ 48 w 206"/>
                  <a:gd name="T15" fmla="*/ 234 h 250"/>
                  <a:gd name="T16" fmla="*/ 96 w 206"/>
                  <a:gd name="T17" fmla="*/ 250 h 250"/>
                  <a:gd name="T18" fmla="*/ 158 w 206"/>
                  <a:gd name="T19" fmla="*/ 250 h 250"/>
                  <a:gd name="T20" fmla="*/ 164 w 206"/>
                  <a:gd name="T21" fmla="*/ 206 h 250"/>
                  <a:gd name="T22" fmla="*/ 196 w 206"/>
                  <a:gd name="T23" fmla="*/ 154 h 250"/>
                  <a:gd name="T24" fmla="*/ 206 w 206"/>
                  <a:gd name="T25" fmla="*/ 114 h 250"/>
                  <a:gd name="T26" fmla="*/ 90 w 206"/>
                  <a:gd name="T27" fmla="*/ 184 h 250"/>
                  <a:gd name="T28" fmla="*/ 70 w 206"/>
                  <a:gd name="T29" fmla="*/ 142 h 250"/>
                  <a:gd name="T30" fmla="*/ 84 w 206"/>
                  <a:gd name="T31" fmla="*/ 136 h 250"/>
                  <a:gd name="T32" fmla="*/ 100 w 206"/>
                  <a:gd name="T33" fmla="*/ 142 h 250"/>
                  <a:gd name="T34" fmla="*/ 114 w 206"/>
                  <a:gd name="T35" fmla="*/ 136 h 250"/>
                  <a:gd name="T36" fmla="*/ 124 w 206"/>
                  <a:gd name="T37" fmla="*/ 144 h 250"/>
                  <a:gd name="T38" fmla="*/ 110 w 206"/>
                  <a:gd name="T39" fmla="*/ 180 h 250"/>
                  <a:gd name="T40" fmla="*/ 90 w 206"/>
                  <a:gd name="T41" fmla="*/ 234 h 250"/>
                  <a:gd name="T42" fmla="*/ 86 w 206"/>
                  <a:gd name="T43" fmla="*/ 112 h 250"/>
                  <a:gd name="T44" fmla="*/ 88 w 206"/>
                  <a:gd name="T45" fmla="*/ 114 h 250"/>
                  <a:gd name="T46" fmla="*/ 84 w 206"/>
                  <a:gd name="T47" fmla="*/ 124 h 250"/>
                  <a:gd name="T48" fmla="*/ 114 w 206"/>
                  <a:gd name="T49" fmla="*/ 110 h 250"/>
                  <a:gd name="T50" fmla="*/ 116 w 206"/>
                  <a:gd name="T51" fmla="*/ 108 h 250"/>
                  <a:gd name="T52" fmla="*/ 118 w 206"/>
                  <a:gd name="T53" fmla="*/ 114 h 250"/>
                  <a:gd name="T54" fmla="*/ 114 w 206"/>
                  <a:gd name="T55" fmla="*/ 110 h 250"/>
                  <a:gd name="T56" fmla="*/ 188 w 206"/>
                  <a:gd name="T57" fmla="*/ 120 h 250"/>
                  <a:gd name="T58" fmla="*/ 168 w 206"/>
                  <a:gd name="T59" fmla="*/ 170 h 250"/>
                  <a:gd name="T60" fmla="*/ 142 w 206"/>
                  <a:gd name="T61" fmla="*/ 214 h 250"/>
                  <a:gd name="T62" fmla="*/ 122 w 206"/>
                  <a:gd name="T63" fmla="*/ 186 h 250"/>
                  <a:gd name="T64" fmla="*/ 142 w 206"/>
                  <a:gd name="T65" fmla="*/ 130 h 250"/>
                  <a:gd name="T66" fmla="*/ 134 w 206"/>
                  <a:gd name="T67" fmla="*/ 134 h 250"/>
                  <a:gd name="T68" fmla="*/ 122 w 206"/>
                  <a:gd name="T69" fmla="*/ 136 h 250"/>
                  <a:gd name="T70" fmla="*/ 116 w 206"/>
                  <a:gd name="T71" fmla="*/ 130 h 250"/>
                  <a:gd name="T72" fmla="*/ 124 w 206"/>
                  <a:gd name="T73" fmla="*/ 112 h 250"/>
                  <a:gd name="T74" fmla="*/ 116 w 206"/>
                  <a:gd name="T75" fmla="*/ 102 h 250"/>
                  <a:gd name="T76" fmla="*/ 108 w 206"/>
                  <a:gd name="T77" fmla="*/ 108 h 250"/>
                  <a:gd name="T78" fmla="*/ 102 w 206"/>
                  <a:gd name="T79" fmla="*/ 134 h 250"/>
                  <a:gd name="T80" fmla="*/ 92 w 206"/>
                  <a:gd name="T81" fmla="*/ 134 h 250"/>
                  <a:gd name="T82" fmla="*/ 94 w 206"/>
                  <a:gd name="T83" fmla="*/ 114 h 250"/>
                  <a:gd name="T84" fmla="*/ 88 w 206"/>
                  <a:gd name="T85" fmla="*/ 106 h 250"/>
                  <a:gd name="T86" fmla="*/ 78 w 206"/>
                  <a:gd name="T87" fmla="*/ 112 h 250"/>
                  <a:gd name="T88" fmla="*/ 80 w 206"/>
                  <a:gd name="T89" fmla="*/ 130 h 250"/>
                  <a:gd name="T90" fmla="*/ 68 w 206"/>
                  <a:gd name="T91" fmla="*/ 136 h 250"/>
                  <a:gd name="T92" fmla="*/ 60 w 206"/>
                  <a:gd name="T93" fmla="*/ 130 h 250"/>
                  <a:gd name="T94" fmla="*/ 58 w 206"/>
                  <a:gd name="T95" fmla="*/ 130 h 250"/>
                  <a:gd name="T96" fmla="*/ 58 w 206"/>
                  <a:gd name="T97" fmla="*/ 132 h 250"/>
                  <a:gd name="T98" fmla="*/ 54 w 206"/>
                  <a:gd name="T99" fmla="*/ 136 h 250"/>
                  <a:gd name="T100" fmla="*/ 66 w 206"/>
                  <a:gd name="T101" fmla="*/ 234 h 250"/>
                  <a:gd name="T102" fmla="*/ 60 w 206"/>
                  <a:gd name="T103" fmla="*/ 204 h 250"/>
                  <a:gd name="T104" fmla="*/ 28 w 206"/>
                  <a:gd name="T105" fmla="*/ 148 h 250"/>
                  <a:gd name="T106" fmla="*/ 18 w 206"/>
                  <a:gd name="T107" fmla="*/ 108 h 250"/>
                  <a:gd name="T108" fmla="*/ 20 w 206"/>
                  <a:gd name="T109" fmla="*/ 86 h 250"/>
                  <a:gd name="T110" fmla="*/ 56 w 206"/>
                  <a:gd name="T111" fmla="*/ 34 h 250"/>
                  <a:gd name="T112" fmla="*/ 104 w 206"/>
                  <a:gd name="T113" fmla="*/ 18 h 250"/>
                  <a:gd name="T114" fmla="*/ 164 w 206"/>
                  <a:gd name="T115" fmla="*/ 44 h 250"/>
                  <a:gd name="T116" fmla="*/ 188 w 206"/>
                  <a:gd name="T117" fmla="*/ 104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6" h="250">
                    <a:moveTo>
                      <a:pt x="206" y="104"/>
                    </a:moveTo>
                    <a:lnTo>
                      <a:pt x="206" y="104"/>
                    </a:lnTo>
                    <a:lnTo>
                      <a:pt x="204" y="84"/>
                    </a:lnTo>
                    <a:lnTo>
                      <a:pt x="198" y="64"/>
                    </a:lnTo>
                    <a:lnTo>
                      <a:pt x="188" y="46"/>
                    </a:lnTo>
                    <a:lnTo>
                      <a:pt x="176" y="32"/>
                    </a:lnTo>
                    <a:lnTo>
                      <a:pt x="160" y="18"/>
                    </a:lnTo>
                    <a:lnTo>
                      <a:pt x="144" y="8"/>
                    </a:lnTo>
                    <a:lnTo>
                      <a:pt x="124" y="2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82" y="2"/>
                    </a:lnTo>
                    <a:lnTo>
                      <a:pt x="62" y="8"/>
                    </a:lnTo>
                    <a:lnTo>
                      <a:pt x="46" y="18"/>
                    </a:lnTo>
                    <a:lnTo>
                      <a:pt x="30" y="32"/>
                    </a:lnTo>
                    <a:lnTo>
                      <a:pt x="18" y="46"/>
                    </a:lnTo>
                    <a:lnTo>
                      <a:pt x="8" y="64"/>
                    </a:lnTo>
                    <a:lnTo>
                      <a:pt x="2" y="84"/>
                    </a:lnTo>
                    <a:lnTo>
                      <a:pt x="0" y="104"/>
                    </a:lnTo>
                    <a:lnTo>
                      <a:pt x="0" y="104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2" y="122"/>
                    </a:lnTo>
                    <a:lnTo>
                      <a:pt x="6" y="142"/>
                    </a:lnTo>
                    <a:lnTo>
                      <a:pt x="10" y="154"/>
                    </a:lnTo>
                    <a:lnTo>
                      <a:pt x="18" y="170"/>
                    </a:lnTo>
                    <a:lnTo>
                      <a:pt x="28" y="188"/>
                    </a:lnTo>
                    <a:lnTo>
                      <a:pt x="42" y="206"/>
                    </a:lnTo>
                    <a:lnTo>
                      <a:pt x="42" y="206"/>
                    </a:lnTo>
                    <a:lnTo>
                      <a:pt x="44" y="212"/>
                    </a:lnTo>
                    <a:lnTo>
                      <a:pt x="46" y="218"/>
                    </a:lnTo>
                    <a:lnTo>
                      <a:pt x="48" y="234"/>
                    </a:lnTo>
                    <a:lnTo>
                      <a:pt x="48" y="250"/>
                    </a:lnTo>
                    <a:lnTo>
                      <a:pt x="48" y="250"/>
                    </a:lnTo>
                    <a:lnTo>
                      <a:pt x="96" y="250"/>
                    </a:lnTo>
                    <a:lnTo>
                      <a:pt x="96" y="250"/>
                    </a:lnTo>
                    <a:lnTo>
                      <a:pt x="110" y="250"/>
                    </a:lnTo>
                    <a:lnTo>
                      <a:pt x="110" y="250"/>
                    </a:lnTo>
                    <a:lnTo>
                      <a:pt x="158" y="250"/>
                    </a:lnTo>
                    <a:lnTo>
                      <a:pt x="158" y="250"/>
                    </a:lnTo>
                    <a:lnTo>
                      <a:pt x="158" y="234"/>
                    </a:lnTo>
                    <a:lnTo>
                      <a:pt x="160" y="218"/>
                    </a:lnTo>
                    <a:lnTo>
                      <a:pt x="162" y="212"/>
                    </a:lnTo>
                    <a:lnTo>
                      <a:pt x="164" y="206"/>
                    </a:lnTo>
                    <a:lnTo>
                      <a:pt x="164" y="206"/>
                    </a:lnTo>
                    <a:lnTo>
                      <a:pt x="178" y="188"/>
                    </a:lnTo>
                    <a:lnTo>
                      <a:pt x="188" y="170"/>
                    </a:lnTo>
                    <a:lnTo>
                      <a:pt x="196" y="154"/>
                    </a:lnTo>
                    <a:lnTo>
                      <a:pt x="200" y="142"/>
                    </a:lnTo>
                    <a:lnTo>
                      <a:pt x="204" y="122"/>
                    </a:lnTo>
                    <a:lnTo>
                      <a:pt x="206" y="114"/>
                    </a:lnTo>
                    <a:lnTo>
                      <a:pt x="206" y="114"/>
                    </a:lnTo>
                    <a:lnTo>
                      <a:pt x="206" y="104"/>
                    </a:lnTo>
                    <a:lnTo>
                      <a:pt x="206" y="104"/>
                    </a:lnTo>
                    <a:close/>
                    <a:moveTo>
                      <a:pt x="90" y="234"/>
                    </a:moveTo>
                    <a:lnTo>
                      <a:pt x="90" y="184"/>
                    </a:lnTo>
                    <a:lnTo>
                      <a:pt x="90" y="184"/>
                    </a:lnTo>
                    <a:lnTo>
                      <a:pt x="90" y="180"/>
                    </a:lnTo>
                    <a:lnTo>
                      <a:pt x="70" y="142"/>
                    </a:lnTo>
                    <a:lnTo>
                      <a:pt x="70" y="142"/>
                    </a:lnTo>
                    <a:lnTo>
                      <a:pt x="74" y="140"/>
                    </a:lnTo>
                    <a:lnTo>
                      <a:pt x="74" y="140"/>
                    </a:lnTo>
                    <a:lnTo>
                      <a:pt x="84" y="136"/>
                    </a:lnTo>
                    <a:lnTo>
                      <a:pt x="84" y="136"/>
                    </a:lnTo>
                    <a:lnTo>
                      <a:pt x="88" y="140"/>
                    </a:lnTo>
                    <a:lnTo>
                      <a:pt x="94" y="142"/>
                    </a:lnTo>
                    <a:lnTo>
                      <a:pt x="94" y="142"/>
                    </a:lnTo>
                    <a:lnTo>
                      <a:pt x="100" y="142"/>
                    </a:lnTo>
                    <a:lnTo>
                      <a:pt x="104" y="140"/>
                    </a:lnTo>
                    <a:lnTo>
                      <a:pt x="112" y="134"/>
                    </a:lnTo>
                    <a:lnTo>
                      <a:pt x="112" y="134"/>
                    </a:lnTo>
                    <a:lnTo>
                      <a:pt x="114" y="136"/>
                    </a:lnTo>
                    <a:lnTo>
                      <a:pt x="114" y="136"/>
                    </a:lnTo>
                    <a:lnTo>
                      <a:pt x="118" y="142"/>
                    </a:lnTo>
                    <a:lnTo>
                      <a:pt x="124" y="144"/>
                    </a:lnTo>
                    <a:lnTo>
                      <a:pt x="124" y="144"/>
                    </a:lnTo>
                    <a:lnTo>
                      <a:pt x="126" y="144"/>
                    </a:lnTo>
                    <a:lnTo>
                      <a:pt x="126" y="144"/>
                    </a:lnTo>
                    <a:lnTo>
                      <a:pt x="130" y="142"/>
                    </a:lnTo>
                    <a:lnTo>
                      <a:pt x="110" y="180"/>
                    </a:lnTo>
                    <a:lnTo>
                      <a:pt x="110" y="180"/>
                    </a:lnTo>
                    <a:lnTo>
                      <a:pt x="110" y="184"/>
                    </a:lnTo>
                    <a:lnTo>
                      <a:pt x="110" y="234"/>
                    </a:lnTo>
                    <a:lnTo>
                      <a:pt x="90" y="234"/>
                    </a:lnTo>
                    <a:close/>
                    <a:moveTo>
                      <a:pt x="84" y="112"/>
                    </a:moveTo>
                    <a:lnTo>
                      <a:pt x="84" y="112"/>
                    </a:lnTo>
                    <a:lnTo>
                      <a:pt x="86" y="112"/>
                    </a:lnTo>
                    <a:lnTo>
                      <a:pt x="86" y="112"/>
                    </a:lnTo>
                    <a:lnTo>
                      <a:pt x="86" y="112"/>
                    </a:lnTo>
                    <a:lnTo>
                      <a:pt x="86" y="112"/>
                    </a:lnTo>
                    <a:lnTo>
                      <a:pt x="88" y="112"/>
                    </a:lnTo>
                    <a:lnTo>
                      <a:pt x="88" y="114"/>
                    </a:lnTo>
                    <a:lnTo>
                      <a:pt x="88" y="114"/>
                    </a:lnTo>
                    <a:lnTo>
                      <a:pt x="88" y="120"/>
                    </a:lnTo>
                    <a:lnTo>
                      <a:pt x="84" y="124"/>
                    </a:lnTo>
                    <a:lnTo>
                      <a:pt x="84" y="124"/>
                    </a:lnTo>
                    <a:lnTo>
                      <a:pt x="84" y="116"/>
                    </a:lnTo>
                    <a:lnTo>
                      <a:pt x="84" y="112"/>
                    </a:lnTo>
                    <a:lnTo>
                      <a:pt x="84" y="112"/>
                    </a:lnTo>
                    <a:close/>
                    <a:moveTo>
                      <a:pt x="114" y="110"/>
                    </a:moveTo>
                    <a:lnTo>
                      <a:pt x="114" y="110"/>
                    </a:lnTo>
                    <a:lnTo>
                      <a:pt x="116" y="108"/>
                    </a:lnTo>
                    <a:lnTo>
                      <a:pt x="116" y="108"/>
                    </a:lnTo>
                    <a:lnTo>
                      <a:pt x="116" y="108"/>
                    </a:lnTo>
                    <a:lnTo>
                      <a:pt x="116" y="108"/>
                    </a:lnTo>
                    <a:lnTo>
                      <a:pt x="118" y="110"/>
                    </a:lnTo>
                    <a:lnTo>
                      <a:pt x="118" y="110"/>
                    </a:lnTo>
                    <a:lnTo>
                      <a:pt x="118" y="114"/>
                    </a:lnTo>
                    <a:lnTo>
                      <a:pt x="114" y="122"/>
                    </a:lnTo>
                    <a:lnTo>
                      <a:pt x="114" y="122"/>
                    </a:lnTo>
                    <a:lnTo>
                      <a:pt x="114" y="116"/>
                    </a:lnTo>
                    <a:lnTo>
                      <a:pt x="114" y="110"/>
                    </a:lnTo>
                    <a:lnTo>
                      <a:pt x="114" y="110"/>
                    </a:lnTo>
                    <a:close/>
                    <a:moveTo>
                      <a:pt x="188" y="108"/>
                    </a:moveTo>
                    <a:lnTo>
                      <a:pt x="186" y="120"/>
                    </a:lnTo>
                    <a:lnTo>
                      <a:pt x="188" y="120"/>
                    </a:lnTo>
                    <a:lnTo>
                      <a:pt x="188" y="120"/>
                    </a:lnTo>
                    <a:lnTo>
                      <a:pt x="184" y="132"/>
                    </a:lnTo>
                    <a:lnTo>
                      <a:pt x="178" y="148"/>
                    </a:lnTo>
                    <a:lnTo>
                      <a:pt x="168" y="170"/>
                    </a:lnTo>
                    <a:lnTo>
                      <a:pt x="150" y="194"/>
                    </a:lnTo>
                    <a:lnTo>
                      <a:pt x="150" y="194"/>
                    </a:lnTo>
                    <a:lnTo>
                      <a:pt x="146" y="204"/>
                    </a:lnTo>
                    <a:lnTo>
                      <a:pt x="142" y="214"/>
                    </a:lnTo>
                    <a:lnTo>
                      <a:pt x="140" y="224"/>
                    </a:lnTo>
                    <a:lnTo>
                      <a:pt x="140" y="234"/>
                    </a:lnTo>
                    <a:lnTo>
                      <a:pt x="122" y="234"/>
                    </a:lnTo>
                    <a:lnTo>
                      <a:pt x="122" y="186"/>
                    </a:lnTo>
                    <a:lnTo>
                      <a:pt x="146" y="140"/>
                    </a:lnTo>
                    <a:lnTo>
                      <a:pt x="146" y="140"/>
                    </a:lnTo>
                    <a:lnTo>
                      <a:pt x="146" y="134"/>
                    </a:lnTo>
                    <a:lnTo>
                      <a:pt x="142" y="130"/>
                    </a:lnTo>
                    <a:lnTo>
                      <a:pt x="142" y="130"/>
                    </a:lnTo>
                    <a:lnTo>
                      <a:pt x="138" y="130"/>
                    </a:lnTo>
                    <a:lnTo>
                      <a:pt x="134" y="134"/>
                    </a:lnTo>
                    <a:lnTo>
                      <a:pt x="134" y="134"/>
                    </a:lnTo>
                    <a:lnTo>
                      <a:pt x="130" y="136"/>
                    </a:lnTo>
                    <a:lnTo>
                      <a:pt x="124" y="136"/>
                    </a:lnTo>
                    <a:lnTo>
                      <a:pt x="124" y="136"/>
                    </a:lnTo>
                    <a:lnTo>
                      <a:pt x="122" y="136"/>
                    </a:lnTo>
                    <a:lnTo>
                      <a:pt x="118" y="134"/>
                    </a:lnTo>
                    <a:lnTo>
                      <a:pt x="118" y="134"/>
                    </a:lnTo>
                    <a:lnTo>
                      <a:pt x="116" y="130"/>
                    </a:lnTo>
                    <a:lnTo>
                      <a:pt x="116" y="130"/>
                    </a:lnTo>
                    <a:lnTo>
                      <a:pt x="116" y="130"/>
                    </a:lnTo>
                    <a:lnTo>
                      <a:pt x="116" y="130"/>
                    </a:lnTo>
                    <a:lnTo>
                      <a:pt x="122" y="118"/>
                    </a:lnTo>
                    <a:lnTo>
                      <a:pt x="124" y="112"/>
                    </a:lnTo>
                    <a:lnTo>
                      <a:pt x="122" y="106"/>
                    </a:lnTo>
                    <a:lnTo>
                      <a:pt x="122" y="106"/>
                    </a:lnTo>
                    <a:lnTo>
                      <a:pt x="120" y="104"/>
                    </a:lnTo>
                    <a:lnTo>
                      <a:pt x="116" y="102"/>
                    </a:lnTo>
                    <a:lnTo>
                      <a:pt x="116" y="102"/>
                    </a:lnTo>
                    <a:lnTo>
                      <a:pt x="112" y="104"/>
                    </a:lnTo>
                    <a:lnTo>
                      <a:pt x="108" y="108"/>
                    </a:lnTo>
                    <a:lnTo>
                      <a:pt x="108" y="108"/>
                    </a:lnTo>
                    <a:lnTo>
                      <a:pt x="108" y="118"/>
                    </a:lnTo>
                    <a:lnTo>
                      <a:pt x="110" y="128"/>
                    </a:lnTo>
                    <a:lnTo>
                      <a:pt x="110" y="128"/>
                    </a:lnTo>
                    <a:lnTo>
                      <a:pt x="102" y="134"/>
                    </a:lnTo>
                    <a:lnTo>
                      <a:pt x="100" y="136"/>
                    </a:lnTo>
                    <a:lnTo>
                      <a:pt x="96" y="136"/>
                    </a:lnTo>
                    <a:lnTo>
                      <a:pt x="96" y="136"/>
                    </a:lnTo>
                    <a:lnTo>
                      <a:pt x="92" y="134"/>
                    </a:lnTo>
                    <a:lnTo>
                      <a:pt x="88" y="130"/>
                    </a:lnTo>
                    <a:lnTo>
                      <a:pt x="88" y="130"/>
                    </a:lnTo>
                    <a:lnTo>
                      <a:pt x="94" y="122"/>
                    </a:lnTo>
                    <a:lnTo>
                      <a:pt x="94" y="114"/>
                    </a:lnTo>
                    <a:lnTo>
                      <a:pt x="94" y="114"/>
                    </a:lnTo>
                    <a:lnTo>
                      <a:pt x="92" y="110"/>
                    </a:lnTo>
                    <a:lnTo>
                      <a:pt x="88" y="106"/>
                    </a:lnTo>
                    <a:lnTo>
                      <a:pt x="88" y="106"/>
                    </a:lnTo>
                    <a:lnTo>
                      <a:pt x="84" y="106"/>
                    </a:lnTo>
                    <a:lnTo>
                      <a:pt x="80" y="108"/>
                    </a:lnTo>
                    <a:lnTo>
                      <a:pt x="80" y="108"/>
                    </a:lnTo>
                    <a:lnTo>
                      <a:pt x="78" y="112"/>
                    </a:lnTo>
                    <a:lnTo>
                      <a:pt x="78" y="116"/>
                    </a:lnTo>
                    <a:lnTo>
                      <a:pt x="78" y="126"/>
                    </a:lnTo>
                    <a:lnTo>
                      <a:pt x="78" y="126"/>
                    </a:lnTo>
                    <a:lnTo>
                      <a:pt x="80" y="130"/>
                    </a:lnTo>
                    <a:lnTo>
                      <a:pt x="80" y="130"/>
                    </a:lnTo>
                    <a:lnTo>
                      <a:pt x="72" y="134"/>
                    </a:lnTo>
                    <a:lnTo>
                      <a:pt x="72" y="134"/>
                    </a:lnTo>
                    <a:lnTo>
                      <a:pt x="68" y="136"/>
                    </a:lnTo>
                    <a:lnTo>
                      <a:pt x="66" y="134"/>
                    </a:lnTo>
                    <a:lnTo>
                      <a:pt x="66" y="134"/>
                    </a:lnTo>
                    <a:lnTo>
                      <a:pt x="64" y="130"/>
                    </a:lnTo>
                    <a:lnTo>
                      <a:pt x="60" y="130"/>
                    </a:lnTo>
                    <a:lnTo>
                      <a:pt x="60" y="130"/>
                    </a:lnTo>
                    <a:lnTo>
                      <a:pt x="58" y="130"/>
                    </a:lnTo>
                    <a:lnTo>
                      <a:pt x="58" y="130"/>
                    </a:lnTo>
                    <a:lnTo>
                      <a:pt x="58" y="130"/>
                    </a:lnTo>
                    <a:lnTo>
                      <a:pt x="58" y="130"/>
                    </a:lnTo>
                    <a:lnTo>
                      <a:pt x="58" y="132"/>
                    </a:lnTo>
                    <a:lnTo>
                      <a:pt x="58" y="132"/>
                    </a:lnTo>
                    <a:lnTo>
                      <a:pt x="58" y="132"/>
                    </a:lnTo>
                    <a:lnTo>
                      <a:pt x="58" y="132"/>
                    </a:lnTo>
                    <a:lnTo>
                      <a:pt x="58" y="132"/>
                    </a:lnTo>
                    <a:lnTo>
                      <a:pt x="58" y="132"/>
                    </a:lnTo>
                    <a:lnTo>
                      <a:pt x="54" y="136"/>
                    </a:lnTo>
                    <a:lnTo>
                      <a:pt x="56" y="140"/>
                    </a:lnTo>
                    <a:lnTo>
                      <a:pt x="78" y="186"/>
                    </a:lnTo>
                    <a:lnTo>
                      <a:pt x="78" y="234"/>
                    </a:lnTo>
                    <a:lnTo>
                      <a:pt x="66" y="234"/>
                    </a:lnTo>
                    <a:lnTo>
                      <a:pt x="66" y="234"/>
                    </a:lnTo>
                    <a:lnTo>
                      <a:pt x="66" y="224"/>
                    </a:lnTo>
                    <a:lnTo>
                      <a:pt x="64" y="214"/>
                    </a:lnTo>
                    <a:lnTo>
                      <a:pt x="60" y="204"/>
                    </a:lnTo>
                    <a:lnTo>
                      <a:pt x="56" y="194"/>
                    </a:lnTo>
                    <a:lnTo>
                      <a:pt x="56" y="194"/>
                    </a:lnTo>
                    <a:lnTo>
                      <a:pt x="38" y="170"/>
                    </a:lnTo>
                    <a:lnTo>
                      <a:pt x="28" y="148"/>
                    </a:lnTo>
                    <a:lnTo>
                      <a:pt x="22" y="132"/>
                    </a:lnTo>
                    <a:lnTo>
                      <a:pt x="18" y="120"/>
                    </a:lnTo>
                    <a:lnTo>
                      <a:pt x="20" y="120"/>
                    </a:lnTo>
                    <a:lnTo>
                      <a:pt x="18" y="108"/>
                    </a:lnTo>
                    <a:lnTo>
                      <a:pt x="18" y="108"/>
                    </a:lnTo>
                    <a:lnTo>
                      <a:pt x="18" y="104"/>
                    </a:lnTo>
                    <a:lnTo>
                      <a:pt x="18" y="104"/>
                    </a:lnTo>
                    <a:lnTo>
                      <a:pt x="20" y="86"/>
                    </a:lnTo>
                    <a:lnTo>
                      <a:pt x="24" y="70"/>
                    </a:lnTo>
                    <a:lnTo>
                      <a:pt x="32" y="56"/>
                    </a:lnTo>
                    <a:lnTo>
                      <a:pt x="42" y="44"/>
                    </a:lnTo>
                    <a:lnTo>
                      <a:pt x="56" y="34"/>
                    </a:lnTo>
                    <a:lnTo>
                      <a:pt x="70" y="26"/>
                    </a:lnTo>
                    <a:lnTo>
                      <a:pt x="86" y="20"/>
                    </a:lnTo>
                    <a:lnTo>
                      <a:pt x="104" y="18"/>
                    </a:lnTo>
                    <a:lnTo>
                      <a:pt x="104" y="18"/>
                    </a:lnTo>
                    <a:lnTo>
                      <a:pt x="120" y="20"/>
                    </a:lnTo>
                    <a:lnTo>
                      <a:pt x="136" y="26"/>
                    </a:lnTo>
                    <a:lnTo>
                      <a:pt x="150" y="34"/>
                    </a:lnTo>
                    <a:lnTo>
                      <a:pt x="164" y="44"/>
                    </a:lnTo>
                    <a:lnTo>
                      <a:pt x="174" y="56"/>
                    </a:lnTo>
                    <a:lnTo>
                      <a:pt x="182" y="70"/>
                    </a:lnTo>
                    <a:lnTo>
                      <a:pt x="186" y="86"/>
                    </a:lnTo>
                    <a:lnTo>
                      <a:pt x="188" y="104"/>
                    </a:lnTo>
                    <a:lnTo>
                      <a:pt x="188" y="104"/>
                    </a:lnTo>
                    <a:lnTo>
                      <a:pt x="188" y="108"/>
                    </a:lnTo>
                    <a:lnTo>
                      <a:pt x="188" y="10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Freeform 325"/>
              <p:cNvSpPr>
                <a:spLocks/>
              </p:cNvSpPr>
              <p:nvPr/>
            </p:nvSpPr>
            <p:spPr bwMode="auto">
              <a:xfrm>
                <a:off x="3141663" y="6694488"/>
                <a:ext cx="174625" cy="98425"/>
              </a:xfrm>
              <a:custGeom>
                <a:avLst/>
                <a:gdLst>
                  <a:gd name="T0" fmla="*/ 0 w 110"/>
                  <a:gd name="T1" fmla="*/ 8 h 62"/>
                  <a:gd name="T2" fmla="*/ 6 w 110"/>
                  <a:gd name="T3" fmla="*/ 8 h 62"/>
                  <a:gd name="T4" fmla="*/ 6 w 110"/>
                  <a:gd name="T5" fmla="*/ 16 h 62"/>
                  <a:gd name="T6" fmla="*/ 0 w 110"/>
                  <a:gd name="T7" fmla="*/ 16 h 62"/>
                  <a:gd name="T8" fmla="*/ 0 w 110"/>
                  <a:gd name="T9" fmla="*/ 24 h 62"/>
                  <a:gd name="T10" fmla="*/ 6 w 110"/>
                  <a:gd name="T11" fmla="*/ 24 h 62"/>
                  <a:gd name="T12" fmla="*/ 6 w 110"/>
                  <a:gd name="T13" fmla="*/ 32 h 62"/>
                  <a:gd name="T14" fmla="*/ 0 w 110"/>
                  <a:gd name="T15" fmla="*/ 32 h 62"/>
                  <a:gd name="T16" fmla="*/ 0 w 110"/>
                  <a:gd name="T17" fmla="*/ 32 h 62"/>
                  <a:gd name="T18" fmla="*/ 2 w 110"/>
                  <a:gd name="T19" fmla="*/ 40 h 62"/>
                  <a:gd name="T20" fmla="*/ 8 w 110"/>
                  <a:gd name="T21" fmla="*/ 46 h 62"/>
                  <a:gd name="T22" fmla="*/ 16 w 110"/>
                  <a:gd name="T23" fmla="*/ 50 h 62"/>
                  <a:gd name="T24" fmla="*/ 24 w 110"/>
                  <a:gd name="T25" fmla="*/ 52 h 62"/>
                  <a:gd name="T26" fmla="*/ 24 w 110"/>
                  <a:gd name="T27" fmla="*/ 52 h 62"/>
                  <a:gd name="T28" fmla="*/ 26 w 110"/>
                  <a:gd name="T29" fmla="*/ 56 h 62"/>
                  <a:gd name="T30" fmla="*/ 30 w 110"/>
                  <a:gd name="T31" fmla="*/ 58 h 62"/>
                  <a:gd name="T32" fmla="*/ 34 w 110"/>
                  <a:gd name="T33" fmla="*/ 60 h 62"/>
                  <a:gd name="T34" fmla="*/ 38 w 110"/>
                  <a:gd name="T35" fmla="*/ 62 h 62"/>
                  <a:gd name="T36" fmla="*/ 72 w 110"/>
                  <a:gd name="T37" fmla="*/ 62 h 62"/>
                  <a:gd name="T38" fmla="*/ 72 w 110"/>
                  <a:gd name="T39" fmla="*/ 62 h 62"/>
                  <a:gd name="T40" fmla="*/ 76 w 110"/>
                  <a:gd name="T41" fmla="*/ 60 h 62"/>
                  <a:gd name="T42" fmla="*/ 80 w 110"/>
                  <a:gd name="T43" fmla="*/ 58 h 62"/>
                  <a:gd name="T44" fmla="*/ 84 w 110"/>
                  <a:gd name="T45" fmla="*/ 56 h 62"/>
                  <a:gd name="T46" fmla="*/ 86 w 110"/>
                  <a:gd name="T47" fmla="*/ 52 h 62"/>
                  <a:gd name="T48" fmla="*/ 86 w 110"/>
                  <a:gd name="T49" fmla="*/ 52 h 62"/>
                  <a:gd name="T50" fmla="*/ 94 w 110"/>
                  <a:gd name="T51" fmla="*/ 50 h 62"/>
                  <a:gd name="T52" fmla="*/ 102 w 110"/>
                  <a:gd name="T53" fmla="*/ 46 h 62"/>
                  <a:gd name="T54" fmla="*/ 108 w 110"/>
                  <a:gd name="T55" fmla="*/ 40 h 62"/>
                  <a:gd name="T56" fmla="*/ 110 w 110"/>
                  <a:gd name="T57" fmla="*/ 32 h 62"/>
                  <a:gd name="T58" fmla="*/ 106 w 110"/>
                  <a:gd name="T59" fmla="*/ 32 h 62"/>
                  <a:gd name="T60" fmla="*/ 106 w 110"/>
                  <a:gd name="T61" fmla="*/ 24 h 62"/>
                  <a:gd name="T62" fmla="*/ 110 w 110"/>
                  <a:gd name="T63" fmla="*/ 24 h 62"/>
                  <a:gd name="T64" fmla="*/ 110 w 110"/>
                  <a:gd name="T65" fmla="*/ 16 h 62"/>
                  <a:gd name="T66" fmla="*/ 106 w 110"/>
                  <a:gd name="T67" fmla="*/ 16 h 62"/>
                  <a:gd name="T68" fmla="*/ 106 w 110"/>
                  <a:gd name="T69" fmla="*/ 8 h 62"/>
                  <a:gd name="T70" fmla="*/ 110 w 110"/>
                  <a:gd name="T71" fmla="*/ 8 h 62"/>
                  <a:gd name="T72" fmla="*/ 110 w 110"/>
                  <a:gd name="T73" fmla="*/ 0 h 62"/>
                  <a:gd name="T74" fmla="*/ 0 w 110"/>
                  <a:gd name="T75" fmla="*/ 0 h 62"/>
                  <a:gd name="T76" fmla="*/ 0 w 110"/>
                  <a:gd name="T77" fmla="*/ 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0" h="62">
                    <a:moveTo>
                      <a:pt x="0" y="8"/>
                    </a:moveTo>
                    <a:lnTo>
                      <a:pt x="6" y="8"/>
                    </a:lnTo>
                    <a:lnTo>
                      <a:pt x="6" y="16"/>
                    </a:lnTo>
                    <a:lnTo>
                      <a:pt x="0" y="16"/>
                    </a:lnTo>
                    <a:lnTo>
                      <a:pt x="0" y="24"/>
                    </a:lnTo>
                    <a:lnTo>
                      <a:pt x="6" y="24"/>
                    </a:lnTo>
                    <a:lnTo>
                      <a:pt x="6" y="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2" y="40"/>
                    </a:lnTo>
                    <a:lnTo>
                      <a:pt x="8" y="46"/>
                    </a:lnTo>
                    <a:lnTo>
                      <a:pt x="16" y="50"/>
                    </a:lnTo>
                    <a:lnTo>
                      <a:pt x="24" y="52"/>
                    </a:lnTo>
                    <a:lnTo>
                      <a:pt x="24" y="52"/>
                    </a:lnTo>
                    <a:lnTo>
                      <a:pt x="26" y="56"/>
                    </a:lnTo>
                    <a:lnTo>
                      <a:pt x="30" y="58"/>
                    </a:lnTo>
                    <a:lnTo>
                      <a:pt x="34" y="60"/>
                    </a:lnTo>
                    <a:lnTo>
                      <a:pt x="38" y="62"/>
                    </a:lnTo>
                    <a:lnTo>
                      <a:pt x="72" y="62"/>
                    </a:lnTo>
                    <a:lnTo>
                      <a:pt x="72" y="62"/>
                    </a:lnTo>
                    <a:lnTo>
                      <a:pt x="76" y="60"/>
                    </a:lnTo>
                    <a:lnTo>
                      <a:pt x="80" y="58"/>
                    </a:lnTo>
                    <a:lnTo>
                      <a:pt x="84" y="56"/>
                    </a:lnTo>
                    <a:lnTo>
                      <a:pt x="86" y="52"/>
                    </a:lnTo>
                    <a:lnTo>
                      <a:pt x="86" y="52"/>
                    </a:lnTo>
                    <a:lnTo>
                      <a:pt x="94" y="50"/>
                    </a:lnTo>
                    <a:lnTo>
                      <a:pt x="102" y="46"/>
                    </a:lnTo>
                    <a:lnTo>
                      <a:pt x="108" y="40"/>
                    </a:lnTo>
                    <a:lnTo>
                      <a:pt x="110" y="32"/>
                    </a:lnTo>
                    <a:lnTo>
                      <a:pt x="106" y="32"/>
                    </a:lnTo>
                    <a:lnTo>
                      <a:pt x="106" y="24"/>
                    </a:lnTo>
                    <a:lnTo>
                      <a:pt x="110" y="24"/>
                    </a:lnTo>
                    <a:lnTo>
                      <a:pt x="110" y="16"/>
                    </a:lnTo>
                    <a:lnTo>
                      <a:pt x="106" y="16"/>
                    </a:lnTo>
                    <a:lnTo>
                      <a:pt x="106" y="8"/>
                    </a:lnTo>
                    <a:lnTo>
                      <a:pt x="110" y="8"/>
                    </a:lnTo>
                    <a:lnTo>
                      <a:pt x="110" y="0"/>
                    </a:lnTo>
                    <a:lnTo>
                      <a:pt x="0" y="0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85" name="Freeform 217"/>
            <p:cNvSpPr>
              <a:spLocks noChangeAspect="1" noEditPoints="1"/>
            </p:cNvSpPr>
            <p:nvPr/>
          </p:nvSpPr>
          <p:spPr bwMode="auto">
            <a:xfrm>
              <a:off x="3675133" y="1797327"/>
              <a:ext cx="567077" cy="576000"/>
            </a:xfrm>
            <a:custGeom>
              <a:avLst/>
              <a:gdLst>
                <a:gd name="T0" fmla="*/ 49 w 125"/>
                <a:gd name="T1" fmla="*/ 16 h 127"/>
                <a:gd name="T2" fmla="*/ 36 w 125"/>
                <a:gd name="T3" fmla="*/ 18 h 127"/>
                <a:gd name="T4" fmla="*/ 25 w 125"/>
                <a:gd name="T5" fmla="*/ 26 h 127"/>
                <a:gd name="T6" fmla="*/ 18 w 125"/>
                <a:gd name="T7" fmla="*/ 37 h 127"/>
                <a:gd name="T8" fmla="*/ 15 w 125"/>
                <a:gd name="T9" fmla="*/ 50 h 127"/>
                <a:gd name="T10" fmla="*/ 18 w 125"/>
                <a:gd name="T11" fmla="*/ 64 h 127"/>
                <a:gd name="T12" fmla="*/ 25 w 125"/>
                <a:gd name="T13" fmla="*/ 75 h 127"/>
                <a:gd name="T14" fmla="*/ 36 w 125"/>
                <a:gd name="T15" fmla="*/ 81 h 127"/>
                <a:gd name="T16" fmla="*/ 49 w 125"/>
                <a:gd name="T17" fmla="*/ 85 h 127"/>
                <a:gd name="T18" fmla="*/ 63 w 125"/>
                <a:gd name="T19" fmla="*/ 81 h 127"/>
                <a:gd name="T20" fmla="*/ 73 w 125"/>
                <a:gd name="T21" fmla="*/ 75 h 127"/>
                <a:gd name="T22" fmla="*/ 81 w 125"/>
                <a:gd name="T23" fmla="*/ 64 h 127"/>
                <a:gd name="T24" fmla="*/ 84 w 125"/>
                <a:gd name="T25" fmla="*/ 50 h 127"/>
                <a:gd name="T26" fmla="*/ 81 w 125"/>
                <a:gd name="T27" fmla="*/ 37 h 127"/>
                <a:gd name="T28" fmla="*/ 73 w 125"/>
                <a:gd name="T29" fmla="*/ 26 h 127"/>
                <a:gd name="T30" fmla="*/ 63 w 125"/>
                <a:gd name="T31" fmla="*/ 18 h 127"/>
                <a:gd name="T32" fmla="*/ 49 w 125"/>
                <a:gd name="T33" fmla="*/ 16 h 127"/>
                <a:gd name="T34" fmla="*/ 49 w 125"/>
                <a:gd name="T35" fmla="*/ 0 h 127"/>
                <a:gd name="T36" fmla="*/ 68 w 125"/>
                <a:gd name="T37" fmla="*/ 4 h 127"/>
                <a:gd name="T38" fmla="*/ 85 w 125"/>
                <a:gd name="T39" fmla="*/ 16 h 127"/>
                <a:gd name="T40" fmla="*/ 95 w 125"/>
                <a:gd name="T41" fmla="*/ 31 h 127"/>
                <a:gd name="T42" fmla="*/ 99 w 125"/>
                <a:gd name="T43" fmla="*/ 50 h 127"/>
                <a:gd name="T44" fmla="*/ 97 w 125"/>
                <a:gd name="T45" fmla="*/ 64 h 127"/>
                <a:gd name="T46" fmla="*/ 91 w 125"/>
                <a:gd name="T47" fmla="*/ 77 h 127"/>
                <a:gd name="T48" fmla="*/ 91 w 125"/>
                <a:gd name="T49" fmla="*/ 78 h 127"/>
                <a:gd name="T50" fmla="*/ 122 w 125"/>
                <a:gd name="T51" fmla="*/ 109 h 127"/>
                <a:gd name="T52" fmla="*/ 124 w 125"/>
                <a:gd name="T53" fmla="*/ 113 h 127"/>
                <a:gd name="T54" fmla="*/ 125 w 125"/>
                <a:gd name="T55" fmla="*/ 116 h 127"/>
                <a:gd name="T56" fmla="*/ 124 w 125"/>
                <a:gd name="T57" fmla="*/ 120 h 127"/>
                <a:gd name="T58" fmla="*/ 122 w 125"/>
                <a:gd name="T59" fmla="*/ 123 h 127"/>
                <a:gd name="T60" fmla="*/ 119 w 125"/>
                <a:gd name="T61" fmla="*/ 126 h 127"/>
                <a:gd name="T62" fmla="*/ 115 w 125"/>
                <a:gd name="T63" fmla="*/ 127 h 127"/>
                <a:gd name="T64" fmla="*/ 111 w 125"/>
                <a:gd name="T65" fmla="*/ 126 h 127"/>
                <a:gd name="T66" fmla="*/ 107 w 125"/>
                <a:gd name="T67" fmla="*/ 123 h 127"/>
                <a:gd name="T68" fmla="*/ 77 w 125"/>
                <a:gd name="T69" fmla="*/ 93 h 127"/>
                <a:gd name="T70" fmla="*/ 76 w 125"/>
                <a:gd name="T71" fmla="*/ 92 h 127"/>
                <a:gd name="T72" fmla="*/ 64 w 125"/>
                <a:gd name="T73" fmla="*/ 98 h 127"/>
                <a:gd name="T74" fmla="*/ 49 w 125"/>
                <a:gd name="T75" fmla="*/ 101 h 127"/>
                <a:gd name="T76" fmla="*/ 30 w 125"/>
                <a:gd name="T77" fmla="*/ 97 h 127"/>
                <a:gd name="T78" fmla="*/ 14 w 125"/>
                <a:gd name="T79" fmla="*/ 85 h 127"/>
                <a:gd name="T80" fmla="*/ 4 w 125"/>
                <a:gd name="T81" fmla="*/ 69 h 127"/>
                <a:gd name="T82" fmla="*/ 0 w 125"/>
                <a:gd name="T83" fmla="*/ 50 h 127"/>
                <a:gd name="T84" fmla="*/ 4 w 125"/>
                <a:gd name="T85" fmla="*/ 31 h 127"/>
                <a:gd name="T86" fmla="*/ 14 w 125"/>
                <a:gd name="T87" fmla="*/ 16 h 127"/>
                <a:gd name="T88" fmla="*/ 30 w 125"/>
                <a:gd name="T89" fmla="*/ 4 h 127"/>
                <a:gd name="T90" fmla="*/ 49 w 125"/>
                <a:gd name="T91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5" h="127">
                  <a:moveTo>
                    <a:pt x="49" y="16"/>
                  </a:moveTo>
                  <a:lnTo>
                    <a:pt x="36" y="18"/>
                  </a:lnTo>
                  <a:lnTo>
                    <a:pt x="25" y="26"/>
                  </a:lnTo>
                  <a:lnTo>
                    <a:pt x="18" y="37"/>
                  </a:lnTo>
                  <a:lnTo>
                    <a:pt x="15" y="50"/>
                  </a:lnTo>
                  <a:lnTo>
                    <a:pt x="18" y="64"/>
                  </a:lnTo>
                  <a:lnTo>
                    <a:pt x="25" y="75"/>
                  </a:lnTo>
                  <a:lnTo>
                    <a:pt x="36" y="81"/>
                  </a:lnTo>
                  <a:lnTo>
                    <a:pt x="49" y="85"/>
                  </a:lnTo>
                  <a:lnTo>
                    <a:pt x="63" y="81"/>
                  </a:lnTo>
                  <a:lnTo>
                    <a:pt x="73" y="75"/>
                  </a:lnTo>
                  <a:lnTo>
                    <a:pt x="81" y="64"/>
                  </a:lnTo>
                  <a:lnTo>
                    <a:pt x="84" y="50"/>
                  </a:lnTo>
                  <a:lnTo>
                    <a:pt x="81" y="37"/>
                  </a:lnTo>
                  <a:lnTo>
                    <a:pt x="73" y="26"/>
                  </a:lnTo>
                  <a:lnTo>
                    <a:pt x="63" y="18"/>
                  </a:lnTo>
                  <a:lnTo>
                    <a:pt x="49" y="16"/>
                  </a:lnTo>
                  <a:close/>
                  <a:moveTo>
                    <a:pt x="49" y="0"/>
                  </a:moveTo>
                  <a:lnTo>
                    <a:pt x="68" y="4"/>
                  </a:lnTo>
                  <a:lnTo>
                    <a:pt x="85" y="16"/>
                  </a:lnTo>
                  <a:lnTo>
                    <a:pt x="95" y="31"/>
                  </a:lnTo>
                  <a:lnTo>
                    <a:pt x="99" y="50"/>
                  </a:lnTo>
                  <a:lnTo>
                    <a:pt x="97" y="64"/>
                  </a:lnTo>
                  <a:lnTo>
                    <a:pt x="91" y="77"/>
                  </a:lnTo>
                  <a:lnTo>
                    <a:pt x="91" y="78"/>
                  </a:lnTo>
                  <a:lnTo>
                    <a:pt x="122" y="109"/>
                  </a:lnTo>
                  <a:lnTo>
                    <a:pt x="124" y="113"/>
                  </a:lnTo>
                  <a:lnTo>
                    <a:pt x="125" y="116"/>
                  </a:lnTo>
                  <a:lnTo>
                    <a:pt x="124" y="120"/>
                  </a:lnTo>
                  <a:lnTo>
                    <a:pt x="122" y="123"/>
                  </a:lnTo>
                  <a:lnTo>
                    <a:pt x="119" y="126"/>
                  </a:lnTo>
                  <a:lnTo>
                    <a:pt x="115" y="127"/>
                  </a:lnTo>
                  <a:lnTo>
                    <a:pt x="111" y="126"/>
                  </a:lnTo>
                  <a:lnTo>
                    <a:pt x="107" y="123"/>
                  </a:lnTo>
                  <a:lnTo>
                    <a:pt x="77" y="93"/>
                  </a:lnTo>
                  <a:lnTo>
                    <a:pt x="76" y="92"/>
                  </a:lnTo>
                  <a:lnTo>
                    <a:pt x="64" y="98"/>
                  </a:lnTo>
                  <a:lnTo>
                    <a:pt x="49" y="101"/>
                  </a:lnTo>
                  <a:lnTo>
                    <a:pt x="30" y="97"/>
                  </a:lnTo>
                  <a:lnTo>
                    <a:pt x="14" y="85"/>
                  </a:lnTo>
                  <a:lnTo>
                    <a:pt x="4" y="69"/>
                  </a:lnTo>
                  <a:lnTo>
                    <a:pt x="0" y="50"/>
                  </a:lnTo>
                  <a:lnTo>
                    <a:pt x="4" y="31"/>
                  </a:lnTo>
                  <a:lnTo>
                    <a:pt x="14" y="16"/>
                  </a:lnTo>
                  <a:lnTo>
                    <a:pt x="30" y="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6" name="Freeform 218"/>
            <p:cNvSpPr>
              <a:spLocks noChangeAspect="1" noEditPoints="1"/>
            </p:cNvSpPr>
            <p:nvPr/>
          </p:nvSpPr>
          <p:spPr bwMode="auto">
            <a:xfrm>
              <a:off x="3684649" y="4645089"/>
              <a:ext cx="548046" cy="576000"/>
            </a:xfrm>
            <a:custGeom>
              <a:avLst/>
              <a:gdLst>
                <a:gd name="T0" fmla="*/ 61 w 117"/>
                <a:gd name="T1" fmla="*/ 38 h 123"/>
                <a:gd name="T2" fmla="*/ 72 w 117"/>
                <a:gd name="T3" fmla="*/ 43 h 123"/>
                <a:gd name="T4" fmla="*/ 76 w 117"/>
                <a:gd name="T5" fmla="*/ 47 h 123"/>
                <a:gd name="T6" fmla="*/ 63 w 117"/>
                <a:gd name="T7" fmla="*/ 62 h 123"/>
                <a:gd name="T8" fmla="*/ 61 w 117"/>
                <a:gd name="T9" fmla="*/ 59 h 123"/>
                <a:gd name="T10" fmla="*/ 54 w 117"/>
                <a:gd name="T11" fmla="*/ 57 h 123"/>
                <a:gd name="T12" fmla="*/ 49 w 117"/>
                <a:gd name="T13" fmla="*/ 59 h 123"/>
                <a:gd name="T14" fmla="*/ 24 w 117"/>
                <a:gd name="T15" fmla="*/ 83 h 123"/>
                <a:gd name="T16" fmla="*/ 20 w 117"/>
                <a:gd name="T17" fmla="*/ 88 h 123"/>
                <a:gd name="T18" fmla="*/ 20 w 117"/>
                <a:gd name="T19" fmla="*/ 94 h 123"/>
                <a:gd name="T20" fmla="*/ 24 w 117"/>
                <a:gd name="T21" fmla="*/ 100 h 123"/>
                <a:gd name="T22" fmla="*/ 27 w 117"/>
                <a:gd name="T23" fmla="*/ 102 h 123"/>
                <a:gd name="T24" fmla="*/ 33 w 117"/>
                <a:gd name="T25" fmla="*/ 104 h 123"/>
                <a:gd name="T26" fmla="*/ 38 w 117"/>
                <a:gd name="T27" fmla="*/ 102 h 123"/>
                <a:gd name="T28" fmla="*/ 51 w 117"/>
                <a:gd name="T29" fmla="*/ 91 h 123"/>
                <a:gd name="T30" fmla="*/ 58 w 117"/>
                <a:gd name="T31" fmla="*/ 88 h 123"/>
                <a:gd name="T32" fmla="*/ 65 w 117"/>
                <a:gd name="T33" fmla="*/ 91 h 123"/>
                <a:gd name="T34" fmla="*/ 67 w 117"/>
                <a:gd name="T35" fmla="*/ 97 h 123"/>
                <a:gd name="T36" fmla="*/ 65 w 117"/>
                <a:gd name="T37" fmla="*/ 104 h 123"/>
                <a:gd name="T38" fmla="*/ 45 w 117"/>
                <a:gd name="T39" fmla="*/ 121 h 123"/>
                <a:gd name="T40" fmla="*/ 33 w 117"/>
                <a:gd name="T41" fmla="*/ 123 h 123"/>
                <a:gd name="T42" fmla="*/ 11 w 117"/>
                <a:gd name="T43" fmla="*/ 114 h 123"/>
                <a:gd name="T44" fmla="*/ 3 w 117"/>
                <a:gd name="T45" fmla="*/ 102 h 123"/>
                <a:gd name="T46" fmla="*/ 3 w 117"/>
                <a:gd name="T47" fmla="*/ 79 h 123"/>
                <a:gd name="T48" fmla="*/ 32 w 117"/>
                <a:gd name="T49" fmla="*/ 47 h 123"/>
                <a:gd name="T50" fmla="*/ 54 w 117"/>
                <a:gd name="T51" fmla="*/ 38 h 123"/>
                <a:gd name="T52" fmla="*/ 97 w 117"/>
                <a:gd name="T53" fmla="*/ 3 h 123"/>
                <a:gd name="T54" fmla="*/ 108 w 117"/>
                <a:gd name="T55" fmla="*/ 9 h 123"/>
                <a:gd name="T56" fmla="*/ 117 w 117"/>
                <a:gd name="T57" fmla="*/ 32 h 123"/>
                <a:gd name="T58" fmla="*/ 108 w 117"/>
                <a:gd name="T59" fmla="*/ 54 h 123"/>
                <a:gd name="T60" fmla="*/ 75 w 117"/>
                <a:gd name="T61" fmla="*/ 83 h 123"/>
                <a:gd name="T62" fmla="*/ 63 w 117"/>
                <a:gd name="T63" fmla="*/ 85 h 123"/>
                <a:gd name="T64" fmla="*/ 42 w 117"/>
                <a:gd name="T65" fmla="*/ 76 h 123"/>
                <a:gd name="T66" fmla="*/ 54 w 117"/>
                <a:gd name="T67" fmla="*/ 62 h 123"/>
                <a:gd name="T68" fmla="*/ 58 w 117"/>
                <a:gd name="T69" fmla="*/ 64 h 123"/>
                <a:gd name="T70" fmla="*/ 63 w 117"/>
                <a:gd name="T71" fmla="*/ 66 h 123"/>
                <a:gd name="T72" fmla="*/ 70 w 117"/>
                <a:gd name="T73" fmla="*/ 64 h 123"/>
                <a:gd name="T74" fmla="*/ 95 w 117"/>
                <a:gd name="T75" fmla="*/ 41 h 123"/>
                <a:gd name="T76" fmla="*/ 97 w 117"/>
                <a:gd name="T77" fmla="*/ 36 h 123"/>
                <a:gd name="T78" fmla="*/ 97 w 117"/>
                <a:gd name="T79" fmla="*/ 29 h 123"/>
                <a:gd name="T80" fmla="*/ 95 w 117"/>
                <a:gd name="T81" fmla="*/ 24 h 123"/>
                <a:gd name="T82" fmla="*/ 91 w 117"/>
                <a:gd name="T83" fmla="*/ 21 h 123"/>
                <a:gd name="T84" fmla="*/ 86 w 117"/>
                <a:gd name="T85" fmla="*/ 19 h 123"/>
                <a:gd name="T86" fmla="*/ 79 w 117"/>
                <a:gd name="T87" fmla="*/ 21 h 123"/>
                <a:gd name="T88" fmla="*/ 67 w 117"/>
                <a:gd name="T89" fmla="*/ 32 h 123"/>
                <a:gd name="T90" fmla="*/ 61 w 117"/>
                <a:gd name="T91" fmla="*/ 34 h 123"/>
                <a:gd name="T92" fmla="*/ 54 w 117"/>
                <a:gd name="T93" fmla="*/ 32 h 123"/>
                <a:gd name="T94" fmla="*/ 51 w 117"/>
                <a:gd name="T95" fmla="*/ 25 h 123"/>
                <a:gd name="T96" fmla="*/ 54 w 117"/>
                <a:gd name="T97" fmla="*/ 19 h 123"/>
                <a:gd name="T98" fmla="*/ 74 w 117"/>
                <a:gd name="T99" fmla="*/ 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7" h="123">
                  <a:moveTo>
                    <a:pt x="54" y="38"/>
                  </a:moveTo>
                  <a:lnTo>
                    <a:pt x="61" y="38"/>
                  </a:lnTo>
                  <a:lnTo>
                    <a:pt x="66" y="41"/>
                  </a:lnTo>
                  <a:lnTo>
                    <a:pt x="72" y="43"/>
                  </a:lnTo>
                  <a:lnTo>
                    <a:pt x="75" y="45"/>
                  </a:lnTo>
                  <a:lnTo>
                    <a:pt x="76" y="47"/>
                  </a:lnTo>
                  <a:lnTo>
                    <a:pt x="78" y="47"/>
                  </a:lnTo>
                  <a:lnTo>
                    <a:pt x="63" y="62"/>
                  </a:lnTo>
                  <a:lnTo>
                    <a:pt x="62" y="60"/>
                  </a:lnTo>
                  <a:lnTo>
                    <a:pt x="61" y="59"/>
                  </a:lnTo>
                  <a:lnTo>
                    <a:pt x="57" y="58"/>
                  </a:lnTo>
                  <a:lnTo>
                    <a:pt x="54" y="57"/>
                  </a:lnTo>
                  <a:lnTo>
                    <a:pt x="51" y="58"/>
                  </a:lnTo>
                  <a:lnTo>
                    <a:pt x="49" y="59"/>
                  </a:lnTo>
                  <a:lnTo>
                    <a:pt x="46" y="60"/>
                  </a:lnTo>
                  <a:lnTo>
                    <a:pt x="24" y="83"/>
                  </a:lnTo>
                  <a:lnTo>
                    <a:pt x="21" y="85"/>
                  </a:lnTo>
                  <a:lnTo>
                    <a:pt x="20" y="88"/>
                  </a:lnTo>
                  <a:lnTo>
                    <a:pt x="20" y="91"/>
                  </a:lnTo>
                  <a:lnTo>
                    <a:pt x="20" y="94"/>
                  </a:lnTo>
                  <a:lnTo>
                    <a:pt x="21" y="97"/>
                  </a:lnTo>
                  <a:lnTo>
                    <a:pt x="24" y="100"/>
                  </a:lnTo>
                  <a:lnTo>
                    <a:pt x="24" y="100"/>
                  </a:lnTo>
                  <a:lnTo>
                    <a:pt x="27" y="102"/>
                  </a:lnTo>
                  <a:lnTo>
                    <a:pt x="31" y="104"/>
                  </a:lnTo>
                  <a:lnTo>
                    <a:pt x="33" y="104"/>
                  </a:lnTo>
                  <a:lnTo>
                    <a:pt x="36" y="104"/>
                  </a:lnTo>
                  <a:lnTo>
                    <a:pt x="38" y="102"/>
                  </a:lnTo>
                  <a:lnTo>
                    <a:pt x="41" y="100"/>
                  </a:lnTo>
                  <a:lnTo>
                    <a:pt x="51" y="91"/>
                  </a:lnTo>
                  <a:lnTo>
                    <a:pt x="54" y="89"/>
                  </a:lnTo>
                  <a:lnTo>
                    <a:pt x="58" y="88"/>
                  </a:lnTo>
                  <a:lnTo>
                    <a:pt x="61" y="89"/>
                  </a:lnTo>
                  <a:lnTo>
                    <a:pt x="65" y="91"/>
                  </a:lnTo>
                  <a:lnTo>
                    <a:pt x="66" y="94"/>
                  </a:lnTo>
                  <a:lnTo>
                    <a:pt x="67" y="97"/>
                  </a:lnTo>
                  <a:lnTo>
                    <a:pt x="66" y="101"/>
                  </a:lnTo>
                  <a:lnTo>
                    <a:pt x="65" y="104"/>
                  </a:lnTo>
                  <a:lnTo>
                    <a:pt x="55" y="114"/>
                  </a:lnTo>
                  <a:lnTo>
                    <a:pt x="45" y="121"/>
                  </a:lnTo>
                  <a:lnTo>
                    <a:pt x="33" y="123"/>
                  </a:lnTo>
                  <a:lnTo>
                    <a:pt x="33" y="123"/>
                  </a:lnTo>
                  <a:lnTo>
                    <a:pt x="21" y="121"/>
                  </a:lnTo>
                  <a:lnTo>
                    <a:pt x="11" y="114"/>
                  </a:lnTo>
                  <a:lnTo>
                    <a:pt x="10" y="113"/>
                  </a:lnTo>
                  <a:lnTo>
                    <a:pt x="3" y="102"/>
                  </a:lnTo>
                  <a:lnTo>
                    <a:pt x="0" y="91"/>
                  </a:lnTo>
                  <a:lnTo>
                    <a:pt x="3" y="79"/>
                  </a:lnTo>
                  <a:lnTo>
                    <a:pt x="10" y="70"/>
                  </a:lnTo>
                  <a:lnTo>
                    <a:pt x="32" y="47"/>
                  </a:lnTo>
                  <a:lnTo>
                    <a:pt x="42" y="40"/>
                  </a:lnTo>
                  <a:lnTo>
                    <a:pt x="54" y="38"/>
                  </a:lnTo>
                  <a:close/>
                  <a:moveTo>
                    <a:pt x="86" y="0"/>
                  </a:moveTo>
                  <a:lnTo>
                    <a:pt x="97" y="3"/>
                  </a:lnTo>
                  <a:lnTo>
                    <a:pt x="107" y="9"/>
                  </a:lnTo>
                  <a:lnTo>
                    <a:pt x="108" y="9"/>
                  </a:lnTo>
                  <a:lnTo>
                    <a:pt x="114" y="20"/>
                  </a:lnTo>
                  <a:lnTo>
                    <a:pt x="117" y="32"/>
                  </a:lnTo>
                  <a:lnTo>
                    <a:pt x="114" y="43"/>
                  </a:lnTo>
                  <a:lnTo>
                    <a:pt x="108" y="54"/>
                  </a:lnTo>
                  <a:lnTo>
                    <a:pt x="86" y="76"/>
                  </a:lnTo>
                  <a:lnTo>
                    <a:pt x="75" y="83"/>
                  </a:lnTo>
                  <a:lnTo>
                    <a:pt x="63" y="85"/>
                  </a:lnTo>
                  <a:lnTo>
                    <a:pt x="63" y="85"/>
                  </a:lnTo>
                  <a:lnTo>
                    <a:pt x="51" y="83"/>
                  </a:lnTo>
                  <a:lnTo>
                    <a:pt x="42" y="76"/>
                  </a:lnTo>
                  <a:lnTo>
                    <a:pt x="41" y="75"/>
                  </a:lnTo>
                  <a:lnTo>
                    <a:pt x="54" y="62"/>
                  </a:lnTo>
                  <a:lnTo>
                    <a:pt x="55" y="63"/>
                  </a:lnTo>
                  <a:lnTo>
                    <a:pt x="58" y="64"/>
                  </a:lnTo>
                  <a:lnTo>
                    <a:pt x="61" y="66"/>
                  </a:lnTo>
                  <a:lnTo>
                    <a:pt x="63" y="66"/>
                  </a:lnTo>
                  <a:lnTo>
                    <a:pt x="67" y="66"/>
                  </a:lnTo>
                  <a:lnTo>
                    <a:pt x="70" y="64"/>
                  </a:lnTo>
                  <a:lnTo>
                    <a:pt x="72" y="63"/>
                  </a:lnTo>
                  <a:lnTo>
                    <a:pt x="95" y="41"/>
                  </a:lnTo>
                  <a:lnTo>
                    <a:pt x="96" y="38"/>
                  </a:lnTo>
                  <a:lnTo>
                    <a:pt x="97" y="36"/>
                  </a:lnTo>
                  <a:lnTo>
                    <a:pt x="97" y="32"/>
                  </a:lnTo>
                  <a:lnTo>
                    <a:pt x="97" y="29"/>
                  </a:lnTo>
                  <a:lnTo>
                    <a:pt x="96" y="26"/>
                  </a:lnTo>
                  <a:lnTo>
                    <a:pt x="95" y="24"/>
                  </a:lnTo>
                  <a:lnTo>
                    <a:pt x="93" y="22"/>
                  </a:lnTo>
                  <a:lnTo>
                    <a:pt x="91" y="21"/>
                  </a:lnTo>
                  <a:lnTo>
                    <a:pt x="88" y="20"/>
                  </a:lnTo>
                  <a:lnTo>
                    <a:pt x="86" y="19"/>
                  </a:lnTo>
                  <a:lnTo>
                    <a:pt x="82" y="20"/>
                  </a:lnTo>
                  <a:lnTo>
                    <a:pt x="79" y="21"/>
                  </a:lnTo>
                  <a:lnTo>
                    <a:pt x="76" y="22"/>
                  </a:lnTo>
                  <a:lnTo>
                    <a:pt x="67" y="32"/>
                  </a:lnTo>
                  <a:lnTo>
                    <a:pt x="65" y="34"/>
                  </a:lnTo>
                  <a:lnTo>
                    <a:pt x="61" y="34"/>
                  </a:lnTo>
                  <a:lnTo>
                    <a:pt x="57" y="34"/>
                  </a:lnTo>
                  <a:lnTo>
                    <a:pt x="54" y="32"/>
                  </a:lnTo>
                  <a:lnTo>
                    <a:pt x="51" y="29"/>
                  </a:lnTo>
                  <a:lnTo>
                    <a:pt x="51" y="25"/>
                  </a:lnTo>
                  <a:lnTo>
                    <a:pt x="51" y="21"/>
                  </a:lnTo>
                  <a:lnTo>
                    <a:pt x="54" y="19"/>
                  </a:lnTo>
                  <a:lnTo>
                    <a:pt x="63" y="9"/>
                  </a:lnTo>
                  <a:lnTo>
                    <a:pt x="74" y="3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7" name="Freeform 219"/>
            <p:cNvSpPr>
              <a:spLocks noChangeAspect="1" noEditPoints="1"/>
            </p:cNvSpPr>
            <p:nvPr/>
          </p:nvSpPr>
          <p:spPr bwMode="auto">
            <a:xfrm>
              <a:off x="7802642" y="4645089"/>
              <a:ext cx="449125" cy="576000"/>
            </a:xfrm>
            <a:custGeom>
              <a:avLst/>
              <a:gdLst>
                <a:gd name="T0" fmla="*/ 49 w 99"/>
                <a:gd name="T1" fmla="*/ 17 h 127"/>
                <a:gd name="T2" fmla="*/ 36 w 99"/>
                <a:gd name="T3" fmla="*/ 21 h 127"/>
                <a:gd name="T4" fmla="*/ 26 w 99"/>
                <a:gd name="T5" fmla="*/ 31 h 127"/>
                <a:gd name="T6" fmla="*/ 22 w 99"/>
                <a:gd name="T7" fmla="*/ 46 h 127"/>
                <a:gd name="T8" fmla="*/ 26 w 99"/>
                <a:gd name="T9" fmla="*/ 60 h 127"/>
                <a:gd name="T10" fmla="*/ 36 w 99"/>
                <a:gd name="T11" fmla="*/ 69 h 127"/>
                <a:gd name="T12" fmla="*/ 49 w 99"/>
                <a:gd name="T13" fmla="*/ 73 h 127"/>
                <a:gd name="T14" fmla="*/ 64 w 99"/>
                <a:gd name="T15" fmla="*/ 69 h 127"/>
                <a:gd name="T16" fmla="*/ 74 w 99"/>
                <a:gd name="T17" fmla="*/ 60 h 127"/>
                <a:gd name="T18" fmla="*/ 78 w 99"/>
                <a:gd name="T19" fmla="*/ 46 h 127"/>
                <a:gd name="T20" fmla="*/ 74 w 99"/>
                <a:gd name="T21" fmla="*/ 31 h 127"/>
                <a:gd name="T22" fmla="*/ 64 w 99"/>
                <a:gd name="T23" fmla="*/ 21 h 127"/>
                <a:gd name="T24" fmla="*/ 49 w 99"/>
                <a:gd name="T25" fmla="*/ 17 h 127"/>
                <a:gd name="T26" fmla="*/ 49 w 99"/>
                <a:gd name="T27" fmla="*/ 0 h 127"/>
                <a:gd name="T28" fmla="*/ 69 w 99"/>
                <a:gd name="T29" fmla="*/ 4 h 127"/>
                <a:gd name="T30" fmla="*/ 85 w 99"/>
                <a:gd name="T31" fmla="*/ 14 h 127"/>
                <a:gd name="T32" fmla="*/ 95 w 99"/>
                <a:gd name="T33" fmla="*/ 30 h 127"/>
                <a:gd name="T34" fmla="*/ 99 w 99"/>
                <a:gd name="T35" fmla="*/ 50 h 127"/>
                <a:gd name="T36" fmla="*/ 99 w 99"/>
                <a:gd name="T37" fmla="*/ 55 h 127"/>
                <a:gd name="T38" fmla="*/ 97 w 99"/>
                <a:gd name="T39" fmla="*/ 72 h 127"/>
                <a:gd name="T40" fmla="*/ 89 w 99"/>
                <a:gd name="T41" fmla="*/ 89 h 127"/>
                <a:gd name="T42" fmla="*/ 80 w 99"/>
                <a:gd name="T43" fmla="*/ 102 h 127"/>
                <a:gd name="T44" fmla="*/ 69 w 99"/>
                <a:gd name="T45" fmla="*/ 113 h 127"/>
                <a:gd name="T46" fmla="*/ 60 w 99"/>
                <a:gd name="T47" fmla="*/ 120 h 127"/>
                <a:gd name="T48" fmla="*/ 53 w 99"/>
                <a:gd name="T49" fmla="*/ 126 h 127"/>
                <a:gd name="T50" fmla="*/ 51 w 99"/>
                <a:gd name="T51" fmla="*/ 127 h 127"/>
                <a:gd name="T52" fmla="*/ 48 w 99"/>
                <a:gd name="T53" fmla="*/ 126 h 127"/>
                <a:gd name="T54" fmla="*/ 43 w 99"/>
                <a:gd name="T55" fmla="*/ 122 h 127"/>
                <a:gd name="T56" fmla="*/ 34 w 99"/>
                <a:gd name="T57" fmla="*/ 115 h 127"/>
                <a:gd name="T58" fmla="*/ 25 w 99"/>
                <a:gd name="T59" fmla="*/ 106 h 127"/>
                <a:gd name="T60" fmla="*/ 15 w 99"/>
                <a:gd name="T61" fmla="*/ 94 h 127"/>
                <a:gd name="T62" fmla="*/ 8 w 99"/>
                <a:gd name="T63" fmla="*/ 80 h 127"/>
                <a:gd name="T64" fmla="*/ 2 w 99"/>
                <a:gd name="T65" fmla="*/ 65 h 127"/>
                <a:gd name="T66" fmla="*/ 1 w 99"/>
                <a:gd name="T67" fmla="*/ 58 h 127"/>
                <a:gd name="T68" fmla="*/ 0 w 99"/>
                <a:gd name="T69" fmla="*/ 50 h 127"/>
                <a:gd name="T70" fmla="*/ 4 w 99"/>
                <a:gd name="T71" fmla="*/ 30 h 127"/>
                <a:gd name="T72" fmla="*/ 14 w 99"/>
                <a:gd name="T73" fmla="*/ 14 h 127"/>
                <a:gd name="T74" fmla="*/ 30 w 99"/>
                <a:gd name="T75" fmla="*/ 4 h 127"/>
                <a:gd name="T76" fmla="*/ 49 w 99"/>
                <a:gd name="T77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9" h="127">
                  <a:moveTo>
                    <a:pt x="49" y="17"/>
                  </a:moveTo>
                  <a:lnTo>
                    <a:pt x="36" y="21"/>
                  </a:lnTo>
                  <a:lnTo>
                    <a:pt x="26" y="31"/>
                  </a:lnTo>
                  <a:lnTo>
                    <a:pt x="22" y="46"/>
                  </a:lnTo>
                  <a:lnTo>
                    <a:pt x="26" y="60"/>
                  </a:lnTo>
                  <a:lnTo>
                    <a:pt x="36" y="69"/>
                  </a:lnTo>
                  <a:lnTo>
                    <a:pt x="49" y="73"/>
                  </a:lnTo>
                  <a:lnTo>
                    <a:pt x="64" y="69"/>
                  </a:lnTo>
                  <a:lnTo>
                    <a:pt x="74" y="60"/>
                  </a:lnTo>
                  <a:lnTo>
                    <a:pt x="78" y="46"/>
                  </a:lnTo>
                  <a:lnTo>
                    <a:pt x="74" y="31"/>
                  </a:lnTo>
                  <a:lnTo>
                    <a:pt x="64" y="21"/>
                  </a:lnTo>
                  <a:lnTo>
                    <a:pt x="49" y="17"/>
                  </a:lnTo>
                  <a:close/>
                  <a:moveTo>
                    <a:pt x="49" y="0"/>
                  </a:moveTo>
                  <a:lnTo>
                    <a:pt x="69" y="4"/>
                  </a:lnTo>
                  <a:lnTo>
                    <a:pt x="85" y="14"/>
                  </a:lnTo>
                  <a:lnTo>
                    <a:pt x="95" y="30"/>
                  </a:lnTo>
                  <a:lnTo>
                    <a:pt x="99" y="50"/>
                  </a:lnTo>
                  <a:lnTo>
                    <a:pt x="99" y="55"/>
                  </a:lnTo>
                  <a:lnTo>
                    <a:pt x="97" y="72"/>
                  </a:lnTo>
                  <a:lnTo>
                    <a:pt x="89" y="89"/>
                  </a:lnTo>
                  <a:lnTo>
                    <a:pt x="80" y="102"/>
                  </a:lnTo>
                  <a:lnTo>
                    <a:pt x="69" y="113"/>
                  </a:lnTo>
                  <a:lnTo>
                    <a:pt x="60" y="120"/>
                  </a:lnTo>
                  <a:lnTo>
                    <a:pt x="53" y="126"/>
                  </a:lnTo>
                  <a:lnTo>
                    <a:pt x="51" y="127"/>
                  </a:lnTo>
                  <a:lnTo>
                    <a:pt x="48" y="126"/>
                  </a:lnTo>
                  <a:lnTo>
                    <a:pt x="43" y="122"/>
                  </a:lnTo>
                  <a:lnTo>
                    <a:pt x="34" y="115"/>
                  </a:lnTo>
                  <a:lnTo>
                    <a:pt x="25" y="106"/>
                  </a:lnTo>
                  <a:lnTo>
                    <a:pt x="15" y="94"/>
                  </a:lnTo>
                  <a:lnTo>
                    <a:pt x="8" y="80"/>
                  </a:lnTo>
                  <a:lnTo>
                    <a:pt x="2" y="65"/>
                  </a:lnTo>
                  <a:lnTo>
                    <a:pt x="1" y="58"/>
                  </a:lnTo>
                  <a:lnTo>
                    <a:pt x="0" y="50"/>
                  </a:lnTo>
                  <a:lnTo>
                    <a:pt x="4" y="30"/>
                  </a:lnTo>
                  <a:lnTo>
                    <a:pt x="14" y="14"/>
                  </a:lnTo>
                  <a:lnTo>
                    <a:pt x="30" y="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8" name="Freeform 221"/>
            <p:cNvSpPr>
              <a:spLocks noChangeAspect="1"/>
            </p:cNvSpPr>
            <p:nvPr/>
          </p:nvSpPr>
          <p:spPr bwMode="auto">
            <a:xfrm>
              <a:off x="7727024" y="1797327"/>
              <a:ext cx="600359" cy="576000"/>
            </a:xfrm>
            <a:custGeom>
              <a:avLst/>
              <a:gdLst>
                <a:gd name="T0" fmla="*/ 61 w 124"/>
                <a:gd name="T1" fmla="*/ 0 h 119"/>
                <a:gd name="T2" fmla="*/ 82 w 124"/>
                <a:gd name="T3" fmla="*/ 38 h 119"/>
                <a:gd name="T4" fmla="*/ 124 w 124"/>
                <a:gd name="T5" fmla="*/ 45 h 119"/>
                <a:gd name="T6" fmla="*/ 95 w 124"/>
                <a:gd name="T7" fmla="*/ 77 h 119"/>
                <a:gd name="T8" fmla="*/ 101 w 124"/>
                <a:gd name="T9" fmla="*/ 119 h 119"/>
                <a:gd name="T10" fmla="*/ 61 w 124"/>
                <a:gd name="T11" fmla="*/ 100 h 119"/>
                <a:gd name="T12" fmla="*/ 23 w 124"/>
                <a:gd name="T13" fmla="*/ 119 h 119"/>
                <a:gd name="T14" fmla="*/ 29 w 124"/>
                <a:gd name="T15" fmla="*/ 77 h 119"/>
                <a:gd name="T16" fmla="*/ 0 w 124"/>
                <a:gd name="T17" fmla="*/ 45 h 119"/>
                <a:gd name="T18" fmla="*/ 42 w 124"/>
                <a:gd name="T19" fmla="*/ 38 h 119"/>
                <a:gd name="T20" fmla="*/ 61 w 124"/>
                <a:gd name="T2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19">
                  <a:moveTo>
                    <a:pt x="61" y="0"/>
                  </a:moveTo>
                  <a:lnTo>
                    <a:pt x="82" y="38"/>
                  </a:lnTo>
                  <a:lnTo>
                    <a:pt x="124" y="45"/>
                  </a:lnTo>
                  <a:lnTo>
                    <a:pt x="95" y="77"/>
                  </a:lnTo>
                  <a:lnTo>
                    <a:pt x="101" y="119"/>
                  </a:lnTo>
                  <a:lnTo>
                    <a:pt x="61" y="100"/>
                  </a:lnTo>
                  <a:lnTo>
                    <a:pt x="23" y="119"/>
                  </a:lnTo>
                  <a:lnTo>
                    <a:pt x="29" y="77"/>
                  </a:lnTo>
                  <a:lnTo>
                    <a:pt x="0" y="45"/>
                  </a:lnTo>
                  <a:lnTo>
                    <a:pt x="42" y="38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cxnSp>
          <p:nvCxnSpPr>
            <p:cNvPr id="93" name="直接连接符 92"/>
            <p:cNvCxnSpPr/>
            <p:nvPr/>
          </p:nvCxnSpPr>
          <p:spPr>
            <a:xfrm>
              <a:off x="4368945" y="2325192"/>
              <a:ext cx="751500" cy="72008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接连接符 93"/>
            <p:cNvCxnSpPr/>
            <p:nvPr/>
          </p:nvCxnSpPr>
          <p:spPr>
            <a:xfrm>
              <a:off x="6817855" y="4079883"/>
              <a:ext cx="875741" cy="85320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/>
            <p:nvPr/>
          </p:nvCxnSpPr>
          <p:spPr>
            <a:xfrm flipH="1">
              <a:off x="7023607" y="2325192"/>
              <a:ext cx="751500" cy="72008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连接符 95"/>
            <p:cNvCxnSpPr/>
            <p:nvPr/>
          </p:nvCxnSpPr>
          <p:spPr>
            <a:xfrm flipH="1">
              <a:off x="4368945" y="4079883"/>
              <a:ext cx="823528" cy="806583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组合 42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44" name="椭圆 43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cxnSp>
        <p:nvCxnSpPr>
          <p:cNvPr id="57" name="直接连接符 56"/>
          <p:cNvCxnSpPr/>
          <p:nvPr/>
        </p:nvCxnSpPr>
        <p:spPr>
          <a:xfrm>
            <a:off x="2594217" y="804428"/>
            <a:ext cx="82461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平行四边形 57"/>
          <p:cNvSpPr/>
          <p:nvPr/>
        </p:nvSpPr>
        <p:spPr>
          <a:xfrm>
            <a:off x="2159134" y="332774"/>
            <a:ext cx="590705" cy="479165"/>
          </a:xfrm>
          <a:prstGeom prst="parallelogram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5</a:t>
            </a:r>
            <a:endParaRPr lang="zh-CN" altLang="en-US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3206993" y="351899"/>
            <a:ext cx="4691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收益与价值分析</a:t>
            </a:r>
            <a:endParaRPr lang="zh-CN" altLang="en-US" sz="2400" b="1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731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9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 flipH="1">
            <a:off x="5876089" y="-685186"/>
            <a:ext cx="6782846" cy="8387873"/>
            <a:chOff x="-1344978" y="-685187"/>
            <a:chExt cx="6781080" cy="8387873"/>
          </a:xfrm>
        </p:grpSpPr>
        <p:sp>
          <p:nvSpPr>
            <p:cNvPr id="2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-574093" y="4429124"/>
              <a:ext cx="2798256" cy="279825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-185195" y="5404454"/>
              <a:ext cx="1351188" cy="135118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666017" y="5533920"/>
              <a:ext cx="1894088" cy="189408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517229" y="5808598"/>
              <a:ext cx="1894088" cy="189408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2625707" y="3733966"/>
              <a:ext cx="817868" cy="81786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2371916" y="4306414"/>
              <a:ext cx="245420" cy="2454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1921862" y="3754016"/>
              <a:ext cx="245420" cy="2454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3779290" y="3536976"/>
              <a:ext cx="245420" cy="2454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3533870" y="4916451"/>
              <a:ext cx="490840" cy="4908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3779289" y="156746"/>
              <a:ext cx="1656813" cy="1656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3"/>
          <p:cNvGrpSpPr/>
          <p:nvPr/>
        </p:nvGrpSpPr>
        <p:grpSpPr>
          <a:xfrm>
            <a:off x="-13855" y="-394466"/>
            <a:ext cx="2160000" cy="2160000"/>
            <a:chOff x="10127978" y="-346435"/>
            <a:chExt cx="2160000" cy="2160000"/>
          </a:xfrm>
        </p:grpSpPr>
        <p:sp>
          <p:nvSpPr>
            <p:cNvPr id="23" name="椭圆 22"/>
            <p:cNvSpPr/>
            <p:nvPr/>
          </p:nvSpPr>
          <p:spPr>
            <a:xfrm>
              <a:off x="10127978" y="-346435"/>
              <a:ext cx="2160000" cy="2160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4" name="组合 2"/>
            <p:cNvGrpSpPr/>
            <p:nvPr/>
          </p:nvGrpSpPr>
          <p:grpSpPr>
            <a:xfrm>
              <a:off x="10127978" y="100561"/>
              <a:ext cx="2160000" cy="1266009"/>
              <a:chOff x="2619524" y="964880"/>
              <a:chExt cx="2160000" cy="1266009"/>
            </a:xfrm>
          </p:grpSpPr>
          <p:pic>
            <p:nvPicPr>
              <p:cNvPr id="25" name="图片 24">
                <a:extLst>
                  <a:ext uri="{FF2B5EF4-FFF2-40B4-BE49-F238E27FC236}">
                    <a16:creationId xmlns="" xmlns:a16="http://schemas.microsoft.com/office/drawing/2014/main" id="{C4F6EF64-C2E2-E547-808D-72F096570B9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19524" y="964880"/>
                <a:ext cx="2160000" cy="985631"/>
              </a:xfrm>
              <a:prstGeom prst="rect">
                <a:avLst/>
              </a:prstGeom>
            </p:spPr>
          </p:pic>
          <p:sp>
            <p:nvSpPr>
              <p:cNvPr id="26" name="文本框 12">
                <a:extLst>
                  <a:ext uri="{FF2B5EF4-FFF2-40B4-BE49-F238E27FC236}">
                    <a16:creationId xmlns="" xmlns:a16="http://schemas.microsoft.com/office/drawing/2014/main" id="{7001EBBC-CE59-474A-B9E0-37D330F855C9}"/>
                  </a:ext>
                </a:extLst>
              </p:cNvPr>
              <p:cNvSpPr txBox="1"/>
              <p:nvPr userDrawn="1"/>
            </p:nvSpPr>
            <p:spPr>
              <a:xfrm>
                <a:off x="2628313" y="1953890"/>
                <a:ext cx="214242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200" dirty="0">
                    <a:gradFill>
                      <a:gsLst>
                        <a:gs pos="0">
                          <a:srgbClr val="01A8FF"/>
                        </a:gs>
                        <a:gs pos="100000">
                          <a:srgbClr val="D460FF"/>
                        </a:gs>
                      </a:gsLst>
                      <a:lin ang="2700000" scaled="1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智 创 </a:t>
                </a:r>
                <a:r>
                  <a:rPr lang="en-US" altLang="zh-CN" sz="1200" dirty="0">
                    <a:gradFill>
                      <a:gsLst>
                        <a:gs pos="0">
                          <a:srgbClr val="01A8FF"/>
                        </a:gs>
                        <a:gs pos="100000">
                          <a:srgbClr val="D460FF"/>
                        </a:gs>
                      </a:gsLst>
                      <a:lin ang="2700000" scaled="1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· </a:t>
                </a:r>
                <a:r>
                  <a:rPr lang="zh-CN" altLang="en-US" sz="1200" dirty="0">
                    <a:gradFill>
                      <a:gsLst>
                        <a:gs pos="0">
                          <a:srgbClr val="01A8FF"/>
                        </a:gs>
                        <a:gs pos="100000">
                          <a:srgbClr val="D460FF"/>
                        </a:gs>
                      </a:gsLst>
                      <a:lin ang="2700000" scaled="1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探 索 </a:t>
                </a:r>
                <a:r>
                  <a:rPr lang="en-US" altLang="zh-CN" sz="1200" dirty="0">
                    <a:gradFill>
                      <a:gsLst>
                        <a:gs pos="0">
                          <a:srgbClr val="01A8FF"/>
                        </a:gs>
                        <a:gs pos="100000">
                          <a:srgbClr val="D460FF"/>
                        </a:gs>
                      </a:gsLst>
                      <a:lin ang="2700000" scaled="1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· </a:t>
                </a:r>
                <a:r>
                  <a:rPr lang="zh-CN" altLang="en-US" sz="1200" dirty="0">
                    <a:gradFill>
                      <a:gsLst>
                        <a:gs pos="0">
                          <a:srgbClr val="01A8FF"/>
                        </a:gs>
                        <a:gs pos="100000">
                          <a:srgbClr val="D460FF"/>
                        </a:gs>
                      </a:gsLst>
                      <a:lin ang="2700000" scaled="1"/>
                    </a:gra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应 用</a:t>
                </a:r>
              </a:p>
            </p:txBody>
          </p:sp>
        </p:grpSp>
      </p:grpSp>
      <p:grpSp>
        <p:nvGrpSpPr>
          <p:cNvPr id="32" name="组 31"/>
          <p:cNvGrpSpPr/>
          <p:nvPr/>
        </p:nvGrpSpPr>
        <p:grpSpPr>
          <a:xfrm>
            <a:off x="1531333" y="2551255"/>
            <a:ext cx="9132508" cy="2223865"/>
            <a:chOff x="1403277" y="2315725"/>
            <a:chExt cx="9132508" cy="2223865"/>
          </a:xfrm>
        </p:grpSpPr>
        <p:sp>
          <p:nvSpPr>
            <p:cNvPr id="20" name="矩形 19"/>
            <p:cNvSpPr/>
            <p:nvPr/>
          </p:nvSpPr>
          <p:spPr>
            <a:xfrm>
              <a:off x="4858725" y="2374636"/>
              <a:ext cx="5677060" cy="1260000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zh-CN" sz="6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THANK</a:t>
              </a:r>
              <a:r>
                <a:rPr lang="zh-CN" altLang="en-US" sz="6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6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YOU</a:t>
              </a:r>
              <a:endParaRPr lang="zh-CN" altLang="en-US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403277" y="2315725"/>
              <a:ext cx="3973286" cy="1261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4000" b="1" kern="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RPA</a:t>
              </a:r>
              <a:r>
                <a:rPr lang="en-US" altLang="zh-CN" sz="4000" b="1" kern="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 + </a:t>
              </a:r>
              <a:r>
                <a:rPr lang="en-US" altLang="zh-CN" sz="4000" b="1" kern="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OCR</a:t>
              </a:r>
            </a:p>
            <a:p>
              <a:r>
                <a:rPr lang="zh-CN" altLang="en-US" sz="3600" b="1" kern="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公文排版</a:t>
              </a:r>
              <a:endParaRPr lang="en-US" altLang="zh-CN" sz="3600" b="1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28" name="直接连接符 24"/>
            <p:cNvCxnSpPr/>
            <p:nvPr/>
          </p:nvCxnSpPr>
          <p:spPr>
            <a:xfrm flipV="1">
              <a:off x="1434430" y="3614292"/>
              <a:ext cx="3420000" cy="6489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文本框 28"/>
            <p:cNvSpPr txBox="1"/>
            <p:nvPr/>
          </p:nvSpPr>
          <p:spPr>
            <a:xfrm>
              <a:off x="1434431" y="3665183"/>
              <a:ext cx="3757895" cy="874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anose="020B0604020202020204" pitchFamily="34" charset="0"/>
                </a:rPr>
                <a:t>中国银行苏州</a:t>
              </a:r>
              <a:r>
                <a:rPr lang="zh-CN" alt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anose="020B0604020202020204" pitchFamily="34" charset="0"/>
                </a:rPr>
                <a:t>分行 </a:t>
              </a:r>
              <a:r>
                <a:rPr lang="en-US" altLang="zh-CN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anose="020B0604020202020204" pitchFamily="34" charset="0"/>
                </a:rPr>
                <a:t>S</a:t>
              </a:r>
              <a:r>
                <a:rPr lang="en-US" altLang="zh-CN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anose="020B0604020202020204" pitchFamily="34" charset="0"/>
                </a:rPr>
                <a:t>paceX</a:t>
              </a:r>
              <a:r>
                <a:rPr lang="zh-CN" alt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anose="020B0604020202020204" pitchFamily="34" charset="0"/>
                </a:rPr>
                <a:t>小队</a:t>
              </a:r>
              <a:endParaRPr lang="en-US" altLang="zh-CN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anose="020B0604020202020204" pitchFamily="34" charset="0"/>
                </a:rPr>
                <a:t>2021</a:t>
              </a:r>
              <a:r>
                <a:rPr lang="zh-CN" alt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anose="020B0604020202020204" pitchFamily="34" charset="0"/>
                </a:rPr>
                <a:t>年</a:t>
              </a:r>
              <a:r>
                <a:rPr lang="en-US" altLang="zh-CN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anose="020B0604020202020204" pitchFamily="34" charset="0"/>
                </a:rPr>
                <a:t>6</a:t>
              </a:r>
              <a:r>
                <a:rPr lang="zh-CN" alt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itchFamily="34" charset="-122"/>
                  <a:ea typeface="微软雅黑" pitchFamily="34" charset="-122"/>
                  <a:cs typeface="Arial" panose="020B0604020202020204" pitchFamily="34" charset="0"/>
                </a:rPr>
                <a:t>月</a:t>
              </a:r>
              <a:endPara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770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主题1">
  <a:themeElements>
    <a:clrScheme name="MOMODA1">
      <a:dk1>
        <a:sysClr val="windowText" lastClr="000000"/>
      </a:dk1>
      <a:lt1>
        <a:sysClr val="window" lastClr="FFFFFF"/>
      </a:lt1>
      <a:dk2>
        <a:srgbClr val="A5A5A5"/>
      </a:dk2>
      <a:lt2>
        <a:srgbClr val="DCD8DC"/>
      </a:lt2>
      <a:accent1>
        <a:srgbClr val="CF5F55"/>
      </a:accent1>
      <a:accent2>
        <a:srgbClr val="F2C06B"/>
      </a:accent2>
      <a:accent3>
        <a:srgbClr val="5F9387"/>
      </a:accent3>
      <a:accent4>
        <a:srgbClr val="97A6AB"/>
      </a:accent4>
      <a:accent5>
        <a:srgbClr val="837664"/>
      </a:accent5>
      <a:accent6>
        <a:srgbClr val="3F3F3F"/>
      </a:accent6>
      <a:hlink>
        <a:srgbClr val="FFFFFF"/>
      </a:hlink>
      <a:folHlink>
        <a:srgbClr val="8C8C8C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主题1" id="{CBFA3A83-6BCC-4EE0-BB32-B92CCBD9E2A4}" vid="{69435C07-64FA-4E6E-A1D3-F570153E1B26}"/>
    </a:ext>
  </a:extLst>
</a:theme>
</file>

<file path=ppt/theme/theme2.xml><?xml version="1.0" encoding="utf-8"?>
<a:theme xmlns:a="http://schemas.openxmlformats.org/drawingml/2006/main" name="1_主题1">
  <a:themeElements>
    <a:clrScheme name="MOMODA1">
      <a:dk1>
        <a:sysClr val="windowText" lastClr="000000"/>
      </a:dk1>
      <a:lt1>
        <a:sysClr val="window" lastClr="FFFFFF"/>
      </a:lt1>
      <a:dk2>
        <a:srgbClr val="A5A5A5"/>
      </a:dk2>
      <a:lt2>
        <a:srgbClr val="DCD8DC"/>
      </a:lt2>
      <a:accent1>
        <a:srgbClr val="CF5F55"/>
      </a:accent1>
      <a:accent2>
        <a:srgbClr val="F2C06B"/>
      </a:accent2>
      <a:accent3>
        <a:srgbClr val="5F9387"/>
      </a:accent3>
      <a:accent4>
        <a:srgbClr val="97A6AB"/>
      </a:accent4>
      <a:accent5>
        <a:srgbClr val="837664"/>
      </a:accent5>
      <a:accent6>
        <a:srgbClr val="3F3F3F"/>
      </a:accent6>
      <a:hlink>
        <a:srgbClr val="FFFFFF"/>
      </a:hlink>
      <a:folHlink>
        <a:srgbClr val="8C8C8C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主题1" id="{CBFA3A83-6BCC-4EE0-BB32-B92CCBD9E2A4}" vid="{69435C07-64FA-4E6E-A1D3-F570153E1B26}"/>
    </a:ext>
  </a:extLst>
</a:theme>
</file>

<file path=ppt/theme/theme3.xml><?xml version="1.0" encoding="utf-8"?>
<a:theme xmlns:a="http://schemas.openxmlformats.org/drawingml/2006/main" name="2_主题1">
  <a:themeElements>
    <a:clrScheme name="MOMODA1">
      <a:dk1>
        <a:sysClr val="windowText" lastClr="000000"/>
      </a:dk1>
      <a:lt1>
        <a:sysClr val="window" lastClr="FFFFFF"/>
      </a:lt1>
      <a:dk2>
        <a:srgbClr val="A5A5A5"/>
      </a:dk2>
      <a:lt2>
        <a:srgbClr val="DCD8DC"/>
      </a:lt2>
      <a:accent1>
        <a:srgbClr val="CF5F55"/>
      </a:accent1>
      <a:accent2>
        <a:srgbClr val="F2C06B"/>
      </a:accent2>
      <a:accent3>
        <a:srgbClr val="5F9387"/>
      </a:accent3>
      <a:accent4>
        <a:srgbClr val="97A6AB"/>
      </a:accent4>
      <a:accent5>
        <a:srgbClr val="837664"/>
      </a:accent5>
      <a:accent6>
        <a:srgbClr val="3F3F3F"/>
      </a:accent6>
      <a:hlink>
        <a:srgbClr val="FFFFFF"/>
      </a:hlink>
      <a:folHlink>
        <a:srgbClr val="8C8C8C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主题1" id="{CBFA3A83-6BCC-4EE0-BB32-B92CCBD9E2A4}" vid="{69435C07-64FA-4E6E-A1D3-F570153E1B26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4520</TotalTime>
  <Words>789</Words>
  <Application>Microsoft Macintosh PowerPoint</Application>
  <PresentationFormat>自定义</PresentationFormat>
  <Paragraphs>79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 Black</vt:lpstr>
      <vt:lpstr>Calibri</vt:lpstr>
      <vt:lpstr>Calibri Light</vt:lpstr>
      <vt:lpstr>Microsoft YaHei</vt:lpstr>
      <vt:lpstr>Times New Roman</vt:lpstr>
      <vt:lpstr>Wingdings</vt:lpstr>
      <vt:lpstr>宋体</vt:lpstr>
      <vt:lpstr>맑은 고딕</vt:lpstr>
      <vt:lpstr>微软雅黑</vt:lpstr>
      <vt:lpstr>Arial</vt:lpstr>
      <vt:lpstr>主题1</vt:lpstr>
      <vt:lpstr>1_主题1</vt:lpstr>
      <vt:lpstr>2_主题1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Microsoft Office 用户</cp:lastModifiedBy>
  <cp:revision>127</cp:revision>
  <dcterms:created xsi:type="dcterms:W3CDTF">2015-01-07T12:23:28Z</dcterms:created>
  <dcterms:modified xsi:type="dcterms:W3CDTF">2021-06-12T09:06:28Z</dcterms:modified>
</cp:coreProperties>
</file>