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>
  <p:sldMasterIdLst>
    <p:sldMasterId id="2147483648" r:id="rId1"/>
    <p:sldMasterId id="2147483652" r:id="rId3"/>
    <p:sldMasterId id="2147483660" r:id="rId4"/>
    <p:sldMasterId id="2147483668" r:id="rId5"/>
    <p:sldMasterId id="2147483681" r:id="rId6"/>
    <p:sldMasterId id="2147483703" r:id="rId7"/>
    <p:sldMasterId id="2147483725" r:id="rId8"/>
  </p:sldMasterIdLst>
  <p:notesMasterIdLst>
    <p:notesMasterId r:id="rId11"/>
  </p:notesMasterIdLst>
  <p:handoutMasterIdLst>
    <p:handoutMasterId r:id="rId22"/>
  </p:handoutMasterIdLst>
  <p:sldIdLst>
    <p:sldId id="11567" r:id="rId9"/>
    <p:sldId id="11492" r:id="rId10"/>
    <p:sldId id="11089214" r:id="rId12"/>
    <p:sldId id="11089195" r:id="rId13"/>
    <p:sldId id="11713" r:id="rId14"/>
    <p:sldId id="11504" r:id="rId15"/>
    <p:sldId id="11672" r:id="rId16"/>
    <p:sldId id="11674" r:id="rId17"/>
    <p:sldId id="11621" r:id="rId18"/>
    <p:sldId id="11089196" r:id="rId19"/>
    <p:sldId id="11089213" r:id="rId20"/>
    <p:sldId id="11152" r:id="rId21"/>
  </p:sldIdLst>
  <p:sldSz cx="12192000" cy="6858000"/>
  <p:notesSz cx="6858000" cy="9525000"/>
  <p:defaultTextStyle>
    <a:defPPr>
      <a:defRPr lang="zh-CN"/>
    </a:defPPr>
    <a:lvl1pPr marL="0" algn="l" defTabSz="1298575" rtl="0" eaLnBrk="1" latinLnBrk="0" hangingPunct="1">
      <a:defRPr sz="2535" kern="1200">
        <a:solidFill>
          <a:schemeClr val="tx1"/>
        </a:solidFill>
        <a:latin typeface="+mn-lt"/>
        <a:ea typeface="+mn-ea"/>
        <a:cs typeface="+mn-cs"/>
      </a:defRPr>
    </a:lvl1pPr>
    <a:lvl2pPr marL="649605" algn="l" defTabSz="1298575" rtl="0" eaLnBrk="1" latinLnBrk="0" hangingPunct="1">
      <a:defRPr sz="2535" kern="1200">
        <a:solidFill>
          <a:schemeClr val="tx1"/>
        </a:solidFill>
        <a:latin typeface="+mn-lt"/>
        <a:ea typeface="+mn-ea"/>
        <a:cs typeface="+mn-cs"/>
      </a:defRPr>
    </a:lvl2pPr>
    <a:lvl3pPr marL="1298575" algn="l" defTabSz="1298575" rtl="0" eaLnBrk="1" latinLnBrk="0" hangingPunct="1">
      <a:defRPr sz="2535" kern="1200">
        <a:solidFill>
          <a:schemeClr val="tx1"/>
        </a:solidFill>
        <a:latin typeface="+mn-lt"/>
        <a:ea typeface="+mn-ea"/>
        <a:cs typeface="+mn-cs"/>
      </a:defRPr>
    </a:lvl3pPr>
    <a:lvl4pPr marL="1947545" algn="l" defTabSz="1298575" rtl="0" eaLnBrk="1" latinLnBrk="0" hangingPunct="1">
      <a:defRPr sz="2535" kern="1200">
        <a:solidFill>
          <a:schemeClr val="tx1"/>
        </a:solidFill>
        <a:latin typeface="+mn-lt"/>
        <a:ea typeface="+mn-ea"/>
        <a:cs typeface="+mn-cs"/>
      </a:defRPr>
    </a:lvl4pPr>
    <a:lvl5pPr marL="2596515" algn="l" defTabSz="1298575" rtl="0" eaLnBrk="1" latinLnBrk="0" hangingPunct="1">
      <a:defRPr sz="2535" kern="1200">
        <a:solidFill>
          <a:schemeClr val="tx1"/>
        </a:solidFill>
        <a:latin typeface="+mn-lt"/>
        <a:ea typeface="+mn-ea"/>
        <a:cs typeface="+mn-cs"/>
      </a:defRPr>
    </a:lvl5pPr>
    <a:lvl6pPr marL="3246120" algn="l" defTabSz="1298575" rtl="0" eaLnBrk="1" latinLnBrk="0" hangingPunct="1">
      <a:defRPr sz="2535" kern="1200">
        <a:solidFill>
          <a:schemeClr val="tx1"/>
        </a:solidFill>
        <a:latin typeface="+mn-lt"/>
        <a:ea typeface="+mn-ea"/>
        <a:cs typeface="+mn-cs"/>
      </a:defRPr>
    </a:lvl6pPr>
    <a:lvl7pPr marL="3895090" algn="l" defTabSz="1298575" rtl="0" eaLnBrk="1" latinLnBrk="0" hangingPunct="1">
      <a:defRPr sz="2535" kern="1200">
        <a:solidFill>
          <a:schemeClr val="tx1"/>
        </a:solidFill>
        <a:latin typeface="+mn-lt"/>
        <a:ea typeface="+mn-ea"/>
        <a:cs typeface="+mn-cs"/>
      </a:defRPr>
    </a:lvl7pPr>
    <a:lvl8pPr marL="4544695" algn="l" defTabSz="1298575" rtl="0" eaLnBrk="1" latinLnBrk="0" hangingPunct="1">
      <a:defRPr sz="2535" kern="1200">
        <a:solidFill>
          <a:schemeClr val="tx1"/>
        </a:solidFill>
        <a:latin typeface="+mn-lt"/>
        <a:ea typeface="+mn-ea"/>
        <a:cs typeface="+mn-cs"/>
      </a:defRPr>
    </a:lvl8pPr>
    <a:lvl9pPr marL="5194300" algn="l" defTabSz="1298575" rtl="0" eaLnBrk="1" latinLnBrk="0" hangingPunct="1">
      <a:defRPr sz="253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D51E8C6F-659D-4978-9A58-5DEFA1F56317}">
          <p14:sldIdLst>
            <p14:sldId id="11567"/>
            <p14:sldId id="11089214"/>
            <p14:sldId id="11089195"/>
            <p14:sldId id="11713"/>
            <p14:sldId id="11504"/>
            <p14:sldId id="11672"/>
            <p14:sldId id="11674"/>
            <p14:sldId id="11621"/>
            <p14:sldId id="11089196"/>
            <p14:sldId id="11089213"/>
            <p14:sldId id="11492"/>
          </p14:sldIdLst>
        </p14:section>
        <p14:section name="第二章" id="{0A10052F-C40D-464F-BCFA-2B73EAD3CA03}">
          <p14:sldIdLst>
            <p14:sldId id="11152"/>
          </p14:sldIdLst>
        </p14:section>
        <p14:section name="封底" id="{A76A69BA-7CAE-4EF6-9F3F-DD8F1FECAA3E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001"/>
    <a:srgbClr val="0000FF"/>
    <a:srgbClr val="C9C9C9"/>
    <a:srgbClr val="403F41"/>
    <a:srgbClr val="495971"/>
    <a:srgbClr val="AC190B"/>
    <a:srgbClr val="ECECEC"/>
    <a:srgbClr val="E8D1C5"/>
    <a:srgbClr val="72230E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96" autoAdjust="0"/>
    <p:restoredTop sz="95244" autoAdjust="0"/>
  </p:normalViewPr>
  <p:slideViewPr>
    <p:cSldViewPr>
      <p:cViewPr varScale="1">
        <p:scale>
          <a:sx n="104" d="100"/>
          <a:sy n="104" d="100"/>
        </p:scale>
        <p:origin x="354" y="192"/>
      </p:cViewPr>
      <p:guideLst>
        <p:guide orient="horz" pos="82"/>
        <p:guide pos="7589"/>
        <p:guide orient="horz" pos="2054"/>
        <p:guide pos="379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206" y="58"/>
      </p:cViewPr>
      <p:guideLst>
        <p:guide orient="horz" pos="2503"/>
        <p:guide pos="2134"/>
        <p:guide orient="horz" pos="285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1.xml"/><Relationship Id="rId8" Type="http://schemas.openxmlformats.org/officeDocument/2006/relationships/slideMaster" Target="slideMasters/slideMaster7.xml"/><Relationship Id="rId7" Type="http://schemas.openxmlformats.org/officeDocument/2006/relationships/slideMaster" Target="slideMasters/slideMaster6.xml"/><Relationship Id="rId6" Type="http://schemas.openxmlformats.org/officeDocument/2006/relationships/slideMaster" Target="slideMasters/slideMaster5.xml"/><Relationship Id="rId5" Type="http://schemas.openxmlformats.org/officeDocument/2006/relationships/slideMaster" Target="slideMasters/slideMaster4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6" Type="http://schemas.openxmlformats.org/officeDocument/2006/relationships/commentAuthors" Target="commentAuthors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handoutMaster" Target="handoutMasters/handoutMaster1.xml"/><Relationship Id="rId21" Type="http://schemas.openxmlformats.org/officeDocument/2006/relationships/slide" Target="slides/slide12.xml"/><Relationship Id="rId20" Type="http://schemas.openxmlformats.org/officeDocument/2006/relationships/slide" Target="slides/slide11.xml"/><Relationship Id="rId2" Type="http://schemas.openxmlformats.org/officeDocument/2006/relationships/theme" Target="theme/theme1.xml"/><Relationship Id="rId19" Type="http://schemas.openxmlformats.org/officeDocument/2006/relationships/slide" Target="slides/slide10.xml"/><Relationship Id="rId18" Type="http://schemas.openxmlformats.org/officeDocument/2006/relationships/slide" Target="slides/slide9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2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4" y="0"/>
            <a:ext cx="2971800" cy="47790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132F89-E6DC-4017-8E40-4BD69DB1767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4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311F4E-3592-4CCF-ADE8-601362067DD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5D21B8-FD5D-4866-B249-9171E4F268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54000" y="714375"/>
            <a:ext cx="6350000" cy="35718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1" y="4524375"/>
            <a:ext cx="5486400" cy="42862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4" y="9047098"/>
            <a:ext cx="2971800" cy="476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2C472D-E06A-4DEE-A03D-A77B88F9E2DF}" type="slidenum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4"/>
          </p:nvPr>
        </p:nvSpPr>
        <p:spPr>
          <a:xfrm>
            <a:off x="0" y="9047097"/>
            <a:ext cx="2971800" cy="47790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129857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1pPr>
    <a:lvl2pPr marL="649605" algn="l" defTabSz="129857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2pPr>
    <a:lvl3pPr marL="1298575" algn="l" defTabSz="129857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3pPr>
    <a:lvl4pPr marL="1947545" algn="l" defTabSz="129857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4pPr>
    <a:lvl5pPr marL="2596515" algn="l" defTabSz="129857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5pPr>
    <a:lvl6pPr marL="3246120" algn="l" defTabSz="129857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6pPr>
    <a:lvl7pPr marL="3895090" algn="l" defTabSz="129857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7pPr>
    <a:lvl8pPr marL="4544695" algn="l" defTabSz="129857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8pPr>
    <a:lvl9pPr marL="5194300" algn="l" defTabSz="1298575" rtl="0" eaLnBrk="1" latinLnBrk="0" hangingPunct="1">
      <a:defRPr sz="1735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6C0515-DF5D-480F-B329-D8FF6AD8555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风雅宋简体" panose="02000000000000000000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方正风雅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4000" y="714375"/>
            <a:ext cx="6350000" cy="35718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59EE92-E48D-47DA-9F6B-300ACC657C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4000" y="714375"/>
            <a:ext cx="6350000" cy="35718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6C0515-DF5D-480F-B329-D8FF6AD8555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风雅宋简体" panose="02000000000000000000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方正风雅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2250" y="714375"/>
            <a:ext cx="6353175" cy="3573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527271"/>
            <a:ext cx="5438140" cy="4288993"/>
          </a:xfrm>
          <a:prstGeom prst="rect">
            <a:avLst/>
          </a:prstGeom>
        </p:spPr>
        <p:txBody>
          <a:bodyPr/>
          <a:lstStyle/>
          <a:p>
            <a:pPr hangingPunct="1">
              <a:lnSpc>
                <a:spcPct val="120000"/>
              </a:lnSpc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6C0515-DF5D-480F-B329-D8FF6AD8555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10600030101010101" charset="-122"/>
                <a:ea typeface="方正风雅宋简体" panose="02000000000000000000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10600030101010101" charset="-122"/>
              <a:ea typeface="方正风雅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2250" y="714375"/>
            <a:ext cx="6353175" cy="3573463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527271"/>
            <a:ext cx="5438140" cy="4288993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/>
              <a:t>在公司战略上，提出了以智能化发展、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6C0515-DF5D-480F-B329-D8FF6AD8555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风雅宋简体" panose="02000000000000000000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方正风雅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E6C0515-DF5D-480F-B329-D8FF6AD8555B}" type="slidenum"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风雅宋简体" panose="02000000000000000000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方正风雅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676CE9B-81DC-4E2A-9C67-CE0D35C83AA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方正风雅宋简体" panose="02000000000000000000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方正风雅宋简体" panose="02000000000000000000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4000" y="714375"/>
            <a:ext cx="6350000" cy="35718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4000" y="714375"/>
            <a:ext cx="6350000" cy="35718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740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F086FB6-DF34-4D80-AD90-785B0E4A8E0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54000" y="714375"/>
            <a:ext cx="6350000" cy="35718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159EE92-E48D-47DA-9F6B-300ACC657C9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封面背景模板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-1"/>
            <a:ext cx="121882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2700" b="1" cap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500" y="523906"/>
            <a:ext cx="2487045" cy="6978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239349" y="800712"/>
            <a:ext cx="11880000" cy="36000"/>
          </a:xfrm>
          <a:prstGeom prst="rect">
            <a:avLst/>
          </a:prstGeom>
          <a:gradFill rotWithShape="1">
            <a:gsLst>
              <a:gs pos="0">
                <a:srgbClr val="DE35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>
              <a:solidFill>
                <a:srgbClr val="00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2" y="251324"/>
            <a:ext cx="792089" cy="39268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 hasCustomPrompt="1"/>
          </p:nvPr>
        </p:nvSpPr>
        <p:spPr>
          <a:xfrm>
            <a:off x="537845" y="840105"/>
            <a:ext cx="10972800" cy="938531"/>
          </a:xfrm>
          <a:prstGeom prst="rect">
            <a:avLst/>
          </a:prstGeom>
        </p:spPr>
        <p:txBody>
          <a:bodyPr/>
          <a:lstStyle>
            <a:lvl1pPr marL="0" indent="419100" algn="just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None/>
              <a:defRPr kumimoji="1" lang="zh-CN" altLang="en-US" sz="165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None/>
              <a:defRPr kumimoji="1" lang="zh-CN" altLang="en-US" sz="135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440" y="130625"/>
            <a:ext cx="10526960" cy="634083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1" i="0" u="none" strike="noStrike" kern="1200" cap="none" spc="-6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239349" y="800712"/>
            <a:ext cx="11880000" cy="36000"/>
          </a:xfrm>
          <a:prstGeom prst="rect">
            <a:avLst/>
          </a:prstGeom>
          <a:gradFill rotWithShape="1">
            <a:gsLst>
              <a:gs pos="0">
                <a:srgbClr val="DE35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055440" y="130625"/>
            <a:ext cx="10526960" cy="634083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1" i="0" u="none" strike="noStrike" kern="1200" cap="none" spc="-6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2" y="251324"/>
            <a:ext cx="792089" cy="392685"/>
          </a:xfrm>
          <a:prstGeom prst="rect">
            <a:avLst/>
          </a:prstGeom>
        </p:spPr>
      </p:pic>
      <p:sp>
        <p:nvSpPr>
          <p:cNvPr id="4" name="内容占位符 2"/>
          <p:cNvSpPr>
            <a:spLocks noGrp="1"/>
          </p:cNvSpPr>
          <p:nvPr>
            <p:ph idx="1" hasCustomPrompt="1"/>
          </p:nvPr>
        </p:nvSpPr>
        <p:spPr>
          <a:xfrm>
            <a:off x="537845" y="840105"/>
            <a:ext cx="10972800" cy="938531"/>
          </a:xfrm>
          <a:prstGeom prst="rect">
            <a:avLst/>
          </a:prstGeom>
        </p:spPr>
        <p:txBody>
          <a:bodyPr/>
          <a:lstStyle>
            <a:lvl1pPr marL="0" indent="419100" algn="just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None/>
              <a:defRPr kumimoji="1" lang="zh-CN" altLang="en-US" sz="165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None/>
              <a:defRPr kumimoji="1" lang="zh-CN" altLang="en-US" sz="135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239349" y="800712"/>
            <a:ext cx="11880000" cy="36000"/>
          </a:xfrm>
          <a:prstGeom prst="rect">
            <a:avLst/>
          </a:prstGeom>
          <a:gradFill rotWithShape="1">
            <a:gsLst>
              <a:gs pos="0">
                <a:srgbClr val="DE35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055440" y="130625"/>
            <a:ext cx="10526960" cy="634083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2" y="251324"/>
            <a:ext cx="792089" cy="392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007437" y="260665"/>
            <a:ext cx="10753195" cy="480279"/>
          </a:xfrm>
          <a:prstGeom prst="rect">
            <a:avLst/>
          </a:prstGeom>
        </p:spPr>
        <p:txBody>
          <a:bodyPr lIns="76564" tIns="38282" rIns="76564" bIns="38282" anchor="ctr"/>
          <a:lstStyle>
            <a:lvl1pPr algn="l">
              <a:defRPr sz="2000" b="0"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31373" y="932723"/>
            <a:ext cx="11329259" cy="115212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lnSpc>
                <a:spcPts val="3335"/>
              </a:lnSpc>
              <a:spcBef>
                <a:spcPts val="0"/>
              </a:spcBef>
              <a:buNone/>
              <a:defRPr sz="1600" b="1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007437" y="260663"/>
            <a:ext cx="10753195" cy="480279"/>
          </a:xfrm>
          <a:prstGeom prst="rect">
            <a:avLst/>
          </a:prstGeom>
        </p:spPr>
        <p:txBody>
          <a:bodyPr lIns="76564" tIns="38282" rIns="76564" bIns="38282" anchor="ctr"/>
          <a:lstStyle>
            <a:lvl1pPr algn="l">
              <a:defRPr sz="2000" b="0"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31373" y="932723"/>
            <a:ext cx="11329259" cy="115212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600" b="1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封面背景模板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"/>
            <a:ext cx="121882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2700" b="1" cap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8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8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8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 descr="封面背景模板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-1"/>
            <a:ext cx="1218821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  <a:prstGeom prst="rect">
            <a:avLst/>
          </a:prstGeom>
        </p:spPr>
        <p:txBody>
          <a:bodyPr anchor="ctr" anchorCtr="0"/>
          <a:lstStyle>
            <a:lvl1pPr algn="ctr">
              <a:defRPr sz="2700" b="1" cap="none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239349" y="800712"/>
            <a:ext cx="11880000" cy="36000"/>
          </a:xfrm>
          <a:prstGeom prst="rect">
            <a:avLst/>
          </a:prstGeom>
          <a:gradFill rotWithShape="1">
            <a:gsLst>
              <a:gs pos="0">
                <a:srgbClr val="DE35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425">
              <a:solidFill>
                <a:srgbClr val="00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2" y="251323"/>
            <a:ext cx="792089" cy="39268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 hasCustomPrompt="1"/>
          </p:nvPr>
        </p:nvSpPr>
        <p:spPr>
          <a:xfrm>
            <a:off x="537845" y="840105"/>
            <a:ext cx="10972800" cy="938531"/>
          </a:xfrm>
          <a:prstGeom prst="rect">
            <a:avLst/>
          </a:prstGeom>
        </p:spPr>
        <p:txBody>
          <a:bodyPr/>
          <a:lstStyle>
            <a:lvl1pPr marL="0" indent="419100" algn="just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None/>
              <a:defRPr kumimoji="1" lang="zh-CN" altLang="en-US" sz="165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None/>
              <a:defRPr kumimoji="1" lang="zh-CN" altLang="en-US" sz="135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440" y="130621"/>
            <a:ext cx="10526960" cy="634083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1" i="0" u="none" strike="noStrike" kern="1200" cap="none" spc="-45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288003"/>
            <a:ext cx="10704555" cy="5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defRPr sz="2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384000" y="836712"/>
            <a:ext cx="11472640" cy="1375461"/>
          </a:xfrm>
          <a:prstGeom prst="rect">
            <a:avLst/>
          </a:prstGeom>
        </p:spPr>
        <p:txBody>
          <a:bodyPr/>
          <a:lstStyle>
            <a:lvl1pPr marL="0" indent="0" algn="just" eaLnBrk="1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  <a:defRPr sz="1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01625" indent="-301625" algn="just" eaLnBrk="1" hangingPunct="1">
              <a:lnSpc>
                <a:spcPct val="125000"/>
              </a:lnSpc>
              <a:defRPr sz="135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eaLnBrk="1" hangingPunct="1">
              <a:lnSpc>
                <a:spcPct val="125000"/>
              </a:lnSpc>
              <a:defRPr sz="120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3pPr>
            <a:lvl4pPr eaLnBrk="1" hangingPunct="1">
              <a:lnSpc>
                <a:spcPct val="125000"/>
              </a:lnSpc>
              <a:defRPr sz="105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4pPr>
            <a:lvl5pPr eaLnBrk="1" hangingPunct="1">
              <a:lnSpc>
                <a:spcPct val="125000"/>
              </a:lnSpc>
              <a:defRPr sz="105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5pPr>
          </a:lstStyle>
          <a:p>
            <a:pPr lvl="0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288003"/>
            <a:ext cx="10704555" cy="5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defRPr sz="2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列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000" y="847253"/>
            <a:ext cx="11376629" cy="4669979"/>
          </a:xfrm>
          <a:prstGeom prst="rect">
            <a:avLst/>
          </a:prstGeom>
        </p:spPr>
        <p:txBody>
          <a:bodyPr/>
          <a:lstStyle>
            <a:lvl1pPr marL="269875" indent="-269875" algn="just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 kumimoji="1" lang="zh-CN" altLang="en-US" sz="140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85750" indent="-285750" algn="just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 kumimoji="1" lang="zh-CN" altLang="en-US" sz="120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269875" indent="-269875" algn="just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kumimoji="1" lang="zh-CN" altLang="en-US" sz="120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269875" indent="-269875" algn="just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70000"/>
              <a:defRPr kumimoji="1" lang="zh-CN" altLang="en-US" sz="110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69875" indent="-269875" algn="just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85000"/>
              <a:defRPr kumimoji="1" lang="zh-CN" altLang="en-US" sz="1000" b="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288003"/>
            <a:ext cx="10704555" cy="5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defRPr sz="2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5" y="2276872"/>
            <a:ext cx="12191999" cy="1219200"/>
          </a:xfrm>
          <a:prstGeom prst="rect">
            <a:avLst/>
          </a:prstGeom>
        </p:spPr>
        <p:txBody>
          <a:bodyPr lIns="91422" tIns="45711" rIns="91422" bIns="45711" anchor="ctr"/>
          <a:lstStyle>
            <a:lvl1pPr marL="0" indent="0" algn="ctr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83540" indent="0">
              <a:buNone/>
              <a:defRPr/>
            </a:lvl2pPr>
            <a:lvl3pPr marL="767715" indent="0">
              <a:buNone/>
              <a:defRPr/>
            </a:lvl3pPr>
            <a:lvl4pPr marL="1151255" indent="0">
              <a:buNone/>
              <a:defRPr/>
            </a:lvl4pPr>
            <a:lvl5pPr marL="153543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007437" y="260665"/>
            <a:ext cx="10753195" cy="480279"/>
          </a:xfrm>
          <a:prstGeom prst="rect">
            <a:avLst/>
          </a:prstGeom>
        </p:spPr>
        <p:txBody>
          <a:bodyPr lIns="76560" tIns="38280" rIns="76560" bIns="38280" anchor="ctr"/>
          <a:lstStyle>
            <a:lvl1pPr algn="l">
              <a:defRPr sz="2000" b="0"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31373" y="932723"/>
            <a:ext cx="11329259" cy="1152128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600" b="1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整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384000" y="821112"/>
            <a:ext cx="11465909" cy="6511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  <a:defRPr sz="1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01625" indent="-301625" eaLnBrk="1" hangingPunct="1">
              <a:lnSpc>
                <a:spcPct val="125000"/>
              </a:lnSpc>
              <a:defRPr sz="135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eaLnBrk="1" hangingPunct="1">
              <a:lnSpc>
                <a:spcPct val="125000"/>
              </a:lnSpc>
              <a:defRPr sz="120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3pPr>
            <a:lvl4pPr eaLnBrk="1" hangingPunct="1">
              <a:lnSpc>
                <a:spcPct val="125000"/>
              </a:lnSpc>
              <a:defRPr sz="105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4pPr>
            <a:lvl5pPr eaLnBrk="1" hangingPunct="1">
              <a:lnSpc>
                <a:spcPct val="125000"/>
              </a:lnSpc>
              <a:defRPr sz="105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5pPr>
          </a:lstStyle>
          <a:p>
            <a:pPr lvl="0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288004"/>
            <a:ext cx="10704555" cy="5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defRPr sz="2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239349" y="800712"/>
            <a:ext cx="11880000" cy="36000"/>
          </a:xfrm>
          <a:prstGeom prst="rect">
            <a:avLst/>
          </a:prstGeom>
          <a:gradFill rotWithShape="1">
            <a:gsLst>
              <a:gs pos="0">
                <a:srgbClr val="DE35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>
              <a:solidFill>
                <a:srgbClr val="00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0" y="251323"/>
            <a:ext cx="792089" cy="39268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 hasCustomPrompt="1"/>
          </p:nvPr>
        </p:nvSpPr>
        <p:spPr>
          <a:xfrm>
            <a:off x="537845" y="840105"/>
            <a:ext cx="10972800" cy="938531"/>
          </a:xfrm>
          <a:prstGeom prst="rect">
            <a:avLst/>
          </a:prstGeom>
        </p:spPr>
        <p:txBody>
          <a:bodyPr/>
          <a:lstStyle>
            <a:lvl1pPr marL="0" indent="419100" algn="just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None/>
              <a:defRPr kumimoji="1" lang="zh-CN" altLang="en-US" sz="165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None/>
              <a:defRPr kumimoji="1" lang="zh-CN" altLang="en-US" sz="135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440" y="130624"/>
            <a:ext cx="10526960" cy="634083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1" i="0" u="none" strike="noStrike" kern="1200" cap="none" spc="-6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>
              <a:sym typeface="+mn-ea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4943872" y="5541235"/>
            <a:ext cx="1219200" cy="121920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endParaRPr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ChangeArrowheads="1"/>
          </p:cNvSpPr>
          <p:nvPr userDrawn="1"/>
        </p:nvSpPr>
        <p:spPr bwMode="auto">
          <a:xfrm>
            <a:off x="239349" y="800712"/>
            <a:ext cx="11880000" cy="36000"/>
          </a:xfrm>
          <a:prstGeom prst="rect">
            <a:avLst/>
          </a:prstGeom>
          <a:gradFill rotWithShape="1">
            <a:gsLst>
              <a:gs pos="0">
                <a:srgbClr val="DE35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055440" y="130624"/>
            <a:ext cx="10526960" cy="634083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1" i="0" u="none" strike="noStrike" kern="1200" cap="none" spc="-60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>
              <a:sym typeface="+mn-ea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0" y="251323"/>
            <a:ext cx="792089" cy="392685"/>
          </a:xfrm>
          <a:prstGeom prst="rect">
            <a:avLst/>
          </a:prstGeom>
        </p:spPr>
      </p:pic>
      <p:sp>
        <p:nvSpPr>
          <p:cNvPr id="4" name="内容占位符 2"/>
          <p:cNvSpPr>
            <a:spLocks noGrp="1"/>
          </p:cNvSpPr>
          <p:nvPr>
            <p:ph idx="1" hasCustomPrompt="1"/>
          </p:nvPr>
        </p:nvSpPr>
        <p:spPr>
          <a:xfrm>
            <a:off x="537845" y="840105"/>
            <a:ext cx="10972800" cy="938531"/>
          </a:xfrm>
          <a:prstGeom prst="rect">
            <a:avLst/>
          </a:prstGeom>
        </p:spPr>
        <p:txBody>
          <a:bodyPr/>
          <a:lstStyle>
            <a:lvl1pPr marL="0" indent="419100" algn="just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None/>
              <a:defRPr kumimoji="1" lang="zh-CN" altLang="en-US" sz="165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None/>
              <a:defRPr kumimoji="1" lang="zh-CN" altLang="en-US" sz="135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239349" y="800712"/>
            <a:ext cx="11880000" cy="36000"/>
          </a:xfrm>
          <a:prstGeom prst="rect">
            <a:avLst/>
          </a:prstGeom>
          <a:gradFill rotWithShape="1">
            <a:gsLst>
              <a:gs pos="0">
                <a:srgbClr val="DE35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425">
              <a:solidFill>
                <a:srgbClr val="000000"/>
              </a:solidFill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3" y="251324"/>
            <a:ext cx="792089" cy="392685"/>
          </a:xfrm>
          <a:prstGeom prst="rect">
            <a:avLst/>
          </a:prstGeom>
        </p:spPr>
      </p:pic>
      <p:sp>
        <p:nvSpPr>
          <p:cNvPr id="9" name="内容占位符 2"/>
          <p:cNvSpPr>
            <a:spLocks noGrp="1"/>
          </p:cNvSpPr>
          <p:nvPr>
            <p:ph idx="1" hasCustomPrompt="1"/>
          </p:nvPr>
        </p:nvSpPr>
        <p:spPr>
          <a:xfrm>
            <a:off x="537845" y="840105"/>
            <a:ext cx="10972800" cy="938531"/>
          </a:xfrm>
          <a:prstGeom prst="rect">
            <a:avLst/>
          </a:prstGeom>
        </p:spPr>
        <p:txBody>
          <a:bodyPr/>
          <a:lstStyle>
            <a:lvl1pPr marL="0" indent="419100" algn="just" rtl="0" eaLnBrk="0" fontAlgn="base" latinLnBrk="0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0000"/>
              </a:buClr>
              <a:buFont typeface="Wingdings" panose="05000000000000000000" charset="0"/>
              <a:buNone/>
              <a:defRPr kumimoji="1" lang="zh-CN" altLang="en-US" sz="1650" b="1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342900" indent="0"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buFont typeface="Wingdings" panose="05000000000000000000" pitchFamily="2" charset="2"/>
              <a:buNone/>
              <a:defRPr kumimoji="1" lang="zh-CN" altLang="en-US" sz="135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algn="l" rtl="0" eaLnBrk="0" fontAlgn="base" hangingPunct="0">
              <a:lnSpc>
                <a:spcPct val="125000"/>
              </a:lnSpc>
              <a:spcBef>
                <a:spcPts val="0"/>
              </a:spcBef>
              <a:spcAft>
                <a:spcPct val="0"/>
              </a:spcAft>
              <a:buClr>
                <a:srgbClr val="0070C0"/>
              </a:buClr>
              <a:defRPr kumimoji="1" lang="zh-CN" altLang="en-US" sz="1350" b="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55440" y="130621"/>
            <a:ext cx="10526960" cy="634083"/>
          </a:xfrm>
          <a:prstGeom prst="rect">
            <a:avLst/>
          </a:prstGeom>
        </p:spPr>
        <p:txBody>
          <a:bodyPr vert="horz" rtlCol="0" anchor="ctr" anchorCtr="0">
            <a:normAutofit/>
          </a:bodyPr>
          <a:lstStyle>
            <a:lvl1pPr marL="0" marR="0" algn="l" defTabSz="685800" rtl="0" eaLnBrk="1" fontAlgn="auto" latinLnBrk="0" hangingPunct="1">
              <a:lnSpc>
                <a:spcPct val="100000"/>
              </a:lnSpc>
              <a:buClrTx/>
              <a:buSzTx/>
              <a:buFontTx/>
              <a:buNone/>
              <a:defRPr kumimoji="0" lang="zh-CN" altLang="en-US" sz="1800" b="1" i="0" u="none" strike="noStrike" kern="1200" cap="none" spc="-45" normalizeH="0" baseline="0" noProof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288004"/>
            <a:ext cx="10704555" cy="5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defRPr sz="2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  <p:hf hdr="0" ftr="0" dt="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384000" y="836712"/>
            <a:ext cx="11472640" cy="1375461"/>
          </a:xfrm>
          <a:prstGeom prst="rect">
            <a:avLst/>
          </a:prstGeom>
        </p:spPr>
        <p:txBody>
          <a:bodyPr/>
          <a:lstStyle>
            <a:lvl1pPr marL="0" indent="0" algn="just" eaLnBrk="1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  <a:defRPr sz="1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01625" indent="-301625" algn="just" eaLnBrk="1" hangingPunct="1">
              <a:lnSpc>
                <a:spcPct val="125000"/>
              </a:lnSpc>
              <a:defRPr sz="135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eaLnBrk="1" hangingPunct="1">
              <a:lnSpc>
                <a:spcPct val="125000"/>
              </a:lnSpc>
              <a:defRPr sz="120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3pPr>
            <a:lvl4pPr eaLnBrk="1" hangingPunct="1">
              <a:lnSpc>
                <a:spcPct val="125000"/>
              </a:lnSpc>
              <a:defRPr sz="105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4pPr>
            <a:lvl5pPr eaLnBrk="1" hangingPunct="1">
              <a:lnSpc>
                <a:spcPct val="125000"/>
              </a:lnSpc>
              <a:defRPr sz="105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5pPr>
          </a:lstStyle>
          <a:p>
            <a:pPr lvl="0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288004"/>
            <a:ext cx="10704555" cy="5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defRPr sz="2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列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4000" y="847253"/>
            <a:ext cx="11376629" cy="4669979"/>
          </a:xfrm>
          <a:prstGeom prst="rect">
            <a:avLst/>
          </a:prstGeom>
        </p:spPr>
        <p:txBody>
          <a:bodyPr/>
          <a:lstStyle>
            <a:lvl1pPr marL="269875" indent="-269875" algn="just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  <a:defRPr kumimoji="1" lang="zh-CN" altLang="en-US" sz="140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285750" indent="-285750" algn="just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ü"/>
              <a:defRPr kumimoji="1" lang="zh-CN" altLang="en-US" sz="1200" b="0" kern="12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269875" indent="-269875" algn="just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defRPr kumimoji="1" lang="zh-CN" altLang="en-US" sz="120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269875" indent="-269875" algn="just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70000"/>
              <a:defRPr kumimoji="1" lang="zh-CN" altLang="en-US" sz="1100" b="0" kern="1200" dirty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69875" indent="-269875" algn="just" rtl="0" eaLnBrk="1" fontAlgn="base" hangingPunct="1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SzPct val="85000"/>
              <a:defRPr kumimoji="1" lang="zh-CN" altLang="en-US" sz="1000" b="0" kern="12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288004"/>
            <a:ext cx="10704555" cy="5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defRPr sz="2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17" y="2276872"/>
            <a:ext cx="12191999" cy="1219200"/>
          </a:xfrm>
          <a:prstGeom prst="rect">
            <a:avLst/>
          </a:prstGeom>
        </p:spPr>
        <p:txBody>
          <a:bodyPr lIns="91422" tIns="45711" rIns="91422" bIns="45711" anchor="ctr"/>
          <a:lstStyle>
            <a:lvl1pPr marL="0" indent="0" algn="ctr">
              <a:buNone/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83540" indent="0">
              <a:buNone/>
              <a:defRPr/>
            </a:lvl2pPr>
            <a:lvl3pPr marL="767715" indent="0">
              <a:buNone/>
              <a:defRPr/>
            </a:lvl3pPr>
            <a:lvl4pPr marL="1151255" indent="0">
              <a:buNone/>
              <a:defRPr/>
            </a:lvl4pPr>
            <a:lvl5pPr marL="1535430" indent="0">
              <a:buNone/>
              <a:defRPr/>
            </a:lvl5pPr>
          </a:lstStyle>
          <a:p>
            <a:pPr lvl="0"/>
            <a:endParaRPr lang="zh-CN" altLang="en-US" dirty="0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007437" y="260666"/>
            <a:ext cx="10753195" cy="480279"/>
          </a:xfrm>
          <a:prstGeom prst="rect">
            <a:avLst/>
          </a:prstGeom>
        </p:spPr>
        <p:txBody>
          <a:bodyPr lIns="76560" tIns="38280" rIns="76560" bIns="38280" anchor="ctr"/>
          <a:lstStyle>
            <a:lvl1pPr algn="l">
              <a:defRPr sz="2000" b="0"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31373" y="932723"/>
            <a:ext cx="11329259" cy="1152128"/>
          </a:xfrm>
          <a:prstGeom prst="rect">
            <a:avLst/>
          </a:prstGeom>
        </p:spPr>
        <p:txBody>
          <a:bodyPr lIns="91422" tIns="45711" rIns="91422" bIns="45711"/>
          <a:lstStyle>
            <a:lvl1pPr marL="0" indent="0">
              <a:lnSpc>
                <a:spcPts val="2500"/>
              </a:lnSpc>
              <a:spcBef>
                <a:spcPts val="0"/>
              </a:spcBef>
              <a:buNone/>
              <a:defRPr sz="1600" b="1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正文整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0" hasCustomPrompt="1"/>
          </p:nvPr>
        </p:nvSpPr>
        <p:spPr>
          <a:xfrm>
            <a:off x="384000" y="821112"/>
            <a:ext cx="11465909" cy="65114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eaLnBrk="1" hangingPunct="1">
              <a:lnSpc>
                <a:spcPct val="120000"/>
              </a:lnSpc>
              <a:spcBef>
                <a:spcPts val="0"/>
              </a:spcBef>
              <a:buClr>
                <a:schemeClr val="bg1"/>
              </a:buClr>
              <a:buSzPct val="80000"/>
              <a:buFont typeface="Wingdings" panose="05000000000000000000" pitchFamily="2" charset="2"/>
              <a:buNone/>
              <a:defRPr sz="140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301625" indent="-301625" eaLnBrk="1" hangingPunct="1">
              <a:lnSpc>
                <a:spcPct val="125000"/>
              </a:lnSpc>
              <a:defRPr sz="1350" b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eaLnBrk="1" hangingPunct="1">
              <a:lnSpc>
                <a:spcPct val="125000"/>
              </a:lnSpc>
              <a:defRPr sz="120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3pPr>
            <a:lvl4pPr eaLnBrk="1" hangingPunct="1">
              <a:lnSpc>
                <a:spcPct val="125000"/>
              </a:lnSpc>
              <a:defRPr sz="105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4pPr>
            <a:lvl5pPr eaLnBrk="1" hangingPunct="1">
              <a:lnSpc>
                <a:spcPct val="125000"/>
              </a:lnSpc>
              <a:defRPr sz="1050">
                <a:solidFill>
                  <a:schemeClr val="bg1"/>
                </a:solidFill>
                <a:latin typeface="方正风雅宋简体" panose="02000000000000000000" pitchFamily="2" charset="-122"/>
                <a:ea typeface="方正风雅宋简体" panose="02000000000000000000" pitchFamily="2" charset="-122"/>
              </a:defRPr>
            </a:lvl5pPr>
          </a:lstStyle>
          <a:p>
            <a:pPr lvl="0"/>
            <a:endParaRPr lang="en-US" altLang="zh-CN" dirty="0"/>
          </a:p>
          <a:p>
            <a:pPr lvl="1"/>
            <a:endParaRPr lang="zh-CN" altLang="en-US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4001" y="288004"/>
            <a:ext cx="10704555" cy="502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>
            <a:lvl1pPr algn="l">
              <a:defRPr sz="2000"/>
            </a:lvl1pPr>
          </a:lstStyle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>
            <a:spLocks noChangeArrowheads="1"/>
          </p:cNvSpPr>
          <p:nvPr userDrawn="1"/>
        </p:nvSpPr>
        <p:spPr bwMode="auto">
          <a:xfrm>
            <a:off x="239349" y="800712"/>
            <a:ext cx="11880000" cy="36000"/>
          </a:xfrm>
          <a:prstGeom prst="rect">
            <a:avLst/>
          </a:prstGeom>
          <a:gradFill rotWithShape="1">
            <a:gsLst>
              <a:gs pos="0">
                <a:srgbClr val="DE35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zh-CN" altLang="en-US" sz="1350">
              <a:solidFill>
                <a:srgbClr val="000000"/>
              </a:solidFill>
            </a:endParaRPr>
          </a:p>
        </p:txBody>
      </p:sp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055440" y="130624"/>
            <a:ext cx="10526960" cy="634083"/>
          </a:xfrm>
          <a:prstGeom prst="rect">
            <a:avLst/>
          </a:prstGeom>
        </p:spPr>
        <p:txBody>
          <a:bodyPr anchor="ctr" anchorCtr="0"/>
          <a:lstStyle>
            <a:lvl1pPr algn="l">
              <a:defRPr sz="1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10" y="251323"/>
            <a:ext cx="792089" cy="3926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smtClean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7600" y="486836"/>
            <a:ext cx="14020800" cy="176741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8475138"/>
            <a:ext cx="3657600" cy="486833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8475138"/>
            <a:ext cx="5486400" cy="486833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8475138"/>
            <a:ext cx="3657600" cy="486833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007437" y="260663"/>
            <a:ext cx="10753195" cy="480279"/>
          </a:xfrm>
          <a:prstGeom prst="rect">
            <a:avLst/>
          </a:prstGeom>
        </p:spPr>
        <p:txBody>
          <a:bodyPr lIns="76564" tIns="38282" rIns="76564" bIns="38282" anchor="ctr"/>
          <a:lstStyle>
            <a:lvl1pPr algn="l">
              <a:defRPr sz="2000" b="0"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0"/>
          </p:nvPr>
        </p:nvSpPr>
        <p:spPr>
          <a:xfrm>
            <a:off x="431373" y="932723"/>
            <a:ext cx="11329259" cy="1152128"/>
          </a:xfrm>
          <a:prstGeom prst="rect">
            <a:avLst/>
          </a:prstGeom>
        </p:spPr>
        <p:txBody>
          <a:bodyPr lIns="91426" tIns="45713" rIns="91426" bIns="45713"/>
          <a:lstStyle>
            <a:lvl1pPr marL="0" indent="0">
              <a:lnSpc>
                <a:spcPts val="3335"/>
              </a:lnSpc>
              <a:spcBef>
                <a:spcPts val="0"/>
              </a:spcBef>
              <a:buNone/>
              <a:defRPr sz="1600" b="1" baseline="0">
                <a:latin typeface="+mn-ea"/>
                <a:ea typeface="+mn-ea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theme" Target="../theme/theme2.xml"/><Relationship Id="rId8" Type="http://schemas.openxmlformats.org/officeDocument/2006/relationships/image" Target="../media/image4.png"/><Relationship Id="rId7" Type="http://schemas.openxmlformats.org/officeDocument/2006/relationships/slideLayout" Target="../slideLayouts/slideLayout10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theme" Target="../theme/theme3.xml"/><Relationship Id="rId8" Type="http://schemas.openxmlformats.org/officeDocument/2006/relationships/image" Target="../media/image4.png"/><Relationship Id="rId7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6.xml"/><Relationship Id="rId8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4" Type="http://schemas.openxmlformats.org/officeDocument/2006/relationships/theme" Target="../theme/theme4.xml"/><Relationship Id="rId13" Type="http://schemas.openxmlformats.org/officeDocument/2006/relationships/image" Target="../media/image4.png"/><Relationship Id="rId12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8.xml"/></Relationships>
</file>

<file path=ppt/slideMasters/_rels/slideMaster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2" Type="http://schemas.openxmlformats.org/officeDocument/2006/relationships/theme" Target="../theme/theme5.xml"/><Relationship Id="rId21" Type="http://schemas.openxmlformats.org/officeDocument/2006/relationships/slideLayout" Target="../slideLayouts/slideLayout50.xml"/><Relationship Id="rId20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_rels/slideMaster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9.xml"/><Relationship Id="rId8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3.xml"/><Relationship Id="rId22" Type="http://schemas.openxmlformats.org/officeDocument/2006/relationships/theme" Target="../theme/theme6.xml"/><Relationship Id="rId21" Type="http://schemas.openxmlformats.org/officeDocument/2006/relationships/slideLayout" Target="../slideLayouts/slideLayout71.xml"/><Relationship Id="rId20" Type="http://schemas.openxmlformats.org/officeDocument/2006/relationships/slideLayout" Target="../slideLayouts/slideLayout70.xml"/><Relationship Id="rId2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9.xml"/><Relationship Id="rId18" Type="http://schemas.openxmlformats.org/officeDocument/2006/relationships/slideLayout" Target="../slideLayouts/slideLayout68.xml"/><Relationship Id="rId17" Type="http://schemas.openxmlformats.org/officeDocument/2006/relationships/slideLayout" Target="../slideLayouts/slideLayout67.xml"/><Relationship Id="rId16" Type="http://schemas.openxmlformats.org/officeDocument/2006/relationships/slideLayout" Target="../slideLayouts/slideLayout66.xml"/><Relationship Id="rId15" Type="http://schemas.openxmlformats.org/officeDocument/2006/relationships/slideLayout" Target="../slideLayouts/slideLayout65.xml"/><Relationship Id="rId14" Type="http://schemas.openxmlformats.org/officeDocument/2006/relationships/slideLayout" Target="../slideLayouts/slideLayout64.xml"/><Relationship Id="rId1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1.xml"/></Relationships>
</file>

<file path=ppt/slideMasters/_rels/slideMaster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80.xml"/><Relationship Id="rId8" Type="http://schemas.openxmlformats.org/officeDocument/2006/relationships/slideLayout" Target="../slideLayouts/slideLayout79.xml"/><Relationship Id="rId7" Type="http://schemas.openxmlformats.org/officeDocument/2006/relationships/slideLayout" Target="../slideLayouts/slideLayout78.xml"/><Relationship Id="rId6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4.xml"/><Relationship Id="rId2" Type="http://schemas.openxmlformats.org/officeDocument/2006/relationships/slideLayout" Target="../slideLayouts/slideLayout73.xml"/><Relationship Id="rId14" Type="http://schemas.openxmlformats.org/officeDocument/2006/relationships/theme" Target="../theme/theme7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1.xml"/><Relationship Id="rId1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>
            <a:duotone>
              <a:srgbClr val="DA0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hdr="0"/>
  <p:txStyles>
    <p:titleStyle>
      <a:lvl1pPr algn="l" defTabSz="767715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770" indent="-191770" algn="l" defTabSz="767715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45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59485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43660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727200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0740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4915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78455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2630" indent="-191770" algn="l" defTabSz="767715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7677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3540" algn="l" defTabSz="7677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7715" algn="l" defTabSz="7677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1255" algn="l" defTabSz="7677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5430" algn="l" defTabSz="7677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18970" algn="l" defTabSz="7677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3145" algn="l" defTabSz="7677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6685" algn="l" defTabSz="7677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0860" algn="l" defTabSz="767715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7"/>
          <p:cNvPicPr>
            <a:picLocks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423"/>
            <a:ext cx="12192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789594" y="6564756"/>
            <a:ext cx="1201953" cy="27699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</a:rPr>
              <a:t>昆仑数智</a:t>
            </a:r>
            <a:endParaRPr lang="zh-CN" altLang="en-US" sz="1200" b="1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0560496" y="6564756"/>
            <a:ext cx="1487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zh-CN" sz="1200" b="1" dirty="0">
                <a:solidFill>
                  <a:srgbClr val="404040"/>
                </a:solidFill>
                <a:ea typeface="微软雅黑" panose="020B0503020204020204" pitchFamily="34" charset="-122"/>
              </a:rPr>
              <a:t> </a:t>
            </a:r>
            <a:fld id="{02E64ED1-E061-415D-9D31-6D04BB3903A0}" type="slidenum">
              <a:rPr lang="de-DE" altLang="zh-CN" sz="1200" b="1" dirty="0" smtClean="0">
                <a:solidFill>
                  <a:srgbClr val="404040"/>
                </a:solidFill>
                <a:ea typeface="微软雅黑" panose="020B0503020204020204" pitchFamily="34" charset="-122"/>
              </a:rPr>
            </a:fld>
            <a:r>
              <a:rPr lang="de-DE" altLang="zh-CN" sz="1200" b="1" dirty="0">
                <a:solidFill>
                  <a:srgbClr val="404040"/>
                </a:solidFill>
                <a:ea typeface="微软雅黑" panose="020B0503020204020204" pitchFamily="34" charset="-122"/>
              </a:rPr>
              <a:t> </a:t>
            </a:r>
            <a:endParaRPr lang="zh-CN" altLang="en-GB" sz="1200" b="1" dirty="0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Group 2"/>
          <p:cNvGrpSpPr/>
          <p:nvPr userDrawn="1"/>
        </p:nvGrpSpPr>
        <p:grpSpPr>
          <a:xfrm rot="16200000">
            <a:off x="8838283" y="-3440639"/>
            <a:ext cx="949128" cy="5765972"/>
            <a:chOff x="12618967" y="995"/>
            <a:chExt cx="949129" cy="5765972"/>
          </a:xfrm>
        </p:grpSpPr>
        <p:grpSp>
          <p:nvGrpSpPr>
            <p:cNvPr id="8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1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桔红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R:216 G:59 B:1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蓝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R:0 G:120 B:215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rgbClr val="505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深灰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R:80 G:80 B:80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rgbClr val="FFB90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黄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R:255 G:185 B:0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rgbClr val="FF8C0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浅桔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R:255 G:140 B:0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rgbClr val="D2D2D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浅灰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R:210 G:210 B:210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" name="TextBox 27"/>
            <p:cNvSpPr txBox="1"/>
            <p:nvPr userDrawn="1"/>
          </p:nvSpPr>
          <p:spPr>
            <a:xfrm rot="5400000">
              <a:off x="13281415" y="45174"/>
              <a:ext cx="330860" cy="242502"/>
            </a:xfrm>
            <a:prstGeom prst="rect">
              <a:avLst/>
            </a:prstGeom>
            <a:noFill/>
          </p:spPr>
          <p:txBody>
            <a:bodyPr wrap="none" lIns="0" tIns="68580" rIns="137160" bIns="68580" rtlCol="0">
              <a:spAutoFit/>
            </a:bodyPr>
            <a:lstStyle/>
            <a:p>
              <a:pPr marL="0" marR="0" lvl="0" indent="0" defTabSz="93281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5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+mn-ea"/>
                </a:rPr>
                <a:t>主色</a:t>
              </a:r>
              <a:endParaRPr kumimoji="0" lang="en-US" sz="75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2301">
                      <a:srgbClr val="292929"/>
                    </a:gs>
                    <a:gs pos="62000">
                      <a:srgbClr val="292929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+mn-ea"/>
              </a:endParaRPr>
            </a:p>
          </p:txBody>
        </p:sp>
        <p:sp>
          <p:nvSpPr>
            <p:cNvPr id="13" name="TextBox 31"/>
            <p:cNvSpPr txBox="1"/>
            <p:nvPr userDrawn="1"/>
          </p:nvSpPr>
          <p:spPr>
            <a:xfrm rot="5400000">
              <a:off x="12284072" y="3766968"/>
              <a:ext cx="1634102" cy="242502"/>
            </a:xfrm>
            <a:prstGeom prst="rect">
              <a:avLst/>
            </a:prstGeom>
            <a:noFill/>
          </p:spPr>
          <p:txBody>
            <a:bodyPr wrap="none" lIns="0" tIns="68580" rIns="137160" bIns="68580" rtlCol="0">
              <a:spAutoFit/>
            </a:bodyPr>
            <a:lstStyle/>
            <a:p>
              <a:pPr marL="0" marR="0" lvl="0" indent="0" defTabSz="93281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5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+mn-ea"/>
                </a:rPr>
                <a:t>辅助色</a:t>
              </a:r>
              <a:r>
                <a:rPr kumimoji="0" lang="en-US" sz="75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+mn-ea"/>
                </a:rPr>
                <a:t> (use only when necessary)</a:t>
              </a:r>
              <a:endParaRPr kumimoji="0" lang="en-US" sz="75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2301">
                      <a:srgbClr val="292929"/>
                    </a:gs>
                    <a:gs pos="62000">
                      <a:srgbClr val="292929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+mn-ea"/>
              </a:endParaRPr>
            </a:p>
          </p:txBody>
        </p:sp>
        <p:sp>
          <p:nvSpPr>
            <p:cNvPr id="14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<a:noAutofit/>
            </a:bodyPr>
            <a:lstStyle/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深红</a:t>
              </a:r>
              <a:r>
                <a: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/</a:t>
              </a: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暗红</a:t>
              </a:r>
              <a:endParaRPr kumimoji="0" lang="en-US" altLang="zh-CN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R:168 G:0 B:0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<a:noAutofit/>
            </a:bodyPr>
            <a:lstStyle/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浅蓝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R:16 G:124 B:16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<a:noAutofit/>
            </a:bodyPr>
            <a:lstStyle/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深蓝</a:t>
              </a:r>
              <a:endParaRPr kumimoji="0" lang="en-US" altLang="zh-CN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R0 G32 B80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800" b="1" kern="1200" cap="all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15000"/>
        </a:spcBef>
        <a:spcAft>
          <a:spcPts val="600"/>
        </a:spcAft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7"/>
          <p:cNvPicPr>
            <a:picLocks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423"/>
            <a:ext cx="12192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8"/>
          <p:cNvSpPr txBox="1">
            <a:spLocks noChangeArrowheads="1"/>
          </p:cNvSpPr>
          <p:nvPr userDrawn="1"/>
        </p:nvSpPr>
        <p:spPr bwMode="auto">
          <a:xfrm>
            <a:off x="789596" y="6564760"/>
            <a:ext cx="1201953" cy="27699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</a:rPr>
              <a:t>昆仑数智</a:t>
            </a:r>
            <a:endParaRPr lang="zh-CN" altLang="en-US" sz="1200" b="1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10560496" y="6564756"/>
            <a:ext cx="1487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zh-CN" sz="1200" b="1" dirty="0">
                <a:solidFill>
                  <a:srgbClr val="404040"/>
                </a:solidFill>
                <a:ea typeface="微软雅黑" panose="020B0503020204020204" pitchFamily="34" charset="-122"/>
              </a:rPr>
              <a:t> </a:t>
            </a:r>
            <a:fld id="{02E64ED1-E061-415D-9D31-6D04BB3903A0}" type="slidenum">
              <a:rPr lang="de-DE" altLang="zh-CN" sz="1200" b="1" dirty="0" smtClean="0">
                <a:solidFill>
                  <a:srgbClr val="404040"/>
                </a:solidFill>
                <a:ea typeface="微软雅黑" panose="020B0503020204020204" pitchFamily="34" charset="-122"/>
              </a:rPr>
            </a:fld>
            <a:r>
              <a:rPr lang="de-DE" altLang="zh-CN" sz="1200" b="1" dirty="0">
                <a:solidFill>
                  <a:srgbClr val="404040"/>
                </a:solidFill>
                <a:ea typeface="微软雅黑" panose="020B0503020204020204" pitchFamily="34" charset="-122"/>
              </a:rPr>
              <a:t> </a:t>
            </a:r>
            <a:endParaRPr lang="zh-CN" altLang="en-GB" sz="1200" b="1" dirty="0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7" name="Group 2"/>
          <p:cNvGrpSpPr/>
          <p:nvPr userDrawn="1"/>
        </p:nvGrpSpPr>
        <p:grpSpPr>
          <a:xfrm rot="16200000">
            <a:off x="8838287" y="-3440645"/>
            <a:ext cx="949128" cy="5765973"/>
            <a:chOff x="12618967" y="996"/>
            <a:chExt cx="949129" cy="5765971"/>
          </a:xfrm>
        </p:grpSpPr>
        <p:grpSp>
          <p:nvGrpSpPr>
            <p:cNvPr id="8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1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桔红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R:216 G:59 B:1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蓝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R:0 G:120 B:215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rgbClr val="505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深灰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R:80 G:80 B:80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rgbClr val="FFB90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黄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R:255 G:185 B:0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rgbClr val="FF8C0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浅桔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R:255 G:140 B:0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rgbClr val="D2D2D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浅灰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R:210 G:210 B:210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" name="TextBox 27"/>
            <p:cNvSpPr txBox="1"/>
            <p:nvPr userDrawn="1"/>
          </p:nvSpPr>
          <p:spPr>
            <a:xfrm rot="5400000">
              <a:off x="13281415" y="45175"/>
              <a:ext cx="330860" cy="242502"/>
            </a:xfrm>
            <a:prstGeom prst="rect">
              <a:avLst/>
            </a:prstGeom>
            <a:noFill/>
          </p:spPr>
          <p:txBody>
            <a:bodyPr wrap="none" lIns="0" tIns="68580" rIns="137160" bIns="68580" rtlCol="0">
              <a:spAutoFit/>
            </a:bodyPr>
            <a:lstStyle/>
            <a:p>
              <a:pPr marL="0" marR="0" lvl="0" indent="0" defTabSz="93281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5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+mn-ea"/>
                </a:rPr>
                <a:t>主色</a:t>
              </a:r>
              <a:endParaRPr kumimoji="0" lang="en-US" sz="75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2301">
                      <a:srgbClr val="292929"/>
                    </a:gs>
                    <a:gs pos="62000">
                      <a:srgbClr val="292929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+mn-ea"/>
              </a:endParaRPr>
            </a:p>
          </p:txBody>
        </p:sp>
        <p:sp>
          <p:nvSpPr>
            <p:cNvPr id="13" name="TextBox 31"/>
            <p:cNvSpPr txBox="1"/>
            <p:nvPr userDrawn="1"/>
          </p:nvSpPr>
          <p:spPr>
            <a:xfrm rot="5400000">
              <a:off x="12284068" y="3766968"/>
              <a:ext cx="1634101" cy="242502"/>
            </a:xfrm>
            <a:prstGeom prst="rect">
              <a:avLst/>
            </a:prstGeom>
            <a:noFill/>
          </p:spPr>
          <p:txBody>
            <a:bodyPr wrap="none" lIns="0" tIns="68580" rIns="137160" bIns="68580" rtlCol="0">
              <a:spAutoFit/>
            </a:bodyPr>
            <a:lstStyle/>
            <a:p>
              <a:pPr marL="0" marR="0" lvl="0" indent="0" defTabSz="93281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5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+mn-ea"/>
                </a:rPr>
                <a:t>辅助色</a:t>
              </a:r>
              <a:r>
                <a:rPr kumimoji="0" lang="en-US" sz="75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+mn-ea"/>
                </a:rPr>
                <a:t> (use only when necessary)</a:t>
              </a:r>
              <a:endParaRPr kumimoji="0" lang="en-US" sz="75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2301">
                      <a:srgbClr val="292929"/>
                    </a:gs>
                    <a:gs pos="62000">
                      <a:srgbClr val="292929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+mn-ea"/>
              </a:endParaRPr>
            </a:p>
          </p:txBody>
        </p:sp>
        <p:sp>
          <p:nvSpPr>
            <p:cNvPr id="14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<a:noAutofit/>
            </a:bodyPr>
            <a:lstStyle/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深红</a:t>
              </a:r>
              <a:r>
                <a: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/</a:t>
              </a: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暗红</a:t>
              </a:r>
              <a:endParaRPr kumimoji="0" lang="en-US" altLang="zh-CN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R:168 G:0 B:0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<a:noAutofit/>
            </a:bodyPr>
            <a:lstStyle/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浅蓝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R:16 G:124 B:16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<a:noAutofit/>
            </a:bodyPr>
            <a:lstStyle/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深蓝</a:t>
              </a:r>
              <a:endParaRPr kumimoji="0" lang="en-US" altLang="zh-CN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R0 G32 B80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l" defTabSz="685800" rtl="0" eaLnBrk="1" latinLnBrk="0" hangingPunct="1">
        <a:spcBef>
          <a:spcPct val="0"/>
        </a:spcBef>
        <a:buNone/>
        <a:defRPr sz="1800" b="1" kern="1200" cap="all" spc="-6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spcBef>
          <a:spcPct val="15000"/>
        </a:spcBef>
        <a:spcAft>
          <a:spcPts val="600"/>
        </a:spcAft>
        <a:buFont typeface="Arial" panose="020B0604020202020204" pitchFamily="34" charset="0"/>
        <a:buNone/>
        <a:defRPr sz="15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15000"/>
        </a:spcBef>
        <a:buClr>
          <a:schemeClr val="tx2"/>
        </a:buClr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7" name="Picture 7" descr="7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30423"/>
            <a:ext cx="12192000" cy="3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8"/>
          <p:cNvSpPr txBox="1">
            <a:spLocks noChangeArrowheads="1"/>
          </p:cNvSpPr>
          <p:nvPr userDrawn="1"/>
        </p:nvSpPr>
        <p:spPr bwMode="auto">
          <a:xfrm>
            <a:off x="789594" y="6564756"/>
            <a:ext cx="1201953" cy="276999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  <a:defRPr/>
            </a:pPr>
            <a:r>
              <a:rPr lang="zh-CN" altLang="en-US" sz="1200" b="1" dirty="0">
                <a:solidFill>
                  <a:srgbClr val="000000">
                    <a:lumMod val="75000"/>
                    <a:lumOff val="25000"/>
                  </a:srgbClr>
                </a:solidFill>
                <a:ea typeface="微软雅黑" panose="020B0503020204020204" pitchFamily="34" charset="-122"/>
              </a:rPr>
              <a:t>昆仑数智</a:t>
            </a:r>
            <a:endParaRPr lang="zh-CN" altLang="en-US" sz="1200" b="1" dirty="0">
              <a:solidFill>
                <a:srgbClr val="000000">
                  <a:lumMod val="75000"/>
                  <a:lumOff val="25000"/>
                </a:srgbClr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Rectangle 9"/>
          <p:cNvSpPr>
            <a:spLocks noChangeArrowheads="1"/>
          </p:cNvSpPr>
          <p:nvPr userDrawn="1"/>
        </p:nvSpPr>
        <p:spPr bwMode="auto">
          <a:xfrm>
            <a:off x="10560496" y="6564756"/>
            <a:ext cx="14874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de-DE" altLang="zh-CN" sz="1200" b="1" dirty="0">
                <a:solidFill>
                  <a:srgbClr val="404040"/>
                </a:solidFill>
                <a:ea typeface="微软雅黑" panose="020B0503020204020204" pitchFamily="34" charset="-122"/>
              </a:rPr>
              <a:t> </a:t>
            </a:r>
            <a:fld id="{02E64ED1-E061-415D-9D31-6D04BB3903A0}" type="slidenum">
              <a:rPr lang="de-DE" altLang="zh-CN" sz="1200" b="1" dirty="0" smtClean="0">
                <a:solidFill>
                  <a:srgbClr val="404040"/>
                </a:solidFill>
                <a:ea typeface="微软雅黑" panose="020B0503020204020204" pitchFamily="34" charset="-122"/>
              </a:rPr>
            </a:fld>
            <a:r>
              <a:rPr lang="de-DE" altLang="zh-CN" sz="1200" b="1" dirty="0">
                <a:solidFill>
                  <a:srgbClr val="404040"/>
                </a:solidFill>
                <a:ea typeface="微软雅黑" panose="020B0503020204020204" pitchFamily="34" charset="-122"/>
              </a:rPr>
              <a:t> </a:t>
            </a:r>
            <a:endParaRPr lang="zh-CN" altLang="en-GB" sz="1200" b="1" dirty="0">
              <a:solidFill>
                <a:srgbClr val="404040"/>
              </a:solidFill>
              <a:ea typeface="微软雅黑" panose="020B0503020204020204" pitchFamily="34" charset="-122"/>
            </a:endParaRPr>
          </a:p>
        </p:txBody>
      </p:sp>
      <p:grpSp>
        <p:nvGrpSpPr>
          <p:cNvPr id="10" name="Group 2"/>
          <p:cNvGrpSpPr/>
          <p:nvPr userDrawn="1"/>
        </p:nvGrpSpPr>
        <p:grpSpPr>
          <a:xfrm rot="16200000">
            <a:off x="8838283" y="-3440639"/>
            <a:ext cx="949128" cy="5765972"/>
            <a:chOff x="12618967" y="995"/>
            <a:chExt cx="949129" cy="5765972"/>
          </a:xfrm>
        </p:grpSpPr>
        <p:grpSp>
          <p:nvGrpSpPr>
            <p:cNvPr id="11" name="Group 25"/>
            <p:cNvGrpSpPr/>
            <p:nvPr userDrawn="1"/>
          </p:nvGrpSpPr>
          <p:grpSpPr>
            <a:xfrm rot="5400000">
              <a:off x="11584220" y="1040742"/>
              <a:ext cx="2698730" cy="629236"/>
              <a:chOff x="1584344" y="4543426"/>
              <a:chExt cx="2698730" cy="629236"/>
            </a:xfrm>
          </p:grpSpPr>
          <p:sp>
            <p:nvSpPr>
              <p:cNvPr id="17" name="Rectangle 36"/>
              <p:cNvSpPr/>
              <p:nvPr userDrawn="1"/>
            </p:nvSpPr>
            <p:spPr bwMode="auto">
              <a:xfrm>
                <a:off x="1586734" y="4543428"/>
                <a:ext cx="869930" cy="289766"/>
              </a:xfrm>
              <a:prstGeom prst="rect">
                <a:avLst/>
              </a:prstGeom>
              <a:solidFill>
                <a:srgbClr val="D83B01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桔红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R:216 G:59 B:1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8" name="Rectangle 40"/>
              <p:cNvSpPr/>
              <p:nvPr userDrawn="1"/>
            </p:nvSpPr>
            <p:spPr bwMode="auto">
              <a:xfrm>
                <a:off x="2505456" y="4543427"/>
                <a:ext cx="869930" cy="289766"/>
              </a:xfrm>
              <a:prstGeom prst="rect">
                <a:avLst/>
              </a:prstGeom>
              <a:solidFill>
                <a:srgbClr val="0078D7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蓝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R:0 G:120 B:215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19" name="Rectangle 41"/>
              <p:cNvSpPr/>
              <p:nvPr userDrawn="1"/>
            </p:nvSpPr>
            <p:spPr bwMode="auto">
              <a:xfrm>
                <a:off x="3413144" y="4543426"/>
                <a:ext cx="869930" cy="289766"/>
              </a:xfrm>
              <a:prstGeom prst="rect">
                <a:avLst/>
              </a:prstGeom>
              <a:solidFill>
                <a:srgbClr val="50505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深灰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2092">
                          <a:srgbClr val="F8F8F8"/>
                        </a:gs>
                        <a:gs pos="10042">
                          <a:srgbClr val="F8F8F8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R:80 G:80 B:80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0" name="Rectangle 42"/>
              <p:cNvSpPr/>
              <p:nvPr userDrawn="1"/>
            </p:nvSpPr>
            <p:spPr bwMode="auto">
              <a:xfrm>
                <a:off x="2498744" y="4882896"/>
                <a:ext cx="869930" cy="289766"/>
              </a:xfrm>
              <a:prstGeom prst="rect">
                <a:avLst/>
              </a:prstGeom>
              <a:solidFill>
                <a:srgbClr val="FFB90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黄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R:255 G:185 B:0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1" name="Rectangle 43"/>
              <p:cNvSpPr/>
              <p:nvPr userDrawn="1"/>
            </p:nvSpPr>
            <p:spPr bwMode="auto">
              <a:xfrm>
                <a:off x="3413144" y="4882895"/>
                <a:ext cx="869930" cy="289766"/>
              </a:xfrm>
              <a:prstGeom prst="rect">
                <a:avLst/>
              </a:prstGeom>
              <a:solidFill>
                <a:srgbClr val="FF8C00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浅桔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R:255 G:140 B:0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  <p:sp>
            <p:nvSpPr>
              <p:cNvPr id="22" name="Rectangle 44"/>
              <p:cNvSpPr/>
              <p:nvPr userDrawn="1"/>
            </p:nvSpPr>
            <p:spPr bwMode="auto">
              <a:xfrm>
                <a:off x="1584344" y="4882896"/>
                <a:ext cx="869930" cy="289766"/>
              </a:xfrm>
              <a:prstGeom prst="rect">
                <a:avLst/>
              </a:prstGeom>
              <a:solidFill>
                <a:srgbClr val="D2D2D2"/>
              </a:solidFill>
              <a:ln w="9525" cap="flat" cmpd="sng" algn="ctr">
                <a:noFill/>
                <a:prstDash val="solid"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  <a:noAutofit/>
              </a:bodyPr>
              <a:lstStyle/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zh-CN" alt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浅灰</a:t>
                </a:r>
                <a:endPara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  <a:p>
                <a:pPr marL="0" marR="0" lvl="0" indent="0" defTabSz="93218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kumimoji="0" lang="en-US" sz="375" b="1" i="0" u="none" strike="noStrike" kern="0" cap="none" spc="0" normalizeH="0" baseline="0" noProof="0" dirty="0">
                    <a:ln>
                      <a:noFill/>
                    </a:ln>
                    <a:gradFill>
                      <a:gsLst>
                        <a:gs pos="37168">
                          <a:srgbClr val="292929"/>
                        </a:gs>
                        <a:gs pos="72000">
                          <a:srgbClr val="292929"/>
                        </a:gs>
                      </a:gsLst>
                      <a:lin ang="5400000" scaled="0"/>
                    </a:gradFill>
                    <a:effectLst/>
                    <a:uLnTx/>
                    <a:uFillTx/>
                    <a:latin typeface="Segoe UI" panose="020B0502040204020203"/>
                    <a:ea typeface="Segoe UI" panose="020B0502040204020203" pitchFamily="34" charset="0"/>
                    <a:cs typeface="Segoe UI" panose="020B0502040204020203" pitchFamily="34" charset="0"/>
                  </a:rPr>
                  <a:t>R:210 G:210 B:210</a:t>
                </a:r>
                <a:endPara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37168">
                        <a:srgbClr val="292929"/>
                      </a:gs>
                      <a:gs pos="7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endParaRPr>
              </a:p>
            </p:txBody>
          </p:sp>
        </p:grpSp>
        <p:sp>
          <p:nvSpPr>
            <p:cNvPr id="12" name="TextBox 27"/>
            <p:cNvSpPr txBox="1"/>
            <p:nvPr userDrawn="1"/>
          </p:nvSpPr>
          <p:spPr>
            <a:xfrm rot="5400000">
              <a:off x="13281415" y="45174"/>
              <a:ext cx="330860" cy="242502"/>
            </a:xfrm>
            <a:prstGeom prst="rect">
              <a:avLst/>
            </a:prstGeom>
            <a:noFill/>
          </p:spPr>
          <p:txBody>
            <a:bodyPr wrap="none" lIns="0" tIns="68580" rIns="137160" bIns="68580" rtlCol="0">
              <a:spAutoFit/>
            </a:bodyPr>
            <a:lstStyle/>
            <a:p>
              <a:pPr marL="0" marR="0" lvl="0" indent="0" defTabSz="93281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5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+mn-ea"/>
                </a:rPr>
                <a:t>主色</a:t>
              </a:r>
              <a:endParaRPr kumimoji="0" lang="en-US" sz="75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2301">
                      <a:srgbClr val="292929"/>
                    </a:gs>
                    <a:gs pos="62000">
                      <a:srgbClr val="292929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+mn-ea"/>
              </a:endParaRPr>
            </a:p>
          </p:txBody>
        </p:sp>
        <p:sp>
          <p:nvSpPr>
            <p:cNvPr id="13" name="TextBox 31"/>
            <p:cNvSpPr txBox="1"/>
            <p:nvPr userDrawn="1"/>
          </p:nvSpPr>
          <p:spPr>
            <a:xfrm rot="5400000">
              <a:off x="12284072" y="3766968"/>
              <a:ext cx="1634102" cy="242502"/>
            </a:xfrm>
            <a:prstGeom prst="rect">
              <a:avLst/>
            </a:prstGeom>
            <a:noFill/>
          </p:spPr>
          <p:txBody>
            <a:bodyPr wrap="none" lIns="0" tIns="68580" rIns="137160" bIns="68580" rtlCol="0">
              <a:spAutoFit/>
            </a:bodyPr>
            <a:lstStyle/>
            <a:p>
              <a:pPr marL="0" marR="0" lvl="0" indent="0" defTabSz="932815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75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+mn-ea"/>
                </a:rPr>
                <a:t>辅助色</a:t>
              </a:r>
              <a:r>
                <a:rPr kumimoji="0" lang="en-US" sz="75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2301">
                        <a:srgbClr val="292929"/>
                      </a:gs>
                      <a:gs pos="62000">
                        <a:srgbClr val="292929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+mn-ea"/>
                </a:rPr>
                <a:t> (use only when necessary)</a:t>
              </a:r>
              <a:endParaRPr kumimoji="0" lang="en-US" sz="75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2301">
                      <a:srgbClr val="292929"/>
                    </a:gs>
                    <a:gs pos="62000">
                      <a:srgbClr val="292929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+mn-ea"/>
              </a:endParaRPr>
            </a:p>
          </p:txBody>
        </p:sp>
        <p:sp>
          <p:nvSpPr>
            <p:cNvPr id="14" name="Rectangle 21"/>
            <p:cNvSpPr/>
            <p:nvPr userDrawn="1"/>
          </p:nvSpPr>
          <p:spPr bwMode="auto">
            <a:xfrm rot="5400000">
              <a:off x="12328888" y="5187119"/>
              <a:ext cx="869930" cy="289766"/>
            </a:xfrm>
            <a:prstGeom prst="rect">
              <a:avLst/>
            </a:prstGeom>
            <a:solidFill>
              <a:srgbClr val="A8000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<a:noAutofit/>
            </a:bodyPr>
            <a:lstStyle/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深红</a:t>
              </a:r>
              <a:r>
                <a:rPr kumimoji="0" lang="en-US" altLang="zh-CN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/</a:t>
              </a: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暗红</a:t>
              </a:r>
              <a:endParaRPr kumimoji="0" lang="en-US" altLang="zh-CN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R:168 G:0 B:0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5" name="Rectangle 22"/>
            <p:cNvSpPr/>
            <p:nvPr userDrawn="1"/>
          </p:nvSpPr>
          <p:spPr bwMode="auto">
            <a:xfrm rot="5400000">
              <a:off x="12328888" y="3353997"/>
              <a:ext cx="869930" cy="289766"/>
            </a:xfrm>
            <a:prstGeom prst="rect">
              <a:avLst/>
            </a:prstGeom>
            <a:solidFill>
              <a:srgbClr val="00BCF2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<a:noAutofit/>
            </a:bodyPr>
            <a:lstStyle/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浅蓝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R:16 G:124 B:16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sp>
          <p:nvSpPr>
            <p:cNvPr id="16" name="Rectangle 23"/>
            <p:cNvSpPr/>
            <p:nvPr userDrawn="1"/>
          </p:nvSpPr>
          <p:spPr bwMode="auto">
            <a:xfrm rot="5400000">
              <a:off x="12328888" y="4272719"/>
              <a:ext cx="869930" cy="289766"/>
            </a:xfrm>
            <a:prstGeom prst="rect">
              <a:avLst/>
            </a:prstGeom>
            <a:solidFill>
              <a:srgbClr val="002050"/>
            </a:solidFill>
            <a:ln w="9525" cap="flat" cmpd="sng" algn="ctr">
              <a:noFill/>
              <a:prstDash val="solid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34290" tIns="34290" rIns="0" bIns="0" numCol="1" spcCol="0" rtlCol="0" fromWordArt="0" anchor="t" anchorCtr="0" forceAA="0" compatLnSpc="1">
              <a:noAutofit/>
            </a:bodyPr>
            <a:lstStyle/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深蓝</a:t>
              </a:r>
              <a:endParaRPr kumimoji="0" lang="en-US" altLang="zh-CN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0">
                      <a:srgbClr val="FFFFFF"/>
                    </a:gs>
                    <a:gs pos="100000">
                      <a:srgbClr val="FFFFFF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  <a:p>
              <a:pPr marL="0" marR="0" lvl="0" indent="0" defTabSz="93218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375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2092">
                        <a:srgbClr val="F8F8F8"/>
                      </a:gs>
                      <a:gs pos="10042">
                        <a:srgbClr val="F8F8F8"/>
                      </a:gs>
                    </a:gsLst>
                    <a:lin ang="5400000" scaled="0"/>
                  </a:gradFill>
                  <a:effectLst/>
                  <a:uLnTx/>
                  <a:uFillTx/>
                  <a:latin typeface="Segoe UI" panose="020B0502040204020203"/>
                  <a:ea typeface="Segoe UI" panose="020B0502040204020203" pitchFamily="34" charset="0"/>
                  <a:cs typeface="Segoe UI" panose="020B0502040204020203" pitchFamily="34" charset="0"/>
                </a:rPr>
                <a:t>R0 G32 B80</a:t>
              </a:r>
              <a:endParaRPr kumimoji="0" lang="en-US" sz="375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2092">
                      <a:srgbClr val="F8F8F8"/>
                    </a:gs>
                    <a:gs pos="10042">
                      <a:srgbClr val="F8F8F8"/>
                    </a:gs>
                  </a:gsLst>
                  <a:lin ang="5400000" scaled="0"/>
                </a:gradFill>
                <a:effectLst/>
                <a:uLnTx/>
                <a:uFillTx/>
                <a:latin typeface="Segoe UI" panose="020B0502040204020203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7" name="Rectangle 15"/>
          <p:cNvSpPr txBox="1"/>
          <p:nvPr userDrawn="1"/>
        </p:nvSpPr>
        <p:spPr>
          <a:xfrm>
            <a:off x="11279717" y="6521452"/>
            <a:ext cx="1166283" cy="336549"/>
          </a:xfrm>
          <a:prstGeom prst="rect">
            <a:avLst/>
          </a:prstGeom>
        </p:spPr>
        <p:txBody>
          <a:bodyPr lIns="86133" tIns="43064" rIns="86133" bIns="43064" anchor="ctr"/>
          <a:lstStyle>
            <a:lvl1pPr defTabSz="765175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765175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765175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765175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765175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651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651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651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651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C7326B6A-EAB9-420A-B3EA-7A06497FC9EA}" type="slidenum">
              <a:rPr lang="zh-CN" altLang="zh-CN" sz="1100"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zh-CN" sz="11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912776" y="212584"/>
            <a:ext cx="720327" cy="48005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00"/>
          </a:p>
        </p:txBody>
      </p:sp>
      <p:sp>
        <p:nvSpPr>
          <p:cNvPr id="9" name="矩形 8"/>
          <p:cNvSpPr/>
          <p:nvPr userDrawn="1"/>
        </p:nvSpPr>
        <p:spPr>
          <a:xfrm>
            <a:off x="-912776" y="1006860"/>
            <a:ext cx="720327" cy="480053"/>
          </a:xfrm>
          <a:prstGeom prst="rect">
            <a:avLst/>
          </a:prstGeom>
          <a:solidFill>
            <a:srgbClr val="403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00"/>
          </a:p>
        </p:txBody>
      </p:sp>
      <p:sp>
        <p:nvSpPr>
          <p:cNvPr id="10" name="矩形 9"/>
          <p:cNvSpPr/>
          <p:nvPr userDrawn="1"/>
        </p:nvSpPr>
        <p:spPr>
          <a:xfrm>
            <a:off x="-912776" y="1801135"/>
            <a:ext cx="720327" cy="480053"/>
          </a:xfrm>
          <a:prstGeom prst="rect">
            <a:avLst/>
          </a:prstGeom>
          <a:solidFill>
            <a:srgbClr val="495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00"/>
          </a:p>
        </p:txBody>
      </p:sp>
      <p:sp>
        <p:nvSpPr>
          <p:cNvPr id="11" name="矩形 10"/>
          <p:cNvSpPr/>
          <p:nvPr userDrawn="1"/>
        </p:nvSpPr>
        <p:spPr>
          <a:xfrm>
            <a:off x="-912776" y="2595408"/>
            <a:ext cx="720327" cy="480053"/>
          </a:xfrm>
          <a:prstGeom prst="rect">
            <a:avLst/>
          </a:prstGeom>
          <a:solidFill>
            <a:srgbClr val="AC1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9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sp>
        <p:nvSpPr>
          <p:cNvPr id="7" name="Rectangle 15"/>
          <p:cNvSpPr txBox="1"/>
          <p:nvPr userDrawn="1"/>
        </p:nvSpPr>
        <p:spPr>
          <a:xfrm>
            <a:off x="11279717" y="6521452"/>
            <a:ext cx="1166283" cy="336549"/>
          </a:xfrm>
          <a:prstGeom prst="rect">
            <a:avLst/>
          </a:prstGeom>
        </p:spPr>
        <p:txBody>
          <a:bodyPr lIns="86133" tIns="43064" rIns="86133" bIns="43064" anchor="ctr"/>
          <a:lstStyle>
            <a:lvl1pPr defTabSz="765175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765175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765175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765175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765175"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7651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7651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7651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765175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fld id="{C7326B6A-EAB9-420A-B3EA-7A06497FC9EA}" type="slidenum">
              <a:rPr lang="zh-CN" altLang="zh-CN" sz="1100">
                <a:latin typeface="楷体" panose="02010609060101010101" pitchFamily="49" charset="-122"/>
                <a:ea typeface="楷体" panose="02010609060101010101" pitchFamily="49" charset="-122"/>
              </a:rPr>
            </a:fld>
            <a:endParaRPr lang="zh-CN" altLang="zh-CN" sz="11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-912776" y="212584"/>
            <a:ext cx="720327" cy="480053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-912776" y="1006860"/>
            <a:ext cx="720327" cy="480053"/>
          </a:xfrm>
          <a:prstGeom prst="rect">
            <a:avLst/>
          </a:prstGeom>
          <a:solidFill>
            <a:srgbClr val="403F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912776" y="1801136"/>
            <a:ext cx="720327" cy="480053"/>
          </a:xfrm>
          <a:prstGeom prst="rect">
            <a:avLst/>
          </a:prstGeom>
          <a:solidFill>
            <a:srgbClr val="4959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-912776" y="2595408"/>
            <a:ext cx="720327" cy="480053"/>
          </a:xfrm>
          <a:prstGeom prst="rect">
            <a:avLst/>
          </a:prstGeom>
          <a:solidFill>
            <a:srgbClr val="AC19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 sz="1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  <p:sldLayoutId id="2147483718" r:id="rId15"/>
    <p:sldLayoutId id="2147483719" r:id="rId16"/>
    <p:sldLayoutId id="2147483720" r:id="rId17"/>
    <p:sldLayoutId id="2147483721" r:id="rId18"/>
    <p:sldLayoutId id="2147483722" r:id="rId19"/>
    <p:sldLayoutId id="2147483723" r:id="rId20"/>
    <p:sldLayoutId id="2147483724" r:id="rId2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</a:fld>
            <a:endParaRPr lang="en-US" dirty="0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13">
            <a:duotone>
              <a:srgbClr val="DA0000">
                <a:shade val="45000"/>
                <a:satMod val="135000"/>
              </a:srgbClr>
              <a:prstClr val="white"/>
            </a:duotone>
          </a:blip>
          <a:stretch>
            <a:fillRect/>
          </a:stretch>
        </p:blipFill>
        <p:spPr>
          <a:xfrm>
            <a:off x="6" y="0"/>
            <a:ext cx="12191999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41.xml"/><Relationship Id="rId1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3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41.xml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99" Type="http://schemas.openxmlformats.org/officeDocument/2006/relationships/tags" Target="../tags/tag99.xml"/><Relationship Id="rId98" Type="http://schemas.openxmlformats.org/officeDocument/2006/relationships/tags" Target="../tags/tag98.xml"/><Relationship Id="rId97" Type="http://schemas.openxmlformats.org/officeDocument/2006/relationships/tags" Target="../tags/tag97.xml"/><Relationship Id="rId96" Type="http://schemas.openxmlformats.org/officeDocument/2006/relationships/tags" Target="../tags/tag96.xml"/><Relationship Id="rId95" Type="http://schemas.openxmlformats.org/officeDocument/2006/relationships/tags" Target="../tags/tag95.xml"/><Relationship Id="rId94" Type="http://schemas.openxmlformats.org/officeDocument/2006/relationships/tags" Target="../tags/tag94.xml"/><Relationship Id="rId93" Type="http://schemas.openxmlformats.org/officeDocument/2006/relationships/tags" Target="../tags/tag93.xml"/><Relationship Id="rId92" Type="http://schemas.openxmlformats.org/officeDocument/2006/relationships/tags" Target="../tags/tag92.xml"/><Relationship Id="rId91" Type="http://schemas.openxmlformats.org/officeDocument/2006/relationships/tags" Target="../tags/tag91.xml"/><Relationship Id="rId90" Type="http://schemas.openxmlformats.org/officeDocument/2006/relationships/tags" Target="../tags/tag90.xml"/><Relationship Id="rId9" Type="http://schemas.openxmlformats.org/officeDocument/2006/relationships/tags" Target="../tags/tag9.xml"/><Relationship Id="rId89" Type="http://schemas.openxmlformats.org/officeDocument/2006/relationships/tags" Target="../tags/tag89.xml"/><Relationship Id="rId88" Type="http://schemas.openxmlformats.org/officeDocument/2006/relationships/tags" Target="../tags/tag88.xml"/><Relationship Id="rId87" Type="http://schemas.openxmlformats.org/officeDocument/2006/relationships/tags" Target="../tags/tag87.xml"/><Relationship Id="rId86" Type="http://schemas.openxmlformats.org/officeDocument/2006/relationships/tags" Target="../tags/tag86.xml"/><Relationship Id="rId85" Type="http://schemas.openxmlformats.org/officeDocument/2006/relationships/tags" Target="../tags/tag85.xml"/><Relationship Id="rId84" Type="http://schemas.openxmlformats.org/officeDocument/2006/relationships/tags" Target="../tags/tag84.xml"/><Relationship Id="rId83" Type="http://schemas.openxmlformats.org/officeDocument/2006/relationships/tags" Target="../tags/tag83.xml"/><Relationship Id="rId82" Type="http://schemas.openxmlformats.org/officeDocument/2006/relationships/tags" Target="../tags/tag82.xml"/><Relationship Id="rId81" Type="http://schemas.openxmlformats.org/officeDocument/2006/relationships/tags" Target="../tags/tag81.xml"/><Relationship Id="rId80" Type="http://schemas.openxmlformats.org/officeDocument/2006/relationships/tags" Target="../tags/tag80.xml"/><Relationship Id="rId8" Type="http://schemas.openxmlformats.org/officeDocument/2006/relationships/tags" Target="../tags/tag8.xml"/><Relationship Id="rId79" Type="http://schemas.openxmlformats.org/officeDocument/2006/relationships/tags" Target="../tags/tag79.xml"/><Relationship Id="rId78" Type="http://schemas.openxmlformats.org/officeDocument/2006/relationships/tags" Target="../tags/tag78.xml"/><Relationship Id="rId77" Type="http://schemas.openxmlformats.org/officeDocument/2006/relationships/tags" Target="../tags/tag77.xml"/><Relationship Id="rId76" Type="http://schemas.openxmlformats.org/officeDocument/2006/relationships/tags" Target="../tags/tag76.xml"/><Relationship Id="rId75" Type="http://schemas.openxmlformats.org/officeDocument/2006/relationships/tags" Target="../tags/tag75.xml"/><Relationship Id="rId74" Type="http://schemas.openxmlformats.org/officeDocument/2006/relationships/tags" Target="../tags/tag74.xml"/><Relationship Id="rId73" Type="http://schemas.openxmlformats.org/officeDocument/2006/relationships/tags" Target="../tags/tag73.xml"/><Relationship Id="rId72" Type="http://schemas.openxmlformats.org/officeDocument/2006/relationships/tags" Target="../tags/tag72.xml"/><Relationship Id="rId71" Type="http://schemas.openxmlformats.org/officeDocument/2006/relationships/tags" Target="../tags/tag71.xml"/><Relationship Id="rId70" Type="http://schemas.openxmlformats.org/officeDocument/2006/relationships/tags" Target="../tags/tag70.xml"/><Relationship Id="rId7" Type="http://schemas.openxmlformats.org/officeDocument/2006/relationships/tags" Target="../tags/tag7.xml"/><Relationship Id="rId69" Type="http://schemas.openxmlformats.org/officeDocument/2006/relationships/tags" Target="../tags/tag69.xml"/><Relationship Id="rId68" Type="http://schemas.openxmlformats.org/officeDocument/2006/relationships/tags" Target="../tags/tag68.xml"/><Relationship Id="rId67" Type="http://schemas.openxmlformats.org/officeDocument/2006/relationships/tags" Target="../tags/tag67.xml"/><Relationship Id="rId66" Type="http://schemas.openxmlformats.org/officeDocument/2006/relationships/tags" Target="../tags/tag66.xml"/><Relationship Id="rId65" Type="http://schemas.openxmlformats.org/officeDocument/2006/relationships/tags" Target="../tags/tag65.xml"/><Relationship Id="rId64" Type="http://schemas.openxmlformats.org/officeDocument/2006/relationships/tags" Target="../tags/tag64.xml"/><Relationship Id="rId63" Type="http://schemas.openxmlformats.org/officeDocument/2006/relationships/tags" Target="../tags/tag63.xml"/><Relationship Id="rId62" Type="http://schemas.openxmlformats.org/officeDocument/2006/relationships/tags" Target="../tags/tag62.xml"/><Relationship Id="rId61" Type="http://schemas.openxmlformats.org/officeDocument/2006/relationships/tags" Target="../tags/tag61.xml"/><Relationship Id="rId60" Type="http://schemas.openxmlformats.org/officeDocument/2006/relationships/tags" Target="../tags/tag60.xml"/><Relationship Id="rId6" Type="http://schemas.openxmlformats.org/officeDocument/2006/relationships/tags" Target="../tags/tag6.xml"/><Relationship Id="rId59" Type="http://schemas.openxmlformats.org/officeDocument/2006/relationships/tags" Target="../tags/tag59.xml"/><Relationship Id="rId58" Type="http://schemas.openxmlformats.org/officeDocument/2006/relationships/tags" Target="../tags/tag58.xml"/><Relationship Id="rId57" Type="http://schemas.openxmlformats.org/officeDocument/2006/relationships/tags" Target="../tags/tag57.xml"/><Relationship Id="rId56" Type="http://schemas.openxmlformats.org/officeDocument/2006/relationships/tags" Target="../tags/tag56.xml"/><Relationship Id="rId55" Type="http://schemas.openxmlformats.org/officeDocument/2006/relationships/tags" Target="../tags/tag55.xml"/><Relationship Id="rId54" Type="http://schemas.openxmlformats.org/officeDocument/2006/relationships/tags" Target="../tags/tag54.xml"/><Relationship Id="rId53" Type="http://schemas.openxmlformats.org/officeDocument/2006/relationships/tags" Target="../tags/tag53.xml"/><Relationship Id="rId52" Type="http://schemas.openxmlformats.org/officeDocument/2006/relationships/tags" Target="../tags/tag52.xml"/><Relationship Id="rId51" Type="http://schemas.openxmlformats.org/officeDocument/2006/relationships/tags" Target="../tags/tag51.xml"/><Relationship Id="rId50" Type="http://schemas.openxmlformats.org/officeDocument/2006/relationships/tags" Target="../tags/tag50.xml"/><Relationship Id="rId5" Type="http://schemas.openxmlformats.org/officeDocument/2006/relationships/tags" Target="../tags/tag5.xml"/><Relationship Id="rId49" Type="http://schemas.openxmlformats.org/officeDocument/2006/relationships/tags" Target="../tags/tag49.xml"/><Relationship Id="rId48" Type="http://schemas.openxmlformats.org/officeDocument/2006/relationships/tags" Target="../tags/tag48.xml"/><Relationship Id="rId47" Type="http://schemas.openxmlformats.org/officeDocument/2006/relationships/tags" Target="../tags/tag47.xml"/><Relationship Id="rId46" Type="http://schemas.openxmlformats.org/officeDocument/2006/relationships/tags" Target="../tags/tag46.xml"/><Relationship Id="rId45" Type="http://schemas.openxmlformats.org/officeDocument/2006/relationships/tags" Target="../tags/tag45.xml"/><Relationship Id="rId44" Type="http://schemas.openxmlformats.org/officeDocument/2006/relationships/tags" Target="../tags/tag44.xml"/><Relationship Id="rId43" Type="http://schemas.openxmlformats.org/officeDocument/2006/relationships/tags" Target="../tags/tag43.xml"/><Relationship Id="rId42" Type="http://schemas.openxmlformats.org/officeDocument/2006/relationships/tags" Target="../tags/tag42.xml"/><Relationship Id="rId41" Type="http://schemas.openxmlformats.org/officeDocument/2006/relationships/tags" Target="../tags/tag41.xml"/><Relationship Id="rId40" Type="http://schemas.openxmlformats.org/officeDocument/2006/relationships/tags" Target="../tags/tag40.xml"/><Relationship Id="rId4" Type="http://schemas.openxmlformats.org/officeDocument/2006/relationships/tags" Target="../tags/tag4.xml"/><Relationship Id="rId39" Type="http://schemas.openxmlformats.org/officeDocument/2006/relationships/tags" Target="../tags/tag39.xml"/><Relationship Id="rId38" Type="http://schemas.openxmlformats.org/officeDocument/2006/relationships/tags" Target="../tags/tag38.xml"/><Relationship Id="rId37" Type="http://schemas.openxmlformats.org/officeDocument/2006/relationships/tags" Target="../tags/tag37.xml"/><Relationship Id="rId36" Type="http://schemas.openxmlformats.org/officeDocument/2006/relationships/tags" Target="../tags/tag36.xml"/><Relationship Id="rId35" Type="http://schemas.openxmlformats.org/officeDocument/2006/relationships/tags" Target="../tags/tag35.xml"/><Relationship Id="rId34" Type="http://schemas.openxmlformats.org/officeDocument/2006/relationships/tags" Target="../tags/tag34.xml"/><Relationship Id="rId33" Type="http://schemas.openxmlformats.org/officeDocument/2006/relationships/tags" Target="../tags/tag33.xml"/><Relationship Id="rId32" Type="http://schemas.openxmlformats.org/officeDocument/2006/relationships/tags" Target="../tags/tag32.xml"/><Relationship Id="rId31" Type="http://schemas.openxmlformats.org/officeDocument/2006/relationships/tags" Target="../tags/tag31.xml"/><Relationship Id="rId30" Type="http://schemas.openxmlformats.org/officeDocument/2006/relationships/tags" Target="../tags/tag30.xml"/><Relationship Id="rId3" Type="http://schemas.openxmlformats.org/officeDocument/2006/relationships/tags" Target="../tags/tag3.xml"/><Relationship Id="rId29" Type="http://schemas.openxmlformats.org/officeDocument/2006/relationships/tags" Target="../tags/tag29.xml"/><Relationship Id="rId28" Type="http://schemas.openxmlformats.org/officeDocument/2006/relationships/tags" Target="../tags/tag28.xml"/><Relationship Id="rId27" Type="http://schemas.openxmlformats.org/officeDocument/2006/relationships/tags" Target="../tags/tag27.xml"/><Relationship Id="rId26" Type="http://schemas.openxmlformats.org/officeDocument/2006/relationships/tags" Target="../tags/tag26.xml"/><Relationship Id="rId25" Type="http://schemas.openxmlformats.org/officeDocument/2006/relationships/tags" Target="../tags/tag25.xml"/><Relationship Id="rId24" Type="http://schemas.openxmlformats.org/officeDocument/2006/relationships/tags" Target="../tags/tag24.xml"/><Relationship Id="rId23" Type="http://schemas.openxmlformats.org/officeDocument/2006/relationships/tags" Target="../tags/tag23.xml"/><Relationship Id="rId22" Type="http://schemas.openxmlformats.org/officeDocument/2006/relationships/tags" Target="../tags/tag22.xml"/><Relationship Id="rId21" Type="http://schemas.openxmlformats.org/officeDocument/2006/relationships/tags" Target="../tags/tag21.xml"/><Relationship Id="rId20" Type="http://schemas.openxmlformats.org/officeDocument/2006/relationships/tags" Target="../tags/tag20.xml"/><Relationship Id="rId2" Type="http://schemas.openxmlformats.org/officeDocument/2006/relationships/tags" Target="../tags/tag2.xml"/><Relationship Id="rId19" Type="http://schemas.openxmlformats.org/officeDocument/2006/relationships/tags" Target="../tags/tag19.xml"/><Relationship Id="rId18" Type="http://schemas.openxmlformats.org/officeDocument/2006/relationships/tags" Target="../tags/tag18.xml"/><Relationship Id="rId17" Type="http://schemas.openxmlformats.org/officeDocument/2006/relationships/tags" Target="../tags/tag17.xml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2" Type="http://schemas.openxmlformats.org/officeDocument/2006/relationships/notesSlide" Target="../notesSlides/notesSlide2.xml"/><Relationship Id="rId101" Type="http://schemas.openxmlformats.org/officeDocument/2006/relationships/slideLayout" Target="../slideLayouts/slideLayout41.xml"/><Relationship Id="rId100" Type="http://schemas.openxmlformats.org/officeDocument/2006/relationships/tags" Target="../tags/tag100.xml"/><Relationship Id="rId10" Type="http://schemas.openxmlformats.org/officeDocument/2006/relationships/tags" Target="../tags/tag10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109.xml"/><Relationship Id="rId8" Type="http://schemas.openxmlformats.org/officeDocument/2006/relationships/tags" Target="../tags/tag108.xml"/><Relationship Id="rId7" Type="http://schemas.openxmlformats.org/officeDocument/2006/relationships/tags" Target="../tags/tag107.xml"/><Relationship Id="rId6" Type="http://schemas.openxmlformats.org/officeDocument/2006/relationships/tags" Target="../tags/tag106.xml"/><Relationship Id="rId51" Type="http://schemas.openxmlformats.org/officeDocument/2006/relationships/notesSlide" Target="../notesSlides/notesSlide3.xml"/><Relationship Id="rId50" Type="http://schemas.openxmlformats.org/officeDocument/2006/relationships/slideLayout" Target="../slideLayouts/slideLayout62.xml"/><Relationship Id="rId5" Type="http://schemas.openxmlformats.org/officeDocument/2006/relationships/tags" Target="../tags/tag105.xml"/><Relationship Id="rId49" Type="http://schemas.openxmlformats.org/officeDocument/2006/relationships/tags" Target="../tags/tag149.xml"/><Relationship Id="rId48" Type="http://schemas.openxmlformats.org/officeDocument/2006/relationships/tags" Target="../tags/tag148.xml"/><Relationship Id="rId47" Type="http://schemas.openxmlformats.org/officeDocument/2006/relationships/tags" Target="../tags/tag147.xml"/><Relationship Id="rId46" Type="http://schemas.openxmlformats.org/officeDocument/2006/relationships/tags" Target="../tags/tag146.xml"/><Relationship Id="rId45" Type="http://schemas.openxmlformats.org/officeDocument/2006/relationships/tags" Target="../tags/tag145.xml"/><Relationship Id="rId44" Type="http://schemas.openxmlformats.org/officeDocument/2006/relationships/tags" Target="../tags/tag144.xml"/><Relationship Id="rId43" Type="http://schemas.openxmlformats.org/officeDocument/2006/relationships/tags" Target="../tags/tag143.xml"/><Relationship Id="rId42" Type="http://schemas.openxmlformats.org/officeDocument/2006/relationships/tags" Target="../tags/tag142.xml"/><Relationship Id="rId41" Type="http://schemas.openxmlformats.org/officeDocument/2006/relationships/tags" Target="../tags/tag141.xml"/><Relationship Id="rId40" Type="http://schemas.openxmlformats.org/officeDocument/2006/relationships/tags" Target="../tags/tag140.xml"/><Relationship Id="rId4" Type="http://schemas.openxmlformats.org/officeDocument/2006/relationships/tags" Target="../tags/tag104.xml"/><Relationship Id="rId39" Type="http://schemas.openxmlformats.org/officeDocument/2006/relationships/tags" Target="../tags/tag139.xml"/><Relationship Id="rId38" Type="http://schemas.openxmlformats.org/officeDocument/2006/relationships/tags" Target="../tags/tag138.xml"/><Relationship Id="rId37" Type="http://schemas.openxmlformats.org/officeDocument/2006/relationships/tags" Target="../tags/tag137.xml"/><Relationship Id="rId36" Type="http://schemas.openxmlformats.org/officeDocument/2006/relationships/tags" Target="../tags/tag136.xml"/><Relationship Id="rId35" Type="http://schemas.openxmlformats.org/officeDocument/2006/relationships/tags" Target="../tags/tag135.xml"/><Relationship Id="rId34" Type="http://schemas.openxmlformats.org/officeDocument/2006/relationships/tags" Target="../tags/tag134.xml"/><Relationship Id="rId33" Type="http://schemas.openxmlformats.org/officeDocument/2006/relationships/tags" Target="../tags/tag133.xml"/><Relationship Id="rId32" Type="http://schemas.openxmlformats.org/officeDocument/2006/relationships/tags" Target="../tags/tag132.xml"/><Relationship Id="rId31" Type="http://schemas.openxmlformats.org/officeDocument/2006/relationships/tags" Target="../tags/tag131.xml"/><Relationship Id="rId30" Type="http://schemas.openxmlformats.org/officeDocument/2006/relationships/tags" Target="../tags/tag130.xml"/><Relationship Id="rId3" Type="http://schemas.openxmlformats.org/officeDocument/2006/relationships/tags" Target="../tags/tag103.xml"/><Relationship Id="rId29" Type="http://schemas.openxmlformats.org/officeDocument/2006/relationships/tags" Target="../tags/tag129.xml"/><Relationship Id="rId28" Type="http://schemas.openxmlformats.org/officeDocument/2006/relationships/tags" Target="../tags/tag128.xml"/><Relationship Id="rId27" Type="http://schemas.openxmlformats.org/officeDocument/2006/relationships/tags" Target="../tags/tag127.xml"/><Relationship Id="rId26" Type="http://schemas.openxmlformats.org/officeDocument/2006/relationships/tags" Target="../tags/tag126.xml"/><Relationship Id="rId25" Type="http://schemas.openxmlformats.org/officeDocument/2006/relationships/tags" Target="../tags/tag125.xml"/><Relationship Id="rId24" Type="http://schemas.openxmlformats.org/officeDocument/2006/relationships/tags" Target="../tags/tag124.xml"/><Relationship Id="rId23" Type="http://schemas.openxmlformats.org/officeDocument/2006/relationships/tags" Target="../tags/tag123.xml"/><Relationship Id="rId22" Type="http://schemas.openxmlformats.org/officeDocument/2006/relationships/tags" Target="../tags/tag122.xml"/><Relationship Id="rId21" Type="http://schemas.openxmlformats.org/officeDocument/2006/relationships/tags" Target="../tags/tag121.xml"/><Relationship Id="rId20" Type="http://schemas.openxmlformats.org/officeDocument/2006/relationships/tags" Target="../tags/tag120.xml"/><Relationship Id="rId2" Type="http://schemas.openxmlformats.org/officeDocument/2006/relationships/tags" Target="../tags/tag102.xml"/><Relationship Id="rId19" Type="http://schemas.openxmlformats.org/officeDocument/2006/relationships/tags" Target="../tags/tag119.xml"/><Relationship Id="rId18" Type="http://schemas.openxmlformats.org/officeDocument/2006/relationships/tags" Target="../tags/tag118.xml"/><Relationship Id="rId17" Type="http://schemas.openxmlformats.org/officeDocument/2006/relationships/tags" Target="../tags/tag117.xml"/><Relationship Id="rId16" Type="http://schemas.openxmlformats.org/officeDocument/2006/relationships/tags" Target="../tags/tag116.xml"/><Relationship Id="rId15" Type="http://schemas.openxmlformats.org/officeDocument/2006/relationships/tags" Target="../tags/tag115.xml"/><Relationship Id="rId14" Type="http://schemas.openxmlformats.org/officeDocument/2006/relationships/tags" Target="../tags/tag114.xml"/><Relationship Id="rId13" Type="http://schemas.openxmlformats.org/officeDocument/2006/relationships/tags" Target="../tags/tag113.xml"/><Relationship Id="rId12" Type="http://schemas.openxmlformats.org/officeDocument/2006/relationships/tags" Target="../tags/tag112.xml"/><Relationship Id="rId11" Type="http://schemas.openxmlformats.org/officeDocument/2006/relationships/tags" Target="../tags/tag111.xml"/><Relationship Id="rId10" Type="http://schemas.openxmlformats.org/officeDocument/2006/relationships/tags" Target="../tags/tag110.xml"/><Relationship Id="rId1" Type="http://schemas.openxmlformats.org/officeDocument/2006/relationships/tags" Target="../tags/tag10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2.xml"/><Relationship Id="rId1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1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image" Target="../media/image11.png"/><Relationship Id="rId6" Type="http://schemas.openxmlformats.org/officeDocument/2006/relationships/tags" Target="../tags/tag154.xml"/><Relationship Id="rId5" Type="http://schemas.openxmlformats.org/officeDocument/2006/relationships/tags" Target="../tags/tag153.xml"/><Relationship Id="rId4" Type="http://schemas.openxmlformats.org/officeDocument/2006/relationships/tags" Target="../tags/tag152.xml"/><Relationship Id="rId3" Type="http://schemas.openxmlformats.org/officeDocument/2006/relationships/tags" Target="../tags/tag151.xml"/><Relationship Id="rId26" Type="http://schemas.openxmlformats.org/officeDocument/2006/relationships/notesSlide" Target="../notesSlides/notesSlide7.xml"/><Relationship Id="rId25" Type="http://schemas.openxmlformats.org/officeDocument/2006/relationships/slideLayout" Target="../slideLayouts/slideLayout41.xml"/><Relationship Id="rId24" Type="http://schemas.openxmlformats.org/officeDocument/2006/relationships/tags" Target="../tags/tag167.xml"/><Relationship Id="rId23" Type="http://schemas.openxmlformats.org/officeDocument/2006/relationships/tags" Target="../tags/tag166.xml"/><Relationship Id="rId22" Type="http://schemas.openxmlformats.org/officeDocument/2006/relationships/tags" Target="../tags/tag165.xml"/><Relationship Id="rId21" Type="http://schemas.openxmlformats.org/officeDocument/2006/relationships/tags" Target="../tags/tag164.xml"/><Relationship Id="rId20" Type="http://schemas.openxmlformats.org/officeDocument/2006/relationships/tags" Target="../tags/tag163.xml"/><Relationship Id="rId2" Type="http://schemas.openxmlformats.org/officeDocument/2006/relationships/image" Target="../media/image10.png"/><Relationship Id="rId19" Type="http://schemas.openxmlformats.org/officeDocument/2006/relationships/tags" Target="../tags/tag162.xml"/><Relationship Id="rId18" Type="http://schemas.openxmlformats.org/officeDocument/2006/relationships/tags" Target="../tags/tag161.xml"/><Relationship Id="rId17" Type="http://schemas.openxmlformats.org/officeDocument/2006/relationships/image" Target="../media/image15.png"/><Relationship Id="rId16" Type="http://schemas.openxmlformats.org/officeDocument/2006/relationships/tags" Target="../tags/tag160.xml"/><Relationship Id="rId15" Type="http://schemas.openxmlformats.org/officeDocument/2006/relationships/tags" Target="../tags/tag159.xml"/><Relationship Id="rId14" Type="http://schemas.openxmlformats.org/officeDocument/2006/relationships/tags" Target="../tags/tag158.xml"/><Relationship Id="rId13" Type="http://schemas.openxmlformats.org/officeDocument/2006/relationships/image" Target="../media/image14.png"/><Relationship Id="rId12" Type="http://schemas.openxmlformats.org/officeDocument/2006/relationships/tags" Target="../tags/tag157.xml"/><Relationship Id="rId11" Type="http://schemas.openxmlformats.org/officeDocument/2006/relationships/image" Target="../media/image13.png"/><Relationship Id="rId10" Type="http://schemas.openxmlformats.org/officeDocument/2006/relationships/image" Target="../media/image12.png"/><Relationship Id="rId1" Type="http://schemas.openxmlformats.org/officeDocument/2006/relationships/tags" Target="../tags/tag150.xml"/></Relationships>
</file>

<file path=ppt/slides/_rels/slide9.xml.rels><?xml version="1.0" encoding="UTF-8" standalone="yes"?>
<Relationships xmlns="http://schemas.openxmlformats.org/package/2006/relationships"><Relationship Id="rId99" Type="http://schemas.openxmlformats.org/officeDocument/2006/relationships/tags" Target="../tags/tag266.xml"/><Relationship Id="rId98" Type="http://schemas.openxmlformats.org/officeDocument/2006/relationships/tags" Target="../tags/tag265.xml"/><Relationship Id="rId97" Type="http://schemas.openxmlformats.org/officeDocument/2006/relationships/tags" Target="../tags/tag264.xml"/><Relationship Id="rId96" Type="http://schemas.openxmlformats.org/officeDocument/2006/relationships/tags" Target="../tags/tag263.xml"/><Relationship Id="rId95" Type="http://schemas.openxmlformats.org/officeDocument/2006/relationships/tags" Target="../tags/tag262.xml"/><Relationship Id="rId94" Type="http://schemas.openxmlformats.org/officeDocument/2006/relationships/tags" Target="../tags/tag261.xml"/><Relationship Id="rId93" Type="http://schemas.openxmlformats.org/officeDocument/2006/relationships/tags" Target="../tags/tag260.xml"/><Relationship Id="rId92" Type="http://schemas.openxmlformats.org/officeDocument/2006/relationships/tags" Target="../tags/tag259.xml"/><Relationship Id="rId91" Type="http://schemas.openxmlformats.org/officeDocument/2006/relationships/tags" Target="../tags/tag258.xml"/><Relationship Id="rId90" Type="http://schemas.openxmlformats.org/officeDocument/2006/relationships/tags" Target="../tags/tag257.xml"/><Relationship Id="rId9" Type="http://schemas.openxmlformats.org/officeDocument/2006/relationships/tags" Target="../tags/tag176.xml"/><Relationship Id="rId89" Type="http://schemas.openxmlformats.org/officeDocument/2006/relationships/tags" Target="../tags/tag256.xml"/><Relationship Id="rId88" Type="http://schemas.openxmlformats.org/officeDocument/2006/relationships/tags" Target="../tags/tag255.xml"/><Relationship Id="rId87" Type="http://schemas.openxmlformats.org/officeDocument/2006/relationships/tags" Target="../tags/tag254.xml"/><Relationship Id="rId86" Type="http://schemas.openxmlformats.org/officeDocument/2006/relationships/tags" Target="../tags/tag253.xml"/><Relationship Id="rId85" Type="http://schemas.openxmlformats.org/officeDocument/2006/relationships/tags" Target="../tags/tag252.xml"/><Relationship Id="rId84" Type="http://schemas.openxmlformats.org/officeDocument/2006/relationships/tags" Target="../tags/tag251.xml"/><Relationship Id="rId83" Type="http://schemas.openxmlformats.org/officeDocument/2006/relationships/tags" Target="../tags/tag250.xml"/><Relationship Id="rId82" Type="http://schemas.openxmlformats.org/officeDocument/2006/relationships/tags" Target="../tags/tag249.xml"/><Relationship Id="rId81" Type="http://schemas.openxmlformats.org/officeDocument/2006/relationships/tags" Target="../tags/tag248.xml"/><Relationship Id="rId80" Type="http://schemas.openxmlformats.org/officeDocument/2006/relationships/tags" Target="../tags/tag247.xml"/><Relationship Id="rId8" Type="http://schemas.openxmlformats.org/officeDocument/2006/relationships/tags" Target="../tags/tag175.xml"/><Relationship Id="rId79" Type="http://schemas.openxmlformats.org/officeDocument/2006/relationships/tags" Target="../tags/tag246.xml"/><Relationship Id="rId78" Type="http://schemas.openxmlformats.org/officeDocument/2006/relationships/tags" Target="../tags/tag245.xml"/><Relationship Id="rId77" Type="http://schemas.openxmlformats.org/officeDocument/2006/relationships/tags" Target="../tags/tag244.xml"/><Relationship Id="rId76" Type="http://schemas.openxmlformats.org/officeDocument/2006/relationships/tags" Target="../tags/tag243.xml"/><Relationship Id="rId75" Type="http://schemas.openxmlformats.org/officeDocument/2006/relationships/tags" Target="../tags/tag242.xml"/><Relationship Id="rId74" Type="http://schemas.openxmlformats.org/officeDocument/2006/relationships/tags" Target="../tags/tag241.xml"/><Relationship Id="rId73" Type="http://schemas.openxmlformats.org/officeDocument/2006/relationships/tags" Target="../tags/tag240.xml"/><Relationship Id="rId72" Type="http://schemas.openxmlformats.org/officeDocument/2006/relationships/tags" Target="../tags/tag239.xml"/><Relationship Id="rId71" Type="http://schemas.openxmlformats.org/officeDocument/2006/relationships/tags" Target="../tags/tag238.xml"/><Relationship Id="rId70" Type="http://schemas.openxmlformats.org/officeDocument/2006/relationships/tags" Target="../tags/tag237.xml"/><Relationship Id="rId7" Type="http://schemas.openxmlformats.org/officeDocument/2006/relationships/tags" Target="../tags/tag174.xml"/><Relationship Id="rId69" Type="http://schemas.openxmlformats.org/officeDocument/2006/relationships/tags" Target="../tags/tag236.xml"/><Relationship Id="rId68" Type="http://schemas.openxmlformats.org/officeDocument/2006/relationships/tags" Target="../tags/tag235.xml"/><Relationship Id="rId67" Type="http://schemas.openxmlformats.org/officeDocument/2006/relationships/tags" Target="../tags/tag234.xml"/><Relationship Id="rId66" Type="http://schemas.openxmlformats.org/officeDocument/2006/relationships/tags" Target="../tags/tag233.xml"/><Relationship Id="rId65" Type="http://schemas.openxmlformats.org/officeDocument/2006/relationships/tags" Target="../tags/tag232.xml"/><Relationship Id="rId64" Type="http://schemas.openxmlformats.org/officeDocument/2006/relationships/tags" Target="../tags/tag231.xml"/><Relationship Id="rId63" Type="http://schemas.openxmlformats.org/officeDocument/2006/relationships/tags" Target="../tags/tag230.xml"/><Relationship Id="rId62" Type="http://schemas.openxmlformats.org/officeDocument/2006/relationships/tags" Target="../tags/tag229.xml"/><Relationship Id="rId61" Type="http://schemas.openxmlformats.org/officeDocument/2006/relationships/tags" Target="../tags/tag228.xml"/><Relationship Id="rId60" Type="http://schemas.openxmlformats.org/officeDocument/2006/relationships/tags" Target="../tags/tag227.xml"/><Relationship Id="rId6" Type="http://schemas.openxmlformats.org/officeDocument/2006/relationships/tags" Target="../tags/tag173.xml"/><Relationship Id="rId59" Type="http://schemas.openxmlformats.org/officeDocument/2006/relationships/tags" Target="../tags/tag226.xml"/><Relationship Id="rId58" Type="http://schemas.openxmlformats.org/officeDocument/2006/relationships/tags" Target="../tags/tag225.xml"/><Relationship Id="rId57" Type="http://schemas.openxmlformats.org/officeDocument/2006/relationships/tags" Target="../tags/tag224.xml"/><Relationship Id="rId56" Type="http://schemas.openxmlformats.org/officeDocument/2006/relationships/tags" Target="../tags/tag223.xml"/><Relationship Id="rId55" Type="http://schemas.openxmlformats.org/officeDocument/2006/relationships/tags" Target="../tags/tag222.xml"/><Relationship Id="rId54" Type="http://schemas.openxmlformats.org/officeDocument/2006/relationships/tags" Target="../tags/tag221.xml"/><Relationship Id="rId53" Type="http://schemas.openxmlformats.org/officeDocument/2006/relationships/tags" Target="../tags/tag220.xml"/><Relationship Id="rId52" Type="http://schemas.openxmlformats.org/officeDocument/2006/relationships/tags" Target="../tags/tag219.xml"/><Relationship Id="rId51" Type="http://schemas.openxmlformats.org/officeDocument/2006/relationships/tags" Target="../tags/tag218.xml"/><Relationship Id="rId50" Type="http://schemas.openxmlformats.org/officeDocument/2006/relationships/tags" Target="../tags/tag217.xml"/><Relationship Id="rId5" Type="http://schemas.openxmlformats.org/officeDocument/2006/relationships/tags" Target="../tags/tag172.xml"/><Relationship Id="rId49" Type="http://schemas.openxmlformats.org/officeDocument/2006/relationships/tags" Target="../tags/tag216.xml"/><Relationship Id="rId48" Type="http://schemas.openxmlformats.org/officeDocument/2006/relationships/tags" Target="../tags/tag215.xml"/><Relationship Id="rId47" Type="http://schemas.openxmlformats.org/officeDocument/2006/relationships/tags" Target="../tags/tag214.xml"/><Relationship Id="rId46" Type="http://schemas.openxmlformats.org/officeDocument/2006/relationships/tags" Target="../tags/tag213.xml"/><Relationship Id="rId45" Type="http://schemas.openxmlformats.org/officeDocument/2006/relationships/tags" Target="../tags/tag212.xml"/><Relationship Id="rId44" Type="http://schemas.openxmlformats.org/officeDocument/2006/relationships/tags" Target="../tags/tag211.xml"/><Relationship Id="rId43" Type="http://schemas.openxmlformats.org/officeDocument/2006/relationships/tags" Target="../tags/tag210.xml"/><Relationship Id="rId42" Type="http://schemas.openxmlformats.org/officeDocument/2006/relationships/tags" Target="../tags/tag209.xml"/><Relationship Id="rId41" Type="http://schemas.openxmlformats.org/officeDocument/2006/relationships/tags" Target="../tags/tag208.xml"/><Relationship Id="rId40" Type="http://schemas.openxmlformats.org/officeDocument/2006/relationships/tags" Target="../tags/tag207.xml"/><Relationship Id="rId4" Type="http://schemas.openxmlformats.org/officeDocument/2006/relationships/tags" Target="../tags/tag171.xml"/><Relationship Id="rId39" Type="http://schemas.openxmlformats.org/officeDocument/2006/relationships/tags" Target="../tags/tag206.xml"/><Relationship Id="rId38" Type="http://schemas.openxmlformats.org/officeDocument/2006/relationships/tags" Target="../tags/tag205.xml"/><Relationship Id="rId37" Type="http://schemas.openxmlformats.org/officeDocument/2006/relationships/tags" Target="../tags/tag204.xml"/><Relationship Id="rId36" Type="http://schemas.openxmlformats.org/officeDocument/2006/relationships/tags" Target="../tags/tag203.xml"/><Relationship Id="rId35" Type="http://schemas.openxmlformats.org/officeDocument/2006/relationships/tags" Target="../tags/tag202.xml"/><Relationship Id="rId34" Type="http://schemas.openxmlformats.org/officeDocument/2006/relationships/tags" Target="../tags/tag201.xml"/><Relationship Id="rId33" Type="http://schemas.openxmlformats.org/officeDocument/2006/relationships/tags" Target="../tags/tag200.xml"/><Relationship Id="rId32" Type="http://schemas.openxmlformats.org/officeDocument/2006/relationships/tags" Target="../tags/tag199.xml"/><Relationship Id="rId31" Type="http://schemas.openxmlformats.org/officeDocument/2006/relationships/tags" Target="../tags/tag198.xml"/><Relationship Id="rId30" Type="http://schemas.openxmlformats.org/officeDocument/2006/relationships/tags" Target="../tags/tag197.xml"/><Relationship Id="rId3" Type="http://schemas.openxmlformats.org/officeDocument/2006/relationships/tags" Target="../tags/tag170.xml"/><Relationship Id="rId29" Type="http://schemas.openxmlformats.org/officeDocument/2006/relationships/tags" Target="../tags/tag196.xml"/><Relationship Id="rId28" Type="http://schemas.openxmlformats.org/officeDocument/2006/relationships/tags" Target="../tags/tag195.xml"/><Relationship Id="rId27" Type="http://schemas.openxmlformats.org/officeDocument/2006/relationships/tags" Target="../tags/tag194.xml"/><Relationship Id="rId26" Type="http://schemas.openxmlformats.org/officeDocument/2006/relationships/tags" Target="../tags/tag193.xml"/><Relationship Id="rId25" Type="http://schemas.openxmlformats.org/officeDocument/2006/relationships/tags" Target="../tags/tag192.xml"/><Relationship Id="rId245" Type="http://schemas.openxmlformats.org/officeDocument/2006/relationships/notesSlide" Target="../notesSlides/notesSlide8.xml"/><Relationship Id="rId244" Type="http://schemas.openxmlformats.org/officeDocument/2006/relationships/slideLayout" Target="../slideLayouts/slideLayout41.xml"/><Relationship Id="rId243" Type="http://schemas.openxmlformats.org/officeDocument/2006/relationships/tags" Target="../tags/tag410.xml"/><Relationship Id="rId242" Type="http://schemas.openxmlformats.org/officeDocument/2006/relationships/tags" Target="../tags/tag409.xml"/><Relationship Id="rId241" Type="http://schemas.openxmlformats.org/officeDocument/2006/relationships/tags" Target="../tags/tag408.xml"/><Relationship Id="rId240" Type="http://schemas.openxmlformats.org/officeDocument/2006/relationships/tags" Target="../tags/tag407.xml"/><Relationship Id="rId24" Type="http://schemas.openxmlformats.org/officeDocument/2006/relationships/tags" Target="../tags/tag191.xml"/><Relationship Id="rId239" Type="http://schemas.openxmlformats.org/officeDocument/2006/relationships/tags" Target="../tags/tag406.xml"/><Relationship Id="rId238" Type="http://schemas.openxmlformats.org/officeDocument/2006/relationships/tags" Target="../tags/tag405.xml"/><Relationship Id="rId237" Type="http://schemas.openxmlformats.org/officeDocument/2006/relationships/tags" Target="../tags/tag404.xml"/><Relationship Id="rId236" Type="http://schemas.openxmlformats.org/officeDocument/2006/relationships/tags" Target="../tags/tag403.xml"/><Relationship Id="rId235" Type="http://schemas.openxmlformats.org/officeDocument/2006/relationships/tags" Target="../tags/tag402.xml"/><Relationship Id="rId234" Type="http://schemas.openxmlformats.org/officeDocument/2006/relationships/tags" Target="../tags/tag401.xml"/><Relationship Id="rId233" Type="http://schemas.openxmlformats.org/officeDocument/2006/relationships/tags" Target="../tags/tag400.xml"/><Relationship Id="rId232" Type="http://schemas.openxmlformats.org/officeDocument/2006/relationships/tags" Target="../tags/tag399.xml"/><Relationship Id="rId231" Type="http://schemas.openxmlformats.org/officeDocument/2006/relationships/tags" Target="../tags/tag398.xml"/><Relationship Id="rId230" Type="http://schemas.openxmlformats.org/officeDocument/2006/relationships/tags" Target="../tags/tag397.xml"/><Relationship Id="rId23" Type="http://schemas.openxmlformats.org/officeDocument/2006/relationships/tags" Target="../tags/tag190.xml"/><Relationship Id="rId229" Type="http://schemas.openxmlformats.org/officeDocument/2006/relationships/tags" Target="../tags/tag396.xml"/><Relationship Id="rId228" Type="http://schemas.openxmlformats.org/officeDocument/2006/relationships/tags" Target="../tags/tag395.xml"/><Relationship Id="rId227" Type="http://schemas.openxmlformats.org/officeDocument/2006/relationships/tags" Target="../tags/tag394.xml"/><Relationship Id="rId226" Type="http://schemas.openxmlformats.org/officeDocument/2006/relationships/tags" Target="../tags/tag393.xml"/><Relationship Id="rId225" Type="http://schemas.openxmlformats.org/officeDocument/2006/relationships/tags" Target="../tags/tag392.xml"/><Relationship Id="rId224" Type="http://schemas.openxmlformats.org/officeDocument/2006/relationships/tags" Target="../tags/tag391.xml"/><Relationship Id="rId223" Type="http://schemas.openxmlformats.org/officeDocument/2006/relationships/tags" Target="../tags/tag390.xml"/><Relationship Id="rId222" Type="http://schemas.openxmlformats.org/officeDocument/2006/relationships/tags" Target="../tags/tag389.xml"/><Relationship Id="rId221" Type="http://schemas.openxmlformats.org/officeDocument/2006/relationships/tags" Target="../tags/tag388.xml"/><Relationship Id="rId220" Type="http://schemas.openxmlformats.org/officeDocument/2006/relationships/tags" Target="../tags/tag387.xml"/><Relationship Id="rId22" Type="http://schemas.openxmlformats.org/officeDocument/2006/relationships/tags" Target="../tags/tag189.xml"/><Relationship Id="rId219" Type="http://schemas.openxmlformats.org/officeDocument/2006/relationships/tags" Target="../tags/tag386.xml"/><Relationship Id="rId218" Type="http://schemas.openxmlformats.org/officeDocument/2006/relationships/tags" Target="../tags/tag385.xml"/><Relationship Id="rId217" Type="http://schemas.openxmlformats.org/officeDocument/2006/relationships/tags" Target="../tags/tag384.xml"/><Relationship Id="rId216" Type="http://schemas.openxmlformats.org/officeDocument/2006/relationships/tags" Target="../tags/tag383.xml"/><Relationship Id="rId215" Type="http://schemas.openxmlformats.org/officeDocument/2006/relationships/tags" Target="../tags/tag382.xml"/><Relationship Id="rId214" Type="http://schemas.openxmlformats.org/officeDocument/2006/relationships/tags" Target="../tags/tag381.xml"/><Relationship Id="rId213" Type="http://schemas.openxmlformats.org/officeDocument/2006/relationships/tags" Target="../tags/tag380.xml"/><Relationship Id="rId212" Type="http://schemas.openxmlformats.org/officeDocument/2006/relationships/tags" Target="../tags/tag379.xml"/><Relationship Id="rId211" Type="http://schemas.openxmlformats.org/officeDocument/2006/relationships/tags" Target="../tags/tag378.xml"/><Relationship Id="rId210" Type="http://schemas.openxmlformats.org/officeDocument/2006/relationships/tags" Target="../tags/tag377.xml"/><Relationship Id="rId21" Type="http://schemas.openxmlformats.org/officeDocument/2006/relationships/tags" Target="../tags/tag188.xml"/><Relationship Id="rId209" Type="http://schemas.openxmlformats.org/officeDocument/2006/relationships/tags" Target="../tags/tag376.xml"/><Relationship Id="rId208" Type="http://schemas.openxmlformats.org/officeDocument/2006/relationships/tags" Target="../tags/tag375.xml"/><Relationship Id="rId207" Type="http://schemas.openxmlformats.org/officeDocument/2006/relationships/tags" Target="../tags/tag374.xml"/><Relationship Id="rId206" Type="http://schemas.openxmlformats.org/officeDocument/2006/relationships/tags" Target="../tags/tag373.xml"/><Relationship Id="rId205" Type="http://schemas.openxmlformats.org/officeDocument/2006/relationships/tags" Target="../tags/tag372.xml"/><Relationship Id="rId204" Type="http://schemas.openxmlformats.org/officeDocument/2006/relationships/tags" Target="../tags/tag371.xml"/><Relationship Id="rId203" Type="http://schemas.openxmlformats.org/officeDocument/2006/relationships/tags" Target="../tags/tag370.xml"/><Relationship Id="rId202" Type="http://schemas.openxmlformats.org/officeDocument/2006/relationships/tags" Target="../tags/tag369.xml"/><Relationship Id="rId201" Type="http://schemas.openxmlformats.org/officeDocument/2006/relationships/tags" Target="../tags/tag368.xml"/><Relationship Id="rId200" Type="http://schemas.openxmlformats.org/officeDocument/2006/relationships/tags" Target="../tags/tag367.xml"/><Relationship Id="rId20" Type="http://schemas.openxmlformats.org/officeDocument/2006/relationships/tags" Target="../tags/tag187.xml"/><Relationship Id="rId2" Type="http://schemas.openxmlformats.org/officeDocument/2006/relationships/tags" Target="../tags/tag169.xml"/><Relationship Id="rId199" Type="http://schemas.openxmlformats.org/officeDocument/2006/relationships/tags" Target="../tags/tag366.xml"/><Relationship Id="rId198" Type="http://schemas.openxmlformats.org/officeDocument/2006/relationships/tags" Target="../tags/tag365.xml"/><Relationship Id="rId197" Type="http://schemas.openxmlformats.org/officeDocument/2006/relationships/tags" Target="../tags/tag364.xml"/><Relationship Id="rId196" Type="http://schemas.openxmlformats.org/officeDocument/2006/relationships/tags" Target="../tags/tag363.xml"/><Relationship Id="rId195" Type="http://schemas.openxmlformats.org/officeDocument/2006/relationships/tags" Target="../tags/tag362.xml"/><Relationship Id="rId194" Type="http://schemas.openxmlformats.org/officeDocument/2006/relationships/tags" Target="../tags/tag361.xml"/><Relationship Id="rId193" Type="http://schemas.openxmlformats.org/officeDocument/2006/relationships/tags" Target="../tags/tag360.xml"/><Relationship Id="rId192" Type="http://schemas.openxmlformats.org/officeDocument/2006/relationships/tags" Target="../tags/tag359.xml"/><Relationship Id="rId191" Type="http://schemas.openxmlformats.org/officeDocument/2006/relationships/tags" Target="../tags/tag358.xml"/><Relationship Id="rId190" Type="http://schemas.openxmlformats.org/officeDocument/2006/relationships/tags" Target="../tags/tag357.xml"/><Relationship Id="rId19" Type="http://schemas.openxmlformats.org/officeDocument/2006/relationships/tags" Target="../tags/tag186.xml"/><Relationship Id="rId189" Type="http://schemas.openxmlformats.org/officeDocument/2006/relationships/tags" Target="../tags/tag356.xml"/><Relationship Id="rId188" Type="http://schemas.openxmlformats.org/officeDocument/2006/relationships/tags" Target="../tags/tag355.xml"/><Relationship Id="rId187" Type="http://schemas.openxmlformats.org/officeDocument/2006/relationships/tags" Target="../tags/tag354.xml"/><Relationship Id="rId186" Type="http://schemas.openxmlformats.org/officeDocument/2006/relationships/tags" Target="../tags/tag353.xml"/><Relationship Id="rId185" Type="http://schemas.openxmlformats.org/officeDocument/2006/relationships/tags" Target="../tags/tag352.xml"/><Relationship Id="rId184" Type="http://schemas.openxmlformats.org/officeDocument/2006/relationships/tags" Target="../tags/tag351.xml"/><Relationship Id="rId183" Type="http://schemas.openxmlformats.org/officeDocument/2006/relationships/tags" Target="../tags/tag350.xml"/><Relationship Id="rId182" Type="http://schemas.openxmlformats.org/officeDocument/2006/relationships/tags" Target="../tags/tag349.xml"/><Relationship Id="rId181" Type="http://schemas.openxmlformats.org/officeDocument/2006/relationships/tags" Target="../tags/tag348.xml"/><Relationship Id="rId180" Type="http://schemas.openxmlformats.org/officeDocument/2006/relationships/tags" Target="../tags/tag347.xml"/><Relationship Id="rId18" Type="http://schemas.openxmlformats.org/officeDocument/2006/relationships/tags" Target="../tags/tag185.xml"/><Relationship Id="rId179" Type="http://schemas.openxmlformats.org/officeDocument/2006/relationships/tags" Target="../tags/tag346.xml"/><Relationship Id="rId178" Type="http://schemas.openxmlformats.org/officeDocument/2006/relationships/tags" Target="../tags/tag345.xml"/><Relationship Id="rId177" Type="http://schemas.openxmlformats.org/officeDocument/2006/relationships/tags" Target="../tags/tag344.xml"/><Relationship Id="rId176" Type="http://schemas.openxmlformats.org/officeDocument/2006/relationships/tags" Target="../tags/tag343.xml"/><Relationship Id="rId175" Type="http://schemas.openxmlformats.org/officeDocument/2006/relationships/tags" Target="../tags/tag342.xml"/><Relationship Id="rId174" Type="http://schemas.openxmlformats.org/officeDocument/2006/relationships/tags" Target="../tags/tag341.xml"/><Relationship Id="rId173" Type="http://schemas.openxmlformats.org/officeDocument/2006/relationships/tags" Target="../tags/tag340.xml"/><Relationship Id="rId172" Type="http://schemas.openxmlformats.org/officeDocument/2006/relationships/tags" Target="../tags/tag339.xml"/><Relationship Id="rId171" Type="http://schemas.openxmlformats.org/officeDocument/2006/relationships/tags" Target="../tags/tag338.xml"/><Relationship Id="rId170" Type="http://schemas.openxmlformats.org/officeDocument/2006/relationships/tags" Target="../tags/tag337.xml"/><Relationship Id="rId17" Type="http://schemas.openxmlformats.org/officeDocument/2006/relationships/tags" Target="../tags/tag184.xml"/><Relationship Id="rId169" Type="http://schemas.openxmlformats.org/officeDocument/2006/relationships/tags" Target="../tags/tag336.xml"/><Relationship Id="rId168" Type="http://schemas.openxmlformats.org/officeDocument/2006/relationships/tags" Target="../tags/tag335.xml"/><Relationship Id="rId167" Type="http://schemas.openxmlformats.org/officeDocument/2006/relationships/tags" Target="../tags/tag334.xml"/><Relationship Id="rId166" Type="http://schemas.openxmlformats.org/officeDocument/2006/relationships/tags" Target="../tags/tag333.xml"/><Relationship Id="rId165" Type="http://schemas.openxmlformats.org/officeDocument/2006/relationships/tags" Target="../tags/tag332.xml"/><Relationship Id="rId164" Type="http://schemas.openxmlformats.org/officeDocument/2006/relationships/tags" Target="../tags/tag331.xml"/><Relationship Id="rId163" Type="http://schemas.openxmlformats.org/officeDocument/2006/relationships/tags" Target="../tags/tag330.xml"/><Relationship Id="rId162" Type="http://schemas.openxmlformats.org/officeDocument/2006/relationships/tags" Target="../tags/tag329.xml"/><Relationship Id="rId161" Type="http://schemas.openxmlformats.org/officeDocument/2006/relationships/tags" Target="../tags/tag328.xml"/><Relationship Id="rId160" Type="http://schemas.openxmlformats.org/officeDocument/2006/relationships/tags" Target="../tags/tag327.xml"/><Relationship Id="rId16" Type="http://schemas.openxmlformats.org/officeDocument/2006/relationships/tags" Target="../tags/tag183.xml"/><Relationship Id="rId159" Type="http://schemas.openxmlformats.org/officeDocument/2006/relationships/tags" Target="../tags/tag326.xml"/><Relationship Id="rId158" Type="http://schemas.openxmlformats.org/officeDocument/2006/relationships/tags" Target="../tags/tag325.xml"/><Relationship Id="rId157" Type="http://schemas.openxmlformats.org/officeDocument/2006/relationships/tags" Target="../tags/tag324.xml"/><Relationship Id="rId156" Type="http://schemas.openxmlformats.org/officeDocument/2006/relationships/tags" Target="../tags/tag323.xml"/><Relationship Id="rId155" Type="http://schemas.openxmlformats.org/officeDocument/2006/relationships/tags" Target="../tags/tag322.xml"/><Relationship Id="rId154" Type="http://schemas.openxmlformats.org/officeDocument/2006/relationships/tags" Target="../tags/tag321.xml"/><Relationship Id="rId153" Type="http://schemas.openxmlformats.org/officeDocument/2006/relationships/tags" Target="../tags/tag320.xml"/><Relationship Id="rId152" Type="http://schemas.openxmlformats.org/officeDocument/2006/relationships/tags" Target="../tags/tag319.xml"/><Relationship Id="rId151" Type="http://schemas.openxmlformats.org/officeDocument/2006/relationships/tags" Target="../tags/tag318.xml"/><Relationship Id="rId150" Type="http://schemas.openxmlformats.org/officeDocument/2006/relationships/tags" Target="../tags/tag317.xml"/><Relationship Id="rId15" Type="http://schemas.openxmlformats.org/officeDocument/2006/relationships/tags" Target="../tags/tag182.xml"/><Relationship Id="rId149" Type="http://schemas.openxmlformats.org/officeDocument/2006/relationships/tags" Target="../tags/tag316.xml"/><Relationship Id="rId148" Type="http://schemas.openxmlformats.org/officeDocument/2006/relationships/tags" Target="../tags/tag315.xml"/><Relationship Id="rId147" Type="http://schemas.openxmlformats.org/officeDocument/2006/relationships/tags" Target="../tags/tag314.xml"/><Relationship Id="rId146" Type="http://schemas.openxmlformats.org/officeDocument/2006/relationships/tags" Target="../tags/tag313.xml"/><Relationship Id="rId145" Type="http://schemas.openxmlformats.org/officeDocument/2006/relationships/tags" Target="../tags/tag312.xml"/><Relationship Id="rId144" Type="http://schemas.openxmlformats.org/officeDocument/2006/relationships/tags" Target="../tags/tag311.xml"/><Relationship Id="rId143" Type="http://schemas.openxmlformats.org/officeDocument/2006/relationships/tags" Target="../tags/tag310.xml"/><Relationship Id="rId142" Type="http://schemas.openxmlformats.org/officeDocument/2006/relationships/tags" Target="../tags/tag309.xml"/><Relationship Id="rId141" Type="http://schemas.openxmlformats.org/officeDocument/2006/relationships/tags" Target="../tags/tag308.xml"/><Relationship Id="rId140" Type="http://schemas.openxmlformats.org/officeDocument/2006/relationships/tags" Target="../tags/tag307.xml"/><Relationship Id="rId14" Type="http://schemas.openxmlformats.org/officeDocument/2006/relationships/tags" Target="../tags/tag181.xml"/><Relationship Id="rId139" Type="http://schemas.openxmlformats.org/officeDocument/2006/relationships/tags" Target="../tags/tag306.xml"/><Relationship Id="rId138" Type="http://schemas.openxmlformats.org/officeDocument/2006/relationships/tags" Target="../tags/tag305.xml"/><Relationship Id="rId137" Type="http://schemas.openxmlformats.org/officeDocument/2006/relationships/tags" Target="../tags/tag304.xml"/><Relationship Id="rId136" Type="http://schemas.openxmlformats.org/officeDocument/2006/relationships/tags" Target="../tags/tag303.xml"/><Relationship Id="rId135" Type="http://schemas.openxmlformats.org/officeDocument/2006/relationships/tags" Target="../tags/tag302.xml"/><Relationship Id="rId134" Type="http://schemas.openxmlformats.org/officeDocument/2006/relationships/tags" Target="../tags/tag301.xml"/><Relationship Id="rId133" Type="http://schemas.openxmlformats.org/officeDocument/2006/relationships/tags" Target="../tags/tag300.xml"/><Relationship Id="rId132" Type="http://schemas.openxmlformats.org/officeDocument/2006/relationships/tags" Target="../tags/tag299.xml"/><Relationship Id="rId131" Type="http://schemas.openxmlformats.org/officeDocument/2006/relationships/tags" Target="../tags/tag298.xml"/><Relationship Id="rId130" Type="http://schemas.openxmlformats.org/officeDocument/2006/relationships/tags" Target="../tags/tag297.xml"/><Relationship Id="rId13" Type="http://schemas.openxmlformats.org/officeDocument/2006/relationships/tags" Target="../tags/tag180.xml"/><Relationship Id="rId129" Type="http://schemas.openxmlformats.org/officeDocument/2006/relationships/tags" Target="../tags/tag296.xml"/><Relationship Id="rId128" Type="http://schemas.openxmlformats.org/officeDocument/2006/relationships/tags" Target="../tags/tag295.xml"/><Relationship Id="rId127" Type="http://schemas.openxmlformats.org/officeDocument/2006/relationships/tags" Target="../tags/tag294.xml"/><Relationship Id="rId126" Type="http://schemas.openxmlformats.org/officeDocument/2006/relationships/tags" Target="../tags/tag293.xml"/><Relationship Id="rId125" Type="http://schemas.openxmlformats.org/officeDocument/2006/relationships/tags" Target="../tags/tag292.xml"/><Relationship Id="rId124" Type="http://schemas.openxmlformats.org/officeDocument/2006/relationships/tags" Target="../tags/tag291.xml"/><Relationship Id="rId123" Type="http://schemas.openxmlformats.org/officeDocument/2006/relationships/tags" Target="../tags/tag290.xml"/><Relationship Id="rId122" Type="http://schemas.openxmlformats.org/officeDocument/2006/relationships/tags" Target="../tags/tag289.xml"/><Relationship Id="rId121" Type="http://schemas.openxmlformats.org/officeDocument/2006/relationships/tags" Target="../tags/tag288.xml"/><Relationship Id="rId120" Type="http://schemas.openxmlformats.org/officeDocument/2006/relationships/tags" Target="../tags/tag287.xml"/><Relationship Id="rId12" Type="http://schemas.openxmlformats.org/officeDocument/2006/relationships/tags" Target="../tags/tag179.xml"/><Relationship Id="rId119" Type="http://schemas.openxmlformats.org/officeDocument/2006/relationships/tags" Target="../tags/tag286.xml"/><Relationship Id="rId118" Type="http://schemas.openxmlformats.org/officeDocument/2006/relationships/tags" Target="../tags/tag285.xml"/><Relationship Id="rId117" Type="http://schemas.openxmlformats.org/officeDocument/2006/relationships/tags" Target="../tags/tag284.xml"/><Relationship Id="rId116" Type="http://schemas.openxmlformats.org/officeDocument/2006/relationships/tags" Target="../tags/tag283.xml"/><Relationship Id="rId115" Type="http://schemas.openxmlformats.org/officeDocument/2006/relationships/tags" Target="../tags/tag282.xml"/><Relationship Id="rId114" Type="http://schemas.openxmlformats.org/officeDocument/2006/relationships/tags" Target="../tags/tag281.xml"/><Relationship Id="rId113" Type="http://schemas.openxmlformats.org/officeDocument/2006/relationships/tags" Target="../tags/tag280.xml"/><Relationship Id="rId112" Type="http://schemas.openxmlformats.org/officeDocument/2006/relationships/tags" Target="../tags/tag279.xml"/><Relationship Id="rId111" Type="http://schemas.openxmlformats.org/officeDocument/2006/relationships/tags" Target="../tags/tag278.xml"/><Relationship Id="rId110" Type="http://schemas.openxmlformats.org/officeDocument/2006/relationships/tags" Target="../tags/tag277.xml"/><Relationship Id="rId11" Type="http://schemas.openxmlformats.org/officeDocument/2006/relationships/tags" Target="../tags/tag178.xml"/><Relationship Id="rId109" Type="http://schemas.openxmlformats.org/officeDocument/2006/relationships/tags" Target="../tags/tag276.xml"/><Relationship Id="rId108" Type="http://schemas.openxmlformats.org/officeDocument/2006/relationships/tags" Target="../tags/tag275.xml"/><Relationship Id="rId107" Type="http://schemas.openxmlformats.org/officeDocument/2006/relationships/tags" Target="../tags/tag274.xml"/><Relationship Id="rId106" Type="http://schemas.openxmlformats.org/officeDocument/2006/relationships/tags" Target="../tags/tag273.xml"/><Relationship Id="rId105" Type="http://schemas.openxmlformats.org/officeDocument/2006/relationships/tags" Target="../tags/tag272.xml"/><Relationship Id="rId104" Type="http://schemas.openxmlformats.org/officeDocument/2006/relationships/tags" Target="../tags/tag271.xml"/><Relationship Id="rId103" Type="http://schemas.openxmlformats.org/officeDocument/2006/relationships/tags" Target="../tags/tag270.xml"/><Relationship Id="rId102" Type="http://schemas.openxmlformats.org/officeDocument/2006/relationships/tags" Target="../tags/tag269.xml"/><Relationship Id="rId101" Type="http://schemas.openxmlformats.org/officeDocument/2006/relationships/tags" Target="../tags/tag268.xml"/><Relationship Id="rId100" Type="http://schemas.openxmlformats.org/officeDocument/2006/relationships/tags" Target="../tags/tag267.xml"/><Relationship Id="rId10" Type="http://schemas.openxmlformats.org/officeDocument/2006/relationships/tags" Target="../tags/tag177.xml"/><Relationship Id="rId1" Type="http://schemas.openxmlformats.org/officeDocument/2006/relationships/tags" Target="../tags/tag1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10031" y="2204864"/>
            <a:ext cx="9171940" cy="1872208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CN" sz="4400" kern="1700" spc="400" dirty="0">
                <a:solidFill>
                  <a:srgbClr val="C00000"/>
                </a:solidFill>
              </a:rPr>
              <a:t>RPA+AI</a:t>
            </a:r>
            <a:r>
              <a:rPr lang="zh-CN" altLang="en-US" sz="4400" kern="1700" spc="400" dirty="0">
                <a:solidFill>
                  <a:srgbClr val="C00000"/>
                </a:solidFill>
              </a:rPr>
              <a:t>开发者大赛</a:t>
            </a:r>
            <a:br>
              <a:rPr lang="en-US" altLang="zh-CN" sz="4400" kern="1700" spc="400" dirty="0">
                <a:solidFill>
                  <a:srgbClr val="C00000"/>
                </a:solidFill>
              </a:rPr>
            </a:br>
            <a:r>
              <a:rPr lang="zh-CN" altLang="en-US" sz="4400" kern="1700" spc="400" dirty="0">
                <a:solidFill>
                  <a:srgbClr val="C00000"/>
                </a:solidFill>
              </a:rPr>
              <a:t>基于RPA+AI的财务数字化员工</a:t>
            </a:r>
            <a:endParaRPr lang="zh-CN" altLang="en-US" sz="4400" kern="1700" spc="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机器人监控、管理说明</a:t>
            </a:r>
            <a:endParaRPr lang="zh-CN" altLang="en-US" dirty="0"/>
          </a:p>
        </p:txBody>
      </p:sp>
      <p:pic>
        <p:nvPicPr>
          <p:cNvPr id="111" name="图片 1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328" y="1340768"/>
            <a:ext cx="4885897" cy="4759666"/>
          </a:xfrm>
          <a:prstGeom prst="rect">
            <a:avLst/>
          </a:prstGeom>
        </p:spPr>
      </p:pic>
      <p:sp>
        <p:nvSpPr>
          <p:cNvPr id="112" name="文本框 111"/>
          <p:cNvSpPr txBox="1"/>
          <p:nvPr/>
        </p:nvSpPr>
        <p:spPr>
          <a:xfrm>
            <a:off x="5159896" y="1198708"/>
            <a:ext cx="6552728" cy="490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机器人管理、监控和调度：使用UiPath Orchestrator完成管理、监控和调度。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权限和资产管理：开发人员拥有数据库及程序的增删改查权限，开发人员及相关财务人员拥有机器人调用权限，服务器、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PC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、打印机归财务经营部名下。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机器人运行大屏展示：财务数据属于保密信息，暂不考虑展示。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流程运行报告：日常开发维护每周四汇报情况，周五讨论解决本周遗留问题。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0" algn="l">
              <a:lnSpc>
                <a:spcPct val="150000"/>
              </a:lnSpc>
              <a:buFont typeface="Arial" panose="020B0604020202020204" pitchFamily="34" charset="0"/>
              <a:buNone/>
            </a:pP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异常监控与恢复机制：通过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Orchestrator进行异常监控，可以及时获取机器人运行情况，另外程序使用了状态机，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经过长期优化，可规避大部分异常情况，遇到异常报错可以略过继续进行其他工作。</a:t>
            </a: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endParaRPr kumimoji="1"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组件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运营管理中心，对整体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机器人的进行集中统一运营管理，并逐步打造</a:t>
            </a:r>
            <a:r>
              <a:rPr kumimoji="1"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云中心。</a:t>
            </a:r>
            <a:endParaRPr kumimoji="1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图片 22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71594" y="3121847"/>
            <a:ext cx="9144000" cy="368182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模式和技术创新性</a:t>
            </a:r>
            <a:endParaRPr lang="zh-CN" altLang="en-US" dirty="0"/>
          </a:p>
        </p:txBody>
      </p:sp>
      <p:sp>
        <p:nvSpPr>
          <p:cNvPr id="230" name="文本框 229"/>
          <p:cNvSpPr txBox="1"/>
          <p:nvPr/>
        </p:nvSpPr>
        <p:spPr>
          <a:xfrm>
            <a:off x="470986" y="901509"/>
            <a:ext cx="10945216" cy="2168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1"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有始有终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：我们不仅仅只关注单个节点，而是关注全过程，将多个自动化流程与人工结合起来，打通整个业务流程。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1"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有头有尾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我们在头部（报销前）着重做了优化，在随身差旅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中贯彻了公司差旅管理办法，保证了用户的易用性，也保证了申请单和报销单的合理性，减少了不必要的麻烦；要考虑到税务会计和资金会计的工作负担，我们在流程中（入账时）严格按照入账准则入账，入账工整、条理明晰，易查账、易稽核；我们在尾部（入账后）还完成了自动税务核对、自动付款制单等功能，在核算会计效率大大提高后，也要考虑到减轻财务其他环节的工作负担。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“</a:t>
            </a:r>
            <a:r>
              <a:rPr kumimoji="1" lang="zh-CN" altLang="en-US" sz="14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软硬兼施</a:t>
            </a:r>
            <a:r>
              <a:rPr kumimoji="1"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”</a:t>
            </a:r>
            <a:r>
              <a:rPr kumimoji="1"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除了关注软件系统，也要关注智能设备对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RPA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的赋能作用，解决实物资产（如：发票、单据、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U-Key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等）的信息结构化与远程在线访问问题，如：智能收单机，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收单机的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OCR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识别、电子留档、发票验真、发票电子分割、丰巢柜式通知及退换单、统一归档等功能大大减少了员工的工作量，推动了公司数字化转型的进度。同时隔离收单在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“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疫情敏感</a:t>
            </a:r>
            <a:r>
              <a:rPr kumimoji="1"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”</a:t>
            </a:r>
            <a:r>
              <a:rPr kumimoji="1"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的当今，也让人们安心许多。</a:t>
            </a:r>
            <a:endParaRPr kumimoji="1"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</p:nvPr>
        </p:nvSpPr>
        <p:spPr>
          <a:xfrm>
            <a:off x="1510031" y="2204864"/>
            <a:ext cx="9171940" cy="1872208"/>
          </a:xfrm>
        </p:spPr>
        <p:txBody>
          <a:bodyPr>
            <a:normAutofit/>
          </a:bodyPr>
          <a:p>
            <a:pPr algn="ctr">
              <a:lnSpc>
                <a:spcPct val="150000"/>
              </a:lnSpc>
            </a:pPr>
            <a:r>
              <a:rPr lang="zh-CN" altLang="en-US" sz="6600" b="1" kern="1700" spc="400" dirty="0">
                <a:solidFill>
                  <a:srgbClr val="C00000"/>
                </a:solidFill>
              </a:rPr>
              <a:t>谢谢观看</a:t>
            </a:r>
            <a:endParaRPr lang="zh-CN" altLang="en-US" sz="6600" b="1" kern="1700" spc="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76560" tIns="38280" rIns="76560" bIns="38280" numCol="1" rtlCol="0" anchor="ctr" anchorCtr="0" compatLnSpc="1">
            <a:normAutofit/>
          </a:bodyPr>
          <a:lstStyle/>
          <a:p>
            <a:r>
              <a:rPr lang="zh-CN" altLang="en-US" dirty="0"/>
              <a:t>作品信息</a:t>
            </a:r>
            <a:endParaRPr lang="zh-CN" altLang="en-US" dirty="0">
              <a:solidFill>
                <a:srgbClr val="2026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占位符 8"/>
          <p:cNvSpPr txBox="1"/>
          <p:nvPr/>
        </p:nvSpPr>
        <p:spPr>
          <a:xfrm>
            <a:off x="2207569" y="1940830"/>
            <a:ext cx="4149091" cy="480060"/>
          </a:xfrm>
          <a:prstGeom prst="rect">
            <a:avLst/>
          </a:prstGeom>
        </p:spPr>
        <p:txBody>
          <a:bodyPr vert="horz" lIns="91440" tIns="45720" rIns="91440" bIns="45720" rtlCol="0">
            <a:normAutofit fontScale="57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参赛作品</a:t>
            </a:r>
            <a:r>
              <a:rPr kumimoji="1" lang="zh-CN" altLang="en-US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：基于RPA+AI的财务数字化员工</a:t>
            </a:r>
            <a:r>
              <a:rPr kumimoji="1" lang="en-US" altLang="zh-CN" dirty="0">
                <a:solidFill>
                  <a:srgbClr val="0000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endParaRPr kumimoji="1" lang="zh-CN" altLang="en-US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9" name="文本占位符 9"/>
          <p:cNvSpPr txBox="1"/>
          <p:nvPr/>
        </p:nvSpPr>
        <p:spPr>
          <a:xfrm>
            <a:off x="2207569" y="2420891"/>
            <a:ext cx="4149091" cy="338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队伍名称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：四零四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队伍成员</a:t>
            </a:r>
            <a:r>
              <a:rPr lang="en-US" altLang="zh-CN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：肖宁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邱旭航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队伍口号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：学以致用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所在单位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: 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昆仑数智科技有限责任公司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作品应用场景 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：财务</a:t>
            </a:r>
            <a:endParaRPr lang="zh-CN" altLang="en-US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zh-CN" altLang="en-US" sz="16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作品应用项目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：财务机器人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endParaRPr lang="en-US" altLang="zh-CN" sz="1600" b="1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endParaRPr lang="en-US" altLang="zh-CN" sz="1600" dirty="0">
              <a:solidFill>
                <a:srgbClr val="0000FF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4073" y="1940831"/>
            <a:ext cx="1872651" cy="2642519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7344411" y="4606585"/>
            <a:ext cx="671979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dirty="0"/>
              <a:t>肖宁</a:t>
            </a:r>
            <a:endParaRPr lang="zh-CN" altLang="en-US" sz="1900" dirty="0"/>
          </a:p>
        </p:txBody>
      </p:sp>
      <p:sp>
        <p:nvSpPr>
          <p:cNvPr id="9" name="文本框 8"/>
          <p:cNvSpPr txBox="1"/>
          <p:nvPr/>
        </p:nvSpPr>
        <p:spPr>
          <a:xfrm>
            <a:off x="9699946" y="4605492"/>
            <a:ext cx="108012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900" dirty="0"/>
              <a:t>邱旭航</a:t>
            </a:r>
            <a:endParaRPr lang="zh-CN" altLang="en-US" sz="1900" dirty="0"/>
          </a:p>
        </p:txBody>
      </p:sp>
      <p:pic>
        <p:nvPicPr>
          <p:cNvPr id="6" name="图片 5" descr="65b18f347ea01b57a07a27bb011f0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5915" y="1929130"/>
            <a:ext cx="1905000" cy="2654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90864" y="1126084"/>
            <a:ext cx="10526959" cy="1444673"/>
          </a:xfrm>
          <a:prstGeom prst="rect">
            <a:avLst/>
          </a:prstGeom>
        </p:spPr>
        <p:txBody>
          <a:bodyPr vert="horz" wrap="square" lIns="91423" tIns="45711" rIns="91423" bIns="45711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0" dirty="0">
                <a:solidFill>
                  <a:schemeClr val="tx1"/>
                </a:solidFill>
              </a:rPr>
              <a:t>昆仑数智公司于</a:t>
            </a:r>
            <a:r>
              <a:rPr lang="en-US" altLang="zh-CN" sz="1200" b="0" dirty="0">
                <a:solidFill>
                  <a:schemeClr val="tx1"/>
                </a:solidFill>
              </a:rPr>
              <a:t>2020</a:t>
            </a:r>
            <a:r>
              <a:rPr lang="zh-CN" altLang="en-US" sz="1200" b="0" dirty="0">
                <a:solidFill>
                  <a:schemeClr val="tx1"/>
                </a:solidFill>
              </a:rPr>
              <a:t>年</a:t>
            </a:r>
            <a:r>
              <a:rPr lang="en-US" altLang="zh-CN" sz="1200" b="0" dirty="0">
                <a:solidFill>
                  <a:schemeClr val="tx1"/>
                </a:solidFill>
              </a:rPr>
              <a:t>11</a:t>
            </a:r>
            <a:r>
              <a:rPr lang="zh-CN" altLang="en-US" sz="1200" b="0" dirty="0">
                <a:solidFill>
                  <a:schemeClr val="tx1"/>
                </a:solidFill>
              </a:rPr>
              <a:t>月成立，是中国石油下属信息科技公司，注册资金</a:t>
            </a:r>
            <a:r>
              <a:rPr lang="en-US" altLang="zh-CN" sz="1200" b="0" dirty="0">
                <a:solidFill>
                  <a:schemeClr val="tx1"/>
                </a:solidFill>
              </a:rPr>
              <a:t>3.3</a:t>
            </a:r>
            <a:r>
              <a:rPr lang="zh-CN" altLang="en-US" sz="1200" b="0" dirty="0">
                <a:solidFill>
                  <a:schemeClr val="tx1"/>
                </a:solidFill>
              </a:rPr>
              <a:t>亿。公司</a:t>
            </a:r>
            <a:r>
              <a:rPr lang="zh-CN" altLang="en-US" sz="1200" b="0" dirty="0">
                <a:solidFill>
                  <a:schemeClr val="tx1"/>
                </a:solidFill>
                <a:sym typeface="+mn-ea"/>
              </a:rPr>
              <a:t>为中国石油集团、下属专业公司、地区公司、海外公司提供了油气行业数字化转型专业服务。</a:t>
            </a:r>
            <a:endParaRPr lang="en-US" altLang="zh-CN" sz="1200" b="0" dirty="0">
              <a:solidFill>
                <a:schemeClr val="tx1"/>
              </a:solidFill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200" b="0" dirty="0">
                <a:solidFill>
                  <a:schemeClr val="tx1"/>
                </a:solidFill>
                <a:sym typeface="+mn-ea"/>
              </a:rPr>
              <a:t>公司业务覆盖全球，员工的差旅服务与报销面临覆盖范围大，单据量大，财务审核和核算处理压力大，需要通过打造“数字化”员工提升工作效率、减轻重复性和周期性工作。在公司数字化转型的推动下，团队积极调研财务业务流程痛点，其中差旅报销流程经过严谨的分析，证实可以使用</a:t>
            </a:r>
            <a:r>
              <a:rPr lang="en-US" altLang="zh-CN" sz="1200" b="0" dirty="0">
                <a:solidFill>
                  <a:schemeClr val="tx1"/>
                </a:solidFill>
                <a:sym typeface="+mn-ea"/>
              </a:rPr>
              <a:t>RPA</a:t>
            </a:r>
            <a:r>
              <a:rPr lang="zh-CN" altLang="en-US" sz="1200" b="0" dirty="0">
                <a:solidFill>
                  <a:schemeClr val="tx1"/>
                </a:solidFill>
                <a:sym typeface="+mn-ea"/>
              </a:rPr>
              <a:t>技术进行优化整体流程。</a:t>
            </a:r>
            <a:endParaRPr lang="zh-CN" altLang="en-US" sz="1200" b="0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76560" tIns="38280" rIns="76560" bIns="38280" numCol="1" rtlCol="0" anchor="ctr" anchorCtr="0" compatLnSpc="1">
            <a:normAutofit/>
          </a:bodyPr>
          <a:lstStyle/>
          <a:p>
            <a:r>
              <a:rPr lang="zh-CN" altLang="en-US" dirty="0"/>
              <a:t>需求分析与背景介绍</a:t>
            </a:r>
            <a:endParaRPr lang="zh-CN" altLang="en-US" dirty="0">
              <a:solidFill>
                <a:srgbClr val="2026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>
            <p:custDataLst>
              <p:tags r:id="rId1"/>
            </p:custDataLst>
          </p:nvPr>
        </p:nvGrpSpPr>
        <p:grpSpPr>
          <a:xfrm>
            <a:off x="1919536" y="2783663"/>
            <a:ext cx="7632846" cy="3007161"/>
            <a:chOff x="5143558" y="2168291"/>
            <a:chExt cx="6886796" cy="2686958"/>
          </a:xfrm>
        </p:grpSpPr>
        <p:sp>
          <p:nvSpPr>
            <p:cNvPr id="16" name="PA-îŝḷîḓé-文本框 27"/>
            <p:cNvSpPr txBox="1"/>
            <p:nvPr>
              <p:custDataLst>
                <p:tags r:id="rId2"/>
              </p:custDataLst>
            </p:nvPr>
          </p:nvSpPr>
          <p:spPr>
            <a:xfrm>
              <a:off x="7764582" y="4522119"/>
              <a:ext cx="1134231" cy="333130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Autofit/>
            </a:bodyPr>
            <a:lstStyle/>
            <a:p>
              <a:pPr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将审核完毕的报销单制作凭证入账</a:t>
              </a:r>
              <a:endParaRPr lang="zh-CN" altLang="en-US" sz="10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sp>
          <p:nvSpPr>
            <p:cNvPr id="18" name="PA-îŝḷîḓé-Rectangle 24"/>
            <p:cNvSpPr/>
            <p:nvPr>
              <p:custDataLst>
                <p:tags r:id="rId3"/>
              </p:custDataLst>
            </p:nvPr>
          </p:nvSpPr>
          <p:spPr>
            <a:xfrm>
              <a:off x="7735846" y="4284055"/>
              <a:ext cx="1074367" cy="172991"/>
            </a:xfrm>
            <a:prstGeom prst="rect">
              <a:avLst/>
            </a:prstGeom>
          </p:spPr>
          <p:txBody>
            <a:bodyPr wrap="none" lIns="0" tIns="0" rIns="0" bIns="0" anchor="ctr" anchorCtr="1">
              <a:noAutofit/>
            </a:bodyPr>
            <a:lstStyle/>
            <a:p>
              <a:pPr algn="ctr" defTabSz="914400">
                <a:spcBef>
                  <a:spcPct val="0"/>
                </a:spcBef>
                <a:defRPr/>
              </a:pPr>
              <a:r>
                <a:rPr lang="en-US" altLang="zh-CN" sz="1200" b="1" dirty="0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4.</a:t>
              </a:r>
              <a:r>
                <a:rPr lang="zh-CN" altLang="en-US" sz="1200" b="1" dirty="0"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rPr>
                <a:t>自动入账</a:t>
              </a:r>
              <a:endParaRPr lang="zh-CN" altLang="en-US" sz="1200" b="1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endParaRPr>
            </a:p>
          </p:txBody>
        </p:sp>
        <p:grpSp>
          <p:nvGrpSpPr>
            <p:cNvPr id="19" name="PA-组合 23"/>
            <p:cNvGrpSpPr/>
            <p:nvPr>
              <p:custDataLst>
                <p:tags r:id="rId4"/>
              </p:custDataLst>
            </p:nvPr>
          </p:nvGrpSpPr>
          <p:grpSpPr>
            <a:xfrm>
              <a:off x="5143558" y="2168291"/>
              <a:ext cx="6886796" cy="2635720"/>
              <a:chOff x="5143558" y="2168291"/>
              <a:chExt cx="6886796" cy="2635720"/>
            </a:xfrm>
          </p:grpSpPr>
          <p:sp>
            <p:nvSpPr>
              <p:cNvPr id="20" name="PA-îŝḷîḓé-箭头: 五边形 9"/>
              <p:cNvSpPr/>
              <p:nvPr>
                <p:custDataLst>
                  <p:tags r:id="rId5"/>
                </p:custDataLst>
              </p:nvPr>
            </p:nvSpPr>
            <p:spPr>
              <a:xfrm rot="19980272">
                <a:off x="8165090" y="3186104"/>
                <a:ext cx="551166" cy="210154"/>
              </a:xfrm>
              <a:prstGeom prst="homePlate">
                <a:avLst/>
              </a:prstGeom>
              <a:solidFill>
                <a:schemeClr val="accent2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sp>
            <p:nvSpPr>
              <p:cNvPr id="21" name="PA-îŝḷîḓé-箭头: 五边形 9"/>
              <p:cNvSpPr/>
              <p:nvPr>
                <p:custDataLst>
                  <p:tags r:id="rId6"/>
                </p:custDataLst>
              </p:nvPr>
            </p:nvSpPr>
            <p:spPr>
              <a:xfrm rot="12796994">
                <a:off x="9774369" y="3123515"/>
                <a:ext cx="551166" cy="210154"/>
              </a:xfrm>
              <a:prstGeom prst="homePlate">
                <a:avLst/>
              </a:prstGeom>
              <a:solidFill>
                <a:schemeClr val="accent6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10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  <p:grpSp>
            <p:nvGrpSpPr>
              <p:cNvPr id="22" name="PA-组合 21"/>
              <p:cNvGrpSpPr/>
              <p:nvPr>
                <p:custDataLst>
                  <p:tags r:id="rId7"/>
                </p:custDataLst>
              </p:nvPr>
            </p:nvGrpSpPr>
            <p:grpSpPr>
              <a:xfrm>
                <a:off x="5143558" y="2168291"/>
                <a:ext cx="6886796" cy="2635720"/>
                <a:chOff x="5143558" y="2168291"/>
                <a:chExt cx="6886796" cy="2635720"/>
              </a:xfrm>
            </p:grpSpPr>
            <p:sp>
              <p:nvSpPr>
                <p:cNvPr id="23" name="PA-îŝḷîḓé-文本框 27"/>
                <p:cNvSpPr txBox="1"/>
                <p:nvPr>
                  <p:custDataLst>
                    <p:tags r:id="rId8"/>
                  </p:custDataLst>
                </p:nvPr>
              </p:nvSpPr>
              <p:spPr>
                <a:xfrm>
                  <a:off x="8501962" y="2333180"/>
                  <a:ext cx="1486249" cy="3331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 dirty="0"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Arial" panose="020B0604020202020204"/>
                    </a:rPr>
                    <a:t>报销单审核、核减、推送</a:t>
                  </a:r>
                  <a:endParaRPr lang="zh-CN" altLang="en-US" sz="1000" dirty="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24" name="PA-îŝḷîḓé-Rectangle 24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8623921" y="2168291"/>
                  <a:ext cx="1074367" cy="172991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algn="ctr" defTabSz="914400">
                    <a:spcBef>
                      <a:spcPct val="0"/>
                    </a:spcBef>
                    <a:defRPr/>
                  </a:pPr>
                  <a:r>
                    <a:rPr lang="en-US" altLang="zh-CN" sz="1200" b="1" dirty="0"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Arial" panose="020B0604020202020204"/>
                    </a:rPr>
                    <a:t>3.</a:t>
                  </a:r>
                  <a:r>
                    <a:rPr lang="zh-CN" altLang="en-US" sz="1200" b="1" dirty="0"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Arial" panose="020B0604020202020204"/>
                    </a:rPr>
                    <a:t>会计审核</a:t>
                  </a:r>
                  <a:endParaRPr lang="zh-CN" altLang="en-US" sz="1200" b="1" dirty="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grpSp>
              <p:nvGrpSpPr>
                <p:cNvPr id="25" name="PA-组合 19"/>
                <p:cNvGrpSpPr/>
                <p:nvPr>
                  <p:custDataLst>
                    <p:tags r:id="rId10"/>
                  </p:custDataLst>
                </p:nvPr>
              </p:nvGrpSpPr>
              <p:grpSpPr>
                <a:xfrm>
                  <a:off x="5143558" y="2594619"/>
                  <a:ext cx="6717245" cy="2209392"/>
                  <a:chOff x="5143558" y="2594619"/>
                  <a:chExt cx="6717245" cy="2209392"/>
                </a:xfrm>
              </p:grpSpPr>
              <p:grpSp>
                <p:nvGrpSpPr>
                  <p:cNvPr id="28" name="PA-组合 15"/>
                  <p:cNvGrpSpPr/>
                  <p:nvPr>
                    <p:custDataLst>
                      <p:tags r:id="rId11"/>
                    </p:custDataLst>
                  </p:nvPr>
                </p:nvGrpSpPr>
                <p:grpSpPr>
                  <a:xfrm>
                    <a:off x="5143558" y="2729331"/>
                    <a:ext cx="6717245" cy="2074680"/>
                    <a:chOff x="5143558" y="2729331"/>
                    <a:chExt cx="6717245" cy="2074680"/>
                  </a:xfrm>
                </p:grpSpPr>
                <p:grpSp>
                  <p:nvGrpSpPr>
                    <p:cNvPr id="67" name="PA-组合 12"/>
                    <p:cNvGrpSpPr/>
                    <p:nvPr>
                      <p:custDataLst>
                        <p:tags r:id="rId12"/>
                      </p:custDataLst>
                    </p:nvPr>
                  </p:nvGrpSpPr>
                  <p:grpSpPr>
                    <a:xfrm>
                      <a:off x="5143558" y="2729331"/>
                      <a:ext cx="6717245" cy="2074680"/>
                      <a:chOff x="5143558" y="2729331"/>
                      <a:chExt cx="6717245" cy="2074680"/>
                    </a:xfrm>
                  </p:grpSpPr>
                  <p:grpSp>
                    <p:nvGrpSpPr>
                      <p:cNvPr id="86" name="PA-组合 4"/>
                      <p:cNvGrpSpPr/>
                      <p:nvPr>
                        <p:custDataLst>
                          <p:tags r:id="rId13"/>
                        </p:custDataLst>
                      </p:nvPr>
                    </p:nvGrpSpPr>
                    <p:grpSpPr>
                      <a:xfrm>
                        <a:off x="5143558" y="2729331"/>
                        <a:ext cx="6717245" cy="2074680"/>
                        <a:chOff x="4985476" y="1510131"/>
                        <a:chExt cx="6717245" cy="2074680"/>
                      </a:xfrm>
                    </p:grpSpPr>
                    <p:grpSp>
                      <p:nvGrpSpPr>
                        <p:cNvPr id="98" name="PA-0f4157a8-cc53-4451-b641-b93f4ec538e9"/>
                        <p:cNvGrpSpPr>
                          <a:grpSpLocks noChangeAspect="1"/>
                        </p:cNvGrpSpPr>
                        <p:nvPr>
                          <p:custDataLst>
                            <p:tags r:id="rId14"/>
                          </p:custDataLst>
                        </p:nvPr>
                      </p:nvGrpSpPr>
                      <p:grpSpPr>
                        <a:xfrm>
                          <a:off x="4985476" y="1510131"/>
                          <a:ext cx="6717245" cy="2074680"/>
                          <a:chOff x="-395558" y="1099257"/>
                          <a:chExt cx="12635710" cy="3902651"/>
                        </a:xfrm>
                      </p:grpSpPr>
                      <p:grpSp>
                        <p:nvGrpSpPr>
                          <p:cNvPr id="106" name="组合 105"/>
                          <p:cNvGrpSpPr/>
                          <p:nvPr/>
                        </p:nvGrpSpPr>
                        <p:grpSpPr>
                          <a:xfrm>
                            <a:off x="1756205" y="3433997"/>
                            <a:ext cx="1550389" cy="1550389"/>
                            <a:chOff x="910665" y="3301620"/>
                            <a:chExt cx="2034816" cy="2034816"/>
                          </a:xfrm>
                        </p:grpSpPr>
                        <p:sp>
                          <p:nvSpPr>
                            <p:cNvPr id="128" name="PA-îŝḷîḓé-Oval 35"/>
                            <p:cNvSpPr/>
                            <p:nvPr>
                              <p:custDataLst>
                                <p:tags r:id="rId15"/>
                              </p:custDataLst>
                            </p:nvPr>
                          </p:nvSpPr>
                          <p:spPr>
                            <a:xfrm>
                              <a:off x="910665" y="3301620"/>
                              <a:ext cx="2034816" cy="2034816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 w="7620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/>
                              <a:endParaRPr sz="1100">
                                <a:solidFill>
                                  <a:schemeClr val="tx1"/>
                                </a:solidFill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  <p:sp>
                          <p:nvSpPr>
                            <p:cNvPr id="129" name="PA-îŝḷîḓé-Oval 36"/>
                            <p:cNvSpPr/>
                            <p:nvPr>
                              <p:custDataLst>
                                <p:tags r:id="rId16"/>
                              </p:custDataLst>
                            </p:nvPr>
                          </p:nvSpPr>
                          <p:spPr>
                            <a:xfrm>
                              <a:off x="1042247" y="3433203"/>
                              <a:ext cx="1771651" cy="1771650"/>
                            </a:xfrm>
                            <a:prstGeom prst="ellipse">
                              <a:avLst/>
                            </a:prstGeom>
                            <a:solidFill>
                              <a:schemeClr val="accent1"/>
                            </a:solidFill>
                            <a:ln w="7620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/>
                              <a:endParaRPr sz="1100" dirty="0">
                                <a:solidFill>
                                  <a:schemeClr val="tx1"/>
                                </a:solidFill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07" name="组合 106"/>
                          <p:cNvGrpSpPr/>
                          <p:nvPr/>
                        </p:nvGrpSpPr>
                        <p:grpSpPr>
                          <a:xfrm>
                            <a:off x="6513046" y="3451521"/>
                            <a:ext cx="1550388" cy="1550387"/>
                            <a:chOff x="6553546" y="3324622"/>
                            <a:chExt cx="2034815" cy="2034815"/>
                          </a:xfrm>
                        </p:grpSpPr>
                        <p:sp>
                          <p:nvSpPr>
                            <p:cNvPr id="126" name="PA-îŝḷîḓé-Oval 33"/>
                            <p:cNvSpPr/>
                            <p:nvPr>
                              <p:custDataLst>
                                <p:tags r:id="rId17"/>
                              </p:custDataLst>
                            </p:nvPr>
                          </p:nvSpPr>
                          <p:spPr>
                            <a:xfrm>
                              <a:off x="6553546" y="3324622"/>
                              <a:ext cx="2034815" cy="2034815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 w="7620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/>
                              <a:endParaRPr sz="1100" dirty="0">
                                <a:solidFill>
                                  <a:schemeClr val="tx1"/>
                                </a:solidFill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  <p:sp>
                          <p:nvSpPr>
                            <p:cNvPr id="127" name="PA-îŝḷîḓé-Oval 34"/>
                            <p:cNvSpPr/>
                            <p:nvPr>
                              <p:custDataLst>
                                <p:tags r:id="rId18"/>
                              </p:custDataLst>
                            </p:nvPr>
                          </p:nvSpPr>
                          <p:spPr>
                            <a:xfrm>
                              <a:off x="6699652" y="3449563"/>
                              <a:ext cx="1771649" cy="1771651"/>
                            </a:xfrm>
                            <a:prstGeom prst="ellipse">
                              <a:avLst/>
                            </a:prstGeom>
                            <a:solidFill>
                              <a:schemeClr val="accent4"/>
                            </a:solidFill>
                            <a:ln w="7620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/>
                              <a:endParaRPr sz="1100" dirty="0">
                                <a:solidFill>
                                  <a:schemeClr val="tx1"/>
                                </a:solidFill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08" name="组合 107"/>
                          <p:cNvGrpSpPr/>
                          <p:nvPr/>
                        </p:nvGrpSpPr>
                        <p:grpSpPr>
                          <a:xfrm>
                            <a:off x="4129961" y="1937206"/>
                            <a:ext cx="1550389" cy="1550389"/>
                            <a:chOff x="3725684" y="1525767"/>
                            <a:chExt cx="2034816" cy="2034816"/>
                          </a:xfrm>
                        </p:grpSpPr>
                        <p:sp>
                          <p:nvSpPr>
                            <p:cNvPr id="124" name="PA-îŝḷîḓé-Oval 31"/>
                            <p:cNvSpPr/>
                            <p:nvPr>
                              <p:custDataLst>
                                <p:tags r:id="rId19"/>
                              </p:custDataLst>
                            </p:nvPr>
                          </p:nvSpPr>
                          <p:spPr>
                            <a:xfrm>
                              <a:off x="3725684" y="1525767"/>
                              <a:ext cx="2034816" cy="2034816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 w="7620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/>
                              <a:endParaRPr sz="1100">
                                <a:solidFill>
                                  <a:schemeClr val="tx1"/>
                                </a:solidFill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  <p:sp>
                          <p:nvSpPr>
                            <p:cNvPr id="125" name="PA-îŝḷîḓé-Oval 32"/>
                            <p:cNvSpPr/>
                            <p:nvPr>
                              <p:custDataLst>
                                <p:tags r:id="rId20"/>
                              </p:custDataLst>
                            </p:nvPr>
                          </p:nvSpPr>
                          <p:spPr>
                            <a:xfrm>
                              <a:off x="3857267" y="1657350"/>
                              <a:ext cx="1771650" cy="1771650"/>
                            </a:xfrm>
                            <a:prstGeom prst="ellipse">
                              <a:avLst/>
                            </a:prstGeom>
                            <a:solidFill>
                              <a:schemeClr val="accent2"/>
                            </a:solidFill>
                            <a:ln w="7620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/>
                              <a:endParaRPr sz="1100" dirty="0">
                                <a:solidFill>
                                  <a:schemeClr val="tx1"/>
                                </a:solidFill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09" name="组合 108"/>
                          <p:cNvGrpSpPr/>
                          <p:nvPr/>
                        </p:nvGrpSpPr>
                        <p:grpSpPr>
                          <a:xfrm>
                            <a:off x="8895729" y="1937206"/>
                            <a:ext cx="1550389" cy="1550389"/>
                            <a:chOff x="9379982" y="1525767"/>
                            <a:chExt cx="2034816" cy="2034816"/>
                          </a:xfrm>
                        </p:grpSpPr>
                        <p:sp>
                          <p:nvSpPr>
                            <p:cNvPr id="122" name="PA-îŝḷîḓé-Oval 29"/>
                            <p:cNvSpPr/>
                            <p:nvPr>
                              <p:custDataLst>
                                <p:tags r:id="rId21"/>
                              </p:custDataLst>
                            </p:nvPr>
                          </p:nvSpPr>
                          <p:spPr>
                            <a:xfrm>
                              <a:off x="9379982" y="1525767"/>
                              <a:ext cx="2034816" cy="2034816"/>
                            </a:xfrm>
                            <a:prstGeom prst="ellipse">
                              <a:avLst/>
                            </a:prstGeom>
                            <a:solidFill>
                              <a:schemeClr val="bg1">
                                <a:lumMod val="85000"/>
                              </a:schemeClr>
                            </a:solidFill>
                            <a:ln w="7620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/>
                              <a:endParaRPr sz="1100">
                                <a:solidFill>
                                  <a:schemeClr val="tx1"/>
                                </a:solidFill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  <p:sp>
                          <p:nvSpPr>
                            <p:cNvPr id="123" name="PA-îŝḷîḓé-Oval 30"/>
                            <p:cNvSpPr/>
                            <p:nvPr>
                              <p:custDataLst>
                                <p:tags r:id="rId22"/>
                              </p:custDataLst>
                            </p:nvPr>
                          </p:nvSpPr>
                          <p:spPr>
                            <a:xfrm>
                              <a:off x="9511565" y="1657350"/>
                              <a:ext cx="1771650" cy="1771650"/>
                            </a:xfrm>
                            <a:prstGeom prst="ellipse">
                              <a:avLst/>
                            </a:prstGeom>
                            <a:solidFill>
                              <a:schemeClr val="accent6"/>
                            </a:solidFill>
                            <a:ln w="76200">
                              <a:noFill/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anchor="ctr"/>
                            <a:lstStyle/>
                            <a:p>
                              <a:pPr algn="ctr"/>
                              <a:endParaRPr sz="1100">
                                <a:solidFill>
                                  <a:schemeClr val="tx1"/>
                                </a:solidFill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110" name="PA-îŝḷîḓé-箭头: 五边形 6"/>
                          <p:cNvSpPr/>
                          <p:nvPr>
                            <p:custDataLst>
                              <p:tags r:id="rId23"/>
                            </p:custDataLst>
                          </p:nvPr>
                        </p:nvSpPr>
                        <p:spPr>
                          <a:xfrm rot="19500000">
                            <a:off x="2891926" y="3419367"/>
                            <a:ext cx="1036791" cy="395317"/>
                          </a:xfrm>
                          <a:prstGeom prst="homePlate">
                            <a:avLst/>
                          </a:prstGeom>
                          <a:solidFill>
                            <a:schemeClr val="accent1"/>
                          </a:solidFill>
                          <a:ln w="76200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/>
                            <a:endParaRPr sz="1100">
                              <a:solidFill>
                                <a:schemeClr val="tx1"/>
                              </a:solidFill>
                              <a:latin typeface="Arial" panose="020B0604020202020204"/>
                              <a:ea typeface="微软雅黑" panose="020B0503020204020204" pitchFamily="34" charset="-122"/>
                              <a:cs typeface="+mn-ea"/>
                              <a:sym typeface="Arial" panose="020B0604020202020204"/>
                            </a:endParaRPr>
                          </a:p>
                        </p:txBody>
                      </p:sp>
                      <p:sp>
                        <p:nvSpPr>
                          <p:cNvPr id="111" name="PA-îŝḷîḓé-箭头: 五边形 9"/>
                          <p:cNvSpPr/>
                          <p:nvPr>
                            <p:custDataLst>
                              <p:tags r:id="rId24"/>
                            </p:custDataLst>
                          </p:nvPr>
                        </p:nvSpPr>
                        <p:spPr>
                          <a:xfrm rot="2209917">
                            <a:off x="5262212" y="3189679"/>
                            <a:ext cx="1036791" cy="395317"/>
                          </a:xfrm>
                          <a:prstGeom prst="homePlate">
                            <a:avLst/>
                          </a:prstGeom>
                          <a:solidFill>
                            <a:schemeClr val="accent2"/>
                          </a:solidFill>
                          <a:ln w="76200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/>
                            <a:endParaRPr sz="1100">
                              <a:solidFill>
                                <a:schemeClr val="tx1"/>
                              </a:solidFill>
                              <a:latin typeface="Arial" panose="020B0604020202020204"/>
                              <a:ea typeface="微软雅黑" panose="020B0503020204020204" pitchFamily="34" charset="-122"/>
                              <a:cs typeface="+mn-ea"/>
                              <a:sym typeface="Arial" panose="020B0604020202020204"/>
                            </a:endParaRPr>
                          </a:p>
                        </p:txBody>
                      </p:sp>
                      <p:sp>
                        <p:nvSpPr>
                          <p:cNvPr id="112" name="PA-îŝḷîḓé-箭头: 五边形 10"/>
                          <p:cNvSpPr/>
                          <p:nvPr>
                            <p:custDataLst>
                              <p:tags r:id="rId25"/>
                            </p:custDataLst>
                          </p:nvPr>
                        </p:nvSpPr>
                        <p:spPr>
                          <a:xfrm rot="19500000">
                            <a:off x="7641542" y="3419367"/>
                            <a:ext cx="1036791" cy="395317"/>
                          </a:xfrm>
                          <a:prstGeom prst="homePlate">
                            <a:avLst/>
                          </a:prstGeom>
                          <a:solidFill>
                            <a:schemeClr val="accent4"/>
                          </a:solidFill>
                          <a:ln w="76200">
                            <a:noFill/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anchor="ctr"/>
                          <a:lstStyle/>
                          <a:p>
                            <a:pPr algn="ctr"/>
                            <a:endParaRPr sz="1100">
                              <a:solidFill>
                                <a:schemeClr val="tx1"/>
                              </a:solidFill>
                              <a:latin typeface="Arial" panose="020B0604020202020204"/>
                              <a:ea typeface="微软雅黑" panose="020B0503020204020204" pitchFamily="34" charset="-122"/>
                              <a:cs typeface="+mn-ea"/>
                              <a:sym typeface="Arial" panose="020B0604020202020204"/>
                            </a:endParaRPr>
                          </a:p>
                        </p:txBody>
                      </p:sp>
                      <p:sp>
                        <p:nvSpPr>
                          <p:cNvPr id="113" name="PA-îŝḷîḓé-任意多边形: 形状 31"/>
                          <p:cNvSpPr/>
                          <p:nvPr>
                            <p:custDataLst>
                              <p:tags r:id="rId26"/>
                            </p:custDataLst>
                          </p:nvPr>
                        </p:nvSpPr>
                        <p:spPr bwMode="auto">
                          <a:xfrm>
                            <a:off x="2323666" y="3819356"/>
                            <a:ext cx="415466" cy="707954"/>
                          </a:xfrm>
                          <a:custGeom>
                            <a:avLst/>
                            <a:gdLst>
                              <a:gd name="connsiteX0" fmla="*/ 99219 w 198438"/>
                              <a:gd name="connsiteY0" fmla="*/ 288925 h 338138"/>
                              <a:gd name="connsiteX1" fmla="*/ 84137 w 198438"/>
                              <a:gd name="connsiteY1" fmla="*/ 302419 h 338138"/>
                              <a:gd name="connsiteX2" fmla="*/ 99219 w 198438"/>
                              <a:gd name="connsiteY2" fmla="*/ 315913 h 338138"/>
                              <a:gd name="connsiteX3" fmla="*/ 114301 w 198438"/>
                              <a:gd name="connsiteY3" fmla="*/ 302419 h 338138"/>
                              <a:gd name="connsiteX4" fmla="*/ 99219 w 198438"/>
                              <a:gd name="connsiteY4" fmla="*/ 288925 h 338138"/>
                              <a:gd name="connsiteX5" fmla="*/ 14287 w 198438"/>
                              <a:gd name="connsiteY5" fmla="*/ 69850 h 338138"/>
                              <a:gd name="connsiteX6" fmla="*/ 14287 w 198438"/>
                              <a:gd name="connsiteY6" fmla="*/ 268288 h 338138"/>
                              <a:gd name="connsiteX7" fmla="*/ 184150 w 198438"/>
                              <a:gd name="connsiteY7" fmla="*/ 268288 h 338138"/>
                              <a:gd name="connsiteX8" fmla="*/ 184150 w 198438"/>
                              <a:gd name="connsiteY8" fmla="*/ 69850 h 338138"/>
                              <a:gd name="connsiteX9" fmla="*/ 63723 w 198438"/>
                              <a:gd name="connsiteY9" fmla="*/ 28575 h 338138"/>
                              <a:gd name="connsiteX10" fmla="*/ 57150 w 198438"/>
                              <a:gd name="connsiteY10" fmla="*/ 36368 h 338138"/>
                              <a:gd name="connsiteX11" fmla="*/ 63723 w 198438"/>
                              <a:gd name="connsiteY11" fmla="*/ 42863 h 338138"/>
                              <a:gd name="connsiteX12" fmla="*/ 134715 w 198438"/>
                              <a:gd name="connsiteY12" fmla="*/ 42863 h 338138"/>
                              <a:gd name="connsiteX13" fmla="*/ 141288 w 198438"/>
                              <a:gd name="connsiteY13" fmla="*/ 36368 h 338138"/>
                              <a:gd name="connsiteX14" fmla="*/ 134715 w 198438"/>
                              <a:gd name="connsiteY14" fmla="*/ 28575 h 338138"/>
                              <a:gd name="connsiteX15" fmla="*/ 63723 w 198438"/>
                              <a:gd name="connsiteY15" fmla="*/ 28575 h 338138"/>
                              <a:gd name="connsiteX16" fmla="*/ 35719 w 198438"/>
                              <a:gd name="connsiteY16" fmla="*/ 0 h 338138"/>
                              <a:gd name="connsiteX17" fmla="*/ 162719 w 198438"/>
                              <a:gd name="connsiteY17" fmla="*/ 0 h 338138"/>
                              <a:gd name="connsiteX18" fmla="*/ 198438 w 198438"/>
                              <a:gd name="connsiteY18" fmla="*/ 35663 h 338138"/>
                              <a:gd name="connsiteX19" fmla="*/ 198438 w 198438"/>
                              <a:gd name="connsiteY19" fmla="*/ 302475 h 338138"/>
                              <a:gd name="connsiteX20" fmla="*/ 162719 w 198438"/>
                              <a:gd name="connsiteY20" fmla="*/ 338138 h 338138"/>
                              <a:gd name="connsiteX21" fmla="*/ 35719 w 198438"/>
                              <a:gd name="connsiteY21" fmla="*/ 338138 h 338138"/>
                              <a:gd name="connsiteX22" fmla="*/ 0 w 198438"/>
                              <a:gd name="connsiteY22" fmla="*/ 302475 h 338138"/>
                              <a:gd name="connsiteX23" fmla="*/ 0 w 198438"/>
                              <a:gd name="connsiteY23" fmla="*/ 35663 h 338138"/>
                              <a:gd name="connsiteX24" fmla="*/ 35719 w 198438"/>
                              <a:gd name="connsiteY24" fmla="*/ 0 h 338138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  <a:cxn ang="0">
                                <a:pos x="connsiteX16" y="connsiteY16"/>
                              </a:cxn>
                              <a:cxn ang="0">
                                <a:pos x="connsiteX17" y="connsiteY17"/>
                              </a:cxn>
                              <a:cxn ang="0">
                                <a:pos x="connsiteX18" y="connsiteY18"/>
                              </a:cxn>
                              <a:cxn ang="0">
                                <a:pos x="connsiteX19" y="connsiteY19"/>
                              </a:cxn>
                              <a:cxn ang="0">
                                <a:pos x="connsiteX20" y="connsiteY20"/>
                              </a:cxn>
                              <a:cxn ang="0">
                                <a:pos x="connsiteX21" y="connsiteY21"/>
                              </a:cxn>
                              <a:cxn ang="0">
                                <a:pos x="connsiteX22" y="connsiteY22"/>
                              </a:cxn>
                              <a:cxn ang="0">
                                <a:pos x="connsiteX23" y="connsiteY23"/>
                              </a:cxn>
                              <a:cxn ang="0">
                                <a:pos x="connsiteX24" y="connsiteY24"/>
                              </a:cxn>
                            </a:cxnLst>
                            <a:rect l="l" t="t" r="r" b="b"/>
                            <a:pathLst>
                              <a:path w="198438" h="338138">
                                <a:moveTo>
                                  <a:pt x="99219" y="288925"/>
                                </a:moveTo>
                                <a:cubicBezTo>
                                  <a:pt x="90889" y="288925"/>
                                  <a:pt x="84137" y="294966"/>
                                  <a:pt x="84137" y="302419"/>
                                </a:cubicBezTo>
                                <a:cubicBezTo>
                                  <a:pt x="84137" y="309872"/>
                                  <a:pt x="90889" y="315913"/>
                                  <a:pt x="99219" y="315913"/>
                                </a:cubicBezTo>
                                <a:cubicBezTo>
                                  <a:pt x="107549" y="315913"/>
                                  <a:pt x="114301" y="309872"/>
                                  <a:pt x="114301" y="302419"/>
                                </a:cubicBezTo>
                                <a:cubicBezTo>
                                  <a:pt x="114301" y="294966"/>
                                  <a:pt x="107549" y="288925"/>
                                  <a:pt x="99219" y="288925"/>
                                </a:cubicBezTo>
                                <a:close/>
                                <a:moveTo>
                                  <a:pt x="14287" y="69850"/>
                                </a:moveTo>
                                <a:lnTo>
                                  <a:pt x="14287" y="268288"/>
                                </a:lnTo>
                                <a:lnTo>
                                  <a:pt x="184150" y="268288"/>
                                </a:lnTo>
                                <a:lnTo>
                                  <a:pt x="184150" y="69850"/>
                                </a:lnTo>
                                <a:close/>
                                <a:moveTo>
                                  <a:pt x="63723" y="28575"/>
                                </a:moveTo>
                                <a:cubicBezTo>
                                  <a:pt x="59779" y="28575"/>
                                  <a:pt x="57150" y="32472"/>
                                  <a:pt x="57150" y="36368"/>
                                </a:cubicBezTo>
                                <a:cubicBezTo>
                                  <a:pt x="57150" y="40265"/>
                                  <a:pt x="59779" y="42863"/>
                                  <a:pt x="63723" y="42863"/>
                                </a:cubicBezTo>
                                <a:cubicBezTo>
                                  <a:pt x="63723" y="42863"/>
                                  <a:pt x="63723" y="42863"/>
                                  <a:pt x="134715" y="42863"/>
                                </a:cubicBezTo>
                                <a:cubicBezTo>
                                  <a:pt x="138659" y="42863"/>
                                  <a:pt x="141288" y="40265"/>
                                  <a:pt x="141288" y="36368"/>
                                </a:cubicBezTo>
                                <a:cubicBezTo>
                                  <a:pt x="141288" y="32472"/>
                                  <a:pt x="138659" y="28575"/>
                                  <a:pt x="134715" y="28575"/>
                                </a:cubicBezTo>
                                <a:cubicBezTo>
                                  <a:pt x="134715" y="28575"/>
                                  <a:pt x="134715" y="28575"/>
                                  <a:pt x="63723" y="28575"/>
                                </a:cubicBezTo>
                                <a:close/>
                                <a:moveTo>
                                  <a:pt x="35719" y="0"/>
                                </a:moveTo>
                                <a:cubicBezTo>
                                  <a:pt x="35719" y="0"/>
                                  <a:pt x="35719" y="0"/>
                                  <a:pt x="162719" y="0"/>
                                </a:cubicBezTo>
                                <a:cubicBezTo>
                                  <a:pt x="182563" y="0"/>
                                  <a:pt x="198438" y="15850"/>
                                  <a:pt x="198438" y="35663"/>
                                </a:cubicBezTo>
                                <a:cubicBezTo>
                                  <a:pt x="198438" y="35663"/>
                                  <a:pt x="198438" y="35663"/>
                                  <a:pt x="198438" y="302475"/>
                                </a:cubicBezTo>
                                <a:cubicBezTo>
                                  <a:pt x="198438" y="322288"/>
                                  <a:pt x="182563" y="338138"/>
                                  <a:pt x="162719" y="338138"/>
                                </a:cubicBezTo>
                                <a:cubicBezTo>
                                  <a:pt x="162719" y="338138"/>
                                  <a:pt x="162719" y="338138"/>
                                  <a:pt x="35719" y="338138"/>
                                </a:cubicBezTo>
                                <a:cubicBezTo>
                                  <a:pt x="15875" y="338138"/>
                                  <a:pt x="0" y="322288"/>
                                  <a:pt x="0" y="302475"/>
                                </a:cubicBezTo>
                                <a:cubicBezTo>
                                  <a:pt x="0" y="302475"/>
                                  <a:pt x="0" y="302475"/>
                                  <a:pt x="0" y="35663"/>
                                </a:cubicBezTo>
                                <a:cubicBezTo>
                                  <a:pt x="0" y="15850"/>
                                  <a:pt x="15875" y="0"/>
                                  <a:pt x="35719" y="0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bg1"/>
                          </a:solidFill>
                          <a:ln>
                            <a:noFill/>
                          </a:ln>
                        </p:spPr>
                        <p:txBody>
                          <a:bodyPr anchor="ctr"/>
                          <a:lstStyle/>
                          <a:p>
                            <a:pPr algn="ctr"/>
                            <a:endParaRPr sz="1100" dirty="0">
                              <a:latin typeface="Arial" panose="020B0604020202020204"/>
                              <a:ea typeface="微软雅黑" panose="020B0503020204020204" pitchFamily="34" charset="-122"/>
                              <a:cs typeface="+mn-ea"/>
                              <a:sym typeface="Arial" panose="020B0604020202020204"/>
                            </a:endParaRPr>
                          </a:p>
                        </p:txBody>
                      </p:sp>
                      <p:grpSp>
                        <p:nvGrpSpPr>
                          <p:cNvPr id="114" name="组合 113"/>
                          <p:cNvGrpSpPr/>
                          <p:nvPr/>
                        </p:nvGrpSpPr>
                        <p:grpSpPr>
                          <a:xfrm>
                            <a:off x="2031777" y="1099257"/>
                            <a:ext cx="10208375" cy="3685498"/>
                            <a:chOff x="-55234" y="2011933"/>
                            <a:chExt cx="10208375" cy="3685498"/>
                          </a:xfrm>
                        </p:grpSpPr>
                        <p:sp>
                          <p:nvSpPr>
                            <p:cNvPr id="118" name="PA-îŝḷîḓé-文本框 23"/>
                            <p:cNvSpPr txBox="1"/>
                            <p:nvPr>
                              <p:custDataLst>
                                <p:tags r:id="rId27"/>
                              </p:custDataLst>
                            </p:nvPr>
                          </p:nvSpPr>
                          <p:spPr>
                            <a:xfrm>
                              <a:off x="6814845" y="5070785"/>
                              <a:ext cx="3338296" cy="62664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lIns="0" tIns="0" rIns="0" bIns="0" anchor="ctr" anchorCtr="1"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20000"/>
                                </a:lnSpc>
                                <a:spcBef>
                                  <a:spcPct val="0"/>
                                </a:spcBef>
                              </a:pPr>
                              <a:r>
                                <a:rPr lang="zh-CN" altLang="en-US" sz="1000" dirty="0">
                                  <a:latin typeface="Arial" panose="020B0604020202020204"/>
                                  <a:ea typeface="微软雅黑" panose="020B0503020204020204" pitchFamily="34" charset="-122"/>
                                  <a:cs typeface="+mn-ea"/>
                                  <a:sym typeface="Arial" panose="020B0604020202020204"/>
                                </a:rPr>
                                <a:t>将凭证、打卡明细、出差申请单、出差报销单按照设定顺序，以所属会计分类批量打印</a:t>
                              </a:r>
                              <a:endParaRPr lang="zh-CN" altLang="en-US" sz="1000" dirty="0"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  <p:sp>
                          <p:nvSpPr>
                            <p:cNvPr id="119" name="PA-îŝḷîḓé-Rectangle 26"/>
                            <p:cNvSpPr/>
                            <p:nvPr>
                              <p:custDataLst>
                                <p:tags r:id="rId28"/>
                              </p:custDataLst>
                            </p:nvPr>
                          </p:nvSpPr>
                          <p:spPr>
                            <a:xfrm>
                              <a:off x="7372752" y="4492756"/>
                              <a:ext cx="2020976" cy="325409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 lIns="0" tIns="0" rIns="0" bIns="0" anchor="ctr" anchorCtr="1">
                              <a:noAutofit/>
                            </a:bodyPr>
                            <a:lstStyle/>
                            <a:p>
                              <a:pPr algn="ctr" defTabSz="914400">
                                <a:spcBef>
                                  <a:spcPct val="0"/>
                                </a:spcBef>
                                <a:defRPr/>
                              </a:pPr>
                              <a:r>
                                <a:rPr lang="en-US" altLang="zh-CN" sz="1200" b="1" dirty="0">
                                  <a:latin typeface="Arial" panose="020B0604020202020204"/>
                                  <a:ea typeface="微软雅黑" panose="020B0503020204020204" pitchFamily="34" charset="-122"/>
                                  <a:cs typeface="+mn-ea"/>
                                  <a:sym typeface="Arial" panose="020B0604020202020204"/>
                                </a:rPr>
                                <a:t>5.</a:t>
                              </a:r>
                              <a:r>
                                <a:rPr lang="zh-CN" altLang="en-US" sz="1200" b="1" dirty="0">
                                  <a:latin typeface="Arial" panose="020B0604020202020204"/>
                                  <a:ea typeface="微软雅黑" panose="020B0503020204020204" pitchFamily="34" charset="-122"/>
                                  <a:cs typeface="+mn-ea"/>
                                  <a:sym typeface="Arial" panose="020B0604020202020204"/>
                                </a:rPr>
                                <a:t>自动批量打印单据</a:t>
                              </a:r>
                              <a:endParaRPr lang="zh-CN" altLang="en-US" sz="1200" b="1" dirty="0"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  <p:sp>
                          <p:nvSpPr>
                            <p:cNvPr id="120" name="PA-îŝḷîḓé-文本框 25"/>
                            <p:cNvSpPr txBox="1"/>
                            <p:nvPr>
                              <p:custDataLst>
                                <p:tags r:id="rId29"/>
                              </p:custDataLst>
                            </p:nvPr>
                          </p:nvSpPr>
                          <p:spPr>
                            <a:xfrm>
                              <a:off x="-55234" y="2618412"/>
                              <a:ext cx="2318981" cy="62664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lIns="0" tIns="0" rIns="0" bIns="0" anchor="ctr" anchorCtr="1"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20000"/>
                                </a:lnSpc>
                                <a:spcBef>
                                  <a:spcPct val="0"/>
                                </a:spcBef>
                              </a:pPr>
                              <a:r>
                                <a:rPr lang="zh-CN" altLang="en-US" sz="1000" dirty="0">
                                  <a:latin typeface="Arial" panose="020B0604020202020204"/>
                                  <a:ea typeface="微软雅黑" panose="020B0503020204020204" pitchFamily="34" charset="-122"/>
                                  <a:cs typeface="+mn-ea"/>
                                  <a:sym typeface="Arial" panose="020B0604020202020204"/>
                                </a:rPr>
                                <a:t>根据规则筛选出可直接入账和需要会计审核的报销单</a:t>
                              </a:r>
                              <a:endParaRPr lang="zh-CN" altLang="en-US" sz="1000" dirty="0"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  <p:sp>
                          <p:nvSpPr>
                            <p:cNvPr id="121" name="PA-îŝḷîḓé-Rectangle 28"/>
                            <p:cNvSpPr/>
                            <p:nvPr>
                              <p:custDataLst>
                                <p:tags r:id="rId30"/>
                              </p:custDataLst>
                            </p:nvPr>
                          </p:nvSpPr>
                          <p:spPr>
                            <a:xfrm>
                              <a:off x="50163" y="2011933"/>
                              <a:ext cx="2020976" cy="325411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 lIns="0" tIns="0" rIns="0" bIns="0" anchor="ctr" anchorCtr="1">
                              <a:noAutofit/>
                            </a:bodyPr>
                            <a:lstStyle/>
                            <a:p>
                              <a:pPr algn="ctr" defTabSz="914400">
                                <a:spcBef>
                                  <a:spcPct val="0"/>
                                </a:spcBef>
                                <a:defRPr/>
                              </a:pPr>
                              <a:r>
                                <a:rPr lang="en-US" altLang="zh-CN" sz="1200" b="1" dirty="0">
                                  <a:latin typeface="Arial" panose="020B0604020202020204"/>
                                  <a:ea typeface="微软雅黑" panose="020B0503020204020204" pitchFamily="34" charset="-122"/>
                                  <a:cs typeface="+mn-ea"/>
                                  <a:sym typeface="Arial" panose="020B0604020202020204"/>
                                </a:rPr>
                                <a:t>2.</a:t>
                              </a:r>
                              <a:r>
                                <a:rPr lang="zh-CN" altLang="en-US" sz="1200" b="1" dirty="0">
                                  <a:latin typeface="Arial" panose="020B0604020202020204"/>
                                  <a:ea typeface="微软雅黑" panose="020B0503020204020204" pitchFamily="34" charset="-122"/>
                                  <a:cs typeface="+mn-ea"/>
                                  <a:sym typeface="Arial" panose="020B0604020202020204"/>
                                </a:rPr>
                                <a:t>前置审核</a:t>
                              </a:r>
                              <a:endParaRPr lang="zh-CN" altLang="en-US" sz="1200" b="1" dirty="0"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115" name="组合 114"/>
                          <p:cNvGrpSpPr/>
                          <p:nvPr/>
                        </p:nvGrpSpPr>
                        <p:grpSpPr>
                          <a:xfrm>
                            <a:off x="-395558" y="3617466"/>
                            <a:ext cx="2096031" cy="1105032"/>
                            <a:chOff x="1832975" y="2744227"/>
                            <a:chExt cx="2096031" cy="1105032"/>
                          </a:xfrm>
                        </p:grpSpPr>
                        <p:sp>
                          <p:nvSpPr>
                            <p:cNvPr id="116" name="PA-îŝḷîḓé-文本框 29"/>
                            <p:cNvSpPr txBox="1"/>
                            <p:nvPr>
                              <p:custDataLst>
                                <p:tags r:id="rId31"/>
                              </p:custDataLst>
                            </p:nvPr>
                          </p:nvSpPr>
                          <p:spPr>
                            <a:xfrm>
                              <a:off x="1908032" y="3222613"/>
                              <a:ext cx="2020974" cy="626646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lIns="0" tIns="0" rIns="0" bIns="0" anchor="ctr" anchorCtr="1">
                              <a:noAutofit/>
                            </a:bodyPr>
                            <a:lstStyle/>
                            <a:p>
                              <a:pPr>
                                <a:lnSpc>
                                  <a:spcPct val="120000"/>
                                </a:lnSpc>
                                <a:spcBef>
                                  <a:spcPct val="0"/>
                                </a:spcBef>
                              </a:pPr>
                              <a:r>
                                <a:rPr lang="zh-CN" altLang="en-US" sz="1000" dirty="0">
                                  <a:latin typeface="Arial" panose="020B0604020202020204"/>
                                  <a:ea typeface="微软雅黑" panose="020B0503020204020204" pitchFamily="34" charset="-122"/>
                                  <a:cs typeface="+mn-ea"/>
                                  <a:sym typeface="Arial" panose="020B0604020202020204"/>
                                </a:rPr>
                                <a:t>通过随身差旅</a:t>
                              </a:r>
                              <a:r>
                                <a:rPr lang="en-US" altLang="zh-CN" sz="1000" dirty="0">
                                  <a:latin typeface="Arial" panose="020B0604020202020204"/>
                                  <a:ea typeface="微软雅黑" panose="020B0503020204020204" pitchFamily="34" charset="-122"/>
                                  <a:cs typeface="+mn-ea"/>
                                  <a:sym typeface="Arial" panose="020B0604020202020204"/>
                                </a:rPr>
                                <a:t>App</a:t>
                              </a:r>
                              <a:r>
                                <a:rPr lang="zh-CN" altLang="en-US" sz="1000" dirty="0">
                                  <a:latin typeface="Arial" panose="020B0604020202020204"/>
                                  <a:ea typeface="微软雅黑" panose="020B0503020204020204" pitchFamily="34" charset="-122"/>
                                  <a:cs typeface="+mn-ea"/>
                                  <a:sym typeface="Arial" panose="020B0604020202020204"/>
                                </a:rPr>
                                <a:t>申请、预订、报销</a:t>
                              </a:r>
                              <a:endParaRPr lang="zh-CN" altLang="en-US" sz="1000" dirty="0"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  <p:sp>
                          <p:nvSpPr>
                            <p:cNvPr id="117" name="PA-îŝḷîḓé-Rectangle 22"/>
                            <p:cNvSpPr/>
                            <p:nvPr>
                              <p:custDataLst>
                                <p:tags r:id="rId32"/>
                              </p:custDataLst>
                            </p:nvPr>
                          </p:nvSpPr>
                          <p:spPr>
                            <a:xfrm>
                              <a:off x="1832975" y="2744227"/>
                              <a:ext cx="2020976" cy="325409"/>
                            </a:xfrm>
                            <a:prstGeom prst="rect">
                              <a:avLst/>
                            </a:prstGeom>
                          </p:spPr>
                          <p:txBody>
                            <a:bodyPr wrap="none" lIns="0" tIns="0" rIns="0" bIns="0" anchor="ctr" anchorCtr="1">
                              <a:noAutofit/>
                            </a:bodyPr>
                            <a:lstStyle/>
                            <a:p>
                              <a:pPr algn="ctr" defTabSz="914400">
                                <a:spcBef>
                                  <a:spcPct val="0"/>
                                </a:spcBef>
                                <a:defRPr/>
                              </a:pPr>
                              <a:r>
                                <a:rPr lang="en-US" altLang="zh-CN" sz="1200" b="1" dirty="0">
                                  <a:latin typeface="Arial" panose="020B0604020202020204"/>
                                  <a:ea typeface="微软雅黑" panose="020B0503020204020204" pitchFamily="34" charset="-122"/>
                                  <a:cs typeface="+mn-ea"/>
                                  <a:sym typeface="Arial" panose="020B0604020202020204"/>
                                </a:rPr>
                                <a:t>1.</a:t>
                              </a:r>
                              <a:r>
                                <a:rPr lang="zh-CN" altLang="en-US" sz="1200" b="1" dirty="0">
                                  <a:latin typeface="Arial" panose="020B0604020202020204"/>
                                  <a:ea typeface="微软雅黑" panose="020B0503020204020204" pitchFamily="34" charset="-122"/>
                                  <a:cs typeface="+mn-ea"/>
                                  <a:sym typeface="Arial" panose="020B0604020202020204"/>
                                </a:rPr>
                                <a:t>提报销单</a:t>
                              </a:r>
                              <a:endParaRPr lang="zh-CN" altLang="en-US" sz="1200" b="1" dirty="0">
                                <a:latin typeface="Arial" panose="020B0604020202020204"/>
                                <a:ea typeface="微软雅黑" panose="020B0503020204020204" pitchFamily="34" charset="-122"/>
                                <a:cs typeface="+mn-ea"/>
                                <a:sym typeface="Arial" panose="020B0604020202020204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99" name="PA-428-428471-Cloud computing-364132"/>
                        <p:cNvGrpSpPr/>
                        <p:nvPr>
                          <p:custDataLst>
                            <p:tags r:id="rId33"/>
                          </p:custDataLst>
                        </p:nvPr>
                      </p:nvGrpSpPr>
                      <p:grpSpPr>
                        <a:xfrm>
                          <a:off x="7590506" y="2142714"/>
                          <a:ext cx="583778" cy="583778"/>
                          <a:chOff x="10667286" y="1809036"/>
                          <a:chExt cx="2089726" cy="2089726"/>
                        </a:xfrm>
                      </p:grpSpPr>
                      <p:sp>
                        <p:nvSpPr>
                          <p:cNvPr id="100" name="PA-任意多边形: 形状 849"/>
                          <p:cNvSpPr/>
                          <p:nvPr>
                            <p:custDataLst>
                              <p:tags r:id="rId34"/>
                            </p:custDataLst>
                          </p:nvPr>
                        </p:nvSpPr>
                        <p:spPr>
                          <a:xfrm>
                            <a:off x="10667286" y="1809036"/>
                            <a:ext cx="2089726" cy="2089726"/>
                          </a:xfrm>
                          <a:custGeom>
                            <a:avLst/>
                            <a:gdLst>
                              <a:gd name="connsiteX0" fmla="*/ 1524714 w 1524000"/>
                              <a:gd name="connsiteY0" fmla="*/ 762714 h 1524000"/>
                              <a:gd name="connsiteX1" fmla="*/ 762714 w 1524000"/>
                              <a:gd name="connsiteY1" fmla="*/ 1524714 h 1524000"/>
                              <a:gd name="connsiteX2" fmla="*/ 714 w 1524000"/>
                              <a:gd name="connsiteY2" fmla="*/ 762714 h 1524000"/>
                              <a:gd name="connsiteX3" fmla="*/ 762714 w 1524000"/>
                              <a:gd name="connsiteY3" fmla="*/ 714 h 1524000"/>
                              <a:gd name="connsiteX4" fmla="*/ 1524714 w 1524000"/>
                              <a:gd name="connsiteY4" fmla="*/ 762714 h 152400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</a:cxnLst>
                            <a:rect l="l" t="t" r="r" b="b"/>
                            <a:pathLst>
                              <a:path w="1524000" h="1524000">
                                <a:moveTo>
                                  <a:pt x="1524714" y="762714"/>
                                </a:moveTo>
                                <a:cubicBezTo>
                                  <a:pt x="1524714" y="1183555"/>
                                  <a:pt x="1183555" y="1524714"/>
                                  <a:pt x="762714" y="1524714"/>
                                </a:cubicBezTo>
                                <a:cubicBezTo>
                                  <a:pt x="341873" y="1524714"/>
                                  <a:pt x="714" y="1183555"/>
                                  <a:pt x="714" y="762714"/>
                                </a:cubicBezTo>
                                <a:cubicBezTo>
                                  <a:pt x="714" y="341873"/>
                                  <a:pt x="341873" y="714"/>
                                  <a:pt x="762714" y="714"/>
                                </a:cubicBezTo>
                                <a:cubicBezTo>
                                  <a:pt x="1183555" y="714"/>
                                  <a:pt x="1524714" y="341873"/>
                                  <a:pt x="1524714" y="76271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chemeClr val="accent2"/>
                          </a:solidFill>
                          <a:ln w="3012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zh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1" name="PA-任意多边形: 形状 850"/>
                          <p:cNvSpPr/>
                          <p:nvPr>
                            <p:custDataLst>
                              <p:tags r:id="rId35"/>
                            </p:custDataLst>
                          </p:nvPr>
                        </p:nvSpPr>
                        <p:spPr>
                          <a:xfrm>
                            <a:off x="11022083" y="2656271"/>
                            <a:ext cx="813202" cy="292150"/>
                          </a:xfrm>
                          <a:custGeom>
                            <a:avLst/>
                            <a:gdLst>
                              <a:gd name="connsiteX0" fmla="*/ 437735 w 813201"/>
                              <a:gd name="connsiteY0" fmla="*/ 101310 h 292150"/>
                              <a:gd name="connsiteX1" fmla="*/ 437735 w 813201"/>
                              <a:gd name="connsiteY1" fmla="*/ 714 h 292150"/>
                              <a:gd name="connsiteX2" fmla="*/ 378100 w 813201"/>
                              <a:gd name="connsiteY2" fmla="*/ 714 h 292150"/>
                              <a:gd name="connsiteX3" fmla="*/ 378100 w 813201"/>
                              <a:gd name="connsiteY3" fmla="*/ 101310 h 292150"/>
                              <a:gd name="connsiteX4" fmla="*/ 714 w 813201"/>
                              <a:gd name="connsiteY4" fmla="*/ 101310 h 292150"/>
                              <a:gd name="connsiteX5" fmla="*/ 714 w 813201"/>
                              <a:gd name="connsiteY5" fmla="*/ 292864 h 292150"/>
                              <a:gd name="connsiteX6" fmla="*/ 60048 w 813201"/>
                              <a:gd name="connsiteY6" fmla="*/ 292864 h 292150"/>
                              <a:gd name="connsiteX7" fmla="*/ 60048 w 813201"/>
                              <a:gd name="connsiteY7" fmla="*/ 160945 h 292150"/>
                              <a:gd name="connsiteX8" fmla="*/ 378100 w 813201"/>
                              <a:gd name="connsiteY8" fmla="*/ 160945 h 292150"/>
                              <a:gd name="connsiteX9" fmla="*/ 378100 w 813201"/>
                              <a:gd name="connsiteY9" fmla="*/ 292864 h 292150"/>
                              <a:gd name="connsiteX10" fmla="*/ 437735 w 813201"/>
                              <a:gd name="connsiteY10" fmla="*/ 292864 h 292150"/>
                              <a:gd name="connsiteX11" fmla="*/ 437735 w 813201"/>
                              <a:gd name="connsiteY11" fmla="*/ 160945 h 292150"/>
                              <a:gd name="connsiteX12" fmla="*/ 755787 w 813201"/>
                              <a:gd name="connsiteY12" fmla="*/ 160945 h 292150"/>
                              <a:gd name="connsiteX13" fmla="*/ 755787 w 813201"/>
                              <a:gd name="connsiteY13" fmla="*/ 292864 h 292150"/>
                              <a:gd name="connsiteX14" fmla="*/ 815121 w 813201"/>
                              <a:gd name="connsiteY14" fmla="*/ 292864 h 292150"/>
                              <a:gd name="connsiteX15" fmla="*/ 815121 w 813201"/>
                              <a:gd name="connsiteY15" fmla="*/ 101310 h 292150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  <a:cxn ang="0">
                                <a:pos x="connsiteX12" y="connsiteY12"/>
                              </a:cxn>
                              <a:cxn ang="0">
                                <a:pos x="connsiteX13" y="connsiteY13"/>
                              </a:cxn>
                              <a:cxn ang="0">
                                <a:pos x="connsiteX14" y="connsiteY14"/>
                              </a:cxn>
                              <a:cxn ang="0">
                                <a:pos x="connsiteX15" y="connsiteY15"/>
                              </a:cxn>
                            </a:cxnLst>
                            <a:rect l="l" t="t" r="r" b="b"/>
                            <a:pathLst>
                              <a:path w="813201" h="292150">
                                <a:moveTo>
                                  <a:pt x="437735" y="101310"/>
                                </a:moveTo>
                                <a:lnTo>
                                  <a:pt x="437735" y="714"/>
                                </a:lnTo>
                                <a:lnTo>
                                  <a:pt x="378100" y="714"/>
                                </a:lnTo>
                                <a:lnTo>
                                  <a:pt x="378100" y="101310"/>
                                </a:lnTo>
                                <a:lnTo>
                                  <a:pt x="714" y="101310"/>
                                </a:lnTo>
                                <a:lnTo>
                                  <a:pt x="714" y="292864"/>
                                </a:lnTo>
                                <a:lnTo>
                                  <a:pt x="60048" y="292864"/>
                                </a:lnTo>
                                <a:lnTo>
                                  <a:pt x="60048" y="160945"/>
                                </a:lnTo>
                                <a:lnTo>
                                  <a:pt x="378100" y="160945"/>
                                </a:lnTo>
                                <a:lnTo>
                                  <a:pt x="378100" y="292864"/>
                                </a:lnTo>
                                <a:lnTo>
                                  <a:pt x="437735" y="292864"/>
                                </a:lnTo>
                                <a:lnTo>
                                  <a:pt x="437735" y="160945"/>
                                </a:lnTo>
                                <a:lnTo>
                                  <a:pt x="755787" y="160945"/>
                                </a:lnTo>
                                <a:lnTo>
                                  <a:pt x="755787" y="292864"/>
                                </a:lnTo>
                                <a:lnTo>
                                  <a:pt x="815121" y="292864"/>
                                </a:lnTo>
                                <a:lnTo>
                                  <a:pt x="815121" y="10131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324A5E"/>
                          </a:solidFill>
                          <a:ln w="3012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zh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2" name="PA-任意多边形: 形状 851"/>
                          <p:cNvSpPr/>
                          <p:nvPr>
                            <p:custDataLst>
                              <p:tags r:id="rId36"/>
                            </p:custDataLst>
                          </p:nvPr>
                        </p:nvSpPr>
                        <p:spPr>
                          <a:xfrm>
                            <a:off x="10966664" y="2877643"/>
                            <a:ext cx="231271" cy="231271"/>
                          </a:xfrm>
                          <a:custGeom>
                            <a:avLst/>
                            <a:gdLst>
                              <a:gd name="connsiteX0" fmla="*/ 714 w 168664"/>
                              <a:gd name="connsiteY0" fmla="*/ 714 h 168664"/>
                              <a:gd name="connsiteX1" fmla="*/ 170282 w 168664"/>
                              <a:gd name="connsiteY1" fmla="*/ 714 h 168664"/>
                              <a:gd name="connsiteX2" fmla="*/ 170282 w 168664"/>
                              <a:gd name="connsiteY2" fmla="*/ 170282 h 168664"/>
                              <a:gd name="connsiteX3" fmla="*/ 714 w 168664"/>
                              <a:gd name="connsiteY3" fmla="*/ 170282 h 1686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68664" h="168664">
                                <a:moveTo>
                                  <a:pt x="714" y="714"/>
                                </a:moveTo>
                                <a:lnTo>
                                  <a:pt x="170282" y="714"/>
                                </a:lnTo>
                                <a:lnTo>
                                  <a:pt x="170282" y="170282"/>
                                </a:lnTo>
                                <a:lnTo>
                                  <a:pt x="714" y="17028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ED5E0"/>
                          </a:solidFill>
                          <a:ln w="3012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zh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3" name="PA-任意多边形: 形状 852"/>
                          <p:cNvSpPr/>
                          <p:nvPr>
                            <p:custDataLst>
                              <p:tags r:id="rId37"/>
                            </p:custDataLst>
                          </p:nvPr>
                        </p:nvSpPr>
                        <p:spPr>
                          <a:xfrm>
                            <a:off x="11722040" y="2877643"/>
                            <a:ext cx="231271" cy="231271"/>
                          </a:xfrm>
                          <a:custGeom>
                            <a:avLst/>
                            <a:gdLst>
                              <a:gd name="connsiteX0" fmla="*/ 714 w 168664"/>
                              <a:gd name="connsiteY0" fmla="*/ 714 h 168664"/>
                              <a:gd name="connsiteX1" fmla="*/ 170282 w 168664"/>
                              <a:gd name="connsiteY1" fmla="*/ 714 h 168664"/>
                              <a:gd name="connsiteX2" fmla="*/ 170282 w 168664"/>
                              <a:gd name="connsiteY2" fmla="*/ 170282 h 168664"/>
                              <a:gd name="connsiteX3" fmla="*/ 714 w 168664"/>
                              <a:gd name="connsiteY3" fmla="*/ 170282 h 1686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68664" h="168664">
                                <a:moveTo>
                                  <a:pt x="714" y="714"/>
                                </a:moveTo>
                                <a:lnTo>
                                  <a:pt x="170282" y="714"/>
                                </a:lnTo>
                                <a:lnTo>
                                  <a:pt x="170282" y="170282"/>
                                </a:lnTo>
                                <a:lnTo>
                                  <a:pt x="714" y="17028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4CDBC4"/>
                          </a:solidFill>
                          <a:ln w="3012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zh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4" name="PA-任意多边形: 形状 853"/>
                          <p:cNvSpPr/>
                          <p:nvPr>
                            <p:custDataLst>
                              <p:tags r:id="rId38"/>
                            </p:custDataLst>
                          </p:nvPr>
                        </p:nvSpPr>
                        <p:spPr>
                          <a:xfrm>
                            <a:off x="11344654" y="2877643"/>
                            <a:ext cx="231271" cy="231271"/>
                          </a:xfrm>
                          <a:custGeom>
                            <a:avLst/>
                            <a:gdLst>
                              <a:gd name="connsiteX0" fmla="*/ 714 w 168664"/>
                              <a:gd name="connsiteY0" fmla="*/ 714 h 168664"/>
                              <a:gd name="connsiteX1" fmla="*/ 170282 w 168664"/>
                              <a:gd name="connsiteY1" fmla="*/ 714 h 168664"/>
                              <a:gd name="connsiteX2" fmla="*/ 170282 w 168664"/>
                              <a:gd name="connsiteY2" fmla="*/ 170282 h 168664"/>
                              <a:gd name="connsiteX3" fmla="*/ 714 w 168664"/>
                              <a:gd name="connsiteY3" fmla="*/ 170282 h 168664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</a:cxnLst>
                            <a:rect l="l" t="t" r="r" b="b"/>
                            <a:pathLst>
                              <a:path w="168664" h="168664">
                                <a:moveTo>
                                  <a:pt x="714" y="714"/>
                                </a:moveTo>
                                <a:lnTo>
                                  <a:pt x="170282" y="714"/>
                                </a:lnTo>
                                <a:lnTo>
                                  <a:pt x="170282" y="170282"/>
                                </a:lnTo>
                                <a:lnTo>
                                  <a:pt x="714" y="17028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D05B"/>
                          </a:solidFill>
                          <a:ln w="3012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zh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zh-CN" altLang="en-US"/>
                          </a:p>
                        </p:txBody>
                      </p:sp>
                      <p:sp>
                        <p:nvSpPr>
                          <p:cNvPr id="105" name="PA-任意多边形: 形状 854"/>
                          <p:cNvSpPr/>
                          <p:nvPr>
                            <p:custDataLst>
                              <p:tags r:id="rId39"/>
                            </p:custDataLst>
                          </p:nvPr>
                        </p:nvSpPr>
                        <p:spPr>
                          <a:xfrm>
                            <a:off x="10834517" y="2094560"/>
                            <a:ext cx="1305047" cy="817723"/>
                          </a:xfrm>
                          <a:custGeom>
                            <a:avLst/>
                            <a:gdLst>
                              <a:gd name="connsiteX0" fmla="*/ 792833 w 951747"/>
                              <a:gd name="connsiteY0" fmla="*/ 249494 h 596347"/>
                              <a:gd name="connsiteX1" fmla="*/ 793134 w 951747"/>
                              <a:gd name="connsiteY1" fmla="*/ 245578 h 596347"/>
                              <a:gd name="connsiteX2" fmla="*/ 591340 w 951747"/>
                              <a:gd name="connsiteY2" fmla="*/ 69385 h 596347"/>
                              <a:gd name="connsiteX3" fmla="*/ 526585 w 951747"/>
                              <a:gd name="connsiteY3" fmla="*/ 78721 h 596347"/>
                              <a:gd name="connsiteX4" fmla="*/ 347379 w 951747"/>
                              <a:gd name="connsiteY4" fmla="*/ 714 h 596347"/>
                              <a:gd name="connsiteX5" fmla="*/ 122694 w 951747"/>
                              <a:gd name="connsiteY5" fmla="*/ 196786 h 596347"/>
                              <a:gd name="connsiteX6" fmla="*/ 133236 w 951747"/>
                              <a:gd name="connsiteY6" fmla="*/ 256421 h 596347"/>
                              <a:gd name="connsiteX7" fmla="*/ 714 w 951747"/>
                              <a:gd name="connsiteY7" fmla="*/ 421772 h 596347"/>
                              <a:gd name="connsiteX8" fmla="*/ 202509 w 951747"/>
                              <a:gd name="connsiteY8" fmla="*/ 597966 h 596347"/>
                              <a:gd name="connsiteX9" fmla="*/ 751269 w 951747"/>
                              <a:gd name="connsiteY9" fmla="*/ 597966 h 596347"/>
                              <a:gd name="connsiteX10" fmla="*/ 953064 w 951747"/>
                              <a:gd name="connsiteY10" fmla="*/ 421772 h 596347"/>
                              <a:gd name="connsiteX11" fmla="*/ 792833 w 951747"/>
                              <a:gd name="connsiteY11" fmla="*/ 249494 h 596347"/>
                            </a:gdLst>
                            <a:ahLst/>
                            <a:cxnLst>
                              <a:cxn ang="0">
                                <a:pos x="connsiteX0" y="connsiteY0"/>
                              </a:cxn>
                              <a:cxn ang="0">
                                <a:pos x="connsiteX1" y="connsiteY1"/>
                              </a:cxn>
                              <a:cxn ang="0">
                                <a:pos x="connsiteX2" y="connsiteY2"/>
                              </a:cxn>
                              <a:cxn ang="0">
                                <a:pos x="connsiteX3" y="connsiteY3"/>
                              </a:cxn>
                              <a:cxn ang="0">
                                <a:pos x="connsiteX4" y="connsiteY4"/>
                              </a:cxn>
                              <a:cxn ang="0">
                                <a:pos x="connsiteX5" y="connsiteY5"/>
                              </a:cxn>
                              <a:cxn ang="0">
                                <a:pos x="connsiteX6" y="connsiteY6"/>
                              </a:cxn>
                              <a:cxn ang="0">
                                <a:pos x="connsiteX7" y="connsiteY7"/>
                              </a:cxn>
                              <a:cxn ang="0">
                                <a:pos x="connsiteX8" y="connsiteY8"/>
                              </a:cxn>
                              <a:cxn ang="0">
                                <a:pos x="connsiteX9" y="connsiteY9"/>
                              </a:cxn>
                              <a:cxn ang="0">
                                <a:pos x="connsiteX10" y="connsiteY10"/>
                              </a:cxn>
                              <a:cxn ang="0">
                                <a:pos x="connsiteX11" y="connsiteY11"/>
                              </a:cxn>
                            </a:cxnLst>
                            <a:rect l="l" t="t" r="r" b="b"/>
                            <a:pathLst>
                              <a:path w="951747" h="596347">
                                <a:moveTo>
                                  <a:pt x="792833" y="249494"/>
                                </a:moveTo>
                                <a:cubicBezTo>
                                  <a:pt x="792833" y="248289"/>
                                  <a:pt x="793134" y="247084"/>
                                  <a:pt x="793134" y="245578"/>
                                </a:cubicBezTo>
                                <a:cubicBezTo>
                                  <a:pt x="793134" y="148295"/>
                                  <a:pt x="702778" y="69385"/>
                                  <a:pt x="591340" y="69385"/>
                                </a:cubicBezTo>
                                <a:cubicBezTo>
                                  <a:pt x="568751" y="69385"/>
                                  <a:pt x="547065" y="72698"/>
                                  <a:pt x="526585" y="78721"/>
                                </a:cubicBezTo>
                                <a:cubicBezTo>
                                  <a:pt x="485623" y="31435"/>
                                  <a:pt x="420567" y="714"/>
                                  <a:pt x="347379" y="714"/>
                                </a:cubicBezTo>
                                <a:cubicBezTo>
                                  <a:pt x="223291" y="714"/>
                                  <a:pt x="122694" y="88359"/>
                                  <a:pt x="122694" y="196786"/>
                                </a:cubicBezTo>
                                <a:cubicBezTo>
                                  <a:pt x="122694" y="217568"/>
                                  <a:pt x="126610" y="237446"/>
                                  <a:pt x="133236" y="256421"/>
                                </a:cubicBezTo>
                                <a:cubicBezTo>
                                  <a:pt x="55831" y="281118"/>
                                  <a:pt x="714" y="345572"/>
                                  <a:pt x="714" y="421772"/>
                                </a:cubicBezTo>
                                <a:cubicBezTo>
                                  <a:pt x="714" y="519055"/>
                                  <a:pt x="91070" y="597966"/>
                                  <a:pt x="202509" y="597966"/>
                                </a:cubicBezTo>
                                <a:cubicBezTo>
                                  <a:pt x="313947" y="597966"/>
                                  <a:pt x="639529" y="597966"/>
                                  <a:pt x="751269" y="597966"/>
                                </a:cubicBezTo>
                                <a:cubicBezTo>
                                  <a:pt x="863009" y="597966"/>
                                  <a:pt x="953064" y="519055"/>
                                  <a:pt x="953064" y="421772"/>
                                </a:cubicBezTo>
                                <a:cubicBezTo>
                                  <a:pt x="953064" y="337139"/>
                                  <a:pt x="884393" y="266360"/>
                                  <a:pt x="792833" y="249494"/>
                                </a:cubicBez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3012" cap="flat">
                            <a:noFill/>
                            <a:prstDash val="solid"/>
                            <a:miter/>
                          </a:ln>
                        </p:spPr>
                        <p:txBody>
                          <a:bodyPr rtlCol="0" anchor="ctr"/>
                          <a:lstStyle>
                            <a:defPPr>
                              <a:defRPr lang="zh-CN"/>
                            </a:defPPr>
                            <a:lvl1pPr marL="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1pPr>
                            <a:lvl2pPr marL="457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2pPr>
                            <a:lvl3pPr marL="914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3pPr>
                            <a:lvl4pPr marL="1371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4pPr>
                            <a:lvl5pPr marL="18288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5pPr>
                            <a:lvl6pPr marL="22860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6pPr>
                            <a:lvl7pPr marL="27432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7pPr>
                            <a:lvl8pPr marL="32004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8pPr>
                            <a:lvl9pPr marL="3657600" algn="l" defTabSz="914400" rtl="0" eaLnBrk="1" latinLnBrk="0" hangingPunct="1">
                              <a:defRPr sz="1800" kern="1200">
                                <a:solidFill>
                                  <a:schemeClr val="tx1"/>
                                </a:solidFill>
                                <a:latin typeface="+mn-lt"/>
                                <a:ea typeface="+mn-ea"/>
                                <a:cs typeface="+mn-cs"/>
                              </a:defRPr>
                            </a:lvl9pPr>
                          </a:lstStyle>
                          <a:p>
                            <a:endParaRPr lang="zh-CN" altLang="en-US" dirty="0"/>
                          </a:p>
                        </p:txBody>
                      </p:sp>
                    </p:grpSp>
                  </p:grpSp>
                  <p:grpSp>
                    <p:nvGrpSpPr>
                      <p:cNvPr id="87" name="PA-application-app-browser-window-icon-multiColor-multiColor-278720"/>
                      <p:cNvGrpSpPr>
                        <a:grpSpLocks noChangeAspect="1"/>
                      </p:cNvGrpSpPr>
                      <p:nvPr>
                        <p:custDataLst>
                          <p:tags r:id="rId40"/>
                        </p:custDataLst>
                      </p:nvPr>
                    </p:nvGrpSpPr>
                    <p:grpSpPr bwMode="auto">
                      <a:xfrm>
                        <a:off x="8982227" y="4166188"/>
                        <a:ext cx="492198" cy="443878"/>
                        <a:chOff x="3621" y="1963"/>
                        <a:chExt cx="438" cy="395"/>
                      </a:xfrm>
                    </p:grpSpPr>
                    <p:sp>
                      <p:nvSpPr>
                        <p:cNvPr id="88" name="PA-任意多边形 1585"/>
                        <p:cNvSpPr/>
                        <p:nvPr>
                          <p:custDataLst>
                            <p:tags r:id="rId41"/>
                          </p:custDataLst>
                        </p:nvPr>
                      </p:nvSpPr>
                      <p:spPr bwMode="auto">
                        <a:xfrm>
                          <a:off x="3621" y="1963"/>
                          <a:ext cx="438" cy="108"/>
                        </a:xfrm>
                        <a:custGeom>
                          <a:avLst/>
                          <a:gdLst>
                            <a:gd name="T0" fmla="*/ 1076 w 1152"/>
                            <a:gd name="T1" fmla="*/ 0 h 285"/>
                            <a:gd name="T2" fmla="*/ 77 w 1152"/>
                            <a:gd name="T3" fmla="*/ 0 h 285"/>
                            <a:gd name="T4" fmla="*/ 0 w 1152"/>
                            <a:gd name="T5" fmla="*/ 77 h 285"/>
                            <a:gd name="T6" fmla="*/ 0 w 1152"/>
                            <a:gd name="T7" fmla="*/ 285 h 285"/>
                            <a:gd name="T8" fmla="*/ 1152 w 1152"/>
                            <a:gd name="T9" fmla="*/ 285 h 285"/>
                            <a:gd name="T10" fmla="*/ 1152 w 1152"/>
                            <a:gd name="T11" fmla="*/ 77 h 285"/>
                            <a:gd name="T12" fmla="*/ 1076 w 1152"/>
                            <a:gd name="T13" fmla="*/ 0 h 285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152" h="285">
                              <a:moveTo>
                                <a:pt x="1076" y="0"/>
                              </a:moveTo>
                              <a:lnTo>
                                <a:pt x="77" y="0"/>
                              </a:lnTo>
                              <a:cubicBezTo>
                                <a:pt x="34" y="0"/>
                                <a:pt x="0" y="34"/>
                                <a:pt x="0" y="77"/>
                              </a:cubicBezTo>
                              <a:lnTo>
                                <a:pt x="0" y="285"/>
                              </a:lnTo>
                              <a:lnTo>
                                <a:pt x="1152" y="285"/>
                              </a:lnTo>
                              <a:lnTo>
                                <a:pt x="1152" y="77"/>
                              </a:lnTo>
                              <a:cubicBezTo>
                                <a:pt x="1152" y="34"/>
                                <a:pt x="1119" y="0"/>
                                <a:pt x="1076" y="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E73A36"/>
                        </a:solidFill>
                        <a:ln w="0">
                          <a:noFill/>
                          <a:prstDash val="solid"/>
                          <a:round/>
                        </a:ln>
                        <a:extLs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878787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89" name="PA-矩形 1586"/>
                        <p:cNvSpPr>
                          <a:spLocks noChangeArrowheads="1"/>
                        </p:cNvSpPr>
                        <p:nvPr>
                          <p:custDataLst>
                            <p:tags r:id="rId42"/>
                          </p:custDataLst>
                        </p:nvPr>
                      </p:nvSpPr>
                      <p:spPr bwMode="auto">
                        <a:xfrm>
                          <a:off x="3651" y="1994"/>
                          <a:ext cx="202" cy="47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878787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0" name="PA-任意多边形 1587"/>
                        <p:cNvSpPr/>
                        <p:nvPr>
                          <p:custDataLst>
                            <p:tags r:id="rId43"/>
                          </p:custDataLst>
                        </p:nvPr>
                      </p:nvSpPr>
                      <p:spPr bwMode="auto">
                        <a:xfrm>
                          <a:off x="3621" y="2071"/>
                          <a:ext cx="438" cy="287"/>
                        </a:xfrm>
                        <a:custGeom>
                          <a:avLst/>
                          <a:gdLst>
                            <a:gd name="T0" fmla="*/ 0 w 1152"/>
                            <a:gd name="T1" fmla="*/ 0 h 753"/>
                            <a:gd name="T2" fmla="*/ 0 w 1152"/>
                            <a:gd name="T3" fmla="*/ 677 h 753"/>
                            <a:gd name="T4" fmla="*/ 77 w 1152"/>
                            <a:gd name="T5" fmla="*/ 753 h 753"/>
                            <a:gd name="T6" fmla="*/ 1076 w 1152"/>
                            <a:gd name="T7" fmla="*/ 753 h 753"/>
                            <a:gd name="T8" fmla="*/ 1152 w 1152"/>
                            <a:gd name="T9" fmla="*/ 677 h 753"/>
                            <a:gd name="T10" fmla="*/ 1152 w 1152"/>
                            <a:gd name="T11" fmla="*/ 0 h 753"/>
                            <a:gd name="T12" fmla="*/ 0 w 1152"/>
                            <a:gd name="T13" fmla="*/ 0 h 75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152" h="753">
                              <a:moveTo>
                                <a:pt x="0" y="0"/>
                              </a:moveTo>
                              <a:lnTo>
                                <a:pt x="0" y="677"/>
                              </a:lnTo>
                              <a:cubicBezTo>
                                <a:pt x="0" y="718"/>
                                <a:pt x="34" y="753"/>
                                <a:pt x="77" y="753"/>
                              </a:cubicBezTo>
                              <a:lnTo>
                                <a:pt x="1076" y="753"/>
                              </a:lnTo>
                              <a:cubicBezTo>
                                <a:pt x="1117" y="753"/>
                                <a:pt x="1152" y="720"/>
                                <a:pt x="1152" y="677"/>
                              </a:cubicBezTo>
                              <a:lnTo>
                                <a:pt x="1152" y="0"/>
                              </a:lnTo>
                              <a:lnTo>
                                <a:pt x="0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EEF1F6"/>
                        </a:solidFill>
                        <a:ln w="0">
                          <a:noFill/>
                          <a:prstDash val="solid"/>
                          <a:round/>
                        </a:ln>
                        <a:extLs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878787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1" name="PA-矩形 1588"/>
                        <p:cNvSpPr>
                          <a:spLocks noChangeArrowheads="1"/>
                        </p:cNvSpPr>
                        <p:nvPr>
                          <p:custDataLst>
                            <p:tags r:id="rId44"/>
                          </p:custDataLst>
                        </p:nvPr>
                      </p:nvSpPr>
                      <p:spPr bwMode="auto">
                        <a:xfrm>
                          <a:off x="3663" y="2113"/>
                          <a:ext cx="125" cy="101"/>
                        </a:xfrm>
                        <a:prstGeom prst="rect">
                          <a:avLst/>
                        </a:prstGeom>
                        <a:solidFill>
                          <a:srgbClr val="8EDAFA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878787"/>
                              </a:solidFill>
                              <a:prstDash val="solid"/>
                              <a:miter lim="800000"/>
                              <a:headEnd type="none" w="med" len="med"/>
                              <a:tailEnd type="none" w="med" len="med"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2" name="PA-任意多边形 1589"/>
                        <p:cNvSpPr/>
                        <p:nvPr>
                          <p:custDataLst>
                            <p:tags r:id="rId45"/>
                          </p:custDataLst>
                        </p:nvPr>
                      </p:nvSpPr>
                      <p:spPr bwMode="auto">
                        <a:xfrm>
                          <a:off x="3980" y="1991"/>
                          <a:ext cx="51" cy="52"/>
                        </a:xfrm>
                        <a:custGeom>
                          <a:avLst/>
                          <a:gdLst>
                            <a:gd name="T0" fmla="*/ 6 w 136"/>
                            <a:gd name="T1" fmla="*/ 57 h 136"/>
                            <a:gd name="T2" fmla="*/ 78 w 136"/>
                            <a:gd name="T3" fmla="*/ 129 h 136"/>
                            <a:gd name="T4" fmla="*/ 129 w 136"/>
                            <a:gd name="T5" fmla="*/ 78 h 136"/>
                            <a:gd name="T6" fmla="*/ 57 w 136"/>
                            <a:gd name="T7" fmla="*/ 6 h 136"/>
                            <a:gd name="T8" fmla="*/ 6 w 136"/>
                            <a:gd name="T9" fmla="*/ 57 h 1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36" h="136">
                              <a:moveTo>
                                <a:pt x="6" y="57"/>
                              </a:moveTo>
                              <a:cubicBezTo>
                                <a:pt x="0" y="99"/>
                                <a:pt x="35" y="136"/>
                                <a:pt x="78" y="129"/>
                              </a:cubicBezTo>
                              <a:cubicBezTo>
                                <a:pt x="104" y="124"/>
                                <a:pt x="126" y="104"/>
                                <a:pt x="129" y="78"/>
                              </a:cubicBezTo>
                              <a:cubicBezTo>
                                <a:pt x="136" y="36"/>
                                <a:pt x="101" y="0"/>
                                <a:pt x="57" y="6"/>
                              </a:cubicBezTo>
                              <a:cubicBezTo>
                                <a:pt x="30" y="11"/>
                                <a:pt x="9" y="32"/>
                                <a:pt x="6" y="57"/>
                              </a:cubicBezTo>
                            </a:path>
                          </a:pathLst>
                        </a:custGeom>
                        <a:solidFill>
                          <a:srgbClr val="FFF383"/>
                        </a:solidFill>
                        <a:ln w="0">
                          <a:noFill/>
                          <a:prstDash val="solid"/>
                          <a:round/>
                        </a:ln>
                        <a:extLs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878787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3" name="PA-任意多边形 1590"/>
                        <p:cNvSpPr/>
                        <p:nvPr>
                          <p:custDataLst>
                            <p:tags r:id="rId46"/>
                          </p:custDataLst>
                        </p:nvPr>
                      </p:nvSpPr>
                      <p:spPr bwMode="auto">
                        <a:xfrm>
                          <a:off x="3899" y="1991"/>
                          <a:ext cx="51" cy="52"/>
                        </a:xfrm>
                        <a:custGeom>
                          <a:avLst/>
                          <a:gdLst>
                            <a:gd name="T0" fmla="*/ 6 w 136"/>
                            <a:gd name="T1" fmla="*/ 57 h 136"/>
                            <a:gd name="T2" fmla="*/ 78 w 136"/>
                            <a:gd name="T3" fmla="*/ 129 h 136"/>
                            <a:gd name="T4" fmla="*/ 130 w 136"/>
                            <a:gd name="T5" fmla="*/ 78 h 136"/>
                            <a:gd name="T6" fmla="*/ 58 w 136"/>
                            <a:gd name="T7" fmla="*/ 6 h 136"/>
                            <a:gd name="T8" fmla="*/ 6 w 136"/>
                            <a:gd name="T9" fmla="*/ 57 h 1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36" h="136">
                              <a:moveTo>
                                <a:pt x="6" y="57"/>
                              </a:moveTo>
                              <a:cubicBezTo>
                                <a:pt x="0" y="99"/>
                                <a:pt x="35" y="136"/>
                                <a:pt x="78" y="129"/>
                              </a:cubicBezTo>
                              <a:cubicBezTo>
                                <a:pt x="104" y="124"/>
                                <a:pt x="126" y="104"/>
                                <a:pt x="130" y="78"/>
                              </a:cubicBezTo>
                              <a:cubicBezTo>
                                <a:pt x="136" y="36"/>
                                <a:pt x="101" y="0"/>
                                <a:pt x="58" y="6"/>
                              </a:cubicBezTo>
                              <a:cubicBezTo>
                                <a:pt x="32" y="11"/>
                                <a:pt x="10" y="32"/>
                                <a:pt x="6" y="57"/>
                              </a:cubicBezTo>
                            </a:path>
                          </a:pathLst>
                        </a:custGeom>
                        <a:solidFill>
                          <a:srgbClr val="FFF383"/>
                        </a:solidFill>
                        <a:ln w="0">
                          <a:noFill/>
                          <a:prstDash val="solid"/>
                          <a:round/>
                        </a:ln>
                        <a:extLs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878787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4" name="PA-任意多边形 1591"/>
                        <p:cNvSpPr/>
                        <p:nvPr>
                          <p:custDataLst>
                            <p:tags r:id="rId47"/>
                          </p:custDataLst>
                        </p:nvPr>
                      </p:nvSpPr>
                      <p:spPr bwMode="auto">
                        <a:xfrm>
                          <a:off x="3828" y="2124"/>
                          <a:ext cx="193" cy="7"/>
                        </a:xfrm>
                        <a:custGeom>
                          <a:avLst/>
                          <a:gdLst>
                            <a:gd name="T0" fmla="*/ 498 w 508"/>
                            <a:gd name="T1" fmla="*/ 20 h 20"/>
                            <a:gd name="T2" fmla="*/ 10 w 508"/>
                            <a:gd name="T3" fmla="*/ 20 h 20"/>
                            <a:gd name="T4" fmla="*/ 0 w 508"/>
                            <a:gd name="T5" fmla="*/ 10 h 20"/>
                            <a:gd name="T6" fmla="*/ 10 w 508"/>
                            <a:gd name="T7" fmla="*/ 0 h 20"/>
                            <a:gd name="T8" fmla="*/ 498 w 508"/>
                            <a:gd name="T9" fmla="*/ 0 h 20"/>
                            <a:gd name="T10" fmla="*/ 508 w 508"/>
                            <a:gd name="T11" fmla="*/ 10 h 20"/>
                            <a:gd name="T12" fmla="*/ 498 w 508"/>
                            <a:gd name="T13" fmla="*/ 20 h 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508" h="20">
                              <a:moveTo>
                                <a:pt x="498" y="20"/>
                              </a:moveTo>
                              <a:lnTo>
                                <a:pt x="10" y="20"/>
                              </a:lnTo>
                              <a:cubicBezTo>
                                <a:pt x="5" y="20"/>
                                <a:pt x="0" y="15"/>
                                <a:pt x="0" y="10"/>
                              </a:cubicBezTo>
                              <a:cubicBezTo>
                                <a:pt x="0" y="5"/>
                                <a:pt x="5" y="0"/>
                                <a:pt x="10" y="0"/>
                              </a:cubicBezTo>
                              <a:lnTo>
                                <a:pt x="498" y="0"/>
                              </a:lnTo>
                              <a:cubicBezTo>
                                <a:pt x="503" y="0"/>
                                <a:pt x="508" y="5"/>
                                <a:pt x="508" y="10"/>
                              </a:cubicBezTo>
                              <a:cubicBezTo>
                                <a:pt x="508" y="15"/>
                                <a:pt x="503" y="20"/>
                                <a:pt x="498" y="2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0B7D6"/>
                        </a:solidFill>
                        <a:ln w="0">
                          <a:noFill/>
                          <a:prstDash val="solid"/>
                          <a:round/>
                        </a:ln>
                        <a:extLs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878787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5" name="PA-任意多边形 1592"/>
                        <p:cNvSpPr/>
                        <p:nvPr>
                          <p:custDataLst>
                            <p:tags r:id="rId48"/>
                          </p:custDataLst>
                        </p:nvPr>
                      </p:nvSpPr>
                      <p:spPr bwMode="auto">
                        <a:xfrm>
                          <a:off x="3828" y="2181"/>
                          <a:ext cx="193" cy="8"/>
                        </a:xfrm>
                        <a:custGeom>
                          <a:avLst/>
                          <a:gdLst>
                            <a:gd name="T0" fmla="*/ 498 w 508"/>
                            <a:gd name="T1" fmla="*/ 20 h 20"/>
                            <a:gd name="T2" fmla="*/ 10 w 508"/>
                            <a:gd name="T3" fmla="*/ 20 h 20"/>
                            <a:gd name="T4" fmla="*/ 0 w 508"/>
                            <a:gd name="T5" fmla="*/ 10 h 20"/>
                            <a:gd name="T6" fmla="*/ 10 w 508"/>
                            <a:gd name="T7" fmla="*/ 0 h 20"/>
                            <a:gd name="T8" fmla="*/ 498 w 508"/>
                            <a:gd name="T9" fmla="*/ 0 h 20"/>
                            <a:gd name="T10" fmla="*/ 508 w 508"/>
                            <a:gd name="T11" fmla="*/ 10 h 20"/>
                            <a:gd name="T12" fmla="*/ 498 w 508"/>
                            <a:gd name="T13" fmla="*/ 20 h 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508" h="20">
                              <a:moveTo>
                                <a:pt x="498" y="20"/>
                              </a:moveTo>
                              <a:lnTo>
                                <a:pt x="10" y="20"/>
                              </a:lnTo>
                              <a:cubicBezTo>
                                <a:pt x="5" y="20"/>
                                <a:pt x="0" y="15"/>
                                <a:pt x="0" y="10"/>
                              </a:cubicBezTo>
                              <a:cubicBezTo>
                                <a:pt x="0" y="5"/>
                                <a:pt x="5" y="0"/>
                                <a:pt x="10" y="0"/>
                              </a:cubicBezTo>
                              <a:lnTo>
                                <a:pt x="498" y="0"/>
                              </a:lnTo>
                              <a:cubicBezTo>
                                <a:pt x="503" y="0"/>
                                <a:pt x="508" y="5"/>
                                <a:pt x="508" y="10"/>
                              </a:cubicBezTo>
                              <a:cubicBezTo>
                                <a:pt x="508" y="15"/>
                                <a:pt x="503" y="20"/>
                                <a:pt x="498" y="20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0B7D6"/>
                        </a:solidFill>
                        <a:ln w="0">
                          <a:noFill/>
                          <a:prstDash val="solid"/>
                          <a:round/>
                        </a:ln>
                        <a:extLs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878787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6" name="PA-任意多边形 1593"/>
                        <p:cNvSpPr/>
                        <p:nvPr>
                          <p:custDataLst>
                            <p:tags r:id="rId49"/>
                          </p:custDataLst>
                        </p:nvPr>
                      </p:nvSpPr>
                      <p:spPr bwMode="auto">
                        <a:xfrm>
                          <a:off x="3659" y="2239"/>
                          <a:ext cx="362" cy="8"/>
                        </a:xfrm>
                        <a:custGeom>
                          <a:avLst/>
                          <a:gdLst>
                            <a:gd name="T0" fmla="*/ 941 w 951"/>
                            <a:gd name="T1" fmla="*/ 21 h 21"/>
                            <a:gd name="T2" fmla="*/ 10 w 951"/>
                            <a:gd name="T3" fmla="*/ 21 h 21"/>
                            <a:gd name="T4" fmla="*/ 0 w 951"/>
                            <a:gd name="T5" fmla="*/ 12 h 21"/>
                            <a:gd name="T6" fmla="*/ 10 w 951"/>
                            <a:gd name="T7" fmla="*/ 0 h 21"/>
                            <a:gd name="T8" fmla="*/ 941 w 951"/>
                            <a:gd name="T9" fmla="*/ 0 h 21"/>
                            <a:gd name="T10" fmla="*/ 951 w 951"/>
                            <a:gd name="T11" fmla="*/ 10 h 21"/>
                            <a:gd name="T12" fmla="*/ 941 w 951"/>
                            <a:gd name="T13" fmla="*/ 21 h 2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951" h="21">
                              <a:moveTo>
                                <a:pt x="941" y="21"/>
                              </a:moveTo>
                              <a:lnTo>
                                <a:pt x="10" y="21"/>
                              </a:lnTo>
                              <a:cubicBezTo>
                                <a:pt x="5" y="21"/>
                                <a:pt x="0" y="16"/>
                                <a:pt x="0" y="12"/>
                              </a:cubicBezTo>
                              <a:cubicBezTo>
                                <a:pt x="0" y="7"/>
                                <a:pt x="5" y="0"/>
                                <a:pt x="10" y="0"/>
                              </a:cubicBezTo>
                              <a:lnTo>
                                <a:pt x="941" y="0"/>
                              </a:lnTo>
                              <a:cubicBezTo>
                                <a:pt x="946" y="0"/>
                                <a:pt x="951" y="5"/>
                                <a:pt x="951" y="10"/>
                              </a:cubicBezTo>
                              <a:cubicBezTo>
                                <a:pt x="951" y="15"/>
                                <a:pt x="946" y="21"/>
                                <a:pt x="941" y="21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0B7D6"/>
                        </a:solidFill>
                        <a:ln w="0">
                          <a:noFill/>
                          <a:prstDash val="solid"/>
                          <a:round/>
                        </a:ln>
                        <a:extLs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878787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  <p:sp>
                      <p:nvSpPr>
                        <p:cNvPr id="97" name="PA-任意多边形 1594"/>
                        <p:cNvSpPr/>
                        <p:nvPr>
                          <p:custDataLst>
                            <p:tags r:id="rId50"/>
                          </p:custDataLst>
                        </p:nvPr>
                      </p:nvSpPr>
                      <p:spPr bwMode="auto">
                        <a:xfrm>
                          <a:off x="3659" y="2298"/>
                          <a:ext cx="362" cy="7"/>
                        </a:xfrm>
                        <a:custGeom>
                          <a:avLst/>
                          <a:gdLst>
                            <a:gd name="T0" fmla="*/ 941 w 951"/>
                            <a:gd name="T1" fmla="*/ 19 h 19"/>
                            <a:gd name="T2" fmla="*/ 10 w 951"/>
                            <a:gd name="T3" fmla="*/ 19 h 19"/>
                            <a:gd name="T4" fmla="*/ 0 w 951"/>
                            <a:gd name="T5" fmla="*/ 10 h 19"/>
                            <a:gd name="T6" fmla="*/ 10 w 951"/>
                            <a:gd name="T7" fmla="*/ 0 h 19"/>
                            <a:gd name="T8" fmla="*/ 941 w 951"/>
                            <a:gd name="T9" fmla="*/ 0 h 19"/>
                            <a:gd name="T10" fmla="*/ 951 w 951"/>
                            <a:gd name="T11" fmla="*/ 10 h 19"/>
                            <a:gd name="T12" fmla="*/ 941 w 951"/>
                            <a:gd name="T13" fmla="*/ 19 h 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951" h="19">
                              <a:moveTo>
                                <a:pt x="941" y="19"/>
                              </a:moveTo>
                              <a:lnTo>
                                <a:pt x="10" y="19"/>
                              </a:lnTo>
                              <a:cubicBezTo>
                                <a:pt x="5" y="19"/>
                                <a:pt x="0" y="14"/>
                                <a:pt x="0" y="10"/>
                              </a:cubicBezTo>
                              <a:cubicBezTo>
                                <a:pt x="0" y="5"/>
                                <a:pt x="5" y="0"/>
                                <a:pt x="10" y="0"/>
                              </a:cubicBezTo>
                              <a:lnTo>
                                <a:pt x="941" y="0"/>
                              </a:lnTo>
                              <a:cubicBezTo>
                                <a:pt x="946" y="0"/>
                                <a:pt x="951" y="5"/>
                                <a:pt x="951" y="10"/>
                              </a:cubicBezTo>
                              <a:cubicBezTo>
                                <a:pt x="951" y="14"/>
                                <a:pt x="946" y="19"/>
                                <a:pt x="941" y="19"/>
                              </a:cubicBezTo>
                              <a:close/>
                            </a:path>
                          </a:pathLst>
                        </a:custGeom>
                        <a:solidFill>
                          <a:srgbClr val="70B7D6"/>
                        </a:solidFill>
                        <a:ln w="0">
                          <a:noFill/>
                          <a:prstDash val="solid"/>
                          <a:round/>
                        </a:ln>
                        <a:extLst>
                          <a:ext uri="{91240B29-F687-4F45-9708-019B960494DF}">
                            <a14:hiddenLine xmlns:a14="http://schemas.microsoft.com/office/drawing/2010/main" w="0">
                              <a:solidFill>
                                <a:srgbClr val="878787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14:hiddenLine>
                          </a:ext>
                        </a:extLst>
                      </p:spPr>
                      <p:txBody>
                        <a:bodyPr vert="horz" wrap="square" lIns="91440" tIns="45720" rIns="91440" bIns="45720" numCol="1" anchor="t" anchorCtr="0" compatLnSpc="1"/>
                        <a:lstStyle>
                          <a:defPPr>
                            <a:defRPr lang="zh-CN"/>
                          </a:defPPr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defRPr>
                          </a:lvl9pPr>
                        </a:lstStyle>
                        <a:p>
                          <a:endParaRPr lang="zh-CN" altLang="en-US"/>
                        </a:p>
                      </p:txBody>
                    </p:sp>
                  </p:grpSp>
                </p:grpSp>
                <p:grpSp>
                  <p:nvGrpSpPr>
                    <p:cNvPr id="68" name="PA-814-814618-Printer-475461"/>
                    <p:cNvGrpSpPr/>
                    <p:nvPr>
                      <p:custDataLst>
                        <p:tags r:id="rId51"/>
                      </p:custDataLst>
                    </p:nvPr>
                  </p:nvGrpSpPr>
                  <p:grpSpPr>
                    <a:xfrm>
                      <a:off x="10271560" y="3345243"/>
                      <a:ext cx="467243" cy="501854"/>
                      <a:chOff x="21387702" y="8666901"/>
                      <a:chExt cx="1418897" cy="1524000"/>
                    </a:xfrm>
                  </p:grpSpPr>
                  <p:sp>
                    <p:nvSpPr>
                      <p:cNvPr id="69" name="PA-任意多边形 3677"/>
                      <p:cNvSpPr/>
                      <p:nvPr>
                        <p:custDataLst>
                          <p:tags r:id="rId52"/>
                        </p:custDataLst>
                      </p:nvPr>
                    </p:nvSpPr>
                    <p:spPr>
                      <a:xfrm>
                        <a:off x="21387702" y="8955935"/>
                        <a:ext cx="1418897" cy="735724"/>
                      </a:xfrm>
                      <a:custGeom>
                        <a:avLst/>
                        <a:gdLst>
                          <a:gd name="connsiteX0" fmla="*/ 1130712 w 1418896"/>
                          <a:gd name="connsiteY0" fmla="*/ 736574 h 735724"/>
                          <a:gd name="connsiteX1" fmla="*/ 1340918 w 1418896"/>
                          <a:gd name="connsiteY1" fmla="*/ 736574 h 735724"/>
                          <a:gd name="connsiteX2" fmla="*/ 1419746 w 1418896"/>
                          <a:gd name="connsiteY2" fmla="*/ 657746 h 735724"/>
                          <a:gd name="connsiteX3" fmla="*/ 1419746 w 1418896"/>
                          <a:gd name="connsiteY3" fmla="*/ 79677 h 735724"/>
                          <a:gd name="connsiteX4" fmla="*/ 1340918 w 1418896"/>
                          <a:gd name="connsiteY4" fmla="*/ 849 h 735724"/>
                          <a:gd name="connsiteX5" fmla="*/ 1235815 w 1418896"/>
                          <a:gd name="connsiteY5" fmla="*/ 849 h 735724"/>
                          <a:gd name="connsiteX6" fmla="*/ 1235815 w 1418896"/>
                          <a:gd name="connsiteY6" fmla="*/ 211056 h 735724"/>
                          <a:gd name="connsiteX7" fmla="*/ 184780 w 1418896"/>
                          <a:gd name="connsiteY7" fmla="*/ 211056 h 735724"/>
                          <a:gd name="connsiteX8" fmla="*/ 184780 w 1418896"/>
                          <a:gd name="connsiteY8" fmla="*/ 849 h 735724"/>
                          <a:gd name="connsiteX9" fmla="*/ 79677 w 1418896"/>
                          <a:gd name="connsiteY9" fmla="*/ 849 h 735724"/>
                          <a:gd name="connsiteX10" fmla="*/ 849 w 1418896"/>
                          <a:gd name="connsiteY10" fmla="*/ 79677 h 735724"/>
                          <a:gd name="connsiteX11" fmla="*/ 849 w 1418896"/>
                          <a:gd name="connsiteY11" fmla="*/ 657746 h 735724"/>
                          <a:gd name="connsiteX12" fmla="*/ 79677 w 1418896"/>
                          <a:gd name="connsiteY12" fmla="*/ 736574 h 735724"/>
                          <a:gd name="connsiteX13" fmla="*/ 1130712 w 1418896"/>
                          <a:gd name="connsiteY13" fmla="*/ 736574 h 73572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1418896" h="735724">
                            <a:moveTo>
                              <a:pt x="1130712" y="736574"/>
                            </a:moveTo>
                            <a:lnTo>
                              <a:pt x="1340918" y="736574"/>
                            </a:lnTo>
                            <a:cubicBezTo>
                              <a:pt x="1384454" y="736574"/>
                              <a:pt x="1419746" y="701282"/>
                              <a:pt x="1419746" y="657746"/>
                            </a:cubicBezTo>
                            <a:lnTo>
                              <a:pt x="1419746" y="79677"/>
                            </a:lnTo>
                            <a:cubicBezTo>
                              <a:pt x="1419746" y="36141"/>
                              <a:pt x="1384454" y="849"/>
                              <a:pt x="1340918" y="849"/>
                            </a:cubicBezTo>
                            <a:lnTo>
                              <a:pt x="1235815" y="849"/>
                            </a:lnTo>
                            <a:lnTo>
                              <a:pt x="1235815" y="211056"/>
                            </a:lnTo>
                            <a:lnTo>
                              <a:pt x="184780" y="211056"/>
                            </a:lnTo>
                            <a:lnTo>
                              <a:pt x="184780" y="849"/>
                            </a:lnTo>
                            <a:lnTo>
                              <a:pt x="79677" y="849"/>
                            </a:lnTo>
                            <a:cubicBezTo>
                              <a:pt x="36141" y="849"/>
                              <a:pt x="849" y="36141"/>
                              <a:pt x="849" y="79677"/>
                            </a:cubicBezTo>
                            <a:lnTo>
                              <a:pt x="849" y="657746"/>
                            </a:lnTo>
                            <a:cubicBezTo>
                              <a:pt x="849" y="701282"/>
                              <a:pt x="36141" y="736574"/>
                              <a:pt x="79677" y="736574"/>
                            </a:cubicBezTo>
                            <a:lnTo>
                              <a:pt x="1130712" y="736574"/>
                            </a:lnTo>
                            <a:close/>
                          </a:path>
                        </a:pathLst>
                      </a:custGeom>
                      <a:solidFill>
                        <a:srgbClr val="29ABE2"/>
                      </a:solidFill>
                      <a:ln w="328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70" name="PA-任意多边形 3678"/>
                      <p:cNvSpPr/>
                      <p:nvPr>
                        <p:custDataLst>
                          <p:tags r:id="rId53"/>
                        </p:custDataLst>
                      </p:nvPr>
                    </p:nvSpPr>
                    <p:spPr>
                      <a:xfrm>
                        <a:off x="21676737" y="9560280"/>
                        <a:ext cx="840828" cy="630621"/>
                      </a:xfrm>
                      <a:custGeom>
                        <a:avLst/>
                        <a:gdLst>
                          <a:gd name="connsiteX0" fmla="*/ 849 w 840827"/>
                          <a:gd name="connsiteY0" fmla="*/ 631470 h 630620"/>
                          <a:gd name="connsiteX1" fmla="*/ 849 w 840827"/>
                          <a:gd name="connsiteY1" fmla="*/ 849 h 630620"/>
                          <a:gd name="connsiteX2" fmla="*/ 849 w 840827"/>
                          <a:gd name="connsiteY2" fmla="*/ 849 h 630620"/>
                          <a:gd name="connsiteX3" fmla="*/ 841677 w 840827"/>
                          <a:gd name="connsiteY3" fmla="*/ 849 h 630620"/>
                          <a:gd name="connsiteX4" fmla="*/ 841677 w 840827"/>
                          <a:gd name="connsiteY4" fmla="*/ 849 h 630620"/>
                          <a:gd name="connsiteX5" fmla="*/ 841677 w 840827"/>
                          <a:gd name="connsiteY5" fmla="*/ 552643 h 630620"/>
                          <a:gd name="connsiteX6" fmla="*/ 762849 w 840827"/>
                          <a:gd name="connsiteY6" fmla="*/ 631470 h 630620"/>
                          <a:gd name="connsiteX7" fmla="*/ 849 w 840827"/>
                          <a:gd name="connsiteY7" fmla="*/ 631470 h 630620"/>
                          <a:gd name="connsiteX8" fmla="*/ 849 w 840827"/>
                          <a:gd name="connsiteY8" fmla="*/ 631470 h 63062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840827" h="630620">
                            <a:moveTo>
                              <a:pt x="849" y="631470"/>
                            </a:moveTo>
                            <a:lnTo>
                              <a:pt x="849" y="849"/>
                            </a:lnTo>
                            <a:lnTo>
                              <a:pt x="849" y="849"/>
                            </a:lnTo>
                            <a:lnTo>
                              <a:pt x="841677" y="849"/>
                            </a:lnTo>
                            <a:lnTo>
                              <a:pt x="841677" y="849"/>
                            </a:lnTo>
                            <a:lnTo>
                              <a:pt x="841677" y="552643"/>
                            </a:lnTo>
                            <a:cubicBezTo>
                              <a:pt x="841677" y="596178"/>
                              <a:pt x="806385" y="631470"/>
                              <a:pt x="762849" y="631470"/>
                            </a:cubicBezTo>
                            <a:lnTo>
                              <a:pt x="849" y="631470"/>
                            </a:lnTo>
                            <a:lnTo>
                              <a:pt x="849" y="631470"/>
                            </a:lnTo>
                            <a:close/>
                          </a:path>
                        </a:pathLst>
                      </a:custGeom>
                      <a:solidFill>
                        <a:srgbClr val="E6E6E6"/>
                      </a:solidFill>
                      <a:ln w="328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71" name="PA-任意多边形 3679"/>
                      <p:cNvSpPr/>
                      <p:nvPr>
                        <p:custDataLst>
                          <p:tags r:id="rId54"/>
                        </p:custDataLst>
                      </p:nvPr>
                    </p:nvSpPr>
                    <p:spPr>
                      <a:xfrm>
                        <a:off x="21545357" y="10033245"/>
                        <a:ext cx="893379" cy="157655"/>
                      </a:xfrm>
                      <a:custGeom>
                        <a:avLst/>
                        <a:gdLst>
                          <a:gd name="connsiteX0" fmla="*/ 894229 w 893379"/>
                          <a:gd name="connsiteY0" fmla="*/ 158505 h 157655"/>
                          <a:gd name="connsiteX1" fmla="*/ 894229 w 893379"/>
                          <a:gd name="connsiteY1" fmla="*/ 158505 h 157655"/>
                          <a:gd name="connsiteX2" fmla="*/ 815401 w 893379"/>
                          <a:gd name="connsiteY2" fmla="*/ 79677 h 157655"/>
                          <a:gd name="connsiteX3" fmla="*/ 815401 w 893379"/>
                          <a:gd name="connsiteY3" fmla="*/ 79677 h 157655"/>
                          <a:gd name="connsiteX4" fmla="*/ 815401 w 893379"/>
                          <a:gd name="connsiteY4" fmla="*/ 849 h 157655"/>
                          <a:gd name="connsiteX5" fmla="*/ 849 w 893379"/>
                          <a:gd name="connsiteY5" fmla="*/ 849 h 157655"/>
                          <a:gd name="connsiteX6" fmla="*/ 849 w 893379"/>
                          <a:gd name="connsiteY6" fmla="*/ 79677 h 157655"/>
                          <a:gd name="connsiteX7" fmla="*/ 79677 w 893379"/>
                          <a:gd name="connsiteY7" fmla="*/ 158505 h 157655"/>
                          <a:gd name="connsiteX8" fmla="*/ 79677 w 893379"/>
                          <a:gd name="connsiteY8" fmla="*/ 158505 h 157655"/>
                          <a:gd name="connsiteX9" fmla="*/ 894229 w 893379"/>
                          <a:gd name="connsiteY9" fmla="*/ 158505 h 1576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893379" h="157655">
                            <a:moveTo>
                              <a:pt x="894229" y="158505"/>
                            </a:moveTo>
                            <a:lnTo>
                              <a:pt x="894229" y="158505"/>
                            </a:lnTo>
                            <a:cubicBezTo>
                              <a:pt x="850693" y="158505"/>
                              <a:pt x="815401" y="123213"/>
                              <a:pt x="815401" y="79677"/>
                            </a:cubicBezTo>
                            <a:lnTo>
                              <a:pt x="815401" y="79677"/>
                            </a:lnTo>
                            <a:lnTo>
                              <a:pt x="815401" y="849"/>
                            </a:lnTo>
                            <a:lnTo>
                              <a:pt x="849" y="849"/>
                            </a:lnTo>
                            <a:lnTo>
                              <a:pt x="849" y="79677"/>
                            </a:lnTo>
                            <a:cubicBezTo>
                              <a:pt x="849" y="123213"/>
                              <a:pt x="36141" y="158505"/>
                              <a:pt x="79677" y="158505"/>
                            </a:cubicBezTo>
                            <a:lnTo>
                              <a:pt x="79677" y="158505"/>
                            </a:lnTo>
                            <a:lnTo>
                              <a:pt x="894229" y="158505"/>
                            </a:lnTo>
                            <a:close/>
                          </a:path>
                        </a:pathLst>
                      </a:custGeom>
                      <a:solidFill>
                        <a:srgbClr val="999999"/>
                      </a:solidFill>
                      <a:ln w="328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72" name="PA-任意多边形 3680"/>
                      <p:cNvSpPr/>
                      <p:nvPr>
                        <p:custDataLst>
                          <p:tags r:id="rId55"/>
                        </p:custDataLst>
                      </p:nvPr>
                    </p:nvSpPr>
                    <p:spPr>
                      <a:xfrm>
                        <a:off x="21676737" y="8666901"/>
                        <a:ext cx="840828" cy="394138"/>
                      </a:xfrm>
                      <a:custGeom>
                        <a:avLst/>
                        <a:gdLst>
                          <a:gd name="connsiteX0" fmla="*/ 849 w 840827"/>
                          <a:gd name="connsiteY0" fmla="*/ 394987 h 394137"/>
                          <a:gd name="connsiteX1" fmla="*/ 849 w 840827"/>
                          <a:gd name="connsiteY1" fmla="*/ 849 h 394137"/>
                          <a:gd name="connsiteX2" fmla="*/ 684022 w 840827"/>
                          <a:gd name="connsiteY2" fmla="*/ 849 h 394137"/>
                          <a:gd name="connsiteX3" fmla="*/ 841677 w 840827"/>
                          <a:gd name="connsiteY3" fmla="*/ 158505 h 394137"/>
                          <a:gd name="connsiteX4" fmla="*/ 841677 w 840827"/>
                          <a:gd name="connsiteY4" fmla="*/ 394987 h 39413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840827" h="394137">
                            <a:moveTo>
                              <a:pt x="849" y="394987"/>
                            </a:moveTo>
                            <a:lnTo>
                              <a:pt x="849" y="849"/>
                            </a:lnTo>
                            <a:lnTo>
                              <a:pt x="684022" y="849"/>
                            </a:lnTo>
                            <a:lnTo>
                              <a:pt x="841677" y="158505"/>
                            </a:lnTo>
                            <a:lnTo>
                              <a:pt x="841677" y="394987"/>
                            </a:lnTo>
                            <a:close/>
                          </a:path>
                        </a:pathLst>
                      </a:custGeom>
                      <a:solidFill>
                        <a:srgbClr val="E6E6E6"/>
                      </a:solidFill>
                      <a:ln w="328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73" name="PA-任意多边形 3681"/>
                      <p:cNvSpPr/>
                      <p:nvPr>
                        <p:custDataLst>
                          <p:tags r:id="rId56"/>
                        </p:custDataLst>
                      </p:nvPr>
                    </p:nvSpPr>
                    <p:spPr>
                      <a:xfrm>
                        <a:off x="21570019" y="9558666"/>
                        <a:ext cx="108388" cy="134664"/>
                      </a:xfrm>
                      <a:custGeom>
                        <a:avLst/>
                        <a:gdLst>
                          <a:gd name="connsiteX0" fmla="*/ 2463 w 108387"/>
                          <a:gd name="connsiteY0" fmla="*/ 133843 h 134663"/>
                          <a:gd name="connsiteX1" fmla="*/ 2463 w 108387"/>
                          <a:gd name="connsiteY1" fmla="*/ 81291 h 134663"/>
                          <a:gd name="connsiteX2" fmla="*/ 81291 w 108387"/>
                          <a:gd name="connsiteY2" fmla="*/ 2463 h 134663"/>
                          <a:gd name="connsiteX3" fmla="*/ 107567 w 108387"/>
                          <a:gd name="connsiteY3" fmla="*/ 2463 h 134663"/>
                          <a:gd name="connsiteX4" fmla="*/ 107567 w 108387"/>
                          <a:gd name="connsiteY4" fmla="*/ 133843 h 134663"/>
                          <a:gd name="connsiteX5" fmla="*/ 2463 w 108387"/>
                          <a:gd name="connsiteY5" fmla="*/ 133843 h 1346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8387" h="134663">
                            <a:moveTo>
                              <a:pt x="2463" y="133843"/>
                            </a:moveTo>
                            <a:lnTo>
                              <a:pt x="2463" y="81291"/>
                            </a:lnTo>
                            <a:cubicBezTo>
                              <a:pt x="2463" y="37755"/>
                              <a:pt x="37755" y="2463"/>
                              <a:pt x="81291" y="2463"/>
                            </a:cubicBezTo>
                            <a:lnTo>
                              <a:pt x="107567" y="2463"/>
                            </a:lnTo>
                            <a:lnTo>
                              <a:pt x="107567" y="133843"/>
                            </a:lnTo>
                            <a:lnTo>
                              <a:pt x="2463" y="133843"/>
                            </a:lnTo>
                            <a:close/>
                          </a:path>
                        </a:pathLst>
                      </a:custGeom>
                      <a:solidFill>
                        <a:srgbClr val="0071B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74" name="PA-任意多边形 3682"/>
                      <p:cNvSpPr/>
                      <p:nvPr>
                        <p:custDataLst>
                          <p:tags r:id="rId57"/>
                        </p:custDataLst>
                      </p:nvPr>
                    </p:nvSpPr>
                    <p:spPr>
                      <a:xfrm>
                        <a:off x="22515950" y="9558666"/>
                        <a:ext cx="108388" cy="134664"/>
                      </a:xfrm>
                      <a:custGeom>
                        <a:avLst/>
                        <a:gdLst>
                          <a:gd name="connsiteX0" fmla="*/ 107567 w 108387"/>
                          <a:gd name="connsiteY0" fmla="*/ 133843 h 134663"/>
                          <a:gd name="connsiteX1" fmla="*/ 107567 w 108387"/>
                          <a:gd name="connsiteY1" fmla="*/ 81291 h 134663"/>
                          <a:gd name="connsiteX2" fmla="*/ 28739 w 108387"/>
                          <a:gd name="connsiteY2" fmla="*/ 2463 h 134663"/>
                          <a:gd name="connsiteX3" fmla="*/ 2463 w 108387"/>
                          <a:gd name="connsiteY3" fmla="*/ 2463 h 134663"/>
                          <a:gd name="connsiteX4" fmla="*/ 2463 w 108387"/>
                          <a:gd name="connsiteY4" fmla="*/ 133843 h 134663"/>
                          <a:gd name="connsiteX5" fmla="*/ 107567 w 108387"/>
                          <a:gd name="connsiteY5" fmla="*/ 133843 h 13466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</a:cxnLst>
                        <a:rect l="l" t="t" r="r" b="b"/>
                        <a:pathLst>
                          <a:path w="108387" h="134663">
                            <a:moveTo>
                              <a:pt x="107567" y="133843"/>
                            </a:moveTo>
                            <a:lnTo>
                              <a:pt x="107567" y="81291"/>
                            </a:lnTo>
                            <a:cubicBezTo>
                              <a:pt x="107567" y="37755"/>
                              <a:pt x="72275" y="2463"/>
                              <a:pt x="28739" y="2463"/>
                            </a:cubicBezTo>
                            <a:lnTo>
                              <a:pt x="2463" y="2463"/>
                            </a:lnTo>
                            <a:lnTo>
                              <a:pt x="2463" y="133843"/>
                            </a:lnTo>
                            <a:lnTo>
                              <a:pt x="107567" y="133843"/>
                            </a:lnTo>
                            <a:close/>
                          </a:path>
                        </a:pathLst>
                      </a:custGeom>
                      <a:solidFill>
                        <a:srgbClr val="0071B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75" name="PA-任意多边形 3683"/>
                      <p:cNvSpPr/>
                      <p:nvPr>
                        <p:custDataLst>
                          <p:tags r:id="rId58"/>
                        </p:custDataLst>
                      </p:nvPr>
                    </p:nvSpPr>
                    <p:spPr>
                      <a:xfrm>
                        <a:off x="21570019" y="8954321"/>
                        <a:ext cx="108388" cy="108388"/>
                      </a:xfrm>
                      <a:custGeom>
                        <a:avLst/>
                        <a:gdLst>
                          <a:gd name="connsiteX0" fmla="*/ 2463 w 108387"/>
                          <a:gd name="connsiteY0" fmla="*/ 2463 h 108387"/>
                          <a:gd name="connsiteX1" fmla="*/ 107567 w 108387"/>
                          <a:gd name="connsiteY1" fmla="*/ 2463 h 108387"/>
                          <a:gd name="connsiteX2" fmla="*/ 107567 w 108387"/>
                          <a:gd name="connsiteY2" fmla="*/ 107567 h 108387"/>
                          <a:gd name="connsiteX3" fmla="*/ 2463 w 108387"/>
                          <a:gd name="connsiteY3" fmla="*/ 107567 h 1083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8387" h="108387">
                            <a:moveTo>
                              <a:pt x="2463" y="2463"/>
                            </a:moveTo>
                            <a:lnTo>
                              <a:pt x="107567" y="2463"/>
                            </a:lnTo>
                            <a:lnTo>
                              <a:pt x="107567" y="107567"/>
                            </a:lnTo>
                            <a:lnTo>
                              <a:pt x="2463" y="107567"/>
                            </a:lnTo>
                            <a:close/>
                          </a:path>
                        </a:pathLst>
                      </a:custGeom>
                      <a:solidFill>
                        <a:srgbClr val="0071BC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76" name="PA-任意多边形 3684"/>
                      <p:cNvSpPr/>
                      <p:nvPr>
                        <p:custDataLst>
                          <p:tags r:id="rId59"/>
                        </p:custDataLst>
                      </p:nvPr>
                    </p:nvSpPr>
                    <p:spPr>
                      <a:xfrm>
                        <a:off x="21571633" y="9061038"/>
                        <a:ext cx="1051034" cy="105103"/>
                      </a:xfrm>
                      <a:custGeom>
                        <a:avLst/>
                        <a:gdLst>
                          <a:gd name="connsiteX0" fmla="*/ 849 w 1051034"/>
                          <a:gd name="connsiteY0" fmla="*/ 849 h 105103"/>
                          <a:gd name="connsiteX1" fmla="*/ 1051884 w 1051034"/>
                          <a:gd name="connsiteY1" fmla="*/ 849 h 105103"/>
                          <a:gd name="connsiteX2" fmla="*/ 1051884 w 1051034"/>
                          <a:gd name="connsiteY2" fmla="*/ 105953 h 105103"/>
                          <a:gd name="connsiteX3" fmla="*/ 849 w 1051034"/>
                          <a:gd name="connsiteY3" fmla="*/ 105953 h 105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51034" h="105103">
                            <a:moveTo>
                              <a:pt x="849" y="849"/>
                            </a:moveTo>
                            <a:lnTo>
                              <a:pt x="1051884" y="849"/>
                            </a:lnTo>
                            <a:lnTo>
                              <a:pt x="1051884" y="105953"/>
                            </a:lnTo>
                            <a:lnTo>
                              <a:pt x="849" y="105953"/>
                            </a:lnTo>
                            <a:close/>
                          </a:path>
                        </a:pathLst>
                      </a:custGeom>
                      <a:solidFill>
                        <a:srgbClr val="FBB03B"/>
                      </a:solidFill>
                      <a:ln w="328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77" name="PA-任意多边形 3685"/>
                      <p:cNvSpPr/>
                      <p:nvPr>
                        <p:custDataLst>
                          <p:tags r:id="rId60"/>
                        </p:custDataLst>
                      </p:nvPr>
                    </p:nvSpPr>
                    <p:spPr>
                      <a:xfrm>
                        <a:off x="22359909" y="8666901"/>
                        <a:ext cx="157655" cy="157655"/>
                      </a:xfrm>
                      <a:custGeom>
                        <a:avLst/>
                        <a:gdLst>
                          <a:gd name="connsiteX0" fmla="*/ 849 w 157655"/>
                          <a:gd name="connsiteY0" fmla="*/ 849 h 157655"/>
                          <a:gd name="connsiteX1" fmla="*/ 849 w 157655"/>
                          <a:gd name="connsiteY1" fmla="*/ 158505 h 157655"/>
                          <a:gd name="connsiteX2" fmla="*/ 158505 w 157655"/>
                          <a:gd name="connsiteY2" fmla="*/ 158505 h 15765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</a:cxnLst>
                        <a:rect l="l" t="t" r="r" b="b"/>
                        <a:pathLst>
                          <a:path w="157655" h="157655">
                            <a:moveTo>
                              <a:pt x="849" y="849"/>
                            </a:moveTo>
                            <a:lnTo>
                              <a:pt x="849" y="158505"/>
                            </a:lnTo>
                            <a:lnTo>
                              <a:pt x="158505" y="158505"/>
                            </a:lnTo>
                            <a:close/>
                          </a:path>
                        </a:pathLst>
                      </a:custGeom>
                      <a:solidFill>
                        <a:srgbClr val="29ABE2"/>
                      </a:solidFill>
                      <a:ln w="328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78" name="PA-任意多边形 3686"/>
                      <p:cNvSpPr/>
                      <p:nvPr>
                        <p:custDataLst>
                          <p:tags r:id="rId61"/>
                        </p:custDataLst>
                      </p:nvPr>
                    </p:nvSpPr>
                    <p:spPr>
                      <a:xfrm>
                        <a:off x="22517564" y="8955935"/>
                        <a:ext cx="105103" cy="105103"/>
                      </a:xfrm>
                      <a:custGeom>
                        <a:avLst/>
                        <a:gdLst>
                          <a:gd name="connsiteX0" fmla="*/ 849 w 105103"/>
                          <a:gd name="connsiteY0" fmla="*/ 849 h 105103"/>
                          <a:gd name="connsiteX1" fmla="*/ 105953 w 105103"/>
                          <a:gd name="connsiteY1" fmla="*/ 849 h 105103"/>
                          <a:gd name="connsiteX2" fmla="*/ 105953 w 105103"/>
                          <a:gd name="connsiteY2" fmla="*/ 105953 h 105103"/>
                          <a:gd name="connsiteX3" fmla="*/ 849 w 105103"/>
                          <a:gd name="connsiteY3" fmla="*/ 105953 h 10510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05103" h="105103">
                            <a:moveTo>
                              <a:pt x="849" y="849"/>
                            </a:moveTo>
                            <a:lnTo>
                              <a:pt x="105953" y="849"/>
                            </a:lnTo>
                            <a:lnTo>
                              <a:pt x="105953" y="105953"/>
                            </a:lnTo>
                            <a:lnTo>
                              <a:pt x="849" y="105953"/>
                            </a:lnTo>
                            <a:close/>
                          </a:path>
                        </a:pathLst>
                      </a:custGeom>
                      <a:solidFill>
                        <a:srgbClr val="0071BC"/>
                      </a:solidFill>
                      <a:ln w="328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79" name="PA-任意多边形 3687"/>
                      <p:cNvSpPr/>
                      <p:nvPr>
                        <p:custDataLst>
                          <p:tags r:id="rId62"/>
                        </p:custDataLst>
                      </p:nvPr>
                    </p:nvSpPr>
                    <p:spPr>
                      <a:xfrm>
                        <a:off x="21545357" y="9244970"/>
                        <a:ext cx="52552" cy="52552"/>
                      </a:xfrm>
                      <a:custGeom>
                        <a:avLst/>
                        <a:gdLst>
                          <a:gd name="connsiteX0" fmla="*/ 849 w 52551"/>
                          <a:gd name="connsiteY0" fmla="*/ 849 h 52551"/>
                          <a:gd name="connsiteX1" fmla="*/ 53401 w 52551"/>
                          <a:gd name="connsiteY1" fmla="*/ 849 h 52551"/>
                          <a:gd name="connsiteX2" fmla="*/ 53401 w 52551"/>
                          <a:gd name="connsiteY2" fmla="*/ 53401 h 52551"/>
                          <a:gd name="connsiteX3" fmla="*/ 849 w 52551"/>
                          <a:gd name="connsiteY3" fmla="*/ 53401 h 525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2551" h="52551">
                            <a:moveTo>
                              <a:pt x="849" y="849"/>
                            </a:moveTo>
                            <a:lnTo>
                              <a:pt x="53401" y="849"/>
                            </a:lnTo>
                            <a:lnTo>
                              <a:pt x="53401" y="53401"/>
                            </a:lnTo>
                            <a:lnTo>
                              <a:pt x="849" y="53401"/>
                            </a:lnTo>
                            <a:close/>
                          </a:path>
                        </a:pathLst>
                      </a:custGeom>
                      <a:solidFill>
                        <a:srgbClr val="F7931E"/>
                      </a:solidFill>
                      <a:ln w="328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80" name="PA-任意多边形 3688"/>
                      <p:cNvSpPr/>
                      <p:nvPr>
                        <p:custDataLst>
                          <p:tags r:id="rId63"/>
                        </p:custDataLst>
                      </p:nvPr>
                    </p:nvSpPr>
                    <p:spPr>
                      <a:xfrm>
                        <a:off x="21650461" y="9244970"/>
                        <a:ext cx="52552" cy="52552"/>
                      </a:xfrm>
                      <a:custGeom>
                        <a:avLst/>
                        <a:gdLst>
                          <a:gd name="connsiteX0" fmla="*/ 849 w 52551"/>
                          <a:gd name="connsiteY0" fmla="*/ 849 h 52551"/>
                          <a:gd name="connsiteX1" fmla="*/ 53401 w 52551"/>
                          <a:gd name="connsiteY1" fmla="*/ 849 h 52551"/>
                          <a:gd name="connsiteX2" fmla="*/ 53401 w 52551"/>
                          <a:gd name="connsiteY2" fmla="*/ 53401 h 52551"/>
                          <a:gd name="connsiteX3" fmla="*/ 849 w 52551"/>
                          <a:gd name="connsiteY3" fmla="*/ 53401 h 525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2551" h="52551">
                            <a:moveTo>
                              <a:pt x="849" y="849"/>
                            </a:moveTo>
                            <a:lnTo>
                              <a:pt x="53401" y="849"/>
                            </a:lnTo>
                            <a:lnTo>
                              <a:pt x="53401" y="53401"/>
                            </a:lnTo>
                            <a:lnTo>
                              <a:pt x="849" y="53401"/>
                            </a:lnTo>
                            <a:close/>
                          </a:path>
                        </a:pathLst>
                      </a:custGeom>
                      <a:solidFill>
                        <a:srgbClr val="FBB03B"/>
                      </a:solidFill>
                      <a:ln w="328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81" name="PA-任意多边形 3689"/>
                      <p:cNvSpPr/>
                      <p:nvPr>
                        <p:custDataLst>
                          <p:tags r:id="rId64"/>
                        </p:custDataLst>
                      </p:nvPr>
                    </p:nvSpPr>
                    <p:spPr>
                      <a:xfrm>
                        <a:off x="21755564" y="9244970"/>
                        <a:ext cx="52552" cy="52552"/>
                      </a:xfrm>
                      <a:custGeom>
                        <a:avLst/>
                        <a:gdLst>
                          <a:gd name="connsiteX0" fmla="*/ 849 w 52551"/>
                          <a:gd name="connsiteY0" fmla="*/ 849 h 52551"/>
                          <a:gd name="connsiteX1" fmla="*/ 53401 w 52551"/>
                          <a:gd name="connsiteY1" fmla="*/ 849 h 52551"/>
                          <a:gd name="connsiteX2" fmla="*/ 53401 w 52551"/>
                          <a:gd name="connsiteY2" fmla="*/ 53401 h 52551"/>
                          <a:gd name="connsiteX3" fmla="*/ 849 w 52551"/>
                          <a:gd name="connsiteY3" fmla="*/ 53401 h 5255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2551" h="52551">
                            <a:moveTo>
                              <a:pt x="849" y="849"/>
                            </a:moveTo>
                            <a:lnTo>
                              <a:pt x="53401" y="849"/>
                            </a:lnTo>
                            <a:lnTo>
                              <a:pt x="53401" y="53401"/>
                            </a:lnTo>
                            <a:lnTo>
                              <a:pt x="849" y="53401"/>
                            </a:lnTo>
                            <a:close/>
                          </a:path>
                        </a:pathLst>
                      </a:custGeom>
                      <a:solidFill>
                        <a:srgbClr val="F15A24"/>
                      </a:solidFill>
                      <a:ln w="3284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82" name="PA-任意多边形 3690"/>
                      <p:cNvSpPr/>
                      <p:nvPr>
                        <p:custDataLst>
                          <p:tags r:id="rId65"/>
                        </p:custDataLst>
                      </p:nvPr>
                    </p:nvSpPr>
                    <p:spPr>
                      <a:xfrm>
                        <a:off x="21780226" y="9663769"/>
                        <a:ext cx="55836" cy="55836"/>
                      </a:xfrm>
                      <a:custGeom>
                        <a:avLst/>
                        <a:gdLst>
                          <a:gd name="connsiteX0" fmla="*/ 2463 w 55836"/>
                          <a:gd name="connsiteY0" fmla="*/ 2463 h 55836"/>
                          <a:gd name="connsiteX1" fmla="*/ 55015 w 55836"/>
                          <a:gd name="connsiteY1" fmla="*/ 2463 h 55836"/>
                          <a:gd name="connsiteX2" fmla="*/ 55015 w 55836"/>
                          <a:gd name="connsiteY2" fmla="*/ 55015 h 55836"/>
                          <a:gd name="connsiteX3" fmla="*/ 2463 w 55836"/>
                          <a:gd name="connsiteY3" fmla="*/ 55015 h 558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5836" h="55836">
                            <a:moveTo>
                              <a:pt x="2463" y="2463"/>
                            </a:moveTo>
                            <a:lnTo>
                              <a:pt x="55015" y="2463"/>
                            </a:lnTo>
                            <a:lnTo>
                              <a:pt x="55015" y="55015"/>
                            </a:lnTo>
                            <a:lnTo>
                              <a:pt x="2463" y="55015"/>
                            </a:lnTo>
                            <a:close/>
                          </a:path>
                        </a:pathLst>
                      </a:custGeom>
                      <a:solidFill>
                        <a:srgbClr val="99999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83" name="PA-任意多边形 3691"/>
                      <p:cNvSpPr/>
                      <p:nvPr>
                        <p:custDataLst>
                          <p:tags r:id="rId66"/>
                        </p:custDataLst>
                      </p:nvPr>
                    </p:nvSpPr>
                    <p:spPr>
                      <a:xfrm>
                        <a:off x="21885330" y="9663769"/>
                        <a:ext cx="528802" cy="55836"/>
                      </a:xfrm>
                      <a:custGeom>
                        <a:avLst/>
                        <a:gdLst>
                          <a:gd name="connsiteX0" fmla="*/ 2463 w 528801"/>
                          <a:gd name="connsiteY0" fmla="*/ 2463 h 55836"/>
                          <a:gd name="connsiteX1" fmla="*/ 527981 w 528801"/>
                          <a:gd name="connsiteY1" fmla="*/ 2463 h 55836"/>
                          <a:gd name="connsiteX2" fmla="*/ 527981 w 528801"/>
                          <a:gd name="connsiteY2" fmla="*/ 55015 h 55836"/>
                          <a:gd name="connsiteX3" fmla="*/ 2463 w 528801"/>
                          <a:gd name="connsiteY3" fmla="*/ 55015 h 558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528801" h="55836">
                            <a:moveTo>
                              <a:pt x="2463" y="2463"/>
                            </a:moveTo>
                            <a:lnTo>
                              <a:pt x="527981" y="2463"/>
                            </a:lnTo>
                            <a:lnTo>
                              <a:pt x="527981" y="55015"/>
                            </a:lnTo>
                            <a:lnTo>
                              <a:pt x="2463" y="55015"/>
                            </a:lnTo>
                            <a:close/>
                          </a:path>
                        </a:pathLst>
                      </a:custGeom>
                      <a:solidFill>
                        <a:srgbClr val="99999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84" name="PA-任意多边形 3692"/>
                      <p:cNvSpPr/>
                      <p:nvPr>
                        <p:custDataLst>
                          <p:tags r:id="rId67"/>
                        </p:custDataLst>
                      </p:nvPr>
                    </p:nvSpPr>
                    <p:spPr>
                      <a:xfrm>
                        <a:off x="21780226" y="9768873"/>
                        <a:ext cx="633905" cy="55836"/>
                      </a:xfrm>
                      <a:custGeom>
                        <a:avLst/>
                        <a:gdLst>
                          <a:gd name="connsiteX0" fmla="*/ 2463 w 633905"/>
                          <a:gd name="connsiteY0" fmla="*/ 2463 h 55836"/>
                          <a:gd name="connsiteX1" fmla="*/ 633084 w 633905"/>
                          <a:gd name="connsiteY1" fmla="*/ 2463 h 55836"/>
                          <a:gd name="connsiteX2" fmla="*/ 633084 w 633905"/>
                          <a:gd name="connsiteY2" fmla="*/ 55015 h 55836"/>
                          <a:gd name="connsiteX3" fmla="*/ 2463 w 633905"/>
                          <a:gd name="connsiteY3" fmla="*/ 55015 h 558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3905" h="55836">
                            <a:moveTo>
                              <a:pt x="2463" y="2463"/>
                            </a:moveTo>
                            <a:lnTo>
                              <a:pt x="633084" y="2463"/>
                            </a:lnTo>
                            <a:lnTo>
                              <a:pt x="633084" y="55015"/>
                            </a:lnTo>
                            <a:lnTo>
                              <a:pt x="2463" y="55015"/>
                            </a:lnTo>
                            <a:close/>
                          </a:path>
                        </a:pathLst>
                      </a:custGeom>
                      <a:solidFill>
                        <a:srgbClr val="99999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85" name="PA-任意多边形 3693"/>
                      <p:cNvSpPr/>
                      <p:nvPr>
                        <p:custDataLst>
                          <p:tags r:id="rId68"/>
                        </p:custDataLst>
                      </p:nvPr>
                    </p:nvSpPr>
                    <p:spPr>
                      <a:xfrm>
                        <a:off x="21780226" y="9873976"/>
                        <a:ext cx="633905" cy="55836"/>
                      </a:xfrm>
                      <a:custGeom>
                        <a:avLst/>
                        <a:gdLst>
                          <a:gd name="connsiteX0" fmla="*/ 2463 w 633905"/>
                          <a:gd name="connsiteY0" fmla="*/ 2463 h 55836"/>
                          <a:gd name="connsiteX1" fmla="*/ 633084 w 633905"/>
                          <a:gd name="connsiteY1" fmla="*/ 2463 h 55836"/>
                          <a:gd name="connsiteX2" fmla="*/ 633084 w 633905"/>
                          <a:gd name="connsiteY2" fmla="*/ 55015 h 55836"/>
                          <a:gd name="connsiteX3" fmla="*/ 2463 w 633905"/>
                          <a:gd name="connsiteY3" fmla="*/ 55015 h 5583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3905" h="55836">
                            <a:moveTo>
                              <a:pt x="2463" y="2463"/>
                            </a:moveTo>
                            <a:lnTo>
                              <a:pt x="633084" y="2463"/>
                            </a:lnTo>
                            <a:lnTo>
                              <a:pt x="633084" y="55015"/>
                            </a:lnTo>
                            <a:lnTo>
                              <a:pt x="2463" y="55015"/>
                            </a:lnTo>
                            <a:close/>
                          </a:path>
                        </a:pathLst>
                      </a:custGeom>
                      <a:solidFill>
                        <a:srgbClr val="999999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</p:grpSp>
              </p:grpSp>
              <p:grpSp>
                <p:nvGrpSpPr>
                  <p:cNvPr id="29" name="PA-组合 17"/>
                  <p:cNvGrpSpPr/>
                  <p:nvPr>
                    <p:custDataLst>
                      <p:tags r:id="rId69"/>
                    </p:custDataLst>
                  </p:nvPr>
                </p:nvGrpSpPr>
                <p:grpSpPr>
                  <a:xfrm>
                    <a:off x="8689137" y="2594619"/>
                    <a:ext cx="831976" cy="1153080"/>
                    <a:chOff x="8689137" y="2594619"/>
                    <a:chExt cx="831976" cy="1153080"/>
                  </a:xfrm>
                </p:grpSpPr>
                <p:grpSp>
                  <p:nvGrpSpPr>
                    <p:cNvPr id="30" name="PA-组合 8"/>
                    <p:cNvGrpSpPr/>
                    <p:nvPr>
                      <p:custDataLst>
                        <p:tags r:id="rId70"/>
                      </p:custDataLst>
                    </p:nvPr>
                  </p:nvGrpSpPr>
                  <p:grpSpPr>
                    <a:xfrm rot="7394788">
                      <a:off x="8528585" y="2755171"/>
                      <a:ext cx="1153080" cy="831976"/>
                      <a:chOff x="8622088" y="1942663"/>
                      <a:chExt cx="1153080" cy="831976"/>
                    </a:xfrm>
                  </p:grpSpPr>
                  <p:sp>
                    <p:nvSpPr>
                      <p:cNvPr id="64" name="PA-îŝḷîḓé-Oval 33"/>
                      <p:cNvSpPr/>
                      <p:nvPr>
                        <p:custDataLst>
                          <p:tags r:id="rId71"/>
                        </p:custDataLst>
                      </p:nvPr>
                    </p:nvSpPr>
                    <p:spPr>
                      <a:xfrm>
                        <a:off x="8622088" y="1950440"/>
                        <a:ext cx="824199" cy="824199"/>
                      </a:xfrm>
                      <a:prstGeom prst="ellipse">
                        <a:avLst/>
                      </a:prstGeom>
                      <a:solidFill>
                        <a:schemeClr val="bg1">
                          <a:lumMod val="85000"/>
                        </a:schemeClr>
                      </a:solidFill>
                      <a:ln w="762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/>
                        <a:endParaRPr sz="11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+mn-ea"/>
                          <a:sym typeface="Arial" panose="020B0604020202020204"/>
                        </a:endParaRPr>
                      </a:p>
                    </p:txBody>
                  </p:sp>
                  <p:sp>
                    <p:nvSpPr>
                      <p:cNvPr id="65" name="PA-îŝḷîḓé-Oval 34"/>
                      <p:cNvSpPr/>
                      <p:nvPr>
                        <p:custDataLst>
                          <p:tags r:id="rId72"/>
                        </p:custDataLst>
                      </p:nvPr>
                    </p:nvSpPr>
                    <p:spPr>
                      <a:xfrm>
                        <a:off x="8675385" y="2003737"/>
                        <a:ext cx="717604" cy="717604"/>
                      </a:xfrm>
                      <a:prstGeom prst="ellipse">
                        <a:avLst/>
                      </a:prstGeom>
                      <a:solidFill>
                        <a:srgbClr val="7030A0"/>
                      </a:solidFill>
                      <a:ln w="762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/>
                        <a:endParaRPr sz="11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+mn-ea"/>
                          <a:sym typeface="Arial" panose="020B0604020202020204"/>
                        </a:endParaRPr>
                      </a:p>
                    </p:txBody>
                  </p:sp>
                  <p:sp>
                    <p:nvSpPr>
                      <p:cNvPr id="66" name="PA-îŝḷîḓé-箭头: 五边形 10"/>
                      <p:cNvSpPr/>
                      <p:nvPr>
                        <p:custDataLst>
                          <p:tags r:id="rId73"/>
                        </p:custDataLst>
                      </p:nvPr>
                    </p:nvSpPr>
                    <p:spPr>
                      <a:xfrm rot="19500000">
                        <a:off x="9224002" y="1942663"/>
                        <a:ext cx="551166" cy="210154"/>
                      </a:xfrm>
                      <a:prstGeom prst="homePlate">
                        <a:avLst/>
                      </a:prstGeom>
                      <a:solidFill>
                        <a:srgbClr val="7030A0"/>
                      </a:solidFill>
                      <a:ln w="76200">
                        <a:noFill/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anchor="ctr"/>
                      <a:lstStyle/>
                      <a:p>
                        <a:pPr algn="ctr"/>
                        <a:endParaRPr sz="1100">
                          <a:solidFill>
                            <a:schemeClr val="tx1"/>
                          </a:solidFill>
                          <a:latin typeface="Arial" panose="020B0604020202020204"/>
                          <a:ea typeface="微软雅黑" panose="020B0503020204020204" pitchFamily="34" charset="-122"/>
                          <a:cs typeface="+mn-ea"/>
                          <a:sym typeface="Arial" panose="020B0604020202020204"/>
                        </a:endParaRPr>
                      </a:p>
                    </p:txBody>
                  </p:sp>
                </p:grpSp>
                <p:grpSp>
                  <p:nvGrpSpPr>
                    <p:cNvPr id="31" name="PA-923-923466-Desk-515145"/>
                    <p:cNvGrpSpPr/>
                    <p:nvPr>
                      <p:custDataLst>
                        <p:tags r:id="rId74"/>
                      </p:custDataLst>
                    </p:nvPr>
                  </p:nvGrpSpPr>
                  <p:grpSpPr>
                    <a:xfrm>
                      <a:off x="8948090" y="2711582"/>
                      <a:ext cx="472322" cy="561088"/>
                      <a:chOff x="15359109" y="5238056"/>
                      <a:chExt cx="1282898" cy="1524000"/>
                    </a:xfrm>
                  </p:grpSpPr>
                  <p:sp>
                    <p:nvSpPr>
                      <p:cNvPr id="32" name="PA-任意多边形 358"/>
                      <p:cNvSpPr/>
                      <p:nvPr>
                        <p:custDataLst>
                          <p:tags r:id="rId75"/>
                        </p:custDataLst>
                      </p:nvPr>
                    </p:nvSpPr>
                    <p:spPr>
                      <a:xfrm>
                        <a:off x="15802697" y="5858326"/>
                        <a:ext cx="544711" cy="485180"/>
                      </a:xfrm>
                      <a:custGeom>
                        <a:avLst/>
                        <a:gdLst>
                          <a:gd name="connsiteX0" fmla="*/ 546748 w 544710"/>
                          <a:gd name="connsiteY0" fmla="*/ 273699 h 485179"/>
                          <a:gd name="connsiteX1" fmla="*/ 546748 w 544710"/>
                          <a:gd name="connsiteY1" fmla="*/ 470325 h 485179"/>
                          <a:gd name="connsiteX2" fmla="*/ 530978 w 544710"/>
                          <a:gd name="connsiteY2" fmla="*/ 486095 h 485179"/>
                          <a:gd name="connsiteX3" fmla="*/ 16467 w 544710"/>
                          <a:gd name="connsiteY3" fmla="*/ 486095 h 485179"/>
                          <a:gd name="connsiteX4" fmla="*/ 698 w 544710"/>
                          <a:gd name="connsiteY4" fmla="*/ 470325 h 485179"/>
                          <a:gd name="connsiteX5" fmla="*/ 698 w 544710"/>
                          <a:gd name="connsiteY5" fmla="*/ 273699 h 485179"/>
                          <a:gd name="connsiteX6" fmla="*/ 56883 w 544710"/>
                          <a:gd name="connsiteY6" fmla="*/ 107824 h 485179"/>
                          <a:gd name="connsiteX7" fmla="*/ 151806 w 544710"/>
                          <a:gd name="connsiteY7" fmla="*/ 29401 h 485179"/>
                          <a:gd name="connsiteX8" fmla="*/ 273723 w 544710"/>
                          <a:gd name="connsiteY8" fmla="*/ 698 h 485179"/>
                          <a:gd name="connsiteX9" fmla="*/ 395664 w 544710"/>
                          <a:gd name="connsiteY9" fmla="*/ 29377 h 485179"/>
                          <a:gd name="connsiteX10" fmla="*/ 466789 w 544710"/>
                          <a:gd name="connsiteY10" fmla="*/ 80657 h 485179"/>
                          <a:gd name="connsiteX11" fmla="*/ 490563 w 544710"/>
                          <a:gd name="connsiteY11" fmla="*/ 107824 h 485179"/>
                          <a:gd name="connsiteX12" fmla="*/ 546748 w 544710"/>
                          <a:gd name="connsiteY12" fmla="*/ 273699 h 485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</a:cxnLst>
                        <a:rect l="l" t="t" r="r" b="b"/>
                        <a:pathLst>
                          <a:path w="544710" h="485179">
                            <a:moveTo>
                              <a:pt x="546748" y="273699"/>
                            </a:moveTo>
                            <a:lnTo>
                              <a:pt x="546748" y="470325"/>
                            </a:lnTo>
                            <a:cubicBezTo>
                              <a:pt x="546748" y="479034"/>
                              <a:pt x="539688" y="486095"/>
                              <a:pt x="530978" y="486095"/>
                            </a:cubicBezTo>
                            <a:lnTo>
                              <a:pt x="16467" y="486095"/>
                            </a:lnTo>
                            <a:cubicBezTo>
                              <a:pt x="7758" y="486095"/>
                              <a:pt x="698" y="479034"/>
                              <a:pt x="698" y="470325"/>
                            </a:cubicBezTo>
                            <a:lnTo>
                              <a:pt x="698" y="273699"/>
                            </a:lnTo>
                            <a:cubicBezTo>
                              <a:pt x="698" y="211313"/>
                              <a:pt x="21641" y="153809"/>
                              <a:pt x="56883" y="107824"/>
                            </a:cubicBezTo>
                            <a:cubicBezTo>
                              <a:pt x="82023" y="74996"/>
                              <a:pt x="114486" y="48049"/>
                              <a:pt x="151806" y="29401"/>
                            </a:cubicBezTo>
                            <a:cubicBezTo>
                              <a:pt x="188492" y="11023"/>
                              <a:pt x="229911" y="698"/>
                              <a:pt x="273723" y="698"/>
                            </a:cubicBezTo>
                            <a:cubicBezTo>
                              <a:pt x="317559" y="698"/>
                              <a:pt x="358954" y="11023"/>
                              <a:pt x="395664" y="29377"/>
                            </a:cubicBezTo>
                            <a:cubicBezTo>
                              <a:pt x="422099" y="42581"/>
                              <a:pt x="446113" y="59985"/>
                              <a:pt x="466789" y="80657"/>
                            </a:cubicBezTo>
                            <a:cubicBezTo>
                              <a:pt x="475308" y="89176"/>
                              <a:pt x="483264" y="98231"/>
                              <a:pt x="490563" y="107824"/>
                            </a:cubicBezTo>
                            <a:cubicBezTo>
                              <a:pt x="525808" y="153782"/>
                              <a:pt x="546748" y="211289"/>
                              <a:pt x="546748" y="273699"/>
                            </a:cubicBezTo>
                            <a:close/>
                          </a:path>
                        </a:pathLst>
                      </a:custGeom>
                      <a:solidFill>
                        <a:srgbClr val="FEC007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33" name="PA-任意多边形 359"/>
                      <p:cNvSpPr/>
                      <p:nvPr>
                        <p:custDataLst>
                          <p:tags r:id="rId76"/>
                        </p:custDataLst>
                      </p:nvPr>
                    </p:nvSpPr>
                    <p:spPr>
                      <a:xfrm>
                        <a:off x="16056224" y="5856792"/>
                        <a:ext cx="294680" cy="488156"/>
                      </a:xfrm>
                      <a:custGeom>
                        <a:avLst/>
                        <a:gdLst>
                          <a:gd name="connsiteX0" fmla="*/ 293221 w 294679"/>
                          <a:gd name="connsiteY0" fmla="*/ 275234 h 488156"/>
                          <a:gd name="connsiteX1" fmla="*/ 293221 w 294679"/>
                          <a:gd name="connsiteY1" fmla="*/ 471860 h 488156"/>
                          <a:gd name="connsiteX2" fmla="*/ 277451 w 294679"/>
                          <a:gd name="connsiteY2" fmla="*/ 487629 h 488156"/>
                          <a:gd name="connsiteX3" fmla="*/ 257270 w 294679"/>
                          <a:gd name="connsiteY3" fmla="*/ 487629 h 488156"/>
                          <a:gd name="connsiteX4" fmla="*/ 257270 w 294679"/>
                          <a:gd name="connsiteY4" fmla="*/ 275234 h 488156"/>
                          <a:gd name="connsiteX5" fmla="*/ 201085 w 294679"/>
                          <a:gd name="connsiteY5" fmla="*/ 109359 h 488156"/>
                          <a:gd name="connsiteX6" fmla="*/ 177311 w 294679"/>
                          <a:gd name="connsiteY6" fmla="*/ 82192 h 488156"/>
                          <a:gd name="connsiteX7" fmla="*/ 106186 w 294679"/>
                          <a:gd name="connsiteY7" fmla="*/ 30912 h 488156"/>
                          <a:gd name="connsiteX8" fmla="*/ 2232 w 294679"/>
                          <a:gd name="connsiteY8" fmla="*/ 2843 h 488156"/>
                          <a:gd name="connsiteX9" fmla="*/ 20196 w 294679"/>
                          <a:gd name="connsiteY9" fmla="*/ 2232 h 488156"/>
                          <a:gd name="connsiteX10" fmla="*/ 142137 w 294679"/>
                          <a:gd name="connsiteY10" fmla="*/ 30912 h 488156"/>
                          <a:gd name="connsiteX11" fmla="*/ 213262 w 294679"/>
                          <a:gd name="connsiteY11" fmla="*/ 82192 h 488156"/>
                          <a:gd name="connsiteX12" fmla="*/ 237036 w 294679"/>
                          <a:gd name="connsiteY12" fmla="*/ 109359 h 488156"/>
                          <a:gd name="connsiteX13" fmla="*/ 293221 w 294679"/>
                          <a:gd name="connsiteY13" fmla="*/ 275234 h 4881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294679" h="488156">
                            <a:moveTo>
                              <a:pt x="293221" y="275234"/>
                            </a:moveTo>
                            <a:lnTo>
                              <a:pt x="293221" y="471860"/>
                            </a:lnTo>
                            <a:cubicBezTo>
                              <a:pt x="293221" y="480569"/>
                              <a:pt x="286161" y="487629"/>
                              <a:pt x="277451" y="487629"/>
                            </a:cubicBezTo>
                            <a:lnTo>
                              <a:pt x="257270" y="487629"/>
                            </a:lnTo>
                            <a:lnTo>
                              <a:pt x="257270" y="275234"/>
                            </a:lnTo>
                            <a:cubicBezTo>
                              <a:pt x="257270" y="212824"/>
                              <a:pt x="236327" y="155320"/>
                              <a:pt x="201085" y="109359"/>
                            </a:cubicBezTo>
                            <a:cubicBezTo>
                              <a:pt x="193786" y="99765"/>
                              <a:pt x="185830" y="90711"/>
                              <a:pt x="177311" y="82192"/>
                            </a:cubicBezTo>
                            <a:cubicBezTo>
                              <a:pt x="156639" y="61520"/>
                              <a:pt x="132621" y="44116"/>
                              <a:pt x="106186" y="30912"/>
                            </a:cubicBezTo>
                            <a:cubicBezTo>
                              <a:pt x="74530" y="15094"/>
                              <a:pt x="39407" y="5236"/>
                              <a:pt x="2232" y="2843"/>
                            </a:cubicBezTo>
                            <a:cubicBezTo>
                              <a:pt x="8165" y="2429"/>
                              <a:pt x="14168" y="2232"/>
                              <a:pt x="20196" y="2232"/>
                            </a:cubicBezTo>
                            <a:cubicBezTo>
                              <a:pt x="64032" y="2232"/>
                              <a:pt x="105427" y="12558"/>
                              <a:pt x="142137" y="30912"/>
                            </a:cubicBezTo>
                            <a:cubicBezTo>
                              <a:pt x="168572" y="44116"/>
                              <a:pt x="192587" y="61520"/>
                              <a:pt x="213262" y="82192"/>
                            </a:cubicBezTo>
                            <a:cubicBezTo>
                              <a:pt x="221781" y="90711"/>
                              <a:pt x="229737" y="99765"/>
                              <a:pt x="237036" y="109359"/>
                            </a:cubicBezTo>
                            <a:cubicBezTo>
                              <a:pt x="272281" y="155317"/>
                              <a:pt x="293221" y="212824"/>
                              <a:pt x="293221" y="275234"/>
                            </a:cubicBezTo>
                            <a:close/>
                          </a:path>
                        </a:pathLst>
                      </a:custGeom>
                      <a:solidFill>
                        <a:srgbClr val="FF97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34" name="PA-任意多边形 360"/>
                      <p:cNvSpPr/>
                      <p:nvPr>
                        <p:custDataLst>
                          <p:tags r:id="rId77"/>
                        </p:custDataLst>
                      </p:nvPr>
                    </p:nvSpPr>
                    <p:spPr>
                      <a:xfrm>
                        <a:off x="15857354" y="5856792"/>
                        <a:ext cx="437555" cy="253008"/>
                      </a:xfrm>
                      <a:custGeom>
                        <a:avLst/>
                        <a:gdLst>
                          <a:gd name="connsiteX0" fmla="*/ 435906 w 437554"/>
                          <a:gd name="connsiteY0" fmla="*/ 109359 h 253007"/>
                          <a:gd name="connsiteX1" fmla="*/ 426363 w 437554"/>
                          <a:gd name="connsiteY1" fmla="*/ 121051 h 253007"/>
                          <a:gd name="connsiteX2" fmla="*/ 306276 w 437554"/>
                          <a:gd name="connsiteY2" fmla="*/ 241161 h 253007"/>
                          <a:gd name="connsiteX3" fmla="*/ 255606 w 437554"/>
                          <a:gd name="connsiteY3" fmla="*/ 241161 h 253007"/>
                          <a:gd name="connsiteX4" fmla="*/ 219069 w 437554"/>
                          <a:gd name="connsiteY4" fmla="*/ 204624 h 253007"/>
                          <a:gd name="connsiteX5" fmla="*/ 182556 w 437554"/>
                          <a:gd name="connsiteY5" fmla="*/ 241161 h 253007"/>
                          <a:gd name="connsiteX6" fmla="*/ 131886 w 437554"/>
                          <a:gd name="connsiteY6" fmla="*/ 241161 h 253007"/>
                          <a:gd name="connsiteX7" fmla="*/ 11775 w 437554"/>
                          <a:gd name="connsiteY7" fmla="*/ 121051 h 253007"/>
                          <a:gd name="connsiteX8" fmla="*/ 2232 w 437554"/>
                          <a:gd name="connsiteY8" fmla="*/ 109359 h 253007"/>
                          <a:gd name="connsiteX9" fmla="*/ 97155 w 437554"/>
                          <a:gd name="connsiteY9" fmla="*/ 30935 h 253007"/>
                          <a:gd name="connsiteX10" fmla="*/ 219072 w 437554"/>
                          <a:gd name="connsiteY10" fmla="*/ 2232 h 253007"/>
                          <a:gd name="connsiteX11" fmla="*/ 341013 w 437554"/>
                          <a:gd name="connsiteY11" fmla="*/ 30912 h 253007"/>
                          <a:gd name="connsiteX12" fmla="*/ 412138 w 437554"/>
                          <a:gd name="connsiteY12" fmla="*/ 82192 h 253007"/>
                          <a:gd name="connsiteX13" fmla="*/ 435906 w 437554"/>
                          <a:gd name="connsiteY13" fmla="*/ 109359 h 25300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</a:cxnLst>
                        <a:rect l="l" t="t" r="r" b="b"/>
                        <a:pathLst>
                          <a:path w="437554" h="253007">
                            <a:moveTo>
                              <a:pt x="435906" y="109359"/>
                            </a:moveTo>
                            <a:cubicBezTo>
                              <a:pt x="433197" y="113508"/>
                              <a:pt x="430000" y="117413"/>
                              <a:pt x="426363" y="121051"/>
                            </a:cubicBezTo>
                            <a:lnTo>
                              <a:pt x="306276" y="241161"/>
                            </a:lnTo>
                            <a:cubicBezTo>
                              <a:pt x="292289" y="255148"/>
                              <a:pt x="269590" y="255148"/>
                              <a:pt x="255606" y="241161"/>
                            </a:cubicBezTo>
                            <a:lnTo>
                              <a:pt x="219069" y="204624"/>
                            </a:lnTo>
                            <a:lnTo>
                              <a:pt x="182556" y="241161"/>
                            </a:lnTo>
                            <a:cubicBezTo>
                              <a:pt x="168545" y="255148"/>
                              <a:pt x="145869" y="255148"/>
                              <a:pt x="131886" y="241161"/>
                            </a:cubicBezTo>
                            <a:lnTo>
                              <a:pt x="11775" y="121051"/>
                            </a:lnTo>
                            <a:cubicBezTo>
                              <a:pt x="8138" y="117413"/>
                              <a:pt x="4941" y="113508"/>
                              <a:pt x="2232" y="109359"/>
                            </a:cubicBezTo>
                            <a:cubicBezTo>
                              <a:pt x="27372" y="76530"/>
                              <a:pt x="59835" y="49584"/>
                              <a:pt x="97155" y="30935"/>
                            </a:cubicBezTo>
                            <a:cubicBezTo>
                              <a:pt x="133841" y="12558"/>
                              <a:pt x="175260" y="2232"/>
                              <a:pt x="219072" y="2232"/>
                            </a:cubicBezTo>
                            <a:cubicBezTo>
                              <a:pt x="262908" y="2232"/>
                              <a:pt x="304303" y="12558"/>
                              <a:pt x="341013" y="30912"/>
                            </a:cubicBezTo>
                            <a:cubicBezTo>
                              <a:pt x="367448" y="44116"/>
                              <a:pt x="391463" y="61520"/>
                              <a:pt x="412138" y="82192"/>
                            </a:cubicBezTo>
                            <a:cubicBezTo>
                              <a:pt x="420651" y="90711"/>
                              <a:pt x="428607" y="99765"/>
                              <a:pt x="435906" y="109359"/>
                            </a:cubicBezTo>
                            <a:close/>
                          </a:path>
                        </a:pathLst>
                      </a:custGeom>
                      <a:solidFill>
                        <a:srgbClr val="FF9700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35" name="PA-任意多边形 361"/>
                      <p:cNvSpPr/>
                      <p:nvPr>
                        <p:custDataLst>
                          <p:tags r:id="rId78"/>
                        </p:custDataLst>
                      </p:nvPr>
                    </p:nvSpPr>
                    <p:spPr>
                      <a:xfrm>
                        <a:off x="15953805" y="5858326"/>
                        <a:ext cx="244078" cy="151805"/>
                      </a:xfrm>
                      <a:custGeom>
                        <a:avLst/>
                        <a:gdLst>
                          <a:gd name="connsiteX0" fmla="*/ 244555 w 244078"/>
                          <a:gd name="connsiteY0" fmla="*/ 29377 h 151804"/>
                          <a:gd name="connsiteX1" fmla="*/ 122615 w 244078"/>
                          <a:gd name="connsiteY1" fmla="*/ 151318 h 151804"/>
                          <a:gd name="connsiteX2" fmla="*/ 698 w 244078"/>
                          <a:gd name="connsiteY2" fmla="*/ 29401 h 151804"/>
                          <a:gd name="connsiteX3" fmla="*/ 122615 w 244078"/>
                          <a:gd name="connsiteY3" fmla="*/ 698 h 151804"/>
                          <a:gd name="connsiteX4" fmla="*/ 244555 w 244078"/>
                          <a:gd name="connsiteY4" fmla="*/ 29377 h 15180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244078" h="151804">
                            <a:moveTo>
                              <a:pt x="244555" y="29377"/>
                            </a:moveTo>
                            <a:lnTo>
                              <a:pt x="122615" y="151318"/>
                            </a:lnTo>
                            <a:lnTo>
                              <a:pt x="698" y="29401"/>
                            </a:lnTo>
                            <a:cubicBezTo>
                              <a:pt x="37384" y="11023"/>
                              <a:pt x="78803" y="698"/>
                              <a:pt x="122615" y="698"/>
                            </a:cubicBezTo>
                            <a:cubicBezTo>
                              <a:pt x="166451" y="698"/>
                              <a:pt x="207849" y="11023"/>
                              <a:pt x="244555" y="29377"/>
                            </a:cubicBezTo>
                            <a:close/>
                          </a:path>
                        </a:pathLst>
                      </a:custGeom>
                      <a:solidFill>
                        <a:srgbClr val="E59351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36" name="PA-任意多边形 362"/>
                      <p:cNvSpPr/>
                      <p:nvPr>
                        <p:custDataLst>
                          <p:tags r:id="rId79"/>
                        </p:custDataLst>
                      </p:nvPr>
                    </p:nvSpPr>
                    <p:spPr>
                      <a:xfrm>
                        <a:off x="15830323" y="5405731"/>
                        <a:ext cx="491133" cy="491133"/>
                      </a:xfrm>
                      <a:custGeom>
                        <a:avLst/>
                        <a:gdLst>
                          <a:gd name="connsiteX0" fmla="*/ 491512 w 491132"/>
                          <a:gd name="connsiteY0" fmla="*/ 246118 h 491132"/>
                          <a:gd name="connsiteX1" fmla="*/ 246118 w 491132"/>
                          <a:gd name="connsiteY1" fmla="*/ 491512 h 491132"/>
                          <a:gd name="connsiteX2" fmla="*/ 698 w 491132"/>
                          <a:gd name="connsiteY2" fmla="*/ 246118 h 491132"/>
                          <a:gd name="connsiteX3" fmla="*/ 1894 w 491132"/>
                          <a:gd name="connsiteY3" fmla="*/ 221758 h 491132"/>
                          <a:gd name="connsiteX4" fmla="*/ 246118 w 491132"/>
                          <a:gd name="connsiteY4" fmla="*/ 698 h 491132"/>
                          <a:gd name="connsiteX5" fmla="*/ 490929 w 491132"/>
                          <a:gd name="connsiteY5" fmla="*/ 229033 h 491132"/>
                          <a:gd name="connsiteX6" fmla="*/ 491512 w 491132"/>
                          <a:gd name="connsiteY6" fmla="*/ 246118 h 49113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91132" h="491132">
                            <a:moveTo>
                              <a:pt x="491512" y="246118"/>
                            </a:moveTo>
                            <a:cubicBezTo>
                              <a:pt x="491512" y="381653"/>
                              <a:pt x="381629" y="491512"/>
                              <a:pt x="246118" y="491512"/>
                            </a:cubicBezTo>
                            <a:cubicBezTo>
                              <a:pt x="110583" y="491512"/>
                              <a:pt x="698" y="381653"/>
                              <a:pt x="698" y="246118"/>
                            </a:cubicBezTo>
                            <a:cubicBezTo>
                              <a:pt x="698" y="237894"/>
                              <a:pt x="1111" y="229765"/>
                              <a:pt x="1894" y="221758"/>
                            </a:cubicBezTo>
                            <a:cubicBezTo>
                              <a:pt x="14122" y="97644"/>
                              <a:pt x="118808" y="698"/>
                              <a:pt x="246118" y="698"/>
                            </a:cubicBezTo>
                            <a:cubicBezTo>
                              <a:pt x="375893" y="698"/>
                              <a:pt x="482166" y="101451"/>
                              <a:pt x="490929" y="229033"/>
                            </a:cubicBezTo>
                            <a:cubicBezTo>
                              <a:pt x="491316" y="234670"/>
                              <a:pt x="491512" y="240382"/>
                              <a:pt x="491512" y="246118"/>
                            </a:cubicBezTo>
                            <a:close/>
                          </a:path>
                        </a:pathLst>
                      </a:custGeom>
                      <a:solidFill>
                        <a:srgbClr val="FBCB99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37" name="PA-任意多边形 363"/>
                      <p:cNvSpPr/>
                      <p:nvPr>
                        <p:custDataLst>
                          <p:tags r:id="rId80"/>
                        </p:custDataLst>
                      </p:nvPr>
                    </p:nvSpPr>
                    <p:spPr>
                      <a:xfrm>
                        <a:off x="15831519" y="5405728"/>
                        <a:ext cx="488156" cy="279797"/>
                      </a:xfrm>
                      <a:custGeom>
                        <a:avLst/>
                        <a:gdLst>
                          <a:gd name="connsiteX0" fmla="*/ 489729 w 488156"/>
                          <a:gd name="connsiteY0" fmla="*/ 229036 h 279796"/>
                          <a:gd name="connsiteX1" fmla="*/ 298324 w 488156"/>
                          <a:gd name="connsiteY1" fmla="*/ 279828 h 279796"/>
                          <a:gd name="connsiteX2" fmla="*/ 169963 w 488156"/>
                          <a:gd name="connsiteY2" fmla="*/ 255590 h 279796"/>
                          <a:gd name="connsiteX3" fmla="*/ 159208 w 488156"/>
                          <a:gd name="connsiteY3" fmla="*/ 250568 h 279796"/>
                          <a:gd name="connsiteX4" fmla="*/ 147264 w 488156"/>
                          <a:gd name="connsiteY4" fmla="*/ 217659 h 279796"/>
                          <a:gd name="connsiteX5" fmla="*/ 147264 w 488156"/>
                          <a:gd name="connsiteY5" fmla="*/ 217659 h 279796"/>
                          <a:gd name="connsiteX6" fmla="*/ 60178 w 488156"/>
                          <a:gd name="connsiteY6" fmla="*/ 226958 h 279796"/>
                          <a:gd name="connsiteX7" fmla="*/ 698 w 488156"/>
                          <a:gd name="connsiteY7" fmla="*/ 221758 h 279796"/>
                          <a:gd name="connsiteX8" fmla="*/ 244922 w 488156"/>
                          <a:gd name="connsiteY8" fmla="*/ 698 h 279796"/>
                          <a:gd name="connsiteX9" fmla="*/ 489729 w 488156"/>
                          <a:gd name="connsiteY9" fmla="*/ 229036 h 27979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488156" h="279796">
                            <a:moveTo>
                              <a:pt x="489729" y="229036"/>
                            </a:moveTo>
                            <a:cubicBezTo>
                              <a:pt x="428635" y="262766"/>
                              <a:pt x="364297" y="279828"/>
                              <a:pt x="298324" y="279828"/>
                            </a:cubicBezTo>
                            <a:cubicBezTo>
                              <a:pt x="222782" y="279828"/>
                              <a:pt x="172088" y="256566"/>
                              <a:pt x="169963" y="255590"/>
                            </a:cubicBezTo>
                            <a:lnTo>
                              <a:pt x="159208" y="250568"/>
                            </a:lnTo>
                            <a:cubicBezTo>
                              <a:pt x="146817" y="244785"/>
                              <a:pt x="141468" y="230045"/>
                              <a:pt x="147264" y="217659"/>
                            </a:cubicBezTo>
                            <a:lnTo>
                              <a:pt x="147264" y="217659"/>
                            </a:lnTo>
                            <a:cubicBezTo>
                              <a:pt x="117022" y="223859"/>
                              <a:pt x="87929" y="226958"/>
                              <a:pt x="60178" y="226958"/>
                            </a:cubicBezTo>
                            <a:cubicBezTo>
                              <a:pt x="37601" y="226958"/>
                              <a:pt x="17807" y="224907"/>
                              <a:pt x="698" y="221758"/>
                            </a:cubicBezTo>
                            <a:cubicBezTo>
                              <a:pt x="12925" y="97644"/>
                              <a:pt x="117611" y="698"/>
                              <a:pt x="244922" y="698"/>
                            </a:cubicBezTo>
                            <a:cubicBezTo>
                              <a:pt x="374697" y="701"/>
                              <a:pt x="480966" y="101457"/>
                              <a:pt x="489729" y="229036"/>
                            </a:cubicBezTo>
                            <a:close/>
                          </a:path>
                        </a:pathLst>
                      </a:custGeom>
                      <a:solidFill>
                        <a:srgbClr val="EAA96E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38" name="PA-任意多边形 364"/>
                      <p:cNvSpPr/>
                      <p:nvPr>
                        <p:custDataLst>
                          <p:tags r:id="rId81"/>
                        </p:custDataLst>
                      </p:nvPr>
                    </p:nvSpPr>
                    <p:spPr>
                      <a:xfrm>
                        <a:off x="15771300" y="5260378"/>
                        <a:ext cx="550664" cy="386953"/>
                      </a:xfrm>
                      <a:custGeom>
                        <a:avLst/>
                        <a:gdLst>
                          <a:gd name="connsiteX0" fmla="*/ 698 w 550664"/>
                          <a:gd name="connsiteY0" fmla="*/ 306094 h 386953"/>
                          <a:gd name="connsiteX1" fmla="*/ 274568 w 550664"/>
                          <a:gd name="connsiteY1" fmla="*/ 306094 h 386953"/>
                          <a:gd name="connsiteX2" fmla="*/ 245681 w 550664"/>
                          <a:gd name="connsiteY2" fmla="*/ 367766 h 386953"/>
                          <a:gd name="connsiteX3" fmla="*/ 544129 w 550664"/>
                          <a:gd name="connsiteY3" fmla="*/ 335553 h 386953"/>
                          <a:gd name="connsiteX4" fmla="*/ 446551 w 550664"/>
                          <a:gd name="connsiteY4" fmla="*/ 73411 h 386953"/>
                          <a:gd name="connsiteX5" fmla="*/ 218508 w 550664"/>
                          <a:gd name="connsiteY5" fmla="*/ 3920 h 386953"/>
                          <a:gd name="connsiteX6" fmla="*/ 195145 w 550664"/>
                          <a:gd name="connsiteY6" fmla="*/ 8920 h 386953"/>
                          <a:gd name="connsiteX7" fmla="*/ 185655 w 550664"/>
                          <a:gd name="connsiteY7" fmla="*/ 75447 h 386953"/>
                          <a:gd name="connsiteX8" fmla="*/ 698 w 550664"/>
                          <a:gd name="connsiteY8" fmla="*/ 306094 h 38695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550664" h="386953">
                            <a:moveTo>
                              <a:pt x="698" y="306094"/>
                            </a:moveTo>
                            <a:cubicBezTo>
                              <a:pt x="698" y="306094"/>
                              <a:pt x="87420" y="372728"/>
                              <a:pt x="274568" y="306094"/>
                            </a:cubicBezTo>
                            <a:lnTo>
                              <a:pt x="245681" y="367766"/>
                            </a:lnTo>
                            <a:cubicBezTo>
                              <a:pt x="245681" y="367766"/>
                              <a:pt x="382463" y="431646"/>
                              <a:pt x="544129" y="335553"/>
                            </a:cubicBezTo>
                            <a:cubicBezTo>
                              <a:pt x="544129" y="335553"/>
                              <a:pt x="594058" y="123857"/>
                              <a:pt x="446551" y="73411"/>
                            </a:cubicBezTo>
                            <a:cubicBezTo>
                              <a:pt x="338835" y="36576"/>
                              <a:pt x="289290" y="58182"/>
                              <a:pt x="218508" y="3920"/>
                            </a:cubicBezTo>
                            <a:cubicBezTo>
                              <a:pt x="210858" y="-1944"/>
                              <a:pt x="199791" y="473"/>
                              <a:pt x="195145" y="8920"/>
                            </a:cubicBezTo>
                            <a:cubicBezTo>
                              <a:pt x="186635" y="24393"/>
                              <a:pt x="177232" y="49461"/>
                              <a:pt x="185655" y="75447"/>
                            </a:cubicBezTo>
                            <a:cubicBezTo>
                              <a:pt x="185655" y="75450"/>
                              <a:pt x="3433" y="113273"/>
                              <a:pt x="698" y="306094"/>
                            </a:cubicBezTo>
                            <a:close/>
                          </a:path>
                        </a:pathLst>
                      </a:custGeom>
                      <a:solidFill>
                        <a:srgbClr val="563939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39" name="PA-任意多边形 365"/>
                      <p:cNvSpPr/>
                      <p:nvPr>
                        <p:custDataLst>
                          <p:tags r:id="rId82"/>
                        </p:custDataLst>
                      </p:nvPr>
                    </p:nvSpPr>
                    <p:spPr>
                      <a:xfrm>
                        <a:off x="15956124" y="5260396"/>
                        <a:ext cx="366117" cy="357188"/>
                      </a:xfrm>
                      <a:custGeom>
                        <a:avLst/>
                        <a:gdLst>
                          <a:gd name="connsiteX0" fmla="*/ 359296 w 366117"/>
                          <a:gd name="connsiteY0" fmla="*/ 335535 h 357187"/>
                          <a:gd name="connsiteX1" fmla="*/ 316216 w 366117"/>
                          <a:gd name="connsiteY1" fmla="*/ 357794 h 357187"/>
                          <a:gd name="connsiteX2" fmla="*/ 235891 w 366117"/>
                          <a:gd name="connsiteY2" fmla="*/ 103980 h 357187"/>
                          <a:gd name="connsiteX3" fmla="*/ 698 w 366117"/>
                          <a:gd name="connsiteY3" fmla="*/ 32197 h 357187"/>
                          <a:gd name="connsiteX4" fmla="*/ 10279 w 366117"/>
                          <a:gd name="connsiteY4" fmla="*/ 8997 h 357187"/>
                          <a:gd name="connsiteX5" fmla="*/ 33684 w 366117"/>
                          <a:gd name="connsiteY5" fmla="*/ 3911 h 357187"/>
                          <a:gd name="connsiteX6" fmla="*/ 261736 w 366117"/>
                          <a:gd name="connsiteY6" fmla="*/ 73398 h 357187"/>
                          <a:gd name="connsiteX7" fmla="*/ 359296 w 366117"/>
                          <a:gd name="connsiteY7" fmla="*/ 335535 h 35718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366117" h="357187">
                            <a:moveTo>
                              <a:pt x="359296" y="335535"/>
                            </a:moveTo>
                            <a:cubicBezTo>
                              <a:pt x="344699" y="344200"/>
                              <a:pt x="330325" y="351570"/>
                              <a:pt x="316216" y="357794"/>
                            </a:cubicBezTo>
                            <a:cubicBezTo>
                              <a:pt x="335555" y="263848"/>
                              <a:pt x="337183" y="119845"/>
                              <a:pt x="235891" y="103980"/>
                            </a:cubicBezTo>
                            <a:cubicBezTo>
                              <a:pt x="119724" y="85784"/>
                              <a:pt x="63107" y="87748"/>
                              <a:pt x="698" y="32197"/>
                            </a:cubicBezTo>
                            <a:cubicBezTo>
                              <a:pt x="3183" y="23258"/>
                              <a:pt x="6803" y="15329"/>
                              <a:pt x="10279" y="8997"/>
                            </a:cubicBezTo>
                            <a:cubicBezTo>
                              <a:pt x="14934" y="517"/>
                              <a:pt x="26004" y="-1974"/>
                              <a:pt x="33684" y="3911"/>
                            </a:cubicBezTo>
                            <a:cubicBezTo>
                              <a:pt x="104470" y="58164"/>
                              <a:pt x="154014" y="36560"/>
                              <a:pt x="261736" y="73398"/>
                            </a:cubicBezTo>
                            <a:cubicBezTo>
                              <a:pt x="409237" y="123848"/>
                              <a:pt x="359296" y="335535"/>
                              <a:pt x="359296" y="335535"/>
                            </a:cubicBezTo>
                            <a:close/>
                          </a:path>
                        </a:pathLst>
                      </a:custGeom>
                      <a:solidFill>
                        <a:srgbClr val="694B4B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40" name="PA-任意多边形 366"/>
                      <p:cNvSpPr/>
                      <p:nvPr>
                        <p:custDataLst>
                          <p:tags r:id="rId83"/>
                        </p:custDataLst>
                      </p:nvPr>
                    </p:nvSpPr>
                    <p:spPr>
                      <a:xfrm>
                        <a:off x="15882997" y="5862110"/>
                        <a:ext cx="193477" cy="202406"/>
                      </a:xfrm>
                      <a:custGeom>
                        <a:avLst/>
                        <a:gdLst>
                          <a:gd name="connsiteX0" fmla="*/ 193435 w 193476"/>
                          <a:gd name="connsiteY0" fmla="*/ 147531 h 202406"/>
                          <a:gd name="connsiteX1" fmla="*/ 144036 w 193476"/>
                          <a:gd name="connsiteY1" fmla="*/ 196928 h 202406"/>
                          <a:gd name="connsiteX2" fmla="*/ 119117 w 193476"/>
                          <a:gd name="connsiteY2" fmla="*/ 196928 h 202406"/>
                          <a:gd name="connsiteX3" fmla="*/ 12014 w 193476"/>
                          <a:gd name="connsiteY3" fmla="*/ 89855 h 202406"/>
                          <a:gd name="connsiteX4" fmla="*/ 1962 w 193476"/>
                          <a:gd name="connsiteY4" fmla="*/ 72415 h 202406"/>
                          <a:gd name="connsiteX5" fmla="*/ 12014 w 193476"/>
                          <a:gd name="connsiteY5" fmla="*/ 35256 h 202406"/>
                          <a:gd name="connsiteX6" fmla="*/ 46602 w 193476"/>
                          <a:gd name="connsiteY6" fmla="*/ 698 h 202406"/>
                          <a:gd name="connsiteX7" fmla="*/ 118319 w 193476"/>
                          <a:gd name="connsiteY7" fmla="*/ 72415 h 202406"/>
                          <a:gd name="connsiteX8" fmla="*/ 193435 w 193476"/>
                          <a:gd name="connsiteY8" fmla="*/ 147531 h 2024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3476" h="202406">
                            <a:moveTo>
                              <a:pt x="193435" y="147531"/>
                            </a:moveTo>
                            <a:lnTo>
                              <a:pt x="144036" y="196928"/>
                            </a:lnTo>
                            <a:cubicBezTo>
                              <a:pt x="137149" y="203815"/>
                              <a:pt x="125975" y="203815"/>
                              <a:pt x="119117" y="196928"/>
                            </a:cubicBezTo>
                            <a:lnTo>
                              <a:pt x="12014" y="89855"/>
                            </a:lnTo>
                            <a:cubicBezTo>
                              <a:pt x="6989" y="84830"/>
                              <a:pt x="3647" y="78800"/>
                              <a:pt x="1962" y="72415"/>
                            </a:cubicBezTo>
                            <a:cubicBezTo>
                              <a:pt x="-1407" y="59556"/>
                              <a:pt x="1962" y="45307"/>
                              <a:pt x="12014" y="35256"/>
                            </a:cubicBezTo>
                            <a:lnTo>
                              <a:pt x="46602" y="698"/>
                            </a:lnTo>
                            <a:lnTo>
                              <a:pt x="118319" y="72415"/>
                            </a:lnTo>
                            <a:lnTo>
                              <a:pt x="193435" y="147531"/>
                            </a:lnTo>
                            <a:close/>
                          </a:path>
                        </a:pathLst>
                      </a:custGeom>
                      <a:solidFill>
                        <a:srgbClr val="FEC007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41" name="PA-任意多边形 367"/>
                      <p:cNvSpPr/>
                      <p:nvPr>
                        <p:custDataLst>
                          <p:tags r:id="rId84"/>
                        </p:custDataLst>
                      </p:nvPr>
                    </p:nvSpPr>
                    <p:spPr>
                      <a:xfrm>
                        <a:off x="15884261" y="5933827"/>
                        <a:ext cx="190500" cy="130969"/>
                      </a:xfrm>
                      <a:custGeom>
                        <a:avLst/>
                        <a:gdLst>
                          <a:gd name="connsiteX0" fmla="*/ 117054 w 190500"/>
                          <a:gd name="connsiteY0" fmla="*/ 698 h 130968"/>
                          <a:gd name="connsiteX1" fmla="*/ 192171 w 190500"/>
                          <a:gd name="connsiteY1" fmla="*/ 75814 h 130968"/>
                          <a:gd name="connsiteX2" fmla="*/ 142772 w 190500"/>
                          <a:gd name="connsiteY2" fmla="*/ 125210 h 130968"/>
                          <a:gd name="connsiteX3" fmla="*/ 117852 w 190500"/>
                          <a:gd name="connsiteY3" fmla="*/ 125210 h 130968"/>
                          <a:gd name="connsiteX4" fmla="*/ 10749 w 190500"/>
                          <a:gd name="connsiteY4" fmla="*/ 18137 h 130968"/>
                          <a:gd name="connsiteX5" fmla="*/ 698 w 190500"/>
                          <a:gd name="connsiteY5" fmla="*/ 698 h 130968"/>
                          <a:gd name="connsiteX6" fmla="*/ 117054 w 190500"/>
                          <a:gd name="connsiteY6" fmla="*/ 698 h 130968"/>
                          <a:gd name="connsiteX7" fmla="*/ 117054 w 190500"/>
                          <a:gd name="connsiteY7" fmla="*/ 698 h 1309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90500" h="130968">
                            <a:moveTo>
                              <a:pt x="117054" y="698"/>
                            </a:moveTo>
                            <a:lnTo>
                              <a:pt x="192171" y="75814"/>
                            </a:lnTo>
                            <a:lnTo>
                              <a:pt x="142772" y="125210"/>
                            </a:lnTo>
                            <a:cubicBezTo>
                              <a:pt x="135884" y="132098"/>
                              <a:pt x="124710" y="132098"/>
                              <a:pt x="117852" y="125210"/>
                            </a:cubicBezTo>
                            <a:lnTo>
                              <a:pt x="10749" y="18137"/>
                            </a:lnTo>
                            <a:cubicBezTo>
                              <a:pt x="5725" y="13113"/>
                              <a:pt x="2382" y="7082"/>
                              <a:pt x="698" y="698"/>
                            </a:cubicBezTo>
                            <a:lnTo>
                              <a:pt x="117054" y="698"/>
                            </a:lnTo>
                            <a:lnTo>
                              <a:pt x="117054" y="698"/>
                            </a:lnTo>
                            <a:close/>
                          </a:path>
                        </a:pathLst>
                      </a:custGeom>
                      <a:solidFill>
                        <a:srgbClr val="FF9700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42" name="PA-任意多边形 368"/>
                      <p:cNvSpPr/>
                      <p:nvPr>
                        <p:custDataLst>
                          <p:tags r:id="rId85"/>
                        </p:custDataLst>
                      </p:nvPr>
                    </p:nvSpPr>
                    <p:spPr>
                      <a:xfrm>
                        <a:off x="16075734" y="5862110"/>
                        <a:ext cx="193477" cy="202406"/>
                      </a:xfrm>
                      <a:custGeom>
                        <a:avLst/>
                        <a:gdLst>
                          <a:gd name="connsiteX0" fmla="*/ 192108 w 193476"/>
                          <a:gd name="connsiteY0" fmla="*/ 72415 h 202406"/>
                          <a:gd name="connsiteX1" fmla="*/ 182086 w 193476"/>
                          <a:gd name="connsiteY1" fmla="*/ 89855 h 202406"/>
                          <a:gd name="connsiteX2" fmla="*/ 75013 w 193476"/>
                          <a:gd name="connsiteY2" fmla="*/ 196928 h 202406"/>
                          <a:gd name="connsiteX3" fmla="*/ 50094 w 193476"/>
                          <a:gd name="connsiteY3" fmla="*/ 196928 h 202406"/>
                          <a:gd name="connsiteX4" fmla="*/ 698 w 193476"/>
                          <a:gd name="connsiteY4" fmla="*/ 147531 h 202406"/>
                          <a:gd name="connsiteX5" fmla="*/ 75814 w 193476"/>
                          <a:gd name="connsiteY5" fmla="*/ 72415 h 202406"/>
                          <a:gd name="connsiteX6" fmla="*/ 147531 w 193476"/>
                          <a:gd name="connsiteY6" fmla="*/ 698 h 202406"/>
                          <a:gd name="connsiteX7" fmla="*/ 182089 w 193476"/>
                          <a:gd name="connsiteY7" fmla="*/ 35256 h 202406"/>
                          <a:gd name="connsiteX8" fmla="*/ 192108 w 193476"/>
                          <a:gd name="connsiteY8" fmla="*/ 72415 h 20240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93476" h="202406">
                            <a:moveTo>
                              <a:pt x="192108" y="72415"/>
                            </a:moveTo>
                            <a:cubicBezTo>
                              <a:pt x="190453" y="78800"/>
                              <a:pt x="187114" y="84830"/>
                              <a:pt x="182086" y="89855"/>
                            </a:cubicBezTo>
                            <a:lnTo>
                              <a:pt x="75013" y="196928"/>
                            </a:lnTo>
                            <a:cubicBezTo>
                              <a:pt x="68126" y="203815"/>
                              <a:pt x="56981" y="203815"/>
                              <a:pt x="50094" y="196928"/>
                            </a:cubicBezTo>
                            <a:lnTo>
                              <a:pt x="698" y="147531"/>
                            </a:lnTo>
                            <a:lnTo>
                              <a:pt x="75814" y="72415"/>
                            </a:lnTo>
                            <a:lnTo>
                              <a:pt x="147531" y="698"/>
                            </a:lnTo>
                            <a:lnTo>
                              <a:pt x="182089" y="35256"/>
                            </a:lnTo>
                            <a:cubicBezTo>
                              <a:pt x="192138" y="45307"/>
                              <a:pt x="195508" y="59556"/>
                              <a:pt x="192108" y="72415"/>
                            </a:cubicBezTo>
                            <a:close/>
                          </a:path>
                        </a:pathLst>
                      </a:custGeom>
                      <a:solidFill>
                        <a:srgbClr val="FEC007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43" name="PA-任意多边形 369"/>
                      <p:cNvSpPr/>
                      <p:nvPr>
                        <p:custDataLst>
                          <p:tags r:id="rId86"/>
                        </p:custDataLst>
                      </p:nvPr>
                    </p:nvSpPr>
                    <p:spPr>
                      <a:xfrm>
                        <a:off x="16075734" y="5933827"/>
                        <a:ext cx="190500" cy="130969"/>
                      </a:xfrm>
                      <a:custGeom>
                        <a:avLst/>
                        <a:gdLst>
                          <a:gd name="connsiteX0" fmla="*/ 192108 w 190500"/>
                          <a:gd name="connsiteY0" fmla="*/ 698 h 130968"/>
                          <a:gd name="connsiteX1" fmla="*/ 182086 w 190500"/>
                          <a:gd name="connsiteY1" fmla="*/ 18137 h 130968"/>
                          <a:gd name="connsiteX2" fmla="*/ 75013 w 190500"/>
                          <a:gd name="connsiteY2" fmla="*/ 125210 h 130968"/>
                          <a:gd name="connsiteX3" fmla="*/ 50094 w 190500"/>
                          <a:gd name="connsiteY3" fmla="*/ 125210 h 130968"/>
                          <a:gd name="connsiteX4" fmla="*/ 698 w 190500"/>
                          <a:gd name="connsiteY4" fmla="*/ 75814 h 130968"/>
                          <a:gd name="connsiteX5" fmla="*/ 75814 w 190500"/>
                          <a:gd name="connsiteY5" fmla="*/ 698 h 130968"/>
                          <a:gd name="connsiteX6" fmla="*/ 192108 w 190500"/>
                          <a:gd name="connsiteY6" fmla="*/ 698 h 130968"/>
                          <a:gd name="connsiteX7" fmla="*/ 192108 w 190500"/>
                          <a:gd name="connsiteY7" fmla="*/ 698 h 13096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</a:cxnLst>
                        <a:rect l="l" t="t" r="r" b="b"/>
                        <a:pathLst>
                          <a:path w="190500" h="130968">
                            <a:moveTo>
                              <a:pt x="192108" y="698"/>
                            </a:moveTo>
                            <a:cubicBezTo>
                              <a:pt x="190453" y="7082"/>
                              <a:pt x="187114" y="13113"/>
                              <a:pt x="182086" y="18137"/>
                            </a:cubicBezTo>
                            <a:lnTo>
                              <a:pt x="75013" y="125210"/>
                            </a:lnTo>
                            <a:cubicBezTo>
                              <a:pt x="68126" y="132098"/>
                              <a:pt x="56981" y="132098"/>
                              <a:pt x="50094" y="125210"/>
                            </a:cubicBezTo>
                            <a:lnTo>
                              <a:pt x="698" y="75814"/>
                            </a:lnTo>
                            <a:lnTo>
                              <a:pt x="75814" y="698"/>
                            </a:lnTo>
                            <a:lnTo>
                              <a:pt x="192108" y="698"/>
                            </a:lnTo>
                            <a:lnTo>
                              <a:pt x="192108" y="698"/>
                            </a:lnTo>
                            <a:close/>
                          </a:path>
                        </a:pathLst>
                      </a:custGeom>
                      <a:solidFill>
                        <a:srgbClr val="FF9700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44" name="PA-任意多边形 370"/>
                      <p:cNvSpPr/>
                      <p:nvPr>
                        <p:custDataLst>
                          <p:tags r:id="rId87"/>
                        </p:custDataLst>
                      </p:nvPr>
                    </p:nvSpPr>
                    <p:spPr>
                      <a:xfrm>
                        <a:off x="15522177" y="6215990"/>
                        <a:ext cx="119063" cy="95250"/>
                      </a:xfrm>
                      <a:custGeom>
                        <a:avLst/>
                        <a:gdLst>
                          <a:gd name="connsiteX0" fmla="*/ 119504 w 119062"/>
                          <a:gd name="connsiteY0" fmla="*/ 27865 h 95250"/>
                          <a:gd name="connsiteX1" fmla="*/ 119504 w 119062"/>
                          <a:gd name="connsiteY1" fmla="*/ 70025 h 95250"/>
                          <a:gd name="connsiteX2" fmla="*/ 92337 w 119062"/>
                          <a:gd name="connsiteY2" fmla="*/ 97192 h 95250"/>
                          <a:gd name="connsiteX3" fmla="*/ 27865 w 119062"/>
                          <a:gd name="connsiteY3" fmla="*/ 97192 h 95250"/>
                          <a:gd name="connsiteX4" fmla="*/ 698 w 119062"/>
                          <a:gd name="connsiteY4" fmla="*/ 70025 h 95250"/>
                          <a:gd name="connsiteX5" fmla="*/ 698 w 119062"/>
                          <a:gd name="connsiteY5" fmla="*/ 27865 h 95250"/>
                          <a:gd name="connsiteX6" fmla="*/ 27865 w 119062"/>
                          <a:gd name="connsiteY6" fmla="*/ 698 h 95250"/>
                          <a:gd name="connsiteX7" fmla="*/ 92337 w 119062"/>
                          <a:gd name="connsiteY7" fmla="*/ 698 h 95250"/>
                          <a:gd name="connsiteX8" fmla="*/ 119504 w 119062"/>
                          <a:gd name="connsiteY8" fmla="*/ 27865 h 9525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19062" h="95250">
                            <a:moveTo>
                              <a:pt x="119504" y="27865"/>
                            </a:moveTo>
                            <a:lnTo>
                              <a:pt x="119504" y="70025"/>
                            </a:lnTo>
                            <a:cubicBezTo>
                              <a:pt x="119504" y="85030"/>
                              <a:pt x="107342" y="97192"/>
                              <a:pt x="92337" y="97192"/>
                            </a:cubicBezTo>
                            <a:lnTo>
                              <a:pt x="27865" y="97192"/>
                            </a:lnTo>
                            <a:cubicBezTo>
                              <a:pt x="12860" y="97192"/>
                              <a:pt x="698" y="85030"/>
                              <a:pt x="698" y="70025"/>
                            </a:cubicBezTo>
                            <a:lnTo>
                              <a:pt x="698" y="27865"/>
                            </a:lnTo>
                            <a:cubicBezTo>
                              <a:pt x="698" y="12860"/>
                              <a:pt x="12860" y="698"/>
                              <a:pt x="27865" y="698"/>
                            </a:cubicBezTo>
                            <a:lnTo>
                              <a:pt x="92337" y="698"/>
                            </a:lnTo>
                            <a:cubicBezTo>
                              <a:pt x="107342" y="698"/>
                              <a:pt x="119504" y="12863"/>
                              <a:pt x="119504" y="27865"/>
                            </a:cubicBezTo>
                            <a:close/>
                          </a:path>
                        </a:pathLst>
                      </a:custGeom>
                      <a:solidFill>
                        <a:srgbClr val="91A0B5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45" name="PA-任意多边形 371"/>
                      <p:cNvSpPr/>
                      <p:nvPr>
                        <p:custDataLst>
                          <p:tags r:id="rId88"/>
                        </p:custDataLst>
                      </p:nvPr>
                    </p:nvSpPr>
                    <p:spPr>
                      <a:xfrm>
                        <a:off x="15623904" y="5844155"/>
                        <a:ext cx="151805" cy="65484"/>
                      </a:xfrm>
                      <a:custGeom>
                        <a:avLst/>
                        <a:gdLst>
                          <a:gd name="connsiteX0" fmla="*/ 136905 w 151804"/>
                          <a:gd name="connsiteY0" fmla="*/ 67483 h 65484"/>
                          <a:gd name="connsiteX1" fmla="*/ 17494 w 151804"/>
                          <a:gd name="connsiteY1" fmla="*/ 67483 h 65484"/>
                          <a:gd name="connsiteX2" fmla="*/ 698 w 151804"/>
                          <a:gd name="connsiteY2" fmla="*/ 50686 h 65484"/>
                          <a:gd name="connsiteX3" fmla="*/ 698 w 151804"/>
                          <a:gd name="connsiteY3" fmla="*/ 17494 h 65484"/>
                          <a:gd name="connsiteX4" fmla="*/ 17494 w 151804"/>
                          <a:gd name="connsiteY4" fmla="*/ 698 h 65484"/>
                          <a:gd name="connsiteX5" fmla="*/ 136905 w 151804"/>
                          <a:gd name="connsiteY5" fmla="*/ 698 h 65484"/>
                          <a:gd name="connsiteX6" fmla="*/ 153702 w 151804"/>
                          <a:gd name="connsiteY6" fmla="*/ 17494 h 65484"/>
                          <a:gd name="connsiteX7" fmla="*/ 153702 w 151804"/>
                          <a:gd name="connsiteY7" fmla="*/ 50686 h 65484"/>
                          <a:gd name="connsiteX8" fmla="*/ 136905 w 151804"/>
                          <a:gd name="connsiteY8" fmla="*/ 67483 h 65484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51804" h="65484">
                            <a:moveTo>
                              <a:pt x="136905" y="67483"/>
                            </a:moveTo>
                            <a:lnTo>
                              <a:pt x="17494" y="67483"/>
                            </a:lnTo>
                            <a:cubicBezTo>
                              <a:pt x="8219" y="67483"/>
                              <a:pt x="698" y="59964"/>
                              <a:pt x="698" y="50686"/>
                            </a:cubicBezTo>
                            <a:lnTo>
                              <a:pt x="698" y="17494"/>
                            </a:lnTo>
                            <a:cubicBezTo>
                              <a:pt x="698" y="8219"/>
                              <a:pt x="8216" y="698"/>
                              <a:pt x="17494" y="698"/>
                            </a:cubicBezTo>
                            <a:lnTo>
                              <a:pt x="136905" y="698"/>
                            </a:lnTo>
                            <a:cubicBezTo>
                              <a:pt x="146180" y="698"/>
                              <a:pt x="153702" y="8216"/>
                              <a:pt x="153702" y="17494"/>
                            </a:cubicBezTo>
                            <a:lnTo>
                              <a:pt x="153702" y="50686"/>
                            </a:lnTo>
                            <a:cubicBezTo>
                              <a:pt x="153702" y="59961"/>
                              <a:pt x="146183" y="67483"/>
                              <a:pt x="136905" y="67483"/>
                            </a:cubicBezTo>
                            <a:close/>
                          </a:path>
                        </a:pathLst>
                      </a:custGeom>
                      <a:solidFill>
                        <a:srgbClr val="FFDB80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46" name="PA-任意多边形 372"/>
                      <p:cNvSpPr/>
                      <p:nvPr>
                        <p:custDataLst>
                          <p:tags r:id="rId89"/>
                        </p:custDataLst>
                      </p:nvPr>
                    </p:nvSpPr>
                    <p:spPr>
                      <a:xfrm>
                        <a:off x="15751825" y="5978169"/>
                        <a:ext cx="636984" cy="333375"/>
                      </a:xfrm>
                      <a:custGeom>
                        <a:avLst/>
                        <a:gdLst>
                          <a:gd name="connsiteX0" fmla="*/ 637194 w 636984"/>
                          <a:gd name="connsiteY0" fmla="*/ 27865 h 333375"/>
                          <a:gd name="connsiteX1" fmla="*/ 637194 w 636984"/>
                          <a:gd name="connsiteY1" fmla="*/ 335013 h 333375"/>
                          <a:gd name="connsiteX2" fmla="*/ 698 w 636984"/>
                          <a:gd name="connsiteY2" fmla="*/ 335013 h 333375"/>
                          <a:gd name="connsiteX3" fmla="*/ 698 w 636984"/>
                          <a:gd name="connsiteY3" fmla="*/ 27865 h 333375"/>
                          <a:gd name="connsiteX4" fmla="*/ 27865 w 636984"/>
                          <a:gd name="connsiteY4" fmla="*/ 698 h 333375"/>
                          <a:gd name="connsiteX5" fmla="*/ 610027 w 636984"/>
                          <a:gd name="connsiteY5" fmla="*/ 698 h 333375"/>
                          <a:gd name="connsiteX6" fmla="*/ 637194 w 636984"/>
                          <a:gd name="connsiteY6" fmla="*/ 27865 h 33337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636984" h="333375">
                            <a:moveTo>
                              <a:pt x="637194" y="27865"/>
                            </a:moveTo>
                            <a:lnTo>
                              <a:pt x="637194" y="335013"/>
                            </a:lnTo>
                            <a:lnTo>
                              <a:pt x="698" y="335013"/>
                            </a:lnTo>
                            <a:lnTo>
                              <a:pt x="698" y="27865"/>
                            </a:lnTo>
                            <a:cubicBezTo>
                              <a:pt x="698" y="12860"/>
                              <a:pt x="12860" y="698"/>
                              <a:pt x="27865" y="698"/>
                            </a:cubicBezTo>
                            <a:lnTo>
                              <a:pt x="610027" y="698"/>
                            </a:lnTo>
                            <a:cubicBezTo>
                              <a:pt x="625032" y="698"/>
                              <a:pt x="637194" y="12863"/>
                              <a:pt x="637194" y="27865"/>
                            </a:cubicBezTo>
                            <a:close/>
                          </a:path>
                        </a:pathLst>
                      </a:custGeom>
                      <a:solidFill>
                        <a:srgbClr val="DDE6F2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55" name="PA-任意多边形 373"/>
                      <p:cNvSpPr/>
                      <p:nvPr>
                        <p:custDataLst>
                          <p:tags r:id="rId90"/>
                        </p:custDataLst>
                      </p:nvPr>
                    </p:nvSpPr>
                    <p:spPr>
                      <a:xfrm>
                        <a:off x="15750278" y="6233916"/>
                        <a:ext cx="639961" cy="80367"/>
                      </a:xfrm>
                      <a:custGeom>
                        <a:avLst/>
                        <a:gdLst>
                          <a:gd name="connsiteX0" fmla="*/ 2232 w 639960"/>
                          <a:gd name="connsiteY0" fmla="*/ 2232 h 80367"/>
                          <a:gd name="connsiteX1" fmla="*/ 638714 w 639960"/>
                          <a:gd name="connsiteY1" fmla="*/ 2232 h 80367"/>
                          <a:gd name="connsiteX2" fmla="*/ 638714 w 639960"/>
                          <a:gd name="connsiteY2" fmla="*/ 79254 h 80367"/>
                          <a:gd name="connsiteX3" fmla="*/ 2232 w 639960"/>
                          <a:gd name="connsiteY3" fmla="*/ 79254 h 80367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639960" h="80367">
                            <a:moveTo>
                              <a:pt x="2232" y="2232"/>
                            </a:moveTo>
                            <a:lnTo>
                              <a:pt x="638714" y="2232"/>
                            </a:lnTo>
                            <a:lnTo>
                              <a:pt x="638714" y="79254"/>
                            </a:lnTo>
                            <a:lnTo>
                              <a:pt x="2232" y="79254"/>
                            </a:lnTo>
                            <a:close/>
                          </a:path>
                        </a:pathLst>
                      </a:custGeom>
                      <a:solidFill>
                        <a:srgbClr val="C0C9D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56" name="PA-任意多边形 374"/>
                      <p:cNvSpPr/>
                      <p:nvPr>
                        <p:custDataLst>
                          <p:tags r:id="rId91"/>
                        </p:custDataLst>
                      </p:nvPr>
                    </p:nvSpPr>
                    <p:spPr>
                      <a:xfrm>
                        <a:off x="15425493" y="6395704"/>
                        <a:ext cx="1151930" cy="345281"/>
                      </a:xfrm>
                      <a:custGeom>
                        <a:avLst/>
                        <a:gdLst>
                          <a:gd name="connsiteX0" fmla="*/ 1150799 w 1151929"/>
                          <a:gd name="connsiteY0" fmla="*/ 2232 h 345281"/>
                          <a:gd name="connsiteX1" fmla="*/ 1150799 w 1151929"/>
                          <a:gd name="connsiteY1" fmla="*/ 317569 h 345281"/>
                          <a:gd name="connsiteX2" fmla="*/ 1123632 w 1151929"/>
                          <a:gd name="connsiteY2" fmla="*/ 344737 h 345281"/>
                          <a:gd name="connsiteX3" fmla="*/ 29400 w 1151929"/>
                          <a:gd name="connsiteY3" fmla="*/ 344737 h 345281"/>
                          <a:gd name="connsiteX4" fmla="*/ 2232 w 1151929"/>
                          <a:gd name="connsiteY4" fmla="*/ 317569 h 345281"/>
                          <a:gd name="connsiteX5" fmla="*/ 2232 w 1151929"/>
                          <a:gd name="connsiteY5" fmla="*/ 2232 h 345281"/>
                          <a:gd name="connsiteX6" fmla="*/ 1150799 w 1151929"/>
                          <a:gd name="connsiteY6" fmla="*/ 2232 h 34528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1151929" h="345281">
                            <a:moveTo>
                              <a:pt x="1150799" y="2232"/>
                            </a:moveTo>
                            <a:lnTo>
                              <a:pt x="1150799" y="317569"/>
                            </a:lnTo>
                            <a:cubicBezTo>
                              <a:pt x="1150799" y="332574"/>
                              <a:pt x="1138636" y="344737"/>
                              <a:pt x="1123632" y="344737"/>
                            </a:cubicBezTo>
                            <a:lnTo>
                              <a:pt x="29400" y="344737"/>
                            </a:lnTo>
                            <a:cubicBezTo>
                              <a:pt x="14395" y="344737"/>
                              <a:pt x="2232" y="332574"/>
                              <a:pt x="2232" y="317569"/>
                            </a:cubicBezTo>
                            <a:lnTo>
                              <a:pt x="2232" y="2232"/>
                            </a:lnTo>
                            <a:lnTo>
                              <a:pt x="1150799" y="2232"/>
                            </a:lnTo>
                            <a:close/>
                          </a:path>
                        </a:pathLst>
                      </a:custGeom>
                      <a:solidFill>
                        <a:srgbClr val="C0C9D8"/>
                      </a:solidFill>
                      <a:ln w="9525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57" name="PA-任意多边形 375"/>
                      <p:cNvSpPr/>
                      <p:nvPr>
                        <p:custDataLst>
                          <p:tags r:id="rId92"/>
                        </p:custDataLst>
                      </p:nvPr>
                    </p:nvSpPr>
                    <p:spPr>
                      <a:xfrm>
                        <a:off x="15427040" y="6397227"/>
                        <a:ext cx="1148953" cy="41672"/>
                      </a:xfrm>
                      <a:custGeom>
                        <a:avLst/>
                        <a:gdLst>
                          <a:gd name="connsiteX0" fmla="*/ 698 w 1148953"/>
                          <a:gd name="connsiteY0" fmla="*/ 698 h 41671"/>
                          <a:gd name="connsiteX1" fmla="*/ 1149270 w 1148953"/>
                          <a:gd name="connsiteY1" fmla="*/ 698 h 41671"/>
                          <a:gd name="connsiteX2" fmla="*/ 1149270 w 1148953"/>
                          <a:gd name="connsiteY2" fmla="*/ 43206 h 41671"/>
                          <a:gd name="connsiteX3" fmla="*/ 698 w 1148953"/>
                          <a:gd name="connsiteY3" fmla="*/ 43206 h 4167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</a:cxnLst>
                        <a:rect l="l" t="t" r="r" b="b"/>
                        <a:pathLst>
                          <a:path w="1148953" h="41671">
                            <a:moveTo>
                              <a:pt x="698" y="698"/>
                            </a:moveTo>
                            <a:lnTo>
                              <a:pt x="1149270" y="698"/>
                            </a:lnTo>
                            <a:lnTo>
                              <a:pt x="1149270" y="43206"/>
                            </a:lnTo>
                            <a:lnTo>
                              <a:pt x="698" y="43206"/>
                            </a:lnTo>
                            <a:close/>
                          </a:path>
                        </a:pathLst>
                      </a:custGeom>
                      <a:solidFill>
                        <a:srgbClr val="91A0B5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58" name="PA-任意多边形 376"/>
                      <p:cNvSpPr/>
                      <p:nvPr>
                        <p:custDataLst>
                          <p:tags r:id="rId93"/>
                        </p:custDataLst>
                      </p:nvPr>
                    </p:nvSpPr>
                    <p:spPr>
                      <a:xfrm>
                        <a:off x="15381436" y="6286945"/>
                        <a:ext cx="1238250" cy="107156"/>
                      </a:xfrm>
                      <a:custGeom>
                        <a:avLst/>
                        <a:gdLst>
                          <a:gd name="connsiteX0" fmla="*/ 1213272 w 1238250"/>
                          <a:gd name="connsiteY0" fmla="*/ 109169 h 107156"/>
                          <a:gd name="connsiteX1" fmla="*/ 27865 w 1238250"/>
                          <a:gd name="connsiteY1" fmla="*/ 109169 h 107156"/>
                          <a:gd name="connsiteX2" fmla="*/ 698 w 1238250"/>
                          <a:gd name="connsiteY2" fmla="*/ 82002 h 107156"/>
                          <a:gd name="connsiteX3" fmla="*/ 698 w 1238250"/>
                          <a:gd name="connsiteY3" fmla="*/ 27865 h 107156"/>
                          <a:gd name="connsiteX4" fmla="*/ 27865 w 1238250"/>
                          <a:gd name="connsiteY4" fmla="*/ 698 h 107156"/>
                          <a:gd name="connsiteX5" fmla="*/ 1213272 w 1238250"/>
                          <a:gd name="connsiteY5" fmla="*/ 698 h 107156"/>
                          <a:gd name="connsiteX6" fmla="*/ 1240439 w 1238250"/>
                          <a:gd name="connsiteY6" fmla="*/ 27865 h 107156"/>
                          <a:gd name="connsiteX7" fmla="*/ 1240439 w 1238250"/>
                          <a:gd name="connsiteY7" fmla="*/ 82002 h 107156"/>
                          <a:gd name="connsiteX8" fmla="*/ 1213272 w 1238250"/>
                          <a:gd name="connsiteY8" fmla="*/ 109169 h 107156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1238250" h="107156">
                            <a:moveTo>
                              <a:pt x="1213272" y="109169"/>
                            </a:moveTo>
                            <a:lnTo>
                              <a:pt x="27865" y="109169"/>
                            </a:lnTo>
                            <a:cubicBezTo>
                              <a:pt x="12860" y="109169"/>
                              <a:pt x="698" y="97007"/>
                              <a:pt x="698" y="82002"/>
                            </a:cubicBezTo>
                            <a:lnTo>
                              <a:pt x="698" y="27865"/>
                            </a:lnTo>
                            <a:cubicBezTo>
                              <a:pt x="698" y="12860"/>
                              <a:pt x="12860" y="698"/>
                              <a:pt x="27865" y="698"/>
                            </a:cubicBezTo>
                            <a:lnTo>
                              <a:pt x="1213272" y="698"/>
                            </a:lnTo>
                            <a:cubicBezTo>
                              <a:pt x="1228277" y="698"/>
                              <a:pt x="1240439" y="12860"/>
                              <a:pt x="1240439" y="27865"/>
                            </a:cubicBezTo>
                            <a:lnTo>
                              <a:pt x="1240439" y="82002"/>
                            </a:lnTo>
                            <a:cubicBezTo>
                              <a:pt x="1240439" y="97007"/>
                              <a:pt x="1228277" y="109169"/>
                              <a:pt x="1213272" y="109169"/>
                            </a:cubicBezTo>
                            <a:close/>
                          </a:path>
                        </a:pathLst>
                      </a:custGeom>
                      <a:solidFill>
                        <a:srgbClr val="DDE6F2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59" name="PA-任意多边形 377"/>
                      <p:cNvSpPr/>
                      <p:nvPr>
                        <p:custDataLst>
                          <p:tags r:id="rId94"/>
                        </p:custDataLst>
                      </p:nvPr>
                    </p:nvSpPr>
                    <p:spPr>
                      <a:xfrm>
                        <a:off x="16017828" y="6080306"/>
                        <a:ext cx="104180" cy="104180"/>
                      </a:xfrm>
                      <a:custGeom>
                        <a:avLst/>
                        <a:gdLst>
                          <a:gd name="connsiteX0" fmla="*/ 105181 w 104179"/>
                          <a:gd name="connsiteY0" fmla="*/ 52939 h 104179"/>
                          <a:gd name="connsiteX1" fmla="*/ 52939 w 104179"/>
                          <a:gd name="connsiteY1" fmla="*/ 105181 h 104179"/>
                          <a:gd name="connsiteX2" fmla="*/ 698 w 104179"/>
                          <a:gd name="connsiteY2" fmla="*/ 52939 h 104179"/>
                          <a:gd name="connsiteX3" fmla="*/ 52939 w 104179"/>
                          <a:gd name="connsiteY3" fmla="*/ 698 h 104179"/>
                          <a:gd name="connsiteX4" fmla="*/ 105181 w 104179"/>
                          <a:gd name="connsiteY4" fmla="*/ 52939 h 104179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104179" h="104179">
                            <a:moveTo>
                              <a:pt x="105181" y="52939"/>
                            </a:moveTo>
                            <a:cubicBezTo>
                              <a:pt x="105181" y="81792"/>
                              <a:pt x="81792" y="105181"/>
                              <a:pt x="52939" y="105181"/>
                            </a:cubicBezTo>
                            <a:cubicBezTo>
                              <a:pt x="24087" y="105181"/>
                              <a:pt x="698" y="81792"/>
                              <a:pt x="698" y="52939"/>
                            </a:cubicBezTo>
                            <a:cubicBezTo>
                              <a:pt x="698" y="24087"/>
                              <a:pt x="24087" y="698"/>
                              <a:pt x="52939" y="698"/>
                            </a:cubicBezTo>
                            <a:cubicBezTo>
                              <a:pt x="81792" y="698"/>
                              <a:pt x="105181" y="24087"/>
                              <a:pt x="105181" y="52939"/>
                            </a:cubicBezTo>
                            <a:close/>
                          </a:path>
                        </a:pathLst>
                      </a:custGeom>
                      <a:solidFill>
                        <a:srgbClr val="FFDB80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60" name="PA-任意多边形 378"/>
                      <p:cNvSpPr/>
                      <p:nvPr>
                        <p:custDataLst>
                          <p:tags r:id="rId95"/>
                        </p:custDataLst>
                      </p:nvPr>
                    </p:nvSpPr>
                    <p:spPr>
                      <a:xfrm>
                        <a:off x="15963452" y="5670478"/>
                        <a:ext cx="44648" cy="47625"/>
                      </a:xfrm>
                      <a:custGeom>
                        <a:avLst/>
                        <a:gdLst>
                          <a:gd name="connsiteX0" fmla="*/ 23022 w 44648"/>
                          <a:gd name="connsiteY0" fmla="*/ 698 h 47625"/>
                          <a:gd name="connsiteX1" fmla="*/ 698 w 44648"/>
                          <a:gd name="connsiteY1" fmla="*/ 23022 h 47625"/>
                          <a:gd name="connsiteX2" fmla="*/ 698 w 44648"/>
                          <a:gd name="connsiteY2" fmla="*/ 25034 h 47625"/>
                          <a:gd name="connsiteX3" fmla="*/ 23022 w 44648"/>
                          <a:gd name="connsiteY3" fmla="*/ 47358 h 47625"/>
                          <a:gd name="connsiteX4" fmla="*/ 45346 w 44648"/>
                          <a:gd name="connsiteY4" fmla="*/ 25034 h 47625"/>
                          <a:gd name="connsiteX5" fmla="*/ 45346 w 44648"/>
                          <a:gd name="connsiteY5" fmla="*/ 23022 h 47625"/>
                          <a:gd name="connsiteX6" fmla="*/ 23022 w 44648"/>
                          <a:gd name="connsiteY6" fmla="*/ 698 h 47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4648" h="47625">
                            <a:moveTo>
                              <a:pt x="23022" y="698"/>
                            </a:moveTo>
                            <a:cubicBezTo>
                              <a:pt x="10690" y="698"/>
                              <a:pt x="698" y="10693"/>
                              <a:pt x="698" y="23022"/>
                            </a:cubicBezTo>
                            <a:lnTo>
                              <a:pt x="698" y="25034"/>
                            </a:lnTo>
                            <a:cubicBezTo>
                              <a:pt x="698" y="37363"/>
                              <a:pt x="10690" y="47358"/>
                              <a:pt x="23022" y="47358"/>
                            </a:cubicBezTo>
                            <a:cubicBezTo>
                              <a:pt x="35354" y="47358"/>
                              <a:pt x="45346" y="37363"/>
                              <a:pt x="45346" y="25034"/>
                            </a:cubicBezTo>
                            <a:lnTo>
                              <a:pt x="45346" y="23022"/>
                            </a:lnTo>
                            <a:cubicBezTo>
                              <a:pt x="45346" y="10693"/>
                              <a:pt x="35351" y="698"/>
                              <a:pt x="23022" y="698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61" name="PA-任意多边形 379"/>
                      <p:cNvSpPr/>
                      <p:nvPr>
                        <p:custDataLst>
                          <p:tags r:id="rId96"/>
                        </p:custDataLst>
                      </p:nvPr>
                    </p:nvSpPr>
                    <p:spPr>
                      <a:xfrm>
                        <a:off x="16143966" y="5670481"/>
                        <a:ext cx="44648" cy="47625"/>
                      </a:xfrm>
                      <a:custGeom>
                        <a:avLst/>
                        <a:gdLst>
                          <a:gd name="connsiteX0" fmla="*/ 698 w 44648"/>
                          <a:gd name="connsiteY0" fmla="*/ 23022 h 47625"/>
                          <a:gd name="connsiteX1" fmla="*/ 698 w 44648"/>
                          <a:gd name="connsiteY1" fmla="*/ 25034 h 47625"/>
                          <a:gd name="connsiteX2" fmla="*/ 23022 w 44648"/>
                          <a:gd name="connsiteY2" fmla="*/ 47358 h 47625"/>
                          <a:gd name="connsiteX3" fmla="*/ 45346 w 44648"/>
                          <a:gd name="connsiteY3" fmla="*/ 25034 h 47625"/>
                          <a:gd name="connsiteX4" fmla="*/ 45346 w 44648"/>
                          <a:gd name="connsiteY4" fmla="*/ 23022 h 47625"/>
                          <a:gd name="connsiteX5" fmla="*/ 23022 w 44648"/>
                          <a:gd name="connsiteY5" fmla="*/ 698 h 47625"/>
                          <a:gd name="connsiteX6" fmla="*/ 698 w 44648"/>
                          <a:gd name="connsiteY6" fmla="*/ 23022 h 4762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</a:cxnLst>
                        <a:rect l="l" t="t" r="r" b="b"/>
                        <a:pathLst>
                          <a:path w="44648" h="47625">
                            <a:moveTo>
                              <a:pt x="698" y="23022"/>
                            </a:moveTo>
                            <a:lnTo>
                              <a:pt x="698" y="25034"/>
                            </a:lnTo>
                            <a:cubicBezTo>
                              <a:pt x="698" y="37363"/>
                              <a:pt x="10690" y="47358"/>
                              <a:pt x="23022" y="47358"/>
                            </a:cubicBezTo>
                            <a:cubicBezTo>
                              <a:pt x="35354" y="47358"/>
                              <a:pt x="45346" y="37363"/>
                              <a:pt x="45346" y="25034"/>
                            </a:cubicBezTo>
                            <a:lnTo>
                              <a:pt x="45346" y="23022"/>
                            </a:lnTo>
                            <a:cubicBezTo>
                              <a:pt x="45346" y="10693"/>
                              <a:pt x="35354" y="698"/>
                              <a:pt x="23022" y="698"/>
                            </a:cubicBezTo>
                            <a:cubicBezTo>
                              <a:pt x="10690" y="695"/>
                              <a:pt x="698" y="10690"/>
                              <a:pt x="698" y="23022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62" name="PA-任意多边形 380"/>
                      <p:cNvSpPr/>
                      <p:nvPr>
                        <p:custDataLst>
                          <p:tags r:id="rId97"/>
                        </p:custDataLst>
                      </p:nvPr>
                    </p:nvSpPr>
                    <p:spPr>
                      <a:xfrm>
                        <a:off x="15359109" y="5238056"/>
                        <a:ext cx="1282898" cy="1524000"/>
                      </a:xfrm>
                      <a:custGeom>
                        <a:avLst/>
                        <a:gdLst>
                          <a:gd name="connsiteX0" fmla="*/ 1235599 w 1282898"/>
                          <a:gd name="connsiteY0" fmla="*/ 1027265 h 1524000"/>
                          <a:gd name="connsiteX1" fmla="*/ 1052231 w 1282898"/>
                          <a:gd name="connsiteY1" fmla="*/ 1027265 h 1524000"/>
                          <a:gd name="connsiteX2" fmla="*/ 1052231 w 1282898"/>
                          <a:gd name="connsiteY2" fmla="*/ 767971 h 1524000"/>
                          <a:gd name="connsiteX3" fmla="*/ 1002731 w 1282898"/>
                          <a:gd name="connsiteY3" fmla="*/ 718501 h 1524000"/>
                          <a:gd name="connsiteX4" fmla="*/ 954841 w 1282898"/>
                          <a:gd name="connsiteY4" fmla="*/ 718501 h 1524000"/>
                          <a:gd name="connsiteX5" fmla="*/ 932094 w 1282898"/>
                          <a:gd name="connsiteY5" fmla="*/ 691378 h 1524000"/>
                          <a:gd name="connsiteX6" fmla="*/ 914520 w 1282898"/>
                          <a:gd name="connsiteY6" fmla="*/ 643542 h 1524000"/>
                          <a:gd name="connsiteX7" fmla="*/ 889651 w 1282898"/>
                          <a:gd name="connsiteY7" fmla="*/ 618673 h 1524000"/>
                          <a:gd name="connsiteX8" fmla="*/ 923896 w 1282898"/>
                          <a:gd name="connsiteY8" fmla="*/ 584091 h 1524000"/>
                          <a:gd name="connsiteX9" fmla="*/ 920890 w 1282898"/>
                          <a:gd name="connsiteY9" fmla="*/ 552664 h 1524000"/>
                          <a:gd name="connsiteX10" fmla="*/ 889461 w 1282898"/>
                          <a:gd name="connsiteY10" fmla="*/ 555671 h 1524000"/>
                          <a:gd name="connsiteX11" fmla="*/ 717305 w 1282898"/>
                          <a:gd name="connsiteY11" fmla="*/ 636853 h 1524000"/>
                          <a:gd name="connsiteX12" fmla="*/ 494241 w 1282898"/>
                          <a:gd name="connsiteY12" fmla="*/ 413790 h 1524000"/>
                          <a:gd name="connsiteX13" fmla="*/ 497036 w 1282898"/>
                          <a:gd name="connsiteY13" fmla="*/ 378446 h 1524000"/>
                          <a:gd name="connsiteX14" fmla="*/ 645115 w 1282898"/>
                          <a:gd name="connsiteY14" fmla="*/ 364700 h 1524000"/>
                          <a:gd name="connsiteX15" fmla="*/ 637655 w 1282898"/>
                          <a:gd name="connsiteY15" fmla="*/ 380622 h 1524000"/>
                          <a:gd name="connsiteX16" fmla="*/ 636884 w 1282898"/>
                          <a:gd name="connsiteY16" fmla="*/ 397702 h 1524000"/>
                          <a:gd name="connsiteX17" fmla="*/ 648424 w 1282898"/>
                          <a:gd name="connsiteY17" fmla="*/ 410316 h 1524000"/>
                          <a:gd name="connsiteX18" fmla="*/ 770773 w 1282898"/>
                          <a:gd name="connsiteY18" fmla="*/ 433432 h 1524000"/>
                          <a:gd name="connsiteX19" fmla="*/ 939380 w 1282898"/>
                          <a:gd name="connsiteY19" fmla="*/ 392534 h 1524000"/>
                          <a:gd name="connsiteX20" fmla="*/ 940398 w 1282898"/>
                          <a:gd name="connsiteY20" fmla="*/ 413787 h 1524000"/>
                          <a:gd name="connsiteX21" fmla="*/ 931055 w 1282898"/>
                          <a:gd name="connsiteY21" fmla="*/ 477720 h 1524000"/>
                          <a:gd name="connsiteX22" fmla="*/ 946081 w 1282898"/>
                          <a:gd name="connsiteY22" fmla="*/ 505489 h 1524000"/>
                          <a:gd name="connsiteX23" fmla="*/ 952462 w 1282898"/>
                          <a:gd name="connsiteY23" fmla="*/ 506423 h 1524000"/>
                          <a:gd name="connsiteX24" fmla="*/ 973852 w 1282898"/>
                          <a:gd name="connsiteY24" fmla="*/ 490466 h 1524000"/>
                          <a:gd name="connsiteX25" fmla="*/ 985050 w 1282898"/>
                          <a:gd name="connsiteY25" fmla="*/ 413787 h 1524000"/>
                          <a:gd name="connsiteX26" fmla="*/ 979159 w 1282898"/>
                          <a:gd name="connsiteY26" fmla="*/ 357819 h 1524000"/>
                          <a:gd name="connsiteX27" fmla="*/ 985059 w 1282898"/>
                          <a:gd name="connsiteY27" fmla="*/ 243486 h 1524000"/>
                          <a:gd name="connsiteX28" fmla="*/ 865964 w 1282898"/>
                          <a:gd name="connsiteY28" fmla="*/ 74611 h 1524000"/>
                          <a:gd name="connsiteX29" fmla="*/ 754715 w 1282898"/>
                          <a:gd name="connsiteY29" fmla="*/ 48765 h 1524000"/>
                          <a:gd name="connsiteX30" fmla="*/ 644278 w 1282898"/>
                          <a:gd name="connsiteY30" fmla="*/ 8528 h 1524000"/>
                          <a:gd name="connsiteX31" fmla="*/ 613384 w 1282898"/>
                          <a:gd name="connsiteY31" fmla="*/ 1512 h 1524000"/>
                          <a:gd name="connsiteX32" fmla="*/ 587771 w 1282898"/>
                          <a:gd name="connsiteY32" fmla="*/ 20488 h 1524000"/>
                          <a:gd name="connsiteX33" fmla="*/ 572338 w 1282898"/>
                          <a:gd name="connsiteY33" fmla="*/ 81891 h 1524000"/>
                          <a:gd name="connsiteX34" fmla="*/ 493215 w 1282898"/>
                          <a:gd name="connsiteY34" fmla="*/ 122762 h 1524000"/>
                          <a:gd name="connsiteX35" fmla="*/ 390568 w 1282898"/>
                          <a:gd name="connsiteY35" fmla="*/ 328098 h 1524000"/>
                          <a:gd name="connsiteX36" fmla="*/ 399289 w 1282898"/>
                          <a:gd name="connsiteY36" fmla="*/ 346118 h 1524000"/>
                          <a:gd name="connsiteX37" fmla="*/ 453168 w 1282898"/>
                          <a:gd name="connsiteY37" fmla="*/ 370130 h 1524000"/>
                          <a:gd name="connsiteX38" fmla="*/ 449593 w 1282898"/>
                          <a:gd name="connsiteY38" fmla="*/ 413784 h 1524000"/>
                          <a:gd name="connsiteX39" fmla="*/ 545075 w 1282898"/>
                          <a:gd name="connsiteY39" fmla="*/ 618565 h 1524000"/>
                          <a:gd name="connsiteX40" fmla="*/ 520141 w 1282898"/>
                          <a:gd name="connsiteY40" fmla="*/ 643521 h 1524000"/>
                          <a:gd name="connsiteX41" fmla="*/ 502272 w 1282898"/>
                          <a:gd name="connsiteY41" fmla="*/ 686604 h 1524000"/>
                          <a:gd name="connsiteX42" fmla="*/ 502504 w 1282898"/>
                          <a:gd name="connsiteY42" fmla="*/ 691396 h 1524000"/>
                          <a:gd name="connsiteX43" fmla="*/ 479835 w 1282898"/>
                          <a:gd name="connsiteY43" fmla="*/ 718495 h 1524000"/>
                          <a:gd name="connsiteX44" fmla="*/ 420569 w 1282898"/>
                          <a:gd name="connsiteY44" fmla="*/ 718495 h 1524000"/>
                          <a:gd name="connsiteX45" fmla="*/ 371068 w 1282898"/>
                          <a:gd name="connsiteY45" fmla="*/ 767965 h 1524000"/>
                          <a:gd name="connsiteX46" fmla="*/ 371068 w 1282898"/>
                          <a:gd name="connsiteY46" fmla="*/ 817584 h 1524000"/>
                          <a:gd name="connsiteX47" fmla="*/ 393393 w 1282898"/>
                          <a:gd name="connsiteY47" fmla="*/ 839909 h 1524000"/>
                          <a:gd name="connsiteX48" fmla="*/ 415717 w 1282898"/>
                          <a:gd name="connsiteY48" fmla="*/ 817584 h 1524000"/>
                          <a:gd name="connsiteX49" fmla="*/ 415717 w 1282898"/>
                          <a:gd name="connsiteY49" fmla="*/ 767965 h 1524000"/>
                          <a:gd name="connsiteX50" fmla="*/ 420569 w 1282898"/>
                          <a:gd name="connsiteY50" fmla="*/ 763143 h 1524000"/>
                          <a:gd name="connsiteX51" fmla="*/ 491253 w 1282898"/>
                          <a:gd name="connsiteY51" fmla="*/ 763143 h 1524000"/>
                          <a:gd name="connsiteX52" fmla="*/ 491274 w 1282898"/>
                          <a:gd name="connsiteY52" fmla="*/ 763143 h 1524000"/>
                          <a:gd name="connsiteX53" fmla="*/ 491298 w 1282898"/>
                          <a:gd name="connsiteY53" fmla="*/ 763143 h 1524000"/>
                          <a:gd name="connsiteX54" fmla="*/ 943318 w 1282898"/>
                          <a:gd name="connsiteY54" fmla="*/ 763143 h 1524000"/>
                          <a:gd name="connsiteX55" fmla="*/ 943366 w 1282898"/>
                          <a:gd name="connsiteY55" fmla="*/ 763146 h 1524000"/>
                          <a:gd name="connsiteX56" fmla="*/ 943405 w 1282898"/>
                          <a:gd name="connsiteY56" fmla="*/ 763143 h 1524000"/>
                          <a:gd name="connsiteX57" fmla="*/ 1002725 w 1282898"/>
                          <a:gd name="connsiteY57" fmla="*/ 763143 h 1524000"/>
                          <a:gd name="connsiteX58" fmla="*/ 1007577 w 1282898"/>
                          <a:gd name="connsiteY58" fmla="*/ 767965 h 1524000"/>
                          <a:gd name="connsiteX59" fmla="*/ 1007577 w 1282898"/>
                          <a:gd name="connsiteY59" fmla="*/ 1027256 h 1524000"/>
                          <a:gd name="connsiteX60" fmla="*/ 415711 w 1282898"/>
                          <a:gd name="connsiteY60" fmla="*/ 1027256 h 1524000"/>
                          <a:gd name="connsiteX61" fmla="*/ 415711 w 1282898"/>
                          <a:gd name="connsiteY61" fmla="*/ 910221 h 1524000"/>
                          <a:gd name="connsiteX62" fmla="*/ 393387 w 1282898"/>
                          <a:gd name="connsiteY62" fmla="*/ 887897 h 1524000"/>
                          <a:gd name="connsiteX63" fmla="*/ 371062 w 1282898"/>
                          <a:gd name="connsiteY63" fmla="*/ 910221 h 1524000"/>
                          <a:gd name="connsiteX64" fmla="*/ 371062 w 1282898"/>
                          <a:gd name="connsiteY64" fmla="*/ 1027262 h 1524000"/>
                          <a:gd name="connsiteX65" fmla="*/ 304896 w 1282898"/>
                          <a:gd name="connsiteY65" fmla="*/ 1027262 h 1524000"/>
                          <a:gd name="connsiteX66" fmla="*/ 304896 w 1282898"/>
                          <a:gd name="connsiteY66" fmla="*/ 1005798 h 1524000"/>
                          <a:gd name="connsiteX67" fmla="*/ 255396 w 1282898"/>
                          <a:gd name="connsiteY67" fmla="*/ 956298 h 1524000"/>
                          <a:gd name="connsiteX68" fmla="*/ 220928 w 1282898"/>
                          <a:gd name="connsiteY68" fmla="*/ 956298 h 1524000"/>
                          <a:gd name="connsiteX69" fmla="*/ 116435 w 1282898"/>
                          <a:gd name="connsiteY69" fmla="*/ 808676 h 1524000"/>
                          <a:gd name="connsiteX70" fmla="*/ 238882 w 1282898"/>
                          <a:gd name="connsiteY70" fmla="*/ 663732 h 1524000"/>
                          <a:gd name="connsiteX71" fmla="*/ 243814 w 1282898"/>
                          <a:gd name="connsiteY71" fmla="*/ 663732 h 1524000"/>
                          <a:gd name="connsiteX72" fmla="*/ 282280 w 1282898"/>
                          <a:gd name="connsiteY72" fmla="*/ 695905 h 1524000"/>
                          <a:gd name="connsiteX73" fmla="*/ 401691 w 1282898"/>
                          <a:gd name="connsiteY73" fmla="*/ 695905 h 1524000"/>
                          <a:gd name="connsiteX74" fmla="*/ 440812 w 1282898"/>
                          <a:gd name="connsiteY74" fmla="*/ 656785 h 1524000"/>
                          <a:gd name="connsiteX75" fmla="*/ 440812 w 1282898"/>
                          <a:gd name="connsiteY75" fmla="*/ 623593 h 1524000"/>
                          <a:gd name="connsiteX76" fmla="*/ 401691 w 1282898"/>
                          <a:gd name="connsiteY76" fmla="*/ 584472 h 1524000"/>
                          <a:gd name="connsiteX77" fmla="*/ 282280 w 1282898"/>
                          <a:gd name="connsiteY77" fmla="*/ 584472 h 1524000"/>
                          <a:gd name="connsiteX78" fmla="*/ 243442 w 1282898"/>
                          <a:gd name="connsiteY78" fmla="*/ 619080 h 1524000"/>
                          <a:gd name="connsiteX79" fmla="*/ 228518 w 1282898"/>
                          <a:gd name="connsiteY79" fmla="*/ 619080 h 1524000"/>
                          <a:gd name="connsiteX80" fmla="*/ 211465 w 1282898"/>
                          <a:gd name="connsiteY80" fmla="*/ 626998 h 1524000"/>
                          <a:gd name="connsiteX81" fmla="*/ 71180 w 1282898"/>
                          <a:gd name="connsiteY81" fmla="*/ 793060 h 1524000"/>
                          <a:gd name="connsiteX82" fmla="*/ 70010 w 1282898"/>
                          <a:gd name="connsiteY82" fmla="*/ 820364 h 1524000"/>
                          <a:gd name="connsiteX83" fmla="*/ 169668 w 1282898"/>
                          <a:gd name="connsiteY83" fmla="*/ 961159 h 1524000"/>
                          <a:gd name="connsiteX84" fmla="*/ 141424 w 1282898"/>
                          <a:gd name="connsiteY84" fmla="*/ 1005795 h 1524000"/>
                          <a:gd name="connsiteX85" fmla="*/ 141424 w 1282898"/>
                          <a:gd name="connsiteY85" fmla="*/ 1027259 h 1524000"/>
                          <a:gd name="connsiteX86" fmla="*/ 50189 w 1282898"/>
                          <a:gd name="connsiteY86" fmla="*/ 1027259 h 1524000"/>
                          <a:gd name="connsiteX87" fmla="*/ 698 w 1282898"/>
                          <a:gd name="connsiteY87" fmla="*/ 1076751 h 1524000"/>
                          <a:gd name="connsiteX88" fmla="*/ 698 w 1282898"/>
                          <a:gd name="connsiteY88" fmla="*/ 1130888 h 1524000"/>
                          <a:gd name="connsiteX89" fmla="*/ 46281 w 1282898"/>
                          <a:gd name="connsiteY89" fmla="*/ 1180183 h 1524000"/>
                          <a:gd name="connsiteX90" fmla="*/ 46281 w 1282898"/>
                          <a:gd name="connsiteY90" fmla="*/ 1475205 h 1524000"/>
                          <a:gd name="connsiteX91" fmla="*/ 95772 w 1282898"/>
                          <a:gd name="connsiteY91" fmla="*/ 1524697 h 1524000"/>
                          <a:gd name="connsiteX92" fmla="*/ 1190013 w 1282898"/>
                          <a:gd name="connsiteY92" fmla="*/ 1524697 h 1524000"/>
                          <a:gd name="connsiteX93" fmla="*/ 1239504 w 1282898"/>
                          <a:gd name="connsiteY93" fmla="*/ 1475205 h 1524000"/>
                          <a:gd name="connsiteX94" fmla="*/ 1239504 w 1282898"/>
                          <a:gd name="connsiteY94" fmla="*/ 1395597 h 1524000"/>
                          <a:gd name="connsiteX95" fmla="*/ 1217180 w 1282898"/>
                          <a:gd name="connsiteY95" fmla="*/ 1373273 h 1524000"/>
                          <a:gd name="connsiteX96" fmla="*/ 1194856 w 1282898"/>
                          <a:gd name="connsiteY96" fmla="*/ 1395597 h 1524000"/>
                          <a:gd name="connsiteX97" fmla="*/ 1194856 w 1282898"/>
                          <a:gd name="connsiteY97" fmla="*/ 1475205 h 1524000"/>
                          <a:gd name="connsiteX98" fmla="*/ 1190013 w 1282898"/>
                          <a:gd name="connsiteY98" fmla="*/ 1480048 h 1524000"/>
                          <a:gd name="connsiteX99" fmla="*/ 95775 w 1282898"/>
                          <a:gd name="connsiteY99" fmla="*/ 1480048 h 1524000"/>
                          <a:gd name="connsiteX100" fmla="*/ 90932 w 1282898"/>
                          <a:gd name="connsiteY100" fmla="*/ 1475205 h 1524000"/>
                          <a:gd name="connsiteX101" fmla="*/ 90932 w 1282898"/>
                          <a:gd name="connsiteY101" fmla="*/ 1182213 h 1524000"/>
                          <a:gd name="connsiteX102" fmla="*/ 1194859 w 1282898"/>
                          <a:gd name="connsiteY102" fmla="*/ 1182213 h 1524000"/>
                          <a:gd name="connsiteX103" fmla="*/ 1194859 w 1282898"/>
                          <a:gd name="connsiteY103" fmla="*/ 1302577 h 1524000"/>
                          <a:gd name="connsiteX104" fmla="*/ 1217183 w 1282898"/>
                          <a:gd name="connsiteY104" fmla="*/ 1324901 h 1524000"/>
                          <a:gd name="connsiteX105" fmla="*/ 1239507 w 1282898"/>
                          <a:gd name="connsiteY105" fmla="*/ 1302577 h 1524000"/>
                          <a:gd name="connsiteX106" fmla="*/ 1239507 w 1282898"/>
                          <a:gd name="connsiteY106" fmla="*/ 1180186 h 1524000"/>
                          <a:gd name="connsiteX107" fmla="*/ 1285090 w 1282898"/>
                          <a:gd name="connsiteY107" fmla="*/ 1130891 h 1524000"/>
                          <a:gd name="connsiteX108" fmla="*/ 1285090 w 1282898"/>
                          <a:gd name="connsiteY108" fmla="*/ 1076754 h 1524000"/>
                          <a:gd name="connsiteX109" fmla="*/ 1235599 w 1282898"/>
                          <a:gd name="connsiteY109" fmla="*/ 1027265 h 1524000"/>
                          <a:gd name="connsiteX110" fmla="*/ 602386 w 1282898"/>
                          <a:gd name="connsiteY110" fmla="*/ 119628 h 1524000"/>
                          <a:gd name="connsiteX111" fmla="*/ 617153 w 1282898"/>
                          <a:gd name="connsiteY111" fmla="*/ 108984 h 1524000"/>
                          <a:gd name="connsiteX112" fmla="*/ 619084 w 1282898"/>
                          <a:gd name="connsiteY112" fmla="*/ 90883 h 1524000"/>
                          <a:gd name="connsiteX113" fmla="*/ 623523 w 1282898"/>
                          <a:gd name="connsiteY113" fmla="*/ 48723 h 1524000"/>
                          <a:gd name="connsiteX114" fmla="*/ 747809 w 1282898"/>
                          <a:gd name="connsiteY114" fmla="*/ 92875 h 1524000"/>
                          <a:gd name="connsiteX115" fmla="*/ 851518 w 1282898"/>
                          <a:gd name="connsiteY115" fmla="*/ 116857 h 1524000"/>
                          <a:gd name="connsiteX116" fmla="*/ 936377 w 1282898"/>
                          <a:gd name="connsiteY116" fmla="*/ 343614 h 1524000"/>
                          <a:gd name="connsiteX117" fmla="*/ 688459 w 1282898"/>
                          <a:gd name="connsiteY117" fmla="*/ 377416 h 1524000"/>
                          <a:gd name="connsiteX118" fmla="*/ 706979 w 1282898"/>
                          <a:gd name="connsiteY118" fmla="*/ 337882 h 1524000"/>
                          <a:gd name="connsiteX119" fmla="*/ 703288 w 1282898"/>
                          <a:gd name="connsiteY119" fmla="*/ 313402 h 1524000"/>
                          <a:gd name="connsiteX120" fmla="*/ 679277 w 1282898"/>
                          <a:gd name="connsiteY120" fmla="*/ 307381 h 1524000"/>
                          <a:gd name="connsiteX121" fmla="*/ 435695 w 1282898"/>
                          <a:gd name="connsiteY121" fmla="*/ 315938 h 1524000"/>
                          <a:gd name="connsiteX122" fmla="*/ 602386 w 1282898"/>
                          <a:gd name="connsiteY122" fmla="*/ 119628 h 1524000"/>
                          <a:gd name="connsiteX123" fmla="*/ 801953 w 1282898"/>
                          <a:gd name="connsiteY123" fmla="*/ 718501 h 1524000"/>
                          <a:gd name="connsiteX124" fmla="*/ 864142 w 1282898"/>
                          <a:gd name="connsiteY124" fmla="*/ 656308 h 1524000"/>
                          <a:gd name="connsiteX125" fmla="*/ 882942 w 1282898"/>
                          <a:gd name="connsiteY125" fmla="*/ 675111 h 1524000"/>
                          <a:gd name="connsiteX126" fmla="*/ 882942 w 1282898"/>
                          <a:gd name="connsiteY126" fmla="*/ 698129 h 1524000"/>
                          <a:gd name="connsiteX127" fmla="*/ 862573 w 1282898"/>
                          <a:gd name="connsiteY127" fmla="*/ 718498 h 1524000"/>
                          <a:gd name="connsiteX128" fmla="*/ 801953 w 1282898"/>
                          <a:gd name="connsiteY128" fmla="*/ 718501 h 1524000"/>
                          <a:gd name="connsiteX129" fmla="*/ 801953 w 1282898"/>
                          <a:gd name="connsiteY129" fmla="*/ 718501 h 1524000"/>
                          <a:gd name="connsiteX130" fmla="*/ 717308 w 1282898"/>
                          <a:gd name="connsiteY130" fmla="*/ 681502 h 1524000"/>
                          <a:gd name="connsiteX131" fmla="*/ 784266 w 1282898"/>
                          <a:gd name="connsiteY131" fmla="*/ 673042 h 1524000"/>
                          <a:gd name="connsiteX132" fmla="*/ 738808 w 1282898"/>
                          <a:gd name="connsiteY132" fmla="*/ 718501 h 1524000"/>
                          <a:gd name="connsiteX133" fmla="*/ 695808 w 1282898"/>
                          <a:gd name="connsiteY133" fmla="*/ 718501 h 1524000"/>
                          <a:gd name="connsiteX134" fmla="*/ 650326 w 1282898"/>
                          <a:gd name="connsiteY134" fmla="*/ 673019 h 1524000"/>
                          <a:gd name="connsiteX135" fmla="*/ 717308 w 1282898"/>
                          <a:gd name="connsiteY135" fmla="*/ 681502 h 1524000"/>
                          <a:gd name="connsiteX136" fmla="*/ 572073 w 1282898"/>
                          <a:gd name="connsiteY136" fmla="*/ 718501 h 1524000"/>
                          <a:gd name="connsiteX137" fmla="*/ 551704 w 1282898"/>
                          <a:gd name="connsiteY137" fmla="*/ 698132 h 1524000"/>
                          <a:gd name="connsiteX138" fmla="*/ 546927 w 1282898"/>
                          <a:gd name="connsiteY138" fmla="*/ 686610 h 1524000"/>
                          <a:gd name="connsiteX139" fmla="*/ 551710 w 1282898"/>
                          <a:gd name="connsiteY139" fmla="*/ 675105 h 1524000"/>
                          <a:gd name="connsiteX140" fmla="*/ 570483 w 1282898"/>
                          <a:gd name="connsiteY140" fmla="*/ 656314 h 1524000"/>
                          <a:gd name="connsiteX141" fmla="*/ 632667 w 1282898"/>
                          <a:gd name="connsiteY141" fmla="*/ 718498 h 1524000"/>
                          <a:gd name="connsiteX142" fmla="*/ 572073 w 1282898"/>
                          <a:gd name="connsiteY142" fmla="*/ 718498 h 1524000"/>
                          <a:gd name="connsiteX143" fmla="*/ 572073 w 1282898"/>
                          <a:gd name="connsiteY143" fmla="*/ 718501 h 1524000"/>
                          <a:gd name="connsiteX144" fmla="*/ 287817 w 1282898"/>
                          <a:gd name="connsiteY144" fmla="*/ 629120 h 1524000"/>
                          <a:gd name="connsiteX145" fmla="*/ 396170 w 1282898"/>
                          <a:gd name="connsiteY145" fmla="*/ 629120 h 1524000"/>
                          <a:gd name="connsiteX146" fmla="*/ 396170 w 1282898"/>
                          <a:gd name="connsiteY146" fmla="*/ 651257 h 1524000"/>
                          <a:gd name="connsiteX147" fmla="*/ 287817 w 1282898"/>
                          <a:gd name="connsiteY147" fmla="*/ 651257 h 1524000"/>
                          <a:gd name="connsiteX148" fmla="*/ 287817 w 1282898"/>
                          <a:gd name="connsiteY148" fmla="*/ 629120 h 1524000"/>
                          <a:gd name="connsiteX149" fmla="*/ 287817 w 1282898"/>
                          <a:gd name="connsiteY149" fmla="*/ 629120 h 1524000"/>
                          <a:gd name="connsiteX150" fmla="*/ 186081 w 1282898"/>
                          <a:gd name="connsiteY150" fmla="*/ 1005801 h 1524000"/>
                          <a:gd name="connsiteX151" fmla="*/ 190933 w 1282898"/>
                          <a:gd name="connsiteY151" fmla="*/ 1000950 h 1524000"/>
                          <a:gd name="connsiteX152" fmla="*/ 209384 w 1282898"/>
                          <a:gd name="connsiteY152" fmla="*/ 1000950 h 1524000"/>
                          <a:gd name="connsiteX153" fmla="*/ 209408 w 1282898"/>
                          <a:gd name="connsiteY153" fmla="*/ 1000950 h 1524000"/>
                          <a:gd name="connsiteX154" fmla="*/ 209426 w 1282898"/>
                          <a:gd name="connsiteY154" fmla="*/ 1000950 h 1524000"/>
                          <a:gd name="connsiteX155" fmla="*/ 255405 w 1282898"/>
                          <a:gd name="connsiteY155" fmla="*/ 1000950 h 1524000"/>
                          <a:gd name="connsiteX156" fmla="*/ 260257 w 1282898"/>
                          <a:gd name="connsiteY156" fmla="*/ 1005801 h 1524000"/>
                          <a:gd name="connsiteX157" fmla="*/ 260257 w 1282898"/>
                          <a:gd name="connsiteY157" fmla="*/ 1027265 h 1524000"/>
                          <a:gd name="connsiteX158" fmla="*/ 186093 w 1282898"/>
                          <a:gd name="connsiteY158" fmla="*/ 1027265 h 1524000"/>
                          <a:gd name="connsiteX159" fmla="*/ 186081 w 1282898"/>
                          <a:gd name="connsiteY159" fmla="*/ 1005801 h 1524000"/>
                          <a:gd name="connsiteX160" fmla="*/ 1240442 w 1282898"/>
                          <a:gd name="connsiteY160" fmla="*/ 1130894 h 1524000"/>
                          <a:gd name="connsiteX161" fmla="*/ 1235599 w 1282898"/>
                          <a:gd name="connsiteY161" fmla="*/ 1135737 h 1524000"/>
                          <a:gd name="connsiteX162" fmla="*/ 50189 w 1282898"/>
                          <a:gd name="connsiteY162" fmla="*/ 1135737 h 1524000"/>
                          <a:gd name="connsiteX163" fmla="*/ 45346 w 1282898"/>
                          <a:gd name="connsiteY163" fmla="*/ 1130894 h 1524000"/>
                          <a:gd name="connsiteX164" fmla="*/ 45346 w 1282898"/>
                          <a:gd name="connsiteY164" fmla="*/ 1076757 h 1524000"/>
                          <a:gd name="connsiteX165" fmla="*/ 50189 w 1282898"/>
                          <a:gd name="connsiteY165" fmla="*/ 1071914 h 1524000"/>
                          <a:gd name="connsiteX166" fmla="*/ 1235599 w 1282898"/>
                          <a:gd name="connsiteY166" fmla="*/ 1071914 h 1524000"/>
                          <a:gd name="connsiteX167" fmla="*/ 1240442 w 1282898"/>
                          <a:gd name="connsiteY167" fmla="*/ 1076757 h 1524000"/>
                          <a:gd name="connsiteX168" fmla="*/ 1240442 w 1282898"/>
                          <a:gd name="connsiteY168" fmla="*/ 1130894 h 1524000"/>
                          <a:gd name="connsiteX169" fmla="*/ 1240442 w 1282898"/>
                          <a:gd name="connsiteY169" fmla="*/ 1130894 h 15240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  <a:cxn ang="0">
                            <a:pos x="connsiteX34" y="connsiteY34"/>
                          </a:cxn>
                          <a:cxn ang="0">
                            <a:pos x="connsiteX35" y="connsiteY35"/>
                          </a:cxn>
                          <a:cxn ang="0">
                            <a:pos x="connsiteX36" y="connsiteY36"/>
                          </a:cxn>
                          <a:cxn ang="0">
                            <a:pos x="connsiteX37" y="connsiteY37"/>
                          </a:cxn>
                          <a:cxn ang="0">
                            <a:pos x="connsiteX38" y="connsiteY38"/>
                          </a:cxn>
                          <a:cxn ang="0">
                            <a:pos x="connsiteX39" y="connsiteY39"/>
                          </a:cxn>
                          <a:cxn ang="0">
                            <a:pos x="connsiteX40" y="connsiteY40"/>
                          </a:cxn>
                          <a:cxn ang="0">
                            <a:pos x="connsiteX41" y="connsiteY41"/>
                          </a:cxn>
                          <a:cxn ang="0">
                            <a:pos x="connsiteX42" y="connsiteY42"/>
                          </a:cxn>
                          <a:cxn ang="0">
                            <a:pos x="connsiteX43" y="connsiteY43"/>
                          </a:cxn>
                          <a:cxn ang="0">
                            <a:pos x="connsiteX44" y="connsiteY44"/>
                          </a:cxn>
                          <a:cxn ang="0">
                            <a:pos x="connsiteX45" y="connsiteY45"/>
                          </a:cxn>
                          <a:cxn ang="0">
                            <a:pos x="connsiteX46" y="connsiteY46"/>
                          </a:cxn>
                          <a:cxn ang="0">
                            <a:pos x="connsiteX47" y="connsiteY47"/>
                          </a:cxn>
                          <a:cxn ang="0">
                            <a:pos x="connsiteX48" y="connsiteY48"/>
                          </a:cxn>
                          <a:cxn ang="0">
                            <a:pos x="connsiteX49" y="connsiteY49"/>
                          </a:cxn>
                          <a:cxn ang="0">
                            <a:pos x="connsiteX50" y="connsiteY50"/>
                          </a:cxn>
                          <a:cxn ang="0">
                            <a:pos x="connsiteX51" y="connsiteY51"/>
                          </a:cxn>
                          <a:cxn ang="0">
                            <a:pos x="connsiteX52" y="connsiteY52"/>
                          </a:cxn>
                          <a:cxn ang="0">
                            <a:pos x="connsiteX53" y="connsiteY53"/>
                          </a:cxn>
                          <a:cxn ang="0">
                            <a:pos x="connsiteX54" y="connsiteY54"/>
                          </a:cxn>
                          <a:cxn ang="0">
                            <a:pos x="connsiteX55" y="connsiteY55"/>
                          </a:cxn>
                          <a:cxn ang="0">
                            <a:pos x="connsiteX56" y="connsiteY56"/>
                          </a:cxn>
                          <a:cxn ang="0">
                            <a:pos x="connsiteX57" y="connsiteY57"/>
                          </a:cxn>
                          <a:cxn ang="0">
                            <a:pos x="connsiteX58" y="connsiteY58"/>
                          </a:cxn>
                          <a:cxn ang="0">
                            <a:pos x="connsiteX59" y="connsiteY59"/>
                          </a:cxn>
                          <a:cxn ang="0">
                            <a:pos x="connsiteX60" y="connsiteY60"/>
                          </a:cxn>
                          <a:cxn ang="0">
                            <a:pos x="connsiteX61" y="connsiteY61"/>
                          </a:cxn>
                          <a:cxn ang="0">
                            <a:pos x="connsiteX62" y="connsiteY62"/>
                          </a:cxn>
                          <a:cxn ang="0">
                            <a:pos x="connsiteX63" y="connsiteY63"/>
                          </a:cxn>
                          <a:cxn ang="0">
                            <a:pos x="connsiteX64" y="connsiteY64"/>
                          </a:cxn>
                          <a:cxn ang="0">
                            <a:pos x="connsiteX65" y="connsiteY65"/>
                          </a:cxn>
                          <a:cxn ang="0">
                            <a:pos x="connsiteX66" y="connsiteY66"/>
                          </a:cxn>
                          <a:cxn ang="0">
                            <a:pos x="connsiteX67" y="connsiteY67"/>
                          </a:cxn>
                          <a:cxn ang="0">
                            <a:pos x="connsiteX68" y="connsiteY68"/>
                          </a:cxn>
                          <a:cxn ang="0">
                            <a:pos x="connsiteX69" y="connsiteY69"/>
                          </a:cxn>
                          <a:cxn ang="0">
                            <a:pos x="connsiteX70" y="connsiteY70"/>
                          </a:cxn>
                          <a:cxn ang="0">
                            <a:pos x="connsiteX71" y="connsiteY71"/>
                          </a:cxn>
                          <a:cxn ang="0">
                            <a:pos x="connsiteX72" y="connsiteY72"/>
                          </a:cxn>
                          <a:cxn ang="0">
                            <a:pos x="connsiteX73" y="connsiteY73"/>
                          </a:cxn>
                          <a:cxn ang="0">
                            <a:pos x="connsiteX74" y="connsiteY74"/>
                          </a:cxn>
                          <a:cxn ang="0">
                            <a:pos x="connsiteX75" y="connsiteY75"/>
                          </a:cxn>
                          <a:cxn ang="0">
                            <a:pos x="connsiteX76" y="connsiteY76"/>
                          </a:cxn>
                          <a:cxn ang="0">
                            <a:pos x="connsiteX77" y="connsiteY77"/>
                          </a:cxn>
                          <a:cxn ang="0">
                            <a:pos x="connsiteX78" y="connsiteY78"/>
                          </a:cxn>
                          <a:cxn ang="0">
                            <a:pos x="connsiteX79" y="connsiteY79"/>
                          </a:cxn>
                          <a:cxn ang="0">
                            <a:pos x="connsiteX80" y="connsiteY80"/>
                          </a:cxn>
                          <a:cxn ang="0">
                            <a:pos x="connsiteX81" y="connsiteY81"/>
                          </a:cxn>
                          <a:cxn ang="0">
                            <a:pos x="connsiteX82" y="connsiteY82"/>
                          </a:cxn>
                          <a:cxn ang="0">
                            <a:pos x="connsiteX83" y="connsiteY83"/>
                          </a:cxn>
                          <a:cxn ang="0">
                            <a:pos x="connsiteX84" y="connsiteY84"/>
                          </a:cxn>
                          <a:cxn ang="0">
                            <a:pos x="connsiteX85" y="connsiteY85"/>
                          </a:cxn>
                          <a:cxn ang="0">
                            <a:pos x="connsiteX86" y="connsiteY86"/>
                          </a:cxn>
                          <a:cxn ang="0">
                            <a:pos x="connsiteX87" y="connsiteY87"/>
                          </a:cxn>
                          <a:cxn ang="0">
                            <a:pos x="connsiteX88" y="connsiteY88"/>
                          </a:cxn>
                          <a:cxn ang="0">
                            <a:pos x="connsiteX89" y="connsiteY89"/>
                          </a:cxn>
                          <a:cxn ang="0">
                            <a:pos x="connsiteX90" y="connsiteY90"/>
                          </a:cxn>
                          <a:cxn ang="0">
                            <a:pos x="connsiteX91" y="connsiteY91"/>
                          </a:cxn>
                          <a:cxn ang="0">
                            <a:pos x="connsiteX92" y="connsiteY92"/>
                          </a:cxn>
                          <a:cxn ang="0">
                            <a:pos x="connsiteX93" y="connsiteY93"/>
                          </a:cxn>
                          <a:cxn ang="0">
                            <a:pos x="connsiteX94" y="connsiteY94"/>
                          </a:cxn>
                          <a:cxn ang="0">
                            <a:pos x="connsiteX95" y="connsiteY95"/>
                          </a:cxn>
                          <a:cxn ang="0">
                            <a:pos x="connsiteX96" y="connsiteY96"/>
                          </a:cxn>
                          <a:cxn ang="0">
                            <a:pos x="connsiteX97" y="connsiteY97"/>
                          </a:cxn>
                          <a:cxn ang="0">
                            <a:pos x="connsiteX98" y="connsiteY98"/>
                          </a:cxn>
                          <a:cxn ang="0">
                            <a:pos x="connsiteX99" y="connsiteY99"/>
                          </a:cxn>
                          <a:cxn ang="0">
                            <a:pos x="connsiteX100" y="connsiteY100"/>
                          </a:cxn>
                          <a:cxn ang="0">
                            <a:pos x="connsiteX101" y="connsiteY101"/>
                          </a:cxn>
                          <a:cxn ang="0">
                            <a:pos x="connsiteX102" y="connsiteY102"/>
                          </a:cxn>
                          <a:cxn ang="0">
                            <a:pos x="connsiteX103" y="connsiteY103"/>
                          </a:cxn>
                          <a:cxn ang="0">
                            <a:pos x="connsiteX104" y="connsiteY104"/>
                          </a:cxn>
                          <a:cxn ang="0">
                            <a:pos x="connsiteX105" y="connsiteY105"/>
                          </a:cxn>
                          <a:cxn ang="0">
                            <a:pos x="connsiteX106" y="connsiteY106"/>
                          </a:cxn>
                          <a:cxn ang="0">
                            <a:pos x="connsiteX107" y="connsiteY107"/>
                          </a:cxn>
                          <a:cxn ang="0">
                            <a:pos x="connsiteX108" y="connsiteY108"/>
                          </a:cxn>
                          <a:cxn ang="0">
                            <a:pos x="connsiteX109" y="connsiteY109"/>
                          </a:cxn>
                          <a:cxn ang="0">
                            <a:pos x="connsiteX110" y="connsiteY110"/>
                          </a:cxn>
                          <a:cxn ang="0">
                            <a:pos x="connsiteX111" y="connsiteY111"/>
                          </a:cxn>
                          <a:cxn ang="0">
                            <a:pos x="connsiteX112" y="connsiteY112"/>
                          </a:cxn>
                          <a:cxn ang="0">
                            <a:pos x="connsiteX113" y="connsiteY113"/>
                          </a:cxn>
                          <a:cxn ang="0">
                            <a:pos x="connsiteX114" y="connsiteY114"/>
                          </a:cxn>
                          <a:cxn ang="0">
                            <a:pos x="connsiteX115" y="connsiteY115"/>
                          </a:cxn>
                          <a:cxn ang="0">
                            <a:pos x="connsiteX116" y="connsiteY116"/>
                          </a:cxn>
                          <a:cxn ang="0">
                            <a:pos x="connsiteX117" y="connsiteY117"/>
                          </a:cxn>
                          <a:cxn ang="0">
                            <a:pos x="connsiteX118" y="connsiteY118"/>
                          </a:cxn>
                          <a:cxn ang="0">
                            <a:pos x="connsiteX119" y="connsiteY119"/>
                          </a:cxn>
                          <a:cxn ang="0">
                            <a:pos x="connsiteX120" y="connsiteY120"/>
                          </a:cxn>
                          <a:cxn ang="0">
                            <a:pos x="connsiteX121" y="connsiteY121"/>
                          </a:cxn>
                          <a:cxn ang="0">
                            <a:pos x="connsiteX122" y="connsiteY122"/>
                          </a:cxn>
                          <a:cxn ang="0">
                            <a:pos x="connsiteX123" y="connsiteY123"/>
                          </a:cxn>
                          <a:cxn ang="0">
                            <a:pos x="connsiteX124" y="connsiteY124"/>
                          </a:cxn>
                          <a:cxn ang="0">
                            <a:pos x="connsiteX125" y="connsiteY125"/>
                          </a:cxn>
                          <a:cxn ang="0">
                            <a:pos x="connsiteX126" y="connsiteY126"/>
                          </a:cxn>
                          <a:cxn ang="0">
                            <a:pos x="connsiteX127" y="connsiteY127"/>
                          </a:cxn>
                          <a:cxn ang="0">
                            <a:pos x="connsiteX128" y="connsiteY128"/>
                          </a:cxn>
                          <a:cxn ang="0">
                            <a:pos x="connsiteX129" y="connsiteY129"/>
                          </a:cxn>
                          <a:cxn ang="0">
                            <a:pos x="connsiteX130" y="connsiteY130"/>
                          </a:cxn>
                          <a:cxn ang="0">
                            <a:pos x="connsiteX131" y="connsiteY131"/>
                          </a:cxn>
                          <a:cxn ang="0">
                            <a:pos x="connsiteX132" y="connsiteY132"/>
                          </a:cxn>
                          <a:cxn ang="0">
                            <a:pos x="connsiteX133" y="connsiteY133"/>
                          </a:cxn>
                          <a:cxn ang="0">
                            <a:pos x="connsiteX134" y="connsiteY134"/>
                          </a:cxn>
                          <a:cxn ang="0">
                            <a:pos x="connsiteX135" y="connsiteY135"/>
                          </a:cxn>
                          <a:cxn ang="0">
                            <a:pos x="connsiteX136" y="connsiteY136"/>
                          </a:cxn>
                          <a:cxn ang="0">
                            <a:pos x="connsiteX137" y="connsiteY137"/>
                          </a:cxn>
                          <a:cxn ang="0">
                            <a:pos x="connsiteX138" y="connsiteY138"/>
                          </a:cxn>
                          <a:cxn ang="0">
                            <a:pos x="connsiteX139" y="connsiteY139"/>
                          </a:cxn>
                          <a:cxn ang="0">
                            <a:pos x="connsiteX140" y="connsiteY140"/>
                          </a:cxn>
                          <a:cxn ang="0">
                            <a:pos x="connsiteX141" y="connsiteY141"/>
                          </a:cxn>
                          <a:cxn ang="0">
                            <a:pos x="connsiteX142" y="connsiteY142"/>
                          </a:cxn>
                          <a:cxn ang="0">
                            <a:pos x="connsiteX143" y="connsiteY143"/>
                          </a:cxn>
                          <a:cxn ang="0">
                            <a:pos x="connsiteX144" y="connsiteY144"/>
                          </a:cxn>
                          <a:cxn ang="0">
                            <a:pos x="connsiteX145" y="connsiteY145"/>
                          </a:cxn>
                          <a:cxn ang="0">
                            <a:pos x="connsiteX146" y="connsiteY146"/>
                          </a:cxn>
                          <a:cxn ang="0">
                            <a:pos x="connsiteX147" y="connsiteY147"/>
                          </a:cxn>
                          <a:cxn ang="0">
                            <a:pos x="connsiteX148" y="connsiteY148"/>
                          </a:cxn>
                          <a:cxn ang="0">
                            <a:pos x="connsiteX149" y="connsiteY149"/>
                          </a:cxn>
                          <a:cxn ang="0">
                            <a:pos x="connsiteX150" y="connsiteY150"/>
                          </a:cxn>
                          <a:cxn ang="0">
                            <a:pos x="connsiteX151" y="connsiteY151"/>
                          </a:cxn>
                          <a:cxn ang="0">
                            <a:pos x="connsiteX152" y="connsiteY152"/>
                          </a:cxn>
                          <a:cxn ang="0">
                            <a:pos x="connsiteX153" y="connsiteY153"/>
                          </a:cxn>
                          <a:cxn ang="0">
                            <a:pos x="connsiteX154" y="connsiteY154"/>
                          </a:cxn>
                          <a:cxn ang="0">
                            <a:pos x="connsiteX155" y="connsiteY155"/>
                          </a:cxn>
                          <a:cxn ang="0">
                            <a:pos x="connsiteX156" y="connsiteY156"/>
                          </a:cxn>
                          <a:cxn ang="0">
                            <a:pos x="connsiteX157" y="connsiteY157"/>
                          </a:cxn>
                          <a:cxn ang="0">
                            <a:pos x="connsiteX158" y="connsiteY158"/>
                          </a:cxn>
                          <a:cxn ang="0">
                            <a:pos x="connsiteX159" y="connsiteY159"/>
                          </a:cxn>
                          <a:cxn ang="0">
                            <a:pos x="connsiteX160" y="connsiteY160"/>
                          </a:cxn>
                          <a:cxn ang="0">
                            <a:pos x="connsiteX161" y="connsiteY161"/>
                          </a:cxn>
                          <a:cxn ang="0">
                            <a:pos x="connsiteX162" y="connsiteY162"/>
                          </a:cxn>
                          <a:cxn ang="0">
                            <a:pos x="connsiteX163" y="connsiteY163"/>
                          </a:cxn>
                          <a:cxn ang="0">
                            <a:pos x="connsiteX164" y="connsiteY164"/>
                          </a:cxn>
                          <a:cxn ang="0">
                            <a:pos x="connsiteX165" y="connsiteY165"/>
                          </a:cxn>
                          <a:cxn ang="0">
                            <a:pos x="connsiteX166" y="connsiteY166"/>
                          </a:cxn>
                          <a:cxn ang="0">
                            <a:pos x="connsiteX167" y="connsiteY167"/>
                          </a:cxn>
                          <a:cxn ang="0">
                            <a:pos x="connsiteX168" y="connsiteY168"/>
                          </a:cxn>
                          <a:cxn ang="0">
                            <a:pos x="connsiteX169" y="connsiteY169"/>
                          </a:cxn>
                        </a:cxnLst>
                        <a:rect l="l" t="t" r="r" b="b"/>
                        <a:pathLst>
                          <a:path w="1282898" h="1524000">
                            <a:moveTo>
                              <a:pt x="1235599" y="1027265"/>
                            </a:moveTo>
                            <a:lnTo>
                              <a:pt x="1052231" y="1027265"/>
                            </a:lnTo>
                            <a:lnTo>
                              <a:pt x="1052231" y="767971"/>
                            </a:lnTo>
                            <a:cubicBezTo>
                              <a:pt x="1052231" y="740691"/>
                              <a:pt x="1030026" y="718501"/>
                              <a:pt x="1002731" y="718501"/>
                            </a:cubicBezTo>
                            <a:lnTo>
                              <a:pt x="954841" y="718501"/>
                            </a:lnTo>
                            <a:cubicBezTo>
                              <a:pt x="947837" y="709032"/>
                              <a:pt x="940211" y="699980"/>
                              <a:pt x="932094" y="691378"/>
                            </a:cubicBezTo>
                            <a:cubicBezTo>
                              <a:pt x="933427" y="674227"/>
                              <a:pt x="927596" y="656621"/>
                              <a:pt x="914520" y="643542"/>
                            </a:cubicBezTo>
                            <a:lnTo>
                              <a:pt x="889651" y="618673"/>
                            </a:lnTo>
                            <a:cubicBezTo>
                              <a:pt x="901965" y="608296"/>
                              <a:pt x="913446" y="596756"/>
                              <a:pt x="923896" y="584091"/>
                            </a:cubicBezTo>
                            <a:cubicBezTo>
                              <a:pt x="931746" y="574584"/>
                              <a:pt x="930400" y="560511"/>
                              <a:pt x="920890" y="552664"/>
                            </a:cubicBezTo>
                            <a:cubicBezTo>
                              <a:pt x="911383" y="544818"/>
                              <a:pt x="897310" y="546161"/>
                              <a:pt x="889461" y="555671"/>
                            </a:cubicBezTo>
                            <a:cubicBezTo>
                              <a:pt x="846875" y="607263"/>
                              <a:pt x="784129" y="636853"/>
                              <a:pt x="717305" y="636853"/>
                            </a:cubicBezTo>
                            <a:cubicBezTo>
                              <a:pt x="594308" y="636853"/>
                              <a:pt x="494241" y="536787"/>
                              <a:pt x="494241" y="413790"/>
                            </a:cubicBezTo>
                            <a:cubicBezTo>
                              <a:pt x="494241" y="401893"/>
                              <a:pt x="495185" y="390070"/>
                              <a:pt x="497036" y="378446"/>
                            </a:cubicBezTo>
                            <a:cubicBezTo>
                              <a:pt x="534976" y="382572"/>
                              <a:pt x="584181" y="380735"/>
                              <a:pt x="645115" y="364700"/>
                            </a:cubicBezTo>
                            <a:lnTo>
                              <a:pt x="637655" y="380622"/>
                            </a:lnTo>
                            <a:cubicBezTo>
                              <a:pt x="635143" y="385986"/>
                              <a:pt x="634863" y="392132"/>
                              <a:pt x="636884" y="397702"/>
                            </a:cubicBezTo>
                            <a:cubicBezTo>
                              <a:pt x="638905" y="403271"/>
                              <a:pt x="643055" y="407810"/>
                              <a:pt x="648424" y="410316"/>
                            </a:cubicBezTo>
                            <a:cubicBezTo>
                              <a:pt x="651836" y="411909"/>
                              <a:pt x="699342" y="433432"/>
                              <a:pt x="770773" y="433432"/>
                            </a:cubicBezTo>
                            <a:cubicBezTo>
                              <a:pt x="818350" y="433432"/>
                              <a:pt x="876539" y="423874"/>
                              <a:pt x="939380" y="392534"/>
                            </a:cubicBezTo>
                            <a:cubicBezTo>
                              <a:pt x="940044" y="399577"/>
                              <a:pt x="940398" y="406670"/>
                              <a:pt x="940398" y="413787"/>
                            </a:cubicBezTo>
                            <a:cubicBezTo>
                              <a:pt x="940398" y="435397"/>
                              <a:pt x="937255" y="456908"/>
                              <a:pt x="931055" y="477720"/>
                            </a:cubicBezTo>
                            <a:cubicBezTo>
                              <a:pt x="927537" y="489537"/>
                              <a:pt x="934264" y="501968"/>
                              <a:pt x="946081" y="505489"/>
                            </a:cubicBezTo>
                            <a:cubicBezTo>
                              <a:pt x="948206" y="506123"/>
                              <a:pt x="950352" y="506423"/>
                              <a:pt x="952462" y="506423"/>
                            </a:cubicBezTo>
                            <a:cubicBezTo>
                              <a:pt x="962080" y="506423"/>
                              <a:pt x="970965" y="500155"/>
                              <a:pt x="973852" y="490466"/>
                            </a:cubicBezTo>
                            <a:cubicBezTo>
                              <a:pt x="981282" y="465514"/>
                              <a:pt x="985050" y="439716"/>
                              <a:pt x="985050" y="413787"/>
                            </a:cubicBezTo>
                            <a:cubicBezTo>
                              <a:pt x="985050" y="394880"/>
                              <a:pt x="983053" y="376083"/>
                              <a:pt x="979159" y="357819"/>
                            </a:cubicBezTo>
                            <a:cubicBezTo>
                              <a:pt x="982249" y="342498"/>
                              <a:pt x="990295" y="295546"/>
                              <a:pt x="985059" y="243486"/>
                            </a:cubicBezTo>
                            <a:cubicBezTo>
                              <a:pt x="976326" y="156665"/>
                              <a:pt x="935145" y="98268"/>
                              <a:pt x="865964" y="74611"/>
                            </a:cubicBezTo>
                            <a:cubicBezTo>
                              <a:pt x="820514" y="59070"/>
                              <a:pt x="785558" y="53596"/>
                              <a:pt x="754715" y="48765"/>
                            </a:cubicBezTo>
                            <a:cubicBezTo>
                              <a:pt x="712441" y="42145"/>
                              <a:pt x="681896" y="37362"/>
                              <a:pt x="644278" y="8528"/>
                            </a:cubicBezTo>
                            <a:cubicBezTo>
                              <a:pt x="635497" y="1792"/>
                              <a:pt x="624228" y="-768"/>
                              <a:pt x="613384" y="1512"/>
                            </a:cubicBezTo>
                            <a:cubicBezTo>
                              <a:pt x="602481" y="3801"/>
                              <a:pt x="593144" y="10716"/>
                              <a:pt x="587771" y="20488"/>
                            </a:cubicBezTo>
                            <a:cubicBezTo>
                              <a:pt x="579312" y="35871"/>
                              <a:pt x="570939" y="57617"/>
                              <a:pt x="572338" y="81891"/>
                            </a:cubicBezTo>
                            <a:cubicBezTo>
                              <a:pt x="553139" y="88353"/>
                              <a:pt x="523257" y="100798"/>
                              <a:pt x="493215" y="122762"/>
                            </a:cubicBezTo>
                            <a:cubicBezTo>
                              <a:pt x="447242" y="156380"/>
                              <a:pt x="392110" y="219292"/>
                              <a:pt x="390568" y="328098"/>
                            </a:cubicBezTo>
                            <a:cubicBezTo>
                              <a:pt x="390467" y="335143"/>
                              <a:pt x="393702" y="341823"/>
                              <a:pt x="399289" y="346118"/>
                            </a:cubicBezTo>
                            <a:cubicBezTo>
                              <a:pt x="400944" y="347389"/>
                              <a:pt x="418664" y="360512"/>
                              <a:pt x="453168" y="370130"/>
                            </a:cubicBezTo>
                            <a:cubicBezTo>
                              <a:pt x="450807" y="384489"/>
                              <a:pt x="449593" y="399095"/>
                              <a:pt x="449593" y="413784"/>
                            </a:cubicBezTo>
                            <a:cubicBezTo>
                              <a:pt x="449593" y="495863"/>
                              <a:pt x="486735" y="569416"/>
                              <a:pt x="545075" y="618565"/>
                            </a:cubicBezTo>
                            <a:lnTo>
                              <a:pt x="520141" y="643521"/>
                            </a:lnTo>
                            <a:cubicBezTo>
                              <a:pt x="508618" y="655022"/>
                              <a:pt x="502272" y="670325"/>
                              <a:pt x="502272" y="686604"/>
                            </a:cubicBezTo>
                            <a:cubicBezTo>
                              <a:pt x="502272" y="688214"/>
                              <a:pt x="502382" y="689807"/>
                              <a:pt x="502504" y="691396"/>
                            </a:cubicBezTo>
                            <a:cubicBezTo>
                              <a:pt x="494420" y="699968"/>
                              <a:pt x="486845" y="709026"/>
                              <a:pt x="479835" y="718495"/>
                            </a:cubicBezTo>
                            <a:lnTo>
                              <a:pt x="420569" y="718495"/>
                            </a:lnTo>
                            <a:cubicBezTo>
                              <a:pt x="393274" y="718495"/>
                              <a:pt x="371068" y="740688"/>
                              <a:pt x="371068" y="767965"/>
                            </a:cubicBezTo>
                            <a:lnTo>
                              <a:pt x="371068" y="817584"/>
                            </a:lnTo>
                            <a:cubicBezTo>
                              <a:pt x="371068" y="829913"/>
                              <a:pt x="381061" y="839909"/>
                              <a:pt x="393393" y="839909"/>
                            </a:cubicBezTo>
                            <a:cubicBezTo>
                              <a:pt x="405724" y="839909"/>
                              <a:pt x="415717" y="829913"/>
                              <a:pt x="415717" y="817584"/>
                            </a:cubicBezTo>
                            <a:lnTo>
                              <a:pt x="415717" y="767965"/>
                            </a:lnTo>
                            <a:cubicBezTo>
                              <a:pt x="415717" y="765304"/>
                              <a:pt x="417893" y="763143"/>
                              <a:pt x="420569" y="763143"/>
                            </a:cubicBezTo>
                            <a:lnTo>
                              <a:pt x="491253" y="763143"/>
                            </a:lnTo>
                            <a:cubicBezTo>
                              <a:pt x="491259" y="763143"/>
                              <a:pt x="491268" y="763143"/>
                              <a:pt x="491274" y="763143"/>
                            </a:cubicBezTo>
                            <a:cubicBezTo>
                              <a:pt x="491283" y="763143"/>
                              <a:pt x="491289" y="763143"/>
                              <a:pt x="491298" y="763143"/>
                            </a:cubicBezTo>
                            <a:lnTo>
                              <a:pt x="943318" y="763143"/>
                            </a:lnTo>
                            <a:cubicBezTo>
                              <a:pt x="943333" y="763143"/>
                              <a:pt x="943351" y="763146"/>
                              <a:pt x="943366" y="763146"/>
                            </a:cubicBezTo>
                            <a:cubicBezTo>
                              <a:pt x="943378" y="763146"/>
                              <a:pt x="943393" y="763143"/>
                              <a:pt x="943405" y="763143"/>
                            </a:cubicBezTo>
                            <a:lnTo>
                              <a:pt x="1002725" y="763143"/>
                            </a:lnTo>
                            <a:cubicBezTo>
                              <a:pt x="1005398" y="763143"/>
                              <a:pt x="1007577" y="765307"/>
                              <a:pt x="1007577" y="767965"/>
                            </a:cubicBezTo>
                            <a:lnTo>
                              <a:pt x="1007577" y="1027256"/>
                            </a:lnTo>
                            <a:lnTo>
                              <a:pt x="415711" y="1027256"/>
                            </a:lnTo>
                            <a:lnTo>
                              <a:pt x="415711" y="910221"/>
                            </a:lnTo>
                            <a:cubicBezTo>
                              <a:pt x="415711" y="897892"/>
                              <a:pt x="405719" y="887897"/>
                              <a:pt x="393387" y="887897"/>
                            </a:cubicBezTo>
                            <a:cubicBezTo>
                              <a:pt x="381055" y="887897"/>
                              <a:pt x="371062" y="897892"/>
                              <a:pt x="371062" y="910221"/>
                            </a:cubicBezTo>
                            <a:lnTo>
                              <a:pt x="371062" y="1027262"/>
                            </a:lnTo>
                            <a:lnTo>
                              <a:pt x="304896" y="1027262"/>
                            </a:lnTo>
                            <a:lnTo>
                              <a:pt x="304896" y="1005798"/>
                            </a:lnTo>
                            <a:cubicBezTo>
                              <a:pt x="304896" y="978503"/>
                              <a:pt x="282691" y="956298"/>
                              <a:pt x="255396" y="956298"/>
                            </a:cubicBezTo>
                            <a:lnTo>
                              <a:pt x="220928" y="956298"/>
                            </a:lnTo>
                            <a:lnTo>
                              <a:pt x="116435" y="808676"/>
                            </a:lnTo>
                            <a:lnTo>
                              <a:pt x="238882" y="663732"/>
                            </a:lnTo>
                            <a:lnTo>
                              <a:pt x="243814" y="663732"/>
                            </a:lnTo>
                            <a:cubicBezTo>
                              <a:pt x="247106" y="681996"/>
                              <a:pt x="263082" y="695905"/>
                              <a:pt x="282280" y="695905"/>
                            </a:cubicBezTo>
                            <a:lnTo>
                              <a:pt x="401691" y="695905"/>
                            </a:lnTo>
                            <a:cubicBezTo>
                              <a:pt x="423262" y="695905"/>
                              <a:pt x="440812" y="678356"/>
                              <a:pt x="440812" y="656785"/>
                            </a:cubicBezTo>
                            <a:lnTo>
                              <a:pt x="440812" y="623593"/>
                            </a:lnTo>
                            <a:cubicBezTo>
                              <a:pt x="440812" y="602022"/>
                              <a:pt x="423262" y="584472"/>
                              <a:pt x="401691" y="584472"/>
                            </a:cubicBezTo>
                            <a:lnTo>
                              <a:pt x="282280" y="584472"/>
                            </a:lnTo>
                            <a:cubicBezTo>
                              <a:pt x="262236" y="584472"/>
                              <a:pt x="245690" y="599632"/>
                              <a:pt x="243442" y="619080"/>
                            </a:cubicBezTo>
                            <a:lnTo>
                              <a:pt x="228518" y="619080"/>
                            </a:lnTo>
                            <a:cubicBezTo>
                              <a:pt x="221946" y="619080"/>
                              <a:pt x="215704" y="621977"/>
                              <a:pt x="211465" y="626998"/>
                            </a:cubicBezTo>
                            <a:lnTo>
                              <a:pt x="71180" y="793060"/>
                            </a:lnTo>
                            <a:cubicBezTo>
                              <a:pt x="64616" y="800832"/>
                              <a:pt x="64134" y="812060"/>
                              <a:pt x="70010" y="820364"/>
                            </a:cubicBezTo>
                            <a:lnTo>
                              <a:pt x="169668" y="961159"/>
                            </a:lnTo>
                            <a:cubicBezTo>
                              <a:pt x="152996" y="969133"/>
                              <a:pt x="141424" y="986114"/>
                              <a:pt x="141424" y="1005795"/>
                            </a:cubicBezTo>
                            <a:lnTo>
                              <a:pt x="141424" y="1027259"/>
                            </a:lnTo>
                            <a:lnTo>
                              <a:pt x="50189" y="1027259"/>
                            </a:lnTo>
                            <a:cubicBezTo>
                              <a:pt x="22900" y="1027259"/>
                              <a:pt x="698" y="1049462"/>
                              <a:pt x="698" y="1076751"/>
                            </a:cubicBezTo>
                            <a:lnTo>
                              <a:pt x="698" y="1130888"/>
                            </a:lnTo>
                            <a:cubicBezTo>
                              <a:pt x="698" y="1156859"/>
                              <a:pt x="20819" y="1178177"/>
                              <a:pt x="46281" y="1180183"/>
                            </a:cubicBezTo>
                            <a:lnTo>
                              <a:pt x="46281" y="1475205"/>
                            </a:lnTo>
                            <a:cubicBezTo>
                              <a:pt x="46281" y="1502494"/>
                              <a:pt x="68483" y="1524697"/>
                              <a:pt x="95772" y="1524697"/>
                            </a:cubicBezTo>
                            <a:lnTo>
                              <a:pt x="1190013" y="1524697"/>
                            </a:lnTo>
                            <a:cubicBezTo>
                              <a:pt x="1217302" y="1524697"/>
                              <a:pt x="1239504" y="1502494"/>
                              <a:pt x="1239504" y="1475205"/>
                            </a:cubicBezTo>
                            <a:lnTo>
                              <a:pt x="1239504" y="1395597"/>
                            </a:lnTo>
                            <a:cubicBezTo>
                              <a:pt x="1239504" y="1383268"/>
                              <a:pt x="1229512" y="1373273"/>
                              <a:pt x="1217180" y="1373273"/>
                            </a:cubicBezTo>
                            <a:cubicBezTo>
                              <a:pt x="1204848" y="1373273"/>
                              <a:pt x="1194856" y="1383268"/>
                              <a:pt x="1194856" y="1395597"/>
                            </a:cubicBezTo>
                            <a:lnTo>
                              <a:pt x="1194856" y="1475205"/>
                            </a:lnTo>
                            <a:cubicBezTo>
                              <a:pt x="1194856" y="1477875"/>
                              <a:pt x="1192686" y="1480048"/>
                              <a:pt x="1190013" y="1480048"/>
                            </a:cubicBezTo>
                            <a:lnTo>
                              <a:pt x="95775" y="1480048"/>
                            </a:lnTo>
                            <a:cubicBezTo>
                              <a:pt x="93105" y="1480048"/>
                              <a:pt x="90932" y="1477875"/>
                              <a:pt x="90932" y="1475205"/>
                            </a:cubicBezTo>
                            <a:lnTo>
                              <a:pt x="90932" y="1182213"/>
                            </a:lnTo>
                            <a:lnTo>
                              <a:pt x="1194859" y="1182213"/>
                            </a:lnTo>
                            <a:lnTo>
                              <a:pt x="1194859" y="1302577"/>
                            </a:lnTo>
                            <a:cubicBezTo>
                              <a:pt x="1194859" y="1314905"/>
                              <a:pt x="1204851" y="1324901"/>
                              <a:pt x="1217183" y="1324901"/>
                            </a:cubicBezTo>
                            <a:cubicBezTo>
                              <a:pt x="1229515" y="1324901"/>
                              <a:pt x="1239507" y="1314905"/>
                              <a:pt x="1239507" y="1302577"/>
                            </a:cubicBezTo>
                            <a:lnTo>
                              <a:pt x="1239507" y="1180186"/>
                            </a:lnTo>
                            <a:cubicBezTo>
                              <a:pt x="1264972" y="1178183"/>
                              <a:pt x="1285090" y="1156862"/>
                              <a:pt x="1285090" y="1130891"/>
                            </a:cubicBezTo>
                            <a:lnTo>
                              <a:pt x="1285090" y="1076754"/>
                            </a:lnTo>
                            <a:cubicBezTo>
                              <a:pt x="1285090" y="1049468"/>
                              <a:pt x="1262888" y="1027265"/>
                              <a:pt x="1235599" y="1027265"/>
                            </a:cubicBezTo>
                            <a:close/>
                            <a:moveTo>
                              <a:pt x="602386" y="119628"/>
                            </a:moveTo>
                            <a:cubicBezTo>
                              <a:pt x="608595" y="118339"/>
                              <a:pt x="613965" y="114470"/>
                              <a:pt x="617153" y="108984"/>
                            </a:cubicBezTo>
                            <a:cubicBezTo>
                              <a:pt x="620338" y="103498"/>
                              <a:pt x="621043" y="96920"/>
                              <a:pt x="619084" y="90883"/>
                            </a:cubicBezTo>
                            <a:cubicBezTo>
                              <a:pt x="614221" y="75887"/>
                              <a:pt x="618153" y="60561"/>
                              <a:pt x="623523" y="48723"/>
                            </a:cubicBezTo>
                            <a:cubicBezTo>
                              <a:pt x="667367" y="80281"/>
                              <a:pt x="704789" y="86142"/>
                              <a:pt x="747809" y="92875"/>
                            </a:cubicBezTo>
                            <a:cubicBezTo>
                              <a:pt x="776848" y="97420"/>
                              <a:pt x="809760" y="102575"/>
                              <a:pt x="851518" y="116857"/>
                            </a:cubicBezTo>
                            <a:cubicBezTo>
                              <a:pt x="961967" y="154626"/>
                              <a:pt x="943202" y="304880"/>
                              <a:pt x="936377" y="343614"/>
                            </a:cubicBezTo>
                            <a:cubicBezTo>
                              <a:pt x="825322" y="405997"/>
                              <a:pt x="729497" y="389561"/>
                              <a:pt x="688459" y="377416"/>
                            </a:cubicBezTo>
                            <a:lnTo>
                              <a:pt x="706979" y="337882"/>
                            </a:lnTo>
                            <a:cubicBezTo>
                              <a:pt x="710798" y="329726"/>
                              <a:pt x="709343" y="320070"/>
                              <a:pt x="703288" y="313402"/>
                            </a:cubicBezTo>
                            <a:cubicBezTo>
                              <a:pt x="697231" y="306735"/>
                              <a:pt x="687760" y="304359"/>
                              <a:pt x="679277" y="307381"/>
                            </a:cubicBezTo>
                            <a:cubicBezTo>
                              <a:pt x="540789" y="356690"/>
                              <a:pt x="461470" y="328779"/>
                              <a:pt x="435695" y="315938"/>
                            </a:cubicBezTo>
                            <a:cubicBezTo>
                              <a:pt x="445545" y="154918"/>
                              <a:pt x="595882" y="121015"/>
                              <a:pt x="602386" y="119628"/>
                            </a:cubicBezTo>
                            <a:close/>
                            <a:moveTo>
                              <a:pt x="801953" y="718501"/>
                            </a:moveTo>
                            <a:lnTo>
                              <a:pt x="864142" y="656308"/>
                            </a:lnTo>
                            <a:lnTo>
                              <a:pt x="882942" y="675111"/>
                            </a:lnTo>
                            <a:cubicBezTo>
                              <a:pt x="889282" y="681451"/>
                              <a:pt x="889276" y="691786"/>
                              <a:pt x="882942" y="698129"/>
                            </a:cubicBezTo>
                            <a:lnTo>
                              <a:pt x="862573" y="718498"/>
                            </a:lnTo>
                            <a:lnTo>
                              <a:pt x="801953" y="718501"/>
                            </a:lnTo>
                            <a:lnTo>
                              <a:pt x="801953" y="718501"/>
                            </a:lnTo>
                            <a:close/>
                            <a:moveTo>
                              <a:pt x="717308" y="681502"/>
                            </a:moveTo>
                            <a:cubicBezTo>
                              <a:pt x="740177" y="681502"/>
                              <a:pt x="762641" y="678606"/>
                              <a:pt x="784266" y="673042"/>
                            </a:cubicBezTo>
                            <a:lnTo>
                              <a:pt x="738808" y="718501"/>
                            </a:lnTo>
                            <a:lnTo>
                              <a:pt x="695808" y="718501"/>
                            </a:lnTo>
                            <a:lnTo>
                              <a:pt x="650326" y="673019"/>
                            </a:lnTo>
                            <a:cubicBezTo>
                              <a:pt x="671743" y="678555"/>
                              <a:pt x="694186" y="681502"/>
                              <a:pt x="717308" y="681502"/>
                            </a:cubicBezTo>
                            <a:close/>
                            <a:moveTo>
                              <a:pt x="572073" y="718501"/>
                            </a:moveTo>
                            <a:lnTo>
                              <a:pt x="551704" y="698132"/>
                            </a:lnTo>
                            <a:cubicBezTo>
                              <a:pt x="548623" y="695051"/>
                              <a:pt x="546927" y="690958"/>
                              <a:pt x="546927" y="686610"/>
                            </a:cubicBezTo>
                            <a:cubicBezTo>
                              <a:pt x="546927" y="682270"/>
                              <a:pt x="548617" y="678192"/>
                              <a:pt x="551710" y="675105"/>
                            </a:cubicBezTo>
                            <a:lnTo>
                              <a:pt x="570483" y="656314"/>
                            </a:lnTo>
                            <a:lnTo>
                              <a:pt x="632667" y="718498"/>
                            </a:lnTo>
                            <a:lnTo>
                              <a:pt x="572073" y="718498"/>
                            </a:lnTo>
                            <a:lnTo>
                              <a:pt x="572073" y="718501"/>
                            </a:lnTo>
                            <a:close/>
                            <a:moveTo>
                              <a:pt x="287817" y="629120"/>
                            </a:moveTo>
                            <a:lnTo>
                              <a:pt x="396170" y="629120"/>
                            </a:lnTo>
                            <a:lnTo>
                              <a:pt x="396170" y="651257"/>
                            </a:lnTo>
                            <a:lnTo>
                              <a:pt x="287817" y="651257"/>
                            </a:lnTo>
                            <a:lnTo>
                              <a:pt x="287817" y="629120"/>
                            </a:lnTo>
                            <a:lnTo>
                              <a:pt x="287817" y="629120"/>
                            </a:lnTo>
                            <a:close/>
                            <a:moveTo>
                              <a:pt x="186081" y="1005801"/>
                            </a:moveTo>
                            <a:cubicBezTo>
                              <a:pt x="186081" y="1003125"/>
                              <a:pt x="188257" y="1000950"/>
                              <a:pt x="190933" y="1000950"/>
                            </a:cubicBezTo>
                            <a:lnTo>
                              <a:pt x="209384" y="1000950"/>
                            </a:lnTo>
                            <a:cubicBezTo>
                              <a:pt x="209393" y="1000950"/>
                              <a:pt x="209399" y="1000950"/>
                              <a:pt x="209408" y="1000950"/>
                            </a:cubicBezTo>
                            <a:cubicBezTo>
                              <a:pt x="209414" y="1000950"/>
                              <a:pt x="209420" y="1000950"/>
                              <a:pt x="209426" y="1000950"/>
                            </a:cubicBezTo>
                            <a:lnTo>
                              <a:pt x="255405" y="1000950"/>
                            </a:lnTo>
                            <a:cubicBezTo>
                              <a:pt x="258078" y="1000950"/>
                              <a:pt x="260257" y="1003125"/>
                              <a:pt x="260257" y="1005801"/>
                            </a:cubicBezTo>
                            <a:lnTo>
                              <a:pt x="260257" y="1027265"/>
                            </a:lnTo>
                            <a:lnTo>
                              <a:pt x="186093" y="1027265"/>
                            </a:lnTo>
                            <a:lnTo>
                              <a:pt x="186081" y="1005801"/>
                            </a:lnTo>
                            <a:close/>
                            <a:moveTo>
                              <a:pt x="1240442" y="1130894"/>
                            </a:moveTo>
                            <a:cubicBezTo>
                              <a:pt x="1240442" y="1133564"/>
                              <a:pt x="1238272" y="1135737"/>
                              <a:pt x="1235599" y="1135737"/>
                            </a:cubicBezTo>
                            <a:lnTo>
                              <a:pt x="50189" y="1135737"/>
                            </a:lnTo>
                            <a:cubicBezTo>
                              <a:pt x="47519" y="1135737"/>
                              <a:pt x="45346" y="1133564"/>
                              <a:pt x="45346" y="1130894"/>
                            </a:cubicBezTo>
                            <a:lnTo>
                              <a:pt x="45346" y="1076757"/>
                            </a:lnTo>
                            <a:cubicBezTo>
                              <a:pt x="45346" y="1074087"/>
                              <a:pt x="47516" y="1071914"/>
                              <a:pt x="50189" y="1071914"/>
                            </a:cubicBezTo>
                            <a:lnTo>
                              <a:pt x="1235599" y="1071914"/>
                            </a:lnTo>
                            <a:cubicBezTo>
                              <a:pt x="1238269" y="1071914"/>
                              <a:pt x="1240442" y="1074087"/>
                              <a:pt x="1240442" y="1076757"/>
                            </a:cubicBezTo>
                            <a:lnTo>
                              <a:pt x="1240442" y="1130894"/>
                            </a:lnTo>
                            <a:lnTo>
                              <a:pt x="1240442" y="1130894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  <p:sp>
                    <p:nvSpPr>
                      <p:cNvPr id="63" name="PA-任意多边形 381"/>
                      <p:cNvSpPr/>
                      <p:nvPr>
                        <p:custDataLst>
                          <p:tags r:id="rId98"/>
                        </p:custDataLst>
                      </p:nvPr>
                    </p:nvSpPr>
                    <p:spPr>
                      <a:xfrm>
                        <a:off x="15995498" y="6057991"/>
                        <a:ext cx="148828" cy="148828"/>
                      </a:xfrm>
                      <a:custGeom>
                        <a:avLst/>
                        <a:gdLst>
                          <a:gd name="connsiteX0" fmla="*/ 149829 w 148828"/>
                          <a:gd name="connsiteY0" fmla="*/ 75263 h 148828"/>
                          <a:gd name="connsiteX1" fmla="*/ 75264 w 148828"/>
                          <a:gd name="connsiteY1" fmla="*/ 698 h 148828"/>
                          <a:gd name="connsiteX2" fmla="*/ 698 w 148828"/>
                          <a:gd name="connsiteY2" fmla="*/ 75263 h 148828"/>
                          <a:gd name="connsiteX3" fmla="*/ 75264 w 148828"/>
                          <a:gd name="connsiteY3" fmla="*/ 149826 h 148828"/>
                          <a:gd name="connsiteX4" fmla="*/ 149829 w 148828"/>
                          <a:gd name="connsiteY4" fmla="*/ 75263 h 148828"/>
                          <a:gd name="connsiteX5" fmla="*/ 45346 w 148828"/>
                          <a:gd name="connsiteY5" fmla="*/ 75263 h 148828"/>
                          <a:gd name="connsiteX6" fmla="*/ 75264 w 148828"/>
                          <a:gd name="connsiteY6" fmla="*/ 45346 h 148828"/>
                          <a:gd name="connsiteX7" fmla="*/ 105181 w 148828"/>
                          <a:gd name="connsiteY7" fmla="*/ 75263 h 148828"/>
                          <a:gd name="connsiteX8" fmla="*/ 75264 w 148828"/>
                          <a:gd name="connsiteY8" fmla="*/ 105178 h 148828"/>
                          <a:gd name="connsiteX9" fmla="*/ 45346 w 148828"/>
                          <a:gd name="connsiteY9" fmla="*/ 75263 h 14882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</a:cxnLst>
                        <a:rect l="l" t="t" r="r" b="b"/>
                        <a:pathLst>
                          <a:path w="148828" h="148828">
                            <a:moveTo>
                              <a:pt x="149829" y="75263"/>
                            </a:moveTo>
                            <a:cubicBezTo>
                              <a:pt x="149829" y="34148"/>
                              <a:pt x="116382" y="698"/>
                              <a:pt x="75264" y="698"/>
                            </a:cubicBezTo>
                            <a:cubicBezTo>
                              <a:pt x="34145" y="698"/>
                              <a:pt x="698" y="34148"/>
                              <a:pt x="698" y="75263"/>
                            </a:cubicBezTo>
                            <a:cubicBezTo>
                              <a:pt x="698" y="116379"/>
                              <a:pt x="34145" y="149826"/>
                              <a:pt x="75264" y="149826"/>
                            </a:cubicBezTo>
                            <a:cubicBezTo>
                              <a:pt x="116382" y="149829"/>
                              <a:pt x="149829" y="116379"/>
                              <a:pt x="149829" y="75263"/>
                            </a:cubicBezTo>
                            <a:close/>
                            <a:moveTo>
                              <a:pt x="45346" y="75263"/>
                            </a:moveTo>
                            <a:cubicBezTo>
                              <a:pt x="45346" y="58767"/>
                              <a:pt x="58767" y="45346"/>
                              <a:pt x="75264" y="45346"/>
                            </a:cubicBezTo>
                            <a:cubicBezTo>
                              <a:pt x="91760" y="45346"/>
                              <a:pt x="105181" y="58767"/>
                              <a:pt x="105181" y="75263"/>
                            </a:cubicBezTo>
                            <a:cubicBezTo>
                              <a:pt x="105181" y="91760"/>
                              <a:pt x="91760" y="105178"/>
                              <a:pt x="75264" y="105178"/>
                            </a:cubicBezTo>
                            <a:cubicBezTo>
                              <a:pt x="58767" y="105178"/>
                              <a:pt x="45346" y="91757"/>
                              <a:pt x="45346" y="75263"/>
                            </a:cubicBez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2977" cap="flat">
                        <a:noFill/>
                        <a:prstDash val="solid"/>
                        <a:miter/>
                      </a:ln>
                    </p:spPr>
                    <p:txBody>
                      <a:bodyPr rot="0" spcFirstLastPara="0" vert="horz" wrap="square" lIns="91440" tIns="45720" rIns="91440" bIns="45720" numCol="1" spcCol="0" rtlCol="0" fromWordArt="0" anchor="ctr" anchorCtr="0" forceAA="0" compatLnSpc="1">
                        <a:noAutofit/>
                      </a:bodyPr>
                      <a:lstStyle>
                        <a:defPPr>
                          <a:defRPr lang="zh-CN"/>
                        </a:defPPr>
                        <a:lvl1pPr marL="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1pPr>
                        <a:lvl2pPr marL="457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2pPr>
                        <a:lvl3pPr marL="914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3pPr>
                        <a:lvl4pPr marL="1371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4pPr>
                        <a:lvl5pPr marL="18288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5pPr>
                        <a:lvl6pPr marL="22860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6pPr>
                        <a:lvl7pPr marL="27432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7pPr>
                        <a:lvl8pPr marL="32004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8pPr>
                        <a:lvl9pPr marL="3657600" algn="l" defTabSz="914400" rtl="0" eaLnBrk="1" latinLnBrk="0" hangingPunct="1">
                          <a:defRPr sz="1800" kern="1200">
                            <a:solidFill>
                              <a:schemeClr val="tx1"/>
                            </a:solidFill>
                            <a:latin typeface="+mn-lt"/>
                            <a:ea typeface="+mn-ea"/>
                            <a:cs typeface="+mn-cs"/>
                          </a:defRPr>
                        </a:lvl9pPr>
                      </a:lstStyle>
                      <a:p>
                        <a:endParaRPr lang="zh-CN" altLang="en-US"/>
                      </a:p>
                    </p:txBody>
                  </p:sp>
                </p:grpSp>
              </p:grpSp>
            </p:grpSp>
            <p:sp>
              <p:nvSpPr>
                <p:cNvPr id="26" name="PA-îŝḷîḓé-文本框 23"/>
                <p:cNvSpPr txBox="1"/>
                <p:nvPr>
                  <p:custDataLst>
                    <p:tags r:id="rId99"/>
                  </p:custDataLst>
                </p:nvPr>
              </p:nvSpPr>
              <p:spPr>
                <a:xfrm>
                  <a:off x="10559093" y="2915281"/>
                  <a:ext cx="1471261" cy="333130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anchor="ctr" anchorCtr="1">
                  <a:noAutofit/>
                </a:bodyPr>
                <a:lstStyle/>
                <a:p>
                  <a:pPr>
                    <a:lnSpc>
                      <a:spcPct val="120000"/>
                    </a:lnSpc>
                    <a:spcBef>
                      <a:spcPct val="0"/>
                    </a:spcBef>
                  </a:pPr>
                  <a:r>
                    <a:rPr lang="zh-CN" altLang="en-US" sz="1000" dirty="0"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Arial" panose="020B0604020202020204"/>
                    </a:rPr>
                    <a:t>会计领取单据后进行复审、稽核等等后归档</a:t>
                  </a:r>
                  <a:endParaRPr lang="zh-CN" altLang="en-US" sz="1000" dirty="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27" name="PA-îŝḷîḓé-Rectangle 26"/>
                <p:cNvSpPr/>
                <p:nvPr>
                  <p:custDataLst>
                    <p:tags r:id="rId100"/>
                  </p:custDataLst>
                </p:nvPr>
              </p:nvSpPr>
              <p:spPr>
                <a:xfrm>
                  <a:off x="10735496" y="2615119"/>
                  <a:ext cx="1074367" cy="172990"/>
                </a:xfrm>
                <a:prstGeom prst="rect">
                  <a:avLst/>
                </a:prstGeom>
              </p:spPr>
              <p:txBody>
                <a:bodyPr wrap="none" lIns="0" tIns="0" rIns="0" bIns="0" anchor="ctr" anchorCtr="1">
                  <a:noAutofit/>
                </a:bodyPr>
                <a:lstStyle/>
                <a:p>
                  <a:pPr algn="ctr" defTabSz="914400">
                    <a:spcBef>
                      <a:spcPct val="0"/>
                    </a:spcBef>
                    <a:defRPr/>
                  </a:pPr>
                  <a:r>
                    <a:rPr lang="en-US" altLang="zh-CN" sz="1200" b="1" dirty="0"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Arial" panose="020B0604020202020204"/>
                    </a:rPr>
                    <a:t>6.</a:t>
                  </a:r>
                  <a:r>
                    <a:rPr lang="zh-CN" altLang="en-US" sz="1200" b="1" dirty="0"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Arial" panose="020B0604020202020204"/>
                    </a:rPr>
                    <a:t>单据复审归档</a:t>
                  </a:r>
                  <a:endParaRPr lang="zh-CN" altLang="en-US" sz="1200" b="1" dirty="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76560" tIns="38280" rIns="76560" bIns="38280" numCol="1" rtlCol="0" anchor="ctr" anchorCtr="0" compatLnSpc="1">
            <a:normAutofit/>
          </a:bodyPr>
          <a:lstStyle/>
          <a:p>
            <a:r>
              <a:rPr lang="zh-CN" altLang="en-US" dirty="0"/>
              <a:t>需求分析与背景介绍</a:t>
            </a:r>
            <a:endParaRPr dirty="0">
              <a:solidFill>
                <a:srgbClr val="2026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PA_矩形 27"/>
          <p:cNvSpPr/>
          <p:nvPr>
            <p:custDataLst>
              <p:tags r:id="rId1"/>
            </p:custDataLst>
          </p:nvPr>
        </p:nvSpPr>
        <p:spPr>
          <a:xfrm>
            <a:off x="7019655" y="4018601"/>
            <a:ext cx="1977559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zh-CN" altLang="en-US" sz="2000" b="1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数据量大</a:t>
            </a:r>
            <a:endParaRPr lang="zh-CN" altLang="en-US" sz="2000" b="1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5" name="PA_矩形 22"/>
          <p:cNvSpPr/>
          <p:nvPr>
            <p:custDataLst>
              <p:tags r:id="rId2"/>
            </p:custDataLst>
          </p:nvPr>
        </p:nvSpPr>
        <p:spPr>
          <a:xfrm>
            <a:off x="2803457" y="4018601"/>
            <a:ext cx="1187371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r" defTabSz="914400">
              <a:spcBef>
                <a:spcPct val="0"/>
              </a:spcBef>
              <a:defRPr/>
            </a:pPr>
            <a:r>
              <a:rPr lang="zh-CN" altLang="en-US" sz="2000" b="1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效率低</a:t>
            </a:r>
            <a:endParaRPr lang="zh-CN" altLang="en-US" sz="2000" b="1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6" name="PA_矩形 20"/>
          <p:cNvSpPr/>
          <p:nvPr>
            <p:custDataLst>
              <p:tags r:id="rId3"/>
            </p:custDataLst>
          </p:nvPr>
        </p:nvSpPr>
        <p:spPr>
          <a:xfrm>
            <a:off x="4151867" y="1670874"/>
            <a:ext cx="1663924" cy="346656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ctr" defTabSz="914400">
              <a:spcBef>
                <a:spcPct val="0"/>
              </a:spcBef>
              <a:defRPr/>
            </a:pPr>
            <a:r>
              <a:rPr lang="zh-CN" altLang="en-US" sz="2000" b="1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重复性高</a:t>
            </a:r>
            <a:endParaRPr lang="zh-CN" altLang="en-US" sz="2000" b="1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649162" y="4380428"/>
            <a:ext cx="2964663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2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人工审核速度慢、易出错</a:t>
            </a:r>
            <a:endParaRPr lang="en-US" altLang="zh-CN" sz="1200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2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人工入账速度慢、易出错</a:t>
            </a:r>
            <a:endParaRPr lang="en-US" altLang="zh-CN" sz="1200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2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人工打印、匹配单据耗时</a:t>
            </a:r>
            <a:endParaRPr lang="zh-CN" altLang="en-US" sz="1200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7104112" y="4365104"/>
            <a:ext cx="2882165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2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年处理报销单超万份</a:t>
            </a:r>
            <a:endParaRPr lang="en-US" altLang="zh-CN" sz="1200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2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平均月处理上千份</a:t>
            </a:r>
            <a:endParaRPr lang="en-US" altLang="zh-CN" sz="1200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zh-CN" altLang="en-US" sz="12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年底月高峰处理</a:t>
            </a:r>
            <a:r>
              <a:rPr lang="en-US" altLang="zh-CN" sz="12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3200</a:t>
            </a:r>
            <a:r>
              <a:rPr lang="zh-CN" altLang="en-US" sz="12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份报销单</a:t>
            </a:r>
            <a:endParaRPr lang="en-US" altLang="zh-CN" sz="1200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852033" y="1435891"/>
            <a:ext cx="2512227" cy="890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会计凭证录入、凭证号回填  </a:t>
            </a:r>
            <a:endParaRPr lang="en-US" altLang="zh-CN" sz="1200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员工报销单、申请单打印     </a:t>
            </a:r>
            <a:endParaRPr lang="en-US" altLang="zh-CN" sz="1200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zh-CN" altLang="en-US" sz="1200" dirty="0">
                <a:latin typeface="Arial" panose="020B0604020202020204"/>
                <a:ea typeface="微软雅黑" panose="020B0503020204020204" pitchFamily="34" charset="-122"/>
                <a:cs typeface="+mn-ea"/>
                <a:sym typeface="Arial" panose="020B0604020202020204"/>
              </a:rPr>
              <a:t>  会计打卡明细、凭证打印</a:t>
            </a:r>
            <a:endParaRPr lang="en-US" altLang="zh-CN" sz="1200" dirty="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  <p:grpSp>
        <p:nvGrpSpPr>
          <p:cNvPr id="31" name="组合 30"/>
          <p:cNvGrpSpPr/>
          <p:nvPr>
            <p:custDataLst>
              <p:tags r:id="rId4"/>
            </p:custDataLst>
          </p:nvPr>
        </p:nvGrpSpPr>
        <p:grpSpPr>
          <a:xfrm>
            <a:off x="4028661" y="2125585"/>
            <a:ext cx="3047595" cy="3154441"/>
            <a:chOff x="4573201" y="2894627"/>
            <a:chExt cx="3047594" cy="3154441"/>
          </a:xfrm>
        </p:grpSpPr>
        <p:grpSp>
          <p:nvGrpSpPr>
            <p:cNvPr id="32" name="PA-组合 89"/>
            <p:cNvGrpSpPr/>
            <p:nvPr>
              <p:custDataLst>
                <p:tags r:id="rId5"/>
              </p:custDataLst>
            </p:nvPr>
          </p:nvGrpSpPr>
          <p:grpSpPr>
            <a:xfrm>
              <a:off x="4573201" y="2894627"/>
              <a:ext cx="3047594" cy="3154441"/>
              <a:chOff x="4544326" y="2894627"/>
              <a:chExt cx="3047594" cy="3154441"/>
            </a:xfrm>
          </p:grpSpPr>
          <p:grpSp>
            <p:nvGrpSpPr>
              <p:cNvPr id="66" name="组合 65"/>
              <p:cNvGrpSpPr/>
              <p:nvPr/>
            </p:nvGrpSpPr>
            <p:grpSpPr>
              <a:xfrm>
                <a:off x="4544326" y="2894627"/>
                <a:ext cx="2882165" cy="3154441"/>
                <a:chOff x="4544326" y="2894627"/>
                <a:chExt cx="2882165" cy="3154441"/>
              </a:xfrm>
            </p:grpSpPr>
            <p:sp>
              <p:nvSpPr>
                <p:cNvPr id="68" name="PA-椭圆 92"/>
                <p:cNvSpPr/>
                <p:nvPr>
                  <p:custDataLst>
                    <p:tags r:id="rId6"/>
                  </p:custDataLst>
                </p:nvPr>
              </p:nvSpPr>
              <p:spPr>
                <a:xfrm>
                  <a:off x="4544326" y="3166901"/>
                  <a:ext cx="2882165" cy="2882167"/>
                </a:xfrm>
                <a:prstGeom prst="ellipse">
                  <a:avLst/>
                </a:prstGeom>
                <a:noFill/>
                <a:ln>
                  <a:solidFill>
                    <a:srgbClr val="2C3F5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900">
                    <a:solidFill>
                      <a:schemeClr val="tx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grpSp>
              <p:nvGrpSpPr>
                <p:cNvPr id="69" name="组合 68"/>
                <p:cNvGrpSpPr/>
                <p:nvPr/>
              </p:nvGrpSpPr>
              <p:grpSpPr>
                <a:xfrm>
                  <a:off x="5242851" y="3439529"/>
                  <a:ext cx="1814286" cy="2093804"/>
                  <a:chOff x="8301916" y="1749231"/>
                  <a:chExt cx="2561601" cy="2956261"/>
                </a:xfrm>
              </p:grpSpPr>
              <p:sp>
                <p:nvSpPr>
                  <p:cNvPr id="74" name="PA-梯形 100"/>
                  <p:cNvSpPr/>
                  <p:nvPr>
                    <p:custDataLst>
                      <p:tags r:id="rId7"/>
                    </p:custDataLst>
                  </p:nvPr>
                </p:nvSpPr>
                <p:spPr>
                  <a:xfrm rot="14400000">
                    <a:off x="8553651" y="2720979"/>
                    <a:ext cx="2370547" cy="427052"/>
                  </a:xfrm>
                  <a:prstGeom prst="trapezoid">
                    <a:avLst>
                      <a:gd name="adj" fmla="val 58361"/>
                    </a:avLst>
                  </a:prstGeom>
                  <a:solidFill>
                    <a:schemeClr val="accent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900">
                      <a:solidFill>
                        <a:schemeClr val="tx1"/>
                      </a:solidFill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75" name="PA-梯形 101"/>
                  <p:cNvSpPr/>
                  <p:nvPr>
                    <p:custDataLst>
                      <p:tags r:id="rId8"/>
                    </p:custDataLst>
                  </p:nvPr>
                </p:nvSpPr>
                <p:spPr>
                  <a:xfrm>
                    <a:off x="8492970" y="4010011"/>
                    <a:ext cx="2370547" cy="427052"/>
                  </a:xfrm>
                  <a:prstGeom prst="trapezoid">
                    <a:avLst>
                      <a:gd name="adj" fmla="val 58361"/>
                    </a:avLst>
                  </a:prstGeom>
                  <a:solidFill>
                    <a:schemeClr val="accent2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900">
                      <a:solidFill>
                        <a:schemeClr val="tx1"/>
                      </a:solidFill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Arial" panose="020B0604020202020204"/>
                    </a:endParaRPr>
                  </a:p>
                </p:txBody>
              </p:sp>
              <p:sp>
                <p:nvSpPr>
                  <p:cNvPr id="76" name="PA-梯形 102"/>
                  <p:cNvSpPr/>
                  <p:nvPr>
                    <p:custDataLst>
                      <p:tags r:id="rId9"/>
                    </p:custDataLst>
                  </p:nvPr>
                </p:nvSpPr>
                <p:spPr>
                  <a:xfrm rot="7200000">
                    <a:off x="7330168" y="3306693"/>
                    <a:ext cx="2370547" cy="427052"/>
                  </a:xfrm>
                  <a:prstGeom prst="trapezoid">
                    <a:avLst>
                      <a:gd name="adj" fmla="val 58361"/>
                    </a:avLst>
                  </a:prstGeom>
                  <a:solidFill>
                    <a:schemeClr val="accent3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  <a:endParaRPr sz="1900">
                      <a:solidFill>
                        <a:schemeClr val="tx1"/>
                      </a:solidFill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Arial" panose="020B0604020202020204"/>
                    </a:endParaRPr>
                  </a:p>
                </p:txBody>
              </p:sp>
            </p:grpSp>
            <p:sp>
              <p:nvSpPr>
                <p:cNvPr id="70" name="PA-椭圆 94"/>
                <p:cNvSpPr/>
                <p:nvPr>
                  <p:custDataLst>
                    <p:tags r:id="rId10"/>
                  </p:custDataLst>
                </p:nvPr>
              </p:nvSpPr>
              <p:spPr>
                <a:xfrm>
                  <a:off x="5588714" y="2894627"/>
                  <a:ext cx="742743" cy="742748"/>
                </a:xfrm>
                <a:prstGeom prst="ellipse">
                  <a:avLst/>
                </a:prstGeom>
                <a:solidFill>
                  <a:schemeClr val="accent1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900">
                    <a:solidFill>
                      <a:schemeClr val="tx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71" name="PA-任意多边形: 形状 10"/>
                <p:cNvSpPr/>
                <p:nvPr>
                  <p:custDataLst>
                    <p:tags r:id="rId11"/>
                  </p:custDataLst>
                </p:nvPr>
              </p:nvSpPr>
              <p:spPr bwMode="auto">
                <a:xfrm>
                  <a:off x="5842507" y="3048077"/>
                  <a:ext cx="235159" cy="435849"/>
                </a:xfrm>
                <a:custGeom>
                  <a:avLst/>
                  <a:gdLst>
                    <a:gd name="connsiteX0" fmla="*/ 144363 w 327353"/>
                    <a:gd name="connsiteY0" fmla="*/ 543008 h 606722"/>
                    <a:gd name="connsiteX1" fmla="*/ 131814 w 327353"/>
                    <a:gd name="connsiteY1" fmla="*/ 555538 h 606722"/>
                    <a:gd name="connsiteX2" fmla="*/ 144363 w 327353"/>
                    <a:gd name="connsiteY2" fmla="*/ 568156 h 606722"/>
                    <a:gd name="connsiteX3" fmla="*/ 182990 w 327353"/>
                    <a:gd name="connsiteY3" fmla="*/ 568156 h 606722"/>
                    <a:gd name="connsiteX4" fmla="*/ 195540 w 327353"/>
                    <a:gd name="connsiteY4" fmla="*/ 555538 h 606722"/>
                    <a:gd name="connsiteX5" fmla="*/ 182990 w 327353"/>
                    <a:gd name="connsiteY5" fmla="*/ 543008 h 606722"/>
                    <a:gd name="connsiteX6" fmla="*/ 327353 w 327353"/>
                    <a:gd name="connsiteY6" fmla="*/ 501509 h 606722"/>
                    <a:gd name="connsiteX7" fmla="*/ 327353 w 327353"/>
                    <a:gd name="connsiteY7" fmla="*/ 572333 h 606722"/>
                    <a:gd name="connsiteX8" fmla="*/ 294066 w 327353"/>
                    <a:gd name="connsiteY8" fmla="*/ 606722 h 606722"/>
                    <a:gd name="connsiteX9" fmla="*/ 33020 w 327353"/>
                    <a:gd name="connsiteY9" fmla="*/ 606722 h 606722"/>
                    <a:gd name="connsiteX10" fmla="*/ 0 w 327353"/>
                    <a:gd name="connsiteY10" fmla="*/ 572333 h 606722"/>
                    <a:gd name="connsiteX11" fmla="*/ 0 w 327353"/>
                    <a:gd name="connsiteY11" fmla="*/ 502779 h 606722"/>
                    <a:gd name="connsiteX12" fmla="*/ 0 w 327353"/>
                    <a:gd name="connsiteY12" fmla="*/ 502753 h 606722"/>
                    <a:gd name="connsiteX13" fmla="*/ 322280 w 327353"/>
                    <a:gd name="connsiteY13" fmla="*/ 502753 h 606722"/>
                    <a:gd name="connsiteX14" fmla="*/ 327353 w 327353"/>
                    <a:gd name="connsiteY14" fmla="*/ 501509 h 606722"/>
                    <a:gd name="connsiteX15" fmla="*/ 187174 w 327353"/>
                    <a:gd name="connsiteY15" fmla="*/ 190205 h 606722"/>
                    <a:gd name="connsiteX16" fmla="*/ 174624 w 327353"/>
                    <a:gd name="connsiteY16" fmla="*/ 202823 h 606722"/>
                    <a:gd name="connsiteX17" fmla="*/ 174624 w 327353"/>
                    <a:gd name="connsiteY17" fmla="*/ 263163 h 606722"/>
                    <a:gd name="connsiteX18" fmla="*/ 187174 w 327353"/>
                    <a:gd name="connsiteY18" fmla="*/ 275693 h 606722"/>
                    <a:gd name="connsiteX19" fmla="*/ 191357 w 327353"/>
                    <a:gd name="connsiteY19" fmla="*/ 274982 h 606722"/>
                    <a:gd name="connsiteX20" fmla="*/ 191357 w 327353"/>
                    <a:gd name="connsiteY20" fmla="*/ 405614 h 606722"/>
                    <a:gd name="connsiteX21" fmla="*/ 203995 w 327353"/>
                    <a:gd name="connsiteY21" fmla="*/ 418144 h 606722"/>
                    <a:gd name="connsiteX22" fmla="*/ 216545 w 327353"/>
                    <a:gd name="connsiteY22" fmla="*/ 405614 h 606722"/>
                    <a:gd name="connsiteX23" fmla="*/ 216545 w 327353"/>
                    <a:gd name="connsiteY23" fmla="*/ 275426 h 606722"/>
                    <a:gd name="connsiteX24" fmla="*/ 219037 w 327353"/>
                    <a:gd name="connsiteY24" fmla="*/ 275693 h 606722"/>
                    <a:gd name="connsiteX25" fmla="*/ 231675 w 327353"/>
                    <a:gd name="connsiteY25" fmla="*/ 263163 h 606722"/>
                    <a:gd name="connsiteX26" fmla="*/ 231675 w 327353"/>
                    <a:gd name="connsiteY26" fmla="*/ 202823 h 606722"/>
                    <a:gd name="connsiteX27" fmla="*/ 219037 w 327353"/>
                    <a:gd name="connsiteY27" fmla="*/ 190205 h 606722"/>
                    <a:gd name="connsiteX28" fmla="*/ 211471 w 327353"/>
                    <a:gd name="connsiteY28" fmla="*/ 192782 h 606722"/>
                    <a:gd name="connsiteX29" fmla="*/ 203995 w 327353"/>
                    <a:gd name="connsiteY29" fmla="*/ 190205 h 606722"/>
                    <a:gd name="connsiteX30" fmla="*/ 195540 w 327353"/>
                    <a:gd name="connsiteY30" fmla="*/ 193493 h 606722"/>
                    <a:gd name="connsiteX31" fmla="*/ 187174 w 327353"/>
                    <a:gd name="connsiteY31" fmla="*/ 190205 h 606722"/>
                    <a:gd name="connsiteX32" fmla="*/ 106626 w 327353"/>
                    <a:gd name="connsiteY32" fmla="*/ 181851 h 606722"/>
                    <a:gd name="connsiteX33" fmla="*/ 85621 w 327353"/>
                    <a:gd name="connsiteY33" fmla="*/ 202823 h 606722"/>
                    <a:gd name="connsiteX34" fmla="*/ 85621 w 327353"/>
                    <a:gd name="connsiteY34" fmla="*/ 328479 h 606722"/>
                    <a:gd name="connsiteX35" fmla="*/ 95678 w 327353"/>
                    <a:gd name="connsiteY35" fmla="*/ 346341 h 606722"/>
                    <a:gd name="connsiteX36" fmla="*/ 95678 w 327353"/>
                    <a:gd name="connsiteY36" fmla="*/ 405614 h 606722"/>
                    <a:gd name="connsiteX37" fmla="*/ 108317 w 327353"/>
                    <a:gd name="connsiteY37" fmla="*/ 418144 h 606722"/>
                    <a:gd name="connsiteX38" fmla="*/ 120866 w 327353"/>
                    <a:gd name="connsiteY38" fmla="*/ 405614 h 606722"/>
                    <a:gd name="connsiteX39" fmla="*/ 120866 w 327353"/>
                    <a:gd name="connsiteY39" fmla="*/ 343853 h 606722"/>
                    <a:gd name="connsiteX40" fmla="*/ 127631 w 327353"/>
                    <a:gd name="connsiteY40" fmla="*/ 328479 h 606722"/>
                    <a:gd name="connsiteX41" fmla="*/ 127631 w 327353"/>
                    <a:gd name="connsiteY41" fmla="*/ 202823 h 606722"/>
                    <a:gd name="connsiteX42" fmla="*/ 106626 w 327353"/>
                    <a:gd name="connsiteY42" fmla="*/ 181851 h 606722"/>
                    <a:gd name="connsiteX43" fmla="*/ 0 w 327353"/>
                    <a:gd name="connsiteY43" fmla="*/ 112270 h 606722"/>
                    <a:gd name="connsiteX44" fmla="*/ 327353 w 327353"/>
                    <a:gd name="connsiteY44" fmla="*/ 112270 h 606722"/>
                    <a:gd name="connsiteX45" fmla="*/ 327353 w 327353"/>
                    <a:gd name="connsiteY45" fmla="*/ 478928 h 606722"/>
                    <a:gd name="connsiteX46" fmla="*/ 322280 w 327353"/>
                    <a:gd name="connsiteY46" fmla="*/ 477684 h 606722"/>
                    <a:gd name="connsiteX47" fmla="*/ 0 w 327353"/>
                    <a:gd name="connsiteY47" fmla="*/ 477684 h 606722"/>
                    <a:gd name="connsiteX48" fmla="*/ 0 w 327353"/>
                    <a:gd name="connsiteY48" fmla="*/ 477658 h 606722"/>
                    <a:gd name="connsiteX49" fmla="*/ 33020 w 327353"/>
                    <a:gd name="connsiteY49" fmla="*/ 0 h 606722"/>
                    <a:gd name="connsiteX50" fmla="*/ 294066 w 327353"/>
                    <a:gd name="connsiteY50" fmla="*/ 0 h 606722"/>
                    <a:gd name="connsiteX51" fmla="*/ 327353 w 327353"/>
                    <a:gd name="connsiteY51" fmla="*/ 34407 h 606722"/>
                    <a:gd name="connsiteX52" fmla="*/ 327353 w 327353"/>
                    <a:gd name="connsiteY52" fmla="*/ 87219 h 606722"/>
                    <a:gd name="connsiteX53" fmla="*/ 0 w 327353"/>
                    <a:gd name="connsiteY53" fmla="*/ 87219 h 606722"/>
                    <a:gd name="connsiteX54" fmla="*/ 0 w 327353"/>
                    <a:gd name="connsiteY54" fmla="*/ 34407 h 606722"/>
                    <a:gd name="connsiteX55" fmla="*/ 33020 w 327353"/>
                    <a:gd name="connsiteY55" fmla="*/ 0 h 60672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</a:cxnLst>
                  <a:rect l="l" t="t" r="r" b="b"/>
                  <a:pathLst>
                    <a:path w="327353" h="606722">
                      <a:moveTo>
                        <a:pt x="144363" y="543008"/>
                      </a:moveTo>
                      <a:cubicBezTo>
                        <a:pt x="137421" y="543008"/>
                        <a:pt x="131814" y="548606"/>
                        <a:pt x="131814" y="555538"/>
                      </a:cubicBezTo>
                      <a:cubicBezTo>
                        <a:pt x="131814" y="562558"/>
                        <a:pt x="137421" y="568156"/>
                        <a:pt x="144363" y="568156"/>
                      </a:cubicBezTo>
                      <a:lnTo>
                        <a:pt x="182990" y="568156"/>
                      </a:lnTo>
                      <a:cubicBezTo>
                        <a:pt x="189933" y="568156"/>
                        <a:pt x="195540" y="562558"/>
                        <a:pt x="195540" y="555538"/>
                      </a:cubicBezTo>
                      <a:cubicBezTo>
                        <a:pt x="195540" y="548606"/>
                        <a:pt x="189933" y="543008"/>
                        <a:pt x="182990" y="543008"/>
                      </a:cubicBezTo>
                      <a:close/>
                      <a:moveTo>
                        <a:pt x="327353" y="501509"/>
                      </a:moveTo>
                      <a:lnTo>
                        <a:pt x="327353" y="572333"/>
                      </a:lnTo>
                      <a:cubicBezTo>
                        <a:pt x="327353" y="590905"/>
                        <a:pt x="312668" y="606722"/>
                        <a:pt x="294066" y="606722"/>
                      </a:cubicBezTo>
                      <a:lnTo>
                        <a:pt x="33020" y="606722"/>
                      </a:lnTo>
                      <a:cubicBezTo>
                        <a:pt x="14330" y="606722"/>
                        <a:pt x="0" y="590905"/>
                        <a:pt x="0" y="572333"/>
                      </a:cubicBezTo>
                      <a:lnTo>
                        <a:pt x="0" y="502779"/>
                      </a:lnTo>
                      <a:lnTo>
                        <a:pt x="0" y="502753"/>
                      </a:lnTo>
                      <a:lnTo>
                        <a:pt x="322280" y="502753"/>
                      </a:lnTo>
                      <a:cubicBezTo>
                        <a:pt x="324238" y="502753"/>
                        <a:pt x="325662" y="502309"/>
                        <a:pt x="327353" y="501509"/>
                      </a:cubicBezTo>
                      <a:close/>
                      <a:moveTo>
                        <a:pt x="187174" y="190205"/>
                      </a:moveTo>
                      <a:cubicBezTo>
                        <a:pt x="180231" y="190205"/>
                        <a:pt x="174624" y="195892"/>
                        <a:pt x="174624" y="202823"/>
                      </a:cubicBezTo>
                      <a:lnTo>
                        <a:pt x="174624" y="263163"/>
                      </a:lnTo>
                      <a:cubicBezTo>
                        <a:pt x="174624" y="270094"/>
                        <a:pt x="180231" y="275693"/>
                        <a:pt x="187174" y="275693"/>
                      </a:cubicBezTo>
                      <a:cubicBezTo>
                        <a:pt x="188687" y="275693"/>
                        <a:pt x="190022" y="275426"/>
                        <a:pt x="191357" y="274982"/>
                      </a:cubicBezTo>
                      <a:lnTo>
                        <a:pt x="191357" y="405614"/>
                      </a:lnTo>
                      <a:cubicBezTo>
                        <a:pt x="191357" y="412545"/>
                        <a:pt x="196964" y="418144"/>
                        <a:pt x="203995" y="418144"/>
                      </a:cubicBezTo>
                      <a:cubicBezTo>
                        <a:pt x="210937" y="418144"/>
                        <a:pt x="216545" y="412545"/>
                        <a:pt x="216545" y="405614"/>
                      </a:cubicBezTo>
                      <a:lnTo>
                        <a:pt x="216545" y="275426"/>
                      </a:lnTo>
                      <a:cubicBezTo>
                        <a:pt x="217346" y="275604"/>
                        <a:pt x="218236" y="275693"/>
                        <a:pt x="219037" y="275693"/>
                      </a:cubicBezTo>
                      <a:cubicBezTo>
                        <a:pt x="225979" y="275693"/>
                        <a:pt x="231675" y="270094"/>
                        <a:pt x="231675" y="263163"/>
                      </a:cubicBezTo>
                      <a:lnTo>
                        <a:pt x="231675" y="202823"/>
                      </a:lnTo>
                      <a:cubicBezTo>
                        <a:pt x="231675" y="195892"/>
                        <a:pt x="225979" y="190205"/>
                        <a:pt x="219037" y="190205"/>
                      </a:cubicBezTo>
                      <a:cubicBezTo>
                        <a:pt x="216189" y="190205"/>
                        <a:pt x="213607" y="191182"/>
                        <a:pt x="211471" y="192782"/>
                      </a:cubicBezTo>
                      <a:cubicBezTo>
                        <a:pt x="209424" y="191182"/>
                        <a:pt x="206843" y="190205"/>
                        <a:pt x="203995" y="190205"/>
                      </a:cubicBezTo>
                      <a:cubicBezTo>
                        <a:pt x="200702" y="190205"/>
                        <a:pt x="197765" y="191449"/>
                        <a:pt x="195540" y="193493"/>
                      </a:cubicBezTo>
                      <a:cubicBezTo>
                        <a:pt x="193315" y="191449"/>
                        <a:pt x="190378" y="190205"/>
                        <a:pt x="187174" y="190205"/>
                      </a:cubicBezTo>
                      <a:close/>
                      <a:moveTo>
                        <a:pt x="106626" y="181851"/>
                      </a:moveTo>
                      <a:cubicBezTo>
                        <a:pt x="95055" y="181851"/>
                        <a:pt x="85621" y="191271"/>
                        <a:pt x="85621" y="202823"/>
                      </a:cubicBezTo>
                      <a:lnTo>
                        <a:pt x="85621" y="328479"/>
                      </a:lnTo>
                      <a:cubicBezTo>
                        <a:pt x="85621" y="336032"/>
                        <a:pt x="89715" y="342697"/>
                        <a:pt x="95678" y="346341"/>
                      </a:cubicBezTo>
                      <a:lnTo>
                        <a:pt x="95678" y="405614"/>
                      </a:lnTo>
                      <a:cubicBezTo>
                        <a:pt x="95678" y="412545"/>
                        <a:pt x="101375" y="418144"/>
                        <a:pt x="108317" y="418144"/>
                      </a:cubicBezTo>
                      <a:cubicBezTo>
                        <a:pt x="115259" y="418144"/>
                        <a:pt x="120866" y="412545"/>
                        <a:pt x="120866" y="405614"/>
                      </a:cubicBezTo>
                      <a:lnTo>
                        <a:pt x="120866" y="343853"/>
                      </a:lnTo>
                      <a:cubicBezTo>
                        <a:pt x="124960" y="340031"/>
                        <a:pt x="127631" y="334522"/>
                        <a:pt x="127631" y="328479"/>
                      </a:cubicBezTo>
                      <a:lnTo>
                        <a:pt x="127631" y="202823"/>
                      </a:lnTo>
                      <a:cubicBezTo>
                        <a:pt x="127631" y="191271"/>
                        <a:pt x="118196" y="181851"/>
                        <a:pt x="106626" y="181851"/>
                      </a:cubicBezTo>
                      <a:close/>
                      <a:moveTo>
                        <a:pt x="0" y="112270"/>
                      </a:moveTo>
                      <a:lnTo>
                        <a:pt x="327353" y="112270"/>
                      </a:lnTo>
                      <a:lnTo>
                        <a:pt x="327353" y="478928"/>
                      </a:lnTo>
                      <a:cubicBezTo>
                        <a:pt x="325662" y="478128"/>
                        <a:pt x="324238" y="477684"/>
                        <a:pt x="322280" y="477684"/>
                      </a:cubicBezTo>
                      <a:lnTo>
                        <a:pt x="0" y="477684"/>
                      </a:lnTo>
                      <a:lnTo>
                        <a:pt x="0" y="477658"/>
                      </a:lnTo>
                      <a:close/>
                      <a:moveTo>
                        <a:pt x="33020" y="0"/>
                      </a:moveTo>
                      <a:lnTo>
                        <a:pt x="294066" y="0"/>
                      </a:lnTo>
                      <a:cubicBezTo>
                        <a:pt x="312668" y="0"/>
                        <a:pt x="327353" y="15825"/>
                        <a:pt x="327353" y="34407"/>
                      </a:cubicBezTo>
                      <a:lnTo>
                        <a:pt x="327353" y="87219"/>
                      </a:lnTo>
                      <a:lnTo>
                        <a:pt x="0" y="87219"/>
                      </a:lnTo>
                      <a:lnTo>
                        <a:pt x="0" y="34407"/>
                      </a:lnTo>
                      <a:cubicBezTo>
                        <a:pt x="0" y="15825"/>
                        <a:pt x="14330" y="0"/>
                        <a:pt x="3302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txBody>
                <a:bodyPr anchor="ctr"/>
                <a:lstStyle/>
                <a:p>
                  <a:pPr algn="ctr"/>
                  <a:endParaRPr sz="1900"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72" name="PA-椭圆 96"/>
                <p:cNvSpPr/>
                <p:nvPr>
                  <p:custDataLst>
                    <p:tags r:id="rId12"/>
                  </p:custDataLst>
                </p:nvPr>
              </p:nvSpPr>
              <p:spPr>
                <a:xfrm>
                  <a:off x="4589393" y="5085190"/>
                  <a:ext cx="742743" cy="742748"/>
                </a:xfrm>
                <a:prstGeom prst="ellipse">
                  <a:avLst/>
                </a:prstGeom>
                <a:solidFill>
                  <a:schemeClr val="accent3"/>
                </a:solidFill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/>
                  <a:endParaRPr sz="1900">
                    <a:solidFill>
                      <a:schemeClr val="tx1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  <p:sp>
              <p:nvSpPr>
                <p:cNvPr id="73" name="PA-文本框 21"/>
                <p:cNvSpPr txBox="1"/>
                <p:nvPr>
                  <p:custDataLst>
                    <p:tags r:id="rId13"/>
                  </p:custDataLst>
                </p:nvPr>
              </p:nvSpPr>
              <p:spPr>
                <a:xfrm>
                  <a:off x="5086703" y="4365449"/>
                  <a:ext cx="1710981" cy="661659"/>
                </a:xfrm>
                <a:prstGeom prst="rect">
                  <a:avLst/>
                </a:prstGeom>
                <a:noFill/>
              </p:spPr>
              <p:txBody>
                <a:bodyPr wrap="none" anchor="ctr">
                  <a:normAutofit/>
                </a:bodyPr>
                <a:lstStyle/>
                <a:p>
                  <a:pPr algn="ctr"/>
                  <a:r>
                    <a:rPr lang="zh-CN" altLang="en-US" sz="2400" b="1" dirty="0">
                      <a:solidFill>
                        <a:srgbClr val="FF0000"/>
                      </a:solidFill>
                      <a:latin typeface="Arial" panose="020B0604020202020204"/>
                      <a:ea typeface="微软雅黑" panose="020B0503020204020204" pitchFamily="34" charset="-122"/>
                      <a:cs typeface="+mn-ea"/>
                      <a:sym typeface="Arial" panose="020B0604020202020204"/>
                    </a:rPr>
                    <a:t>痛点</a:t>
                  </a:r>
                  <a:endParaRPr lang="zh-CN" altLang="en-US" sz="2400" b="1" dirty="0">
                    <a:solidFill>
                      <a:srgbClr val="FF0000"/>
                    </a:solidFill>
                    <a:latin typeface="Arial" panose="020B0604020202020204"/>
                    <a:ea typeface="微软雅黑" panose="020B0503020204020204" pitchFamily="34" charset="-122"/>
                    <a:cs typeface="+mn-ea"/>
                    <a:sym typeface="Arial" panose="020B0604020202020204"/>
                  </a:endParaRPr>
                </a:p>
              </p:txBody>
            </p:sp>
          </p:grpSp>
          <p:sp>
            <p:nvSpPr>
              <p:cNvPr id="67" name="PA-椭圆 90"/>
              <p:cNvSpPr/>
              <p:nvPr>
                <p:custDataLst>
                  <p:tags r:id="rId14"/>
                </p:custDataLst>
              </p:nvPr>
            </p:nvSpPr>
            <p:spPr>
              <a:xfrm>
                <a:off x="6849177" y="5074671"/>
                <a:ext cx="742743" cy="742748"/>
              </a:xfrm>
              <a:prstGeom prst="ellipse">
                <a:avLst/>
              </a:prstGeom>
              <a:solidFill>
                <a:schemeClr val="accent2"/>
              </a:solidFill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sz="1900" dirty="0">
                  <a:solidFill>
                    <a:schemeClr val="tx1"/>
                  </a:solidFill>
                  <a:latin typeface="Arial" panose="020B0604020202020204"/>
                  <a:ea typeface="微软雅黑" panose="020B0503020204020204" pitchFamily="34" charset="-122"/>
                  <a:cs typeface="+mn-ea"/>
                  <a:sym typeface="Arial" panose="020B0604020202020204"/>
                </a:endParaRPr>
              </a:p>
            </p:txBody>
          </p:sp>
        </p:grpSp>
        <p:grpSp>
          <p:nvGrpSpPr>
            <p:cNvPr id="33" name="PA-610-610459-Desk-507167"/>
            <p:cNvGrpSpPr/>
            <p:nvPr>
              <p:custDataLst>
                <p:tags r:id="rId15"/>
              </p:custDataLst>
            </p:nvPr>
          </p:nvGrpSpPr>
          <p:grpSpPr>
            <a:xfrm>
              <a:off x="4696408" y="5218061"/>
              <a:ext cx="545205" cy="433963"/>
              <a:chOff x="3045763" y="19108451"/>
              <a:chExt cx="1526982" cy="1215421"/>
            </a:xfrm>
          </p:grpSpPr>
          <p:sp>
            <p:nvSpPr>
              <p:cNvPr id="34" name="PA-任意多边形 2025"/>
              <p:cNvSpPr/>
              <p:nvPr>
                <p:custDataLst>
                  <p:tags r:id="rId16"/>
                </p:custDataLst>
              </p:nvPr>
            </p:nvSpPr>
            <p:spPr>
              <a:xfrm>
                <a:off x="4233605" y="19353400"/>
                <a:ext cx="196838" cy="328063"/>
              </a:xfrm>
              <a:custGeom>
                <a:avLst/>
                <a:gdLst>
                  <a:gd name="connsiteX0" fmla="*/ 198222 w 196837"/>
                  <a:gd name="connsiteY0" fmla="*/ 328366 h 328062"/>
                  <a:gd name="connsiteX1" fmla="*/ 74155 w 196837"/>
                  <a:gd name="connsiteY1" fmla="*/ 287010 h 328062"/>
                  <a:gd name="connsiteX2" fmla="*/ 7350 w 196837"/>
                  <a:gd name="connsiteY2" fmla="*/ 172486 h 328062"/>
                  <a:gd name="connsiteX3" fmla="*/ 4167 w 196837"/>
                  <a:gd name="connsiteY3" fmla="*/ 102498 h 328062"/>
                  <a:gd name="connsiteX4" fmla="*/ 35981 w 196837"/>
                  <a:gd name="connsiteY4" fmla="*/ 45236 h 328062"/>
                  <a:gd name="connsiteX5" fmla="*/ 83699 w 196837"/>
                  <a:gd name="connsiteY5" fmla="*/ 700 h 328062"/>
                  <a:gd name="connsiteX6" fmla="*/ 86881 w 196837"/>
                  <a:gd name="connsiteY6" fmla="*/ 10244 h 328062"/>
                  <a:gd name="connsiteX7" fmla="*/ 128238 w 196837"/>
                  <a:gd name="connsiteY7" fmla="*/ 121585 h 328062"/>
                  <a:gd name="connsiteX8" fmla="*/ 144143 w 196837"/>
                  <a:gd name="connsiteY8" fmla="*/ 150216 h 328062"/>
                  <a:gd name="connsiteX9" fmla="*/ 147325 w 196837"/>
                  <a:gd name="connsiteY9" fmla="*/ 217022 h 328062"/>
                  <a:gd name="connsiteX10" fmla="*/ 191861 w 196837"/>
                  <a:gd name="connsiteY10" fmla="*/ 302915 h 328062"/>
                  <a:gd name="connsiteX11" fmla="*/ 198222 w 196837"/>
                  <a:gd name="connsiteY11" fmla="*/ 328366 h 3280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96837" h="328062">
                    <a:moveTo>
                      <a:pt x="198222" y="328366"/>
                    </a:moveTo>
                    <a:cubicBezTo>
                      <a:pt x="153686" y="331549"/>
                      <a:pt x="109147" y="315641"/>
                      <a:pt x="74155" y="287010"/>
                    </a:cubicBezTo>
                    <a:cubicBezTo>
                      <a:pt x="39163" y="258379"/>
                      <a:pt x="16893" y="217022"/>
                      <a:pt x="7350" y="172486"/>
                    </a:cubicBezTo>
                    <a:cubicBezTo>
                      <a:pt x="988" y="150216"/>
                      <a:pt x="-2194" y="127950"/>
                      <a:pt x="4167" y="102498"/>
                    </a:cubicBezTo>
                    <a:cubicBezTo>
                      <a:pt x="10529" y="80229"/>
                      <a:pt x="20072" y="61141"/>
                      <a:pt x="35981" y="45236"/>
                    </a:cubicBezTo>
                    <a:cubicBezTo>
                      <a:pt x="51886" y="29331"/>
                      <a:pt x="67794" y="13423"/>
                      <a:pt x="83699" y="700"/>
                    </a:cubicBezTo>
                    <a:lnTo>
                      <a:pt x="86881" y="10244"/>
                    </a:lnTo>
                    <a:cubicBezTo>
                      <a:pt x="70976" y="67506"/>
                      <a:pt x="99607" y="96137"/>
                      <a:pt x="128238" y="121585"/>
                    </a:cubicBezTo>
                    <a:cubicBezTo>
                      <a:pt x="137781" y="127947"/>
                      <a:pt x="140964" y="140673"/>
                      <a:pt x="144143" y="150216"/>
                    </a:cubicBezTo>
                    <a:cubicBezTo>
                      <a:pt x="153686" y="172486"/>
                      <a:pt x="147325" y="194752"/>
                      <a:pt x="147325" y="217022"/>
                    </a:cubicBezTo>
                    <a:cubicBezTo>
                      <a:pt x="147325" y="252014"/>
                      <a:pt x="166412" y="280645"/>
                      <a:pt x="191861" y="302915"/>
                    </a:cubicBezTo>
                    <a:lnTo>
                      <a:pt x="198222" y="328366"/>
                    </a:lnTo>
                    <a:close/>
                  </a:path>
                </a:pathLst>
              </a:custGeom>
              <a:solidFill>
                <a:srgbClr val="F3705A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5" name="PA-任意多边形 2026"/>
              <p:cNvSpPr/>
              <p:nvPr>
                <p:custDataLst>
                  <p:tags r:id="rId17"/>
                </p:custDataLst>
              </p:nvPr>
            </p:nvSpPr>
            <p:spPr>
              <a:xfrm>
                <a:off x="3963492" y="19601541"/>
                <a:ext cx="539812" cy="247538"/>
              </a:xfrm>
              <a:custGeom>
                <a:avLst/>
                <a:gdLst>
                  <a:gd name="connsiteX0" fmla="*/ 538324 w 539812"/>
                  <a:gd name="connsiteY0" fmla="*/ 248832 h 247538"/>
                  <a:gd name="connsiteX1" fmla="*/ 541506 w 539812"/>
                  <a:gd name="connsiteY1" fmla="*/ 232927 h 247538"/>
                  <a:gd name="connsiteX2" fmla="*/ 481062 w 539812"/>
                  <a:gd name="connsiteY2" fmla="*/ 64324 h 247538"/>
                  <a:gd name="connsiteX3" fmla="*/ 382443 w 539812"/>
                  <a:gd name="connsiteY3" fmla="*/ 700 h 247538"/>
                  <a:gd name="connsiteX4" fmla="*/ 137491 w 539812"/>
                  <a:gd name="connsiteY4" fmla="*/ 32514 h 247538"/>
                  <a:gd name="connsiteX5" fmla="*/ 83411 w 539812"/>
                  <a:gd name="connsiteY5" fmla="*/ 57962 h 247538"/>
                  <a:gd name="connsiteX6" fmla="*/ 16605 w 539812"/>
                  <a:gd name="connsiteY6" fmla="*/ 150216 h 247538"/>
                  <a:gd name="connsiteX7" fmla="*/ 700 w 539812"/>
                  <a:gd name="connsiteY7" fmla="*/ 248835 h 247538"/>
                  <a:gd name="connsiteX8" fmla="*/ 538324 w 539812"/>
                  <a:gd name="connsiteY8" fmla="*/ 248835 h 247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39812" h="247538">
                    <a:moveTo>
                      <a:pt x="538324" y="248832"/>
                    </a:moveTo>
                    <a:lnTo>
                      <a:pt x="541506" y="232927"/>
                    </a:lnTo>
                    <a:cubicBezTo>
                      <a:pt x="541506" y="232927"/>
                      <a:pt x="544688" y="102498"/>
                      <a:pt x="481062" y="64324"/>
                    </a:cubicBezTo>
                    <a:cubicBezTo>
                      <a:pt x="414256" y="22967"/>
                      <a:pt x="382443" y="700"/>
                      <a:pt x="382443" y="700"/>
                    </a:cubicBezTo>
                    <a:lnTo>
                      <a:pt x="137491" y="32514"/>
                    </a:lnTo>
                    <a:lnTo>
                      <a:pt x="83411" y="57962"/>
                    </a:lnTo>
                    <a:cubicBezTo>
                      <a:pt x="48419" y="77050"/>
                      <a:pt x="22967" y="112042"/>
                      <a:pt x="16605" y="150216"/>
                    </a:cubicBezTo>
                    <a:lnTo>
                      <a:pt x="700" y="248835"/>
                    </a:lnTo>
                    <a:lnTo>
                      <a:pt x="538324" y="248835"/>
                    </a:lnTo>
                    <a:close/>
                  </a:path>
                </a:pathLst>
              </a:custGeom>
              <a:solidFill>
                <a:srgbClr val="415A6B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6" name="PA-任意多边形 2027"/>
              <p:cNvSpPr/>
              <p:nvPr>
                <p:custDataLst>
                  <p:tags r:id="rId18"/>
                </p:custDataLst>
              </p:nvPr>
            </p:nvSpPr>
            <p:spPr>
              <a:xfrm>
                <a:off x="4036656" y="19541094"/>
                <a:ext cx="280344" cy="307186"/>
              </a:xfrm>
              <a:custGeom>
                <a:avLst/>
                <a:gdLst>
                  <a:gd name="connsiteX0" fmla="*/ 64327 w 280344"/>
                  <a:gd name="connsiteY0" fmla="*/ 309279 h 307185"/>
                  <a:gd name="connsiteX1" fmla="*/ 162942 w 280344"/>
                  <a:gd name="connsiteY1" fmla="*/ 169304 h 307185"/>
                  <a:gd name="connsiteX2" fmla="*/ 280648 w 280344"/>
                  <a:gd name="connsiteY2" fmla="*/ 700 h 307185"/>
                  <a:gd name="connsiteX3" fmla="*/ 54783 w 280344"/>
                  <a:gd name="connsiteY3" fmla="*/ 197935 h 307185"/>
                  <a:gd name="connsiteX4" fmla="*/ 700 w 280344"/>
                  <a:gd name="connsiteY4" fmla="*/ 309279 h 30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0344" h="307185">
                    <a:moveTo>
                      <a:pt x="64327" y="309279"/>
                    </a:moveTo>
                    <a:lnTo>
                      <a:pt x="162942" y="169304"/>
                    </a:lnTo>
                    <a:lnTo>
                      <a:pt x="280648" y="700"/>
                    </a:lnTo>
                    <a:lnTo>
                      <a:pt x="54783" y="197935"/>
                    </a:lnTo>
                    <a:lnTo>
                      <a:pt x="700" y="309279"/>
                    </a:lnTo>
                    <a:close/>
                  </a:path>
                </a:pathLst>
              </a:custGeom>
              <a:solidFill>
                <a:srgbClr val="E8EAE9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7" name="PA-任意多边形 2028"/>
              <p:cNvSpPr/>
              <p:nvPr>
                <p:custDataLst>
                  <p:tags r:id="rId19"/>
                </p:custDataLst>
              </p:nvPr>
            </p:nvSpPr>
            <p:spPr>
              <a:xfrm>
                <a:off x="4098746" y="19539557"/>
                <a:ext cx="247538" cy="310168"/>
              </a:xfrm>
              <a:custGeom>
                <a:avLst/>
                <a:gdLst>
                  <a:gd name="connsiteX0" fmla="*/ 97673 w 247538"/>
                  <a:gd name="connsiteY0" fmla="*/ 310815 h 310168"/>
                  <a:gd name="connsiteX1" fmla="*/ 177202 w 247538"/>
                  <a:gd name="connsiteY1" fmla="*/ 196292 h 310168"/>
                  <a:gd name="connsiteX2" fmla="*/ 119940 w 247538"/>
                  <a:gd name="connsiteY2" fmla="*/ 199471 h 310168"/>
                  <a:gd name="connsiteX3" fmla="*/ 193110 w 247538"/>
                  <a:gd name="connsiteY3" fmla="*/ 167661 h 310168"/>
                  <a:gd name="connsiteX4" fmla="*/ 247189 w 247538"/>
                  <a:gd name="connsiteY4" fmla="*/ 62681 h 310168"/>
                  <a:gd name="connsiteX5" fmla="*/ 218558 w 247538"/>
                  <a:gd name="connsiteY5" fmla="*/ 2237 h 310168"/>
                  <a:gd name="connsiteX6" fmla="*/ 100852 w 247538"/>
                  <a:gd name="connsiteY6" fmla="*/ 170840 h 310168"/>
                  <a:gd name="connsiteX7" fmla="*/ 2237 w 247538"/>
                  <a:gd name="connsiteY7" fmla="*/ 310815 h 310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7538" h="310168">
                    <a:moveTo>
                      <a:pt x="97673" y="310815"/>
                    </a:moveTo>
                    <a:lnTo>
                      <a:pt x="177202" y="196292"/>
                    </a:lnTo>
                    <a:lnTo>
                      <a:pt x="119940" y="199471"/>
                    </a:lnTo>
                    <a:lnTo>
                      <a:pt x="193110" y="167661"/>
                    </a:lnTo>
                    <a:lnTo>
                      <a:pt x="247189" y="62681"/>
                    </a:lnTo>
                    <a:lnTo>
                      <a:pt x="218558" y="2237"/>
                    </a:lnTo>
                    <a:lnTo>
                      <a:pt x="100852" y="170840"/>
                    </a:lnTo>
                    <a:lnTo>
                      <a:pt x="2237" y="310815"/>
                    </a:lnTo>
                    <a:close/>
                  </a:path>
                </a:pathLst>
              </a:custGeom>
              <a:solidFill>
                <a:srgbClr val="344A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8" name="PA-任意多边形 2029"/>
              <p:cNvSpPr/>
              <p:nvPr>
                <p:custDataLst>
                  <p:tags r:id="rId20"/>
                </p:custDataLst>
              </p:nvPr>
            </p:nvSpPr>
            <p:spPr>
              <a:xfrm>
                <a:off x="3984222" y="19724069"/>
                <a:ext cx="107366" cy="128243"/>
              </a:xfrm>
              <a:custGeom>
                <a:avLst/>
                <a:gdLst>
                  <a:gd name="connsiteX0" fmla="*/ 53134 w 107365"/>
                  <a:gd name="connsiteY0" fmla="*/ 126304 h 128242"/>
                  <a:gd name="connsiteX1" fmla="*/ 107217 w 107365"/>
                  <a:gd name="connsiteY1" fmla="*/ 14960 h 128242"/>
                  <a:gd name="connsiteX2" fmla="*/ 49955 w 107365"/>
                  <a:gd name="connsiteY2" fmla="*/ 2237 h 128242"/>
                  <a:gd name="connsiteX3" fmla="*/ 2237 w 107365"/>
                  <a:gd name="connsiteY3" fmla="*/ 126304 h 1282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365" h="128242">
                    <a:moveTo>
                      <a:pt x="53134" y="126304"/>
                    </a:moveTo>
                    <a:lnTo>
                      <a:pt x="107217" y="14960"/>
                    </a:lnTo>
                    <a:lnTo>
                      <a:pt x="49955" y="2237"/>
                    </a:lnTo>
                    <a:lnTo>
                      <a:pt x="2237" y="126304"/>
                    </a:lnTo>
                    <a:close/>
                  </a:path>
                </a:pathLst>
              </a:custGeom>
              <a:solidFill>
                <a:srgbClr val="344A5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39" name="PA-任意多边形 2030"/>
              <p:cNvSpPr/>
              <p:nvPr>
                <p:custDataLst>
                  <p:tags r:id="rId21"/>
                </p:custDataLst>
              </p:nvPr>
            </p:nvSpPr>
            <p:spPr>
              <a:xfrm>
                <a:off x="4093921" y="19375667"/>
                <a:ext cx="199820" cy="411569"/>
              </a:xfrm>
              <a:custGeom>
                <a:avLst/>
                <a:gdLst>
                  <a:gd name="connsiteX0" fmla="*/ 26149 w 199819"/>
                  <a:gd name="connsiteY0" fmla="*/ 162945 h 411569"/>
                  <a:gd name="connsiteX1" fmla="*/ 51598 w 199819"/>
                  <a:gd name="connsiteY1" fmla="*/ 242477 h 411569"/>
                  <a:gd name="connsiteX2" fmla="*/ 26149 w 199819"/>
                  <a:gd name="connsiteY2" fmla="*/ 315643 h 411569"/>
                  <a:gd name="connsiteX3" fmla="*/ 700 w 199819"/>
                  <a:gd name="connsiteY3" fmla="*/ 411080 h 411569"/>
                  <a:gd name="connsiteX4" fmla="*/ 45236 w 199819"/>
                  <a:gd name="connsiteY4" fmla="*/ 363362 h 411569"/>
                  <a:gd name="connsiteX5" fmla="*/ 70685 w 199819"/>
                  <a:gd name="connsiteY5" fmla="*/ 322005 h 411569"/>
                  <a:gd name="connsiteX6" fmla="*/ 150216 w 199819"/>
                  <a:gd name="connsiteY6" fmla="*/ 197938 h 411569"/>
                  <a:gd name="connsiteX7" fmla="*/ 185209 w 199819"/>
                  <a:gd name="connsiteY7" fmla="*/ 131132 h 411569"/>
                  <a:gd name="connsiteX8" fmla="*/ 185209 w 199819"/>
                  <a:gd name="connsiteY8" fmla="*/ 61144 h 411569"/>
                  <a:gd name="connsiteX9" fmla="*/ 201114 w 199819"/>
                  <a:gd name="connsiteY9" fmla="*/ 700 h 411569"/>
                  <a:gd name="connsiteX10" fmla="*/ 77047 w 199819"/>
                  <a:gd name="connsiteY10" fmla="*/ 42057 h 411569"/>
                  <a:gd name="connsiteX11" fmla="*/ 42054 w 199819"/>
                  <a:gd name="connsiteY11" fmla="*/ 131135 h 411569"/>
                  <a:gd name="connsiteX12" fmla="*/ 26149 w 199819"/>
                  <a:gd name="connsiteY12" fmla="*/ 162945 h 411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99819" h="411569">
                    <a:moveTo>
                      <a:pt x="26149" y="162945"/>
                    </a:moveTo>
                    <a:cubicBezTo>
                      <a:pt x="26149" y="162945"/>
                      <a:pt x="54780" y="223389"/>
                      <a:pt x="51598" y="242477"/>
                    </a:cubicBezTo>
                    <a:cubicBezTo>
                      <a:pt x="48416" y="261564"/>
                      <a:pt x="22967" y="312464"/>
                      <a:pt x="26149" y="315643"/>
                    </a:cubicBezTo>
                    <a:cubicBezTo>
                      <a:pt x="29331" y="318826"/>
                      <a:pt x="700" y="411080"/>
                      <a:pt x="700" y="411080"/>
                    </a:cubicBezTo>
                    <a:cubicBezTo>
                      <a:pt x="700" y="411080"/>
                      <a:pt x="29331" y="369723"/>
                      <a:pt x="45236" y="363362"/>
                    </a:cubicBezTo>
                    <a:cubicBezTo>
                      <a:pt x="45236" y="363362"/>
                      <a:pt x="64324" y="328369"/>
                      <a:pt x="70685" y="322005"/>
                    </a:cubicBezTo>
                    <a:lnTo>
                      <a:pt x="150216" y="197938"/>
                    </a:lnTo>
                    <a:lnTo>
                      <a:pt x="185209" y="131132"/>
                    </a:lnTo>
                    <a:cubicBezTo>
                      <a:pt x="185209" y="131132"/>
                      <a:pt x="169304" y="92958"/>
                      <a:pt x="185209" y="61144"/>
                    </a:cubicBezTo>
                    <a:lnTo>
                      <a:pt x="201114" y="700"/>
                    </a:lnTo>
                    <a:lnTo>
                      <a:pt x="77047" y="42057"/>
                    </a:lnTo>
                    <a:lnTo>
                      <a:pt x="42054" y="131135"/>
                    </a:lnTo>
                    <a:lnTo>
                      <a:pt x="26149" y="162945"/>
                    </a:lnTo>
                    <a:close/>
                  </a:path>
                </a:pathLst>
              </a:custGeom>
              <a:solidFill>
                <a:srgbClr val="F7B64C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0" name="PA-任意多边形 2031"/>
              <p:cNvSpPr/>
              <p:nvPr>
                <p:custDataLst>
                  <p:tags r:id="rId22"/>
                </p:custDataLst>
              </p:nvPr>
            </p:nvSpPr>
            <p:spPr>
              <a:xfrm>
                <a:off x="4078019" y="19493018"/>
                <a:ext cx="238591" cy="360869"/>
              </a:xfrm>
              <a:custGeom>
                <a:avLst/>
                <a:gdLst>
                  <a:gd name="connsiteX0" fmla="*/ 3877 w 238590"/>
                  <a:gd name="connsiteY0" fmla="*/ 357355 h 360868"/>
                  <a:gd name="connsiteX1" fmla="*/ 45233 w 238590"/>
                  <a:gd name="connsiteY1" fmla="*/ 328724 h 360868"/>
                  <a:gd name="connsiteX2" fmla="*/ 134308 w 238590"/>
                  <a:gd name="connsiteY2" fmla="*/ 201475 h 360868"/>
                  <a:gd name="connsiteX3" fmla="*/ 204296 w 238590"/>
                  <a:gd name="connsiteY3" fmla="*/ 207836 h 360868"/>
                  <a:gd name="connsiteX4" fmla="*/ 239288 w 238590"/>
                  <a:gd name="connsiteY4" fmla="*/ 61499 h 360868"/>
                  <a:gd name="connsiteX5" fmla="*/ 220201 w 238590"/>
                  <a:gd name="connsiteY5" fmla="*/ 16963 h 360868"/>
                  <a:gd name="connsiteX6" fmla="*/ 197932 w 238590"/>
                  <a:gd name="connsiteY6" fmla="*/ 1058 h 360868"/>
                  <a:gd name="connsiteX7" fmla="*/ 191570 w 238590"/>
                  <a:gd name="connsiteY7" fmla="*/ 39233 h 360868"/>
                  <a:gd name="connsiteX8" fmla="*/ 115221 w 238590"/>
                  <a:gd name="connsiteY8" fmla="*/ 166482 h 360868"/>
                  <a:gd name="connsiteX9" fmla="*/ 77047 w 238590"/>
                  <a:gd name="connsiteY9" fmla="*/ 220562 h 360868"/>
                  <a:gd name="connsiteX10" fmla="*/ 61141 w 238590"/>
                  <a:gd name="connsiteY10" fmla="*/ 249193 h 360868"/>
                  <a:gd name="connsiteX11" fmla="*/ 61141 w 238590"/>
                  <a:gd name="connsiteY11" fmla="*/ 249193 h 360868"/>
                  <a:gd name="connsiteX12" fmla="*/ 7062 w 238590"/>
                  <a:gd name="connsiteY12" fmla="*/ 335086 h 360868"/>
                  <a:gd name="connsiteX13" fmla="*/ 700 w 238590"/>
                  <a:gd name="connsiteY13" fmla="*/ 360534 h 360868"/>
                  <a:gd name="connsiteX14" fmla="*/ 3883 w 238590"/>
                  <a:gd name="connsiteY14" fmla="*/ 360534 h 360868"/>
                  <a:gd name="connsiteX15" fmla="*/ 3883 w 238590"/>
                  <a:gd name="connsiteY15" fmla="*/ 357355 h 360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8590" h="360868">
                    <a:moveTo>
                      <a:pt x="3877" y="357355"/>
                    </a:moveTo>
                    <a:lnTo>
                      <a:pt x="45233" y="328724"/>
                    </a:lnTo>
                    <a:lnTo>
                      <a:pt x="134308" y="201475"/>
                    </a:lnTo>
                    <a:cubicBezTo>
                      <a:pt x="134308" y="201475"/>
                      <a:pt x="182027" y="217380"/>
                      <a:pt x="204296" y="207836"/>
                    </a:cubicBezTo>
                    <a:cubicBezTo>
                      <a:pt x="204296" y="207836"/>
                      <a:pt x="236109" y="96495"/>
                      <a:pt x="239288" y="61499"/>
                    </a:cubicBezTo>
                    <a:cubicBezTo>
                      <a:pt x="239288" y="61499"/>
                      <a:pt x="242471" y="39230"/>
                      <a:pt x="220201" y="16963"/>
                    </a:cubicBezTo>
                    <a:cubicBezTo>
                      <a:pt x="220201" y="16963"/>
                      <a:pt x="204296" y="-2124"/>
                      <a:pt x="197932" y="1058"/>
                    </a:cubicBezTo>
                    <a:cubicBezTo>
                      <a:pt x="201114" y="13784"/>
                      <a:pt x="197932" y="26507"/>
                      <a:pt x="191570" y="39233"/>
                    </a:cubicBezTo>
                    <a:cubicBezTo>
                      <a:pt x="169301" y="80590"/>
                      <a:pt x="115221" y="166482"/>
                      <a:pt x="115221" y="166482"/>
                    </a:cubicBezTo>
                    <a:cubicBezTo>
                      <a:pt x="115221" y="166482"/>
                      <a:pt x="83408" y="214201"/>
                      <a:pt x="77047" y="220562"/>
                    </a:cubicBezTo>
                    <a:cubicBezTo>
                      <a:pt x="70685" y="226923"/>
                      <a:pt x="61141" y="249193"/>
                      <a:pt x="61141" y="249193"/>
                    </a:cubicBezTo>
                    <a:lnTo>
                      <a:pt x="61141" y="249193"/>
                    </a:lnTo>
                    <a:cubicBezTo>
                      <a:pt x="32511" y="268280"/>
                      <a:pt x="13423" y="300093"/>
                      <a:pt x="7062" y="335086"/>
                    </a:cubicBezTo>
                    <a:cubicBezTo>
                      <a:pt x="3880" y="344629"/>
                      <a:pt x="3880" y="354173"/>
                      <a:pt x="700" y="360534"/>
                    </a:cubicBezTo>
                    <a:lnTo>
                      <a:pt x="3883" y="360534"/>
                    </a:lnTo>
                    <a:lnTo>
                      <a:pt x="3883" y="357355"/>
                    </a:lnTo>
                    <a:close/>
                  </a:path>
                </a:pathLst>
              </a:custGeom>
              <a:solidFill>
                <a:srgbClr val="E8EAE9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1" name="PA-任意多边形 2032"/>
              <p:cNvSpPr/>
              <p:nvPr>
                <p:custDataLst>
                  <p:tags r:id="rId23"/>
                </p:custDataLst>
              </p:nvPr>
            </p:nvSpPr>
            <p:spPr>
              <a:xfrm>
                <a:off x="4030295" y="19557002"/>
                <a:ext cx="113331" cy="292274"/>
              </a:xfrm>
              <a:custGeom>
                <a:avLst/>
                <a:gdLst>
                  <a:gd name="connsiteX0" fmla="*/ 32513 w 113330"/>
                  <a:gd name="connsiteY0" fmla="*/ 178847 h 292273"/>
                  <a:gd name="connsiteX1" fmla="*/ 29331 w 113330"/>
                  <a:gd name="connsiteY1" fmla="*/ 293371 h 292273"/>
                  <a:gd name="connsiteX2" fmla="*/ 35693 w 113330"/>
                  <a:gd name="connsiteY2" fmla="*/ 293371 h 292273"/>
                  <a:gd name="connsiteX3" fmla="*/ 67506 w 113330"/>
                  <a:gd name="connsiteY3" fmla="*/ 217022 h 292273"/>
                  <a:gd name="connsiteX4" fmla="*/ 92955 w 113330"/>
                  <a:gd name="connsiteY4" fmla="*/ 124768 h 292273"/>
                  <a:gd name="connsiteX5" fmla="*/ 112042 w 113330"/>
                  <a:gd name="connsiteY5" fmla="*/ 64324 h 292273"/>
                  <a:gd name="connsiteX6" fmla="*/ 96137 w 113330"/>
                  <a:gd name="connsiteY6" fmla="*/ 700 h 292273"/>
                  <a:gd name="connsiteX7" fmla="*/ 700 w 113330"/>
                  <a:gd name="connsiteY7" fmla="*/ 134311 h 292273"/>
                  <a:gd name="connsiteX8" fmla="*/ 32513 w 113330"/>
                  <a:gd name="connsiteY8" fmla="*/ 178847 h 2922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3330" h="292273">
                    <a:moveTo>
                      <a:pt x="32513" y="178847"/>
                    </a:moveTo>
                    <a:cubicBezTo>
                      <a:pt x="48419" y="207478"/>
                      <a:pt x="38875" y="261558"/>
                      <a:pt x="29331" y="293371"/>
                    </a:cubicBezTo>
                    <a:lnTo>
                      <a:pt x="35693" y="293371"/>
                    </a:lnTo>
                    <a:cubicBezTo>
                      <a:pt x="51598" y="264740"/>
                      <a:pt x="67506" y="217022"/>
                      <a:pt x="67506" y="217022"/>
                    </a:cubicBezTo>
                    <a:lnTo>
                      <a:pt x="92955" y="124768"/>
                    </a:lnTo>
                    <a:cubicBezTo>
                      <a:pt x="92955" y="124768"/>
                      <a:pt x="105680" y="83411"/>
                      <a:pt x="112042" y="64324"/>
                    </a:cubicBezTo>
                    <a:cubicBezTo>
                      <a:pt x="118403" y="54780"/>
                      <a:pt x="99316" y="700"/>
                      <a:pt x="96137" y="700"/>
                    </a:cubicBezTo>
                    <a:lnTo>
                      <a:pt x="700" y="134311"/>
                    </a:lnTo>
                    <a:cubicBezTo>
                      <a:pt x="3883" y="137491"/>
                      <a:pt x="10244" y="137491"/>
                      <a:pt x="32513" y="178847"/>
                    </a:cubicBezTo>
                    <a:close/>
                  </a:path>
                </a:pathLst>
              </a:custGeom>
              <a:solidFill>
                <a:srgbClr val="F3F3F3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2" name="PA-任意多边形 2033"/>
              <p:cNvSpPr/>
              <p:nvPr>
                <p:custDataLst>
                  <p:tags r:id="rId24"/>
                </p:custDataLst>
              </p:nvPr>
            </p:nvSpPr>
            <p:spPr>
              <a:xfrm>
                <a:off x="4023226" y="19222972"/>
                <a:ext cx="268415" cy="345957"/>
              </a:xfrm>
              <a:custGeom>
                <a:avLst/>
                <a:gdLst>
                  <a:gd name="connsiteX0" fmla="*/ 227273 w 268414"/>
                  <a:gd name="connsiteY0" fmla="*/ 89775 h 345956"/>
                  <a:gd name="connsiteX1" fmla="*/ 84118 w 268414"/>
                  <a:gd name="connsiteY1" fmla="*/ 700 h 345956"/>
                  <a:gd name="connsiteX2" fmla="*/ 23674 w 268414"/>
                  <a:gd name="connsiteY2" fmla="*/ 700 h 345956"/>
                  <a:gd name="connsiteX3" fmla="*/ 7769 w 268414"/>
                  <a:gd name="connsiteY3" fmla="*/ 54780 h 345956"/>
                  <a:gd name="connsiteX4" fmla="*/ 7769 w 268414"/>
                  <a:gd name="connsiteY4" fmla="*/ 217022 h 345956"/>
                  <a:gd name="connsiteX5" fmla="*/ 100023 w 268414"/>
                  <a:gd name="connsiteY5" fmla="*/ 347451 h 345956"/>
                  <a:gd name="connsiteX6" fmla="*/ 201821 w 268414"/>
                  <a:gd name="connsiteY6" fmla="*/ 287007 h 345956"/>
                  <a:gd name="connsiteX7" fmla="*/ 239996 w 268414"/>
                  <a:gd name="connsiteY7" fmla="*/ 223383 h 345956"/>
                  <a:gd name="connsiteX8" fmla="*/ 262265 w 268414"/>
                  <a:gd name="connsiteY8" fmla="*/ 121585 h 345956"/>
                  <a:gd name="connsiteX9" fmla="*/ 227273 w 268414"/>
                  <a:gd name="connsiteY9" fmla="*/ 89775 h 345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68414" h="345956">
                    <a:moveTo>
                      <a:pt x="227273" y="89775"/>
                    </a:moveTo>
                    <a:cubicBezTo>
                      <a:pt x="195460" y="70688"/>
                      <a:pt x="84118" y="700"/>
                      <a:pt x="84118" y="700"/>
                    </a:cubicBezTo>
                    <a:lnTo>
                      <a:pt x="23674" y="700"/>
                    </a:lnTo>
                    <a:lnTo>
                      <a:pt x="7769" y="54780"/>
                    </a:lnTo>
                    <a:cubicBezTo>
                      <a:pt x="7769" y="54780"/>
                      <a:pt x="-8136" y="175665"/>
                      <a:pt x="7769" y="217022"/>
                    </a:cubicBezTo>
                    <a:cubicBezTo>
                      <a:pt x="23674" y="258379"/>
                      <a:pt x="68213" y="347451"/>
                      <a:pt x="100023" y="347451"/>
                    </a:cubicBezTo>
                    <a:cubicBezTo>
                      <a:pt x="131837" y="347451"/>
                      <a:pt x="182734" y="312458"/>
                      <a:pt x="201821" y="287007"/>
                    </a:cubicBezTo>
                    <a:cubicBezTo>
                      <a:pt x="214547" y="271102"/>
                      <a:pt x="230452" y="245650"/>
                      <a:pt x="239996" y="223383"/>
                    </a:cubicBezTo>
                    <a:cubicBezTo>
                      <a:pt x="243178" y="188391"/>
                      <a:pt x="287714" y="137491"/>
                      <a:pt x="262265" y="121585"/>
                    </a:cubicBezTo>
                    <a:cubicBezTo>
                      <a:pt x="262265" y="118406"/>
                      <a:pt x="230455" y="89775"/>
                      <a:pt x="227273" y="89775"/>
                    </a:cubicBezTo>
                    <a:close/>
                  </a:path>
                </a:pathLst>
              </a:custGeom>
              <a:solidFill>
                <a:srgbClr val="FFD15C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3" name="PA-任意多边形 2034"/>
              <p:cNvSpPr/>
              <p:nvPr>
                <p:custDataLst>
                  <p:tags r:id="rId25"/>
                </p:custDataLst>
              </p:nvPr>
            </p:nvSpPr>
            <p:spPr>
              <a:xfrm>
                <a:off x="4000454" y="19136954"/>
                <a:ext cx="334027" cy="369816"/>
              </a:xfrm>
              <a:custGeom>
                <a:avLst/>
                <a:gdLst>
                  <a:gd name="connsiteX0" fmla="*/ 78260 w 334027"/>
                  <a:gd name="connsiteY0" fmla="*/ 105805 h 369816"/>
                  <a:gd name="connsiteX1" fmla="*/ 164152 w 334027"/>
                  <a:gd name="connsiteY1" fmla="*/ 163067 h 369816"/>
                  <a:gd name="connsiteX2" fmla="*/ 269132 w 334027"/>
                  <a:gd name="connsiteY2" fmla="*/ 213967 h 369816"/>
                  <a:gd name="connsiteX3" fmla="*/ 275494 w 334027"/>
                  <a:gd name="connsiteY3" fmla="*/ 312586 h 369816"/>
                  <a:gd name="connsiteX4" fmla="*/ 294581 w 334027"/>
                  <a:gd name="connsiteY4" fmla="*/ 258506 h 369816"/>
                  <a:gd name="connsiteX5" fmla="*/ 307307 w 334027"/>
                  <a:gd name="connsiteY5" fmla="*/ 369847 h 369816"/>
                  <a:gd name="connsiteX6" fmla="*/ 332756 w 334027"/>
                  <a:gd name="connsiteY6" fmla="*/ 201244 h 369816"/>
                  <a:gd name="connsiteX7" fmla="*/ 183240 w 334027"/>
                  <a:gd name="connsiteY7" fmla="*/ 828 h 369816"/>
                  <a:gd name="connsiteX8" fmla="*/ 103708 w 334027"/>
                  <a:gd name="connsiteY8" fmla="*/ 23097 h 369816"/>
                  <a:gd name="connsiteX9" fmla="*/ 20998 w 334027"/>
                  <a:gd name="connsiteY9" fmla="*/ 105808 h 369816"/>
                  <a:gd name="connsiteX10" fmla="*/ 20998 w 334027"/>
                  <a:gd name="connsiteY10" fmla="*/ 258506 h 369816"/>
                  <a:gd name="connsiteX11" fmla="*/ 78260 w 334027"/>
                  <a:gd name="connsiteY11" fmla="*/ 105805 h 369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34027" h="369816">
                    <a:moveTo>
                      <a:pt x="78260" y="105805"/>
                    </a:moveTo>
                    <a:cubicBezTo>
                      <a:pt x="103708" y="105805"/>
                      <a:pt x="135521" y="137618"/>
                      <a:pt x="164152" y="163067"/>
                    </a:cubicBezTo>
                    <a:cubicBezTo>
                      <a:pt x="192783" y="188515"/>
                      <a:pt x="243684" y="201241"/>
                      <a:pt x="269132" y="213967"/>
                    </a:cubicBezTo>
                    <a:cubicBezTo>
                      <a:pt x="297763" y="223511"/>
                      <a:pt x="285038" y="296678"/>
                      <a:pt x="275494" y="312586"/>
                    </a:cubicBezTo>
                    <a:cubicBezTo>
                      <a:pt x="275494" y="312586"/>
                      <a:pt x="297763" y="280773"/>
                      <a:pt x="294581" y="258506"/>
                    </a:cubicBezTo>
                    <a:cubicBezTo>
                      <a:pt x="294581" y="258506"/>
                      <a:pt x="285038" y="328494"/>
                      <a:pt x="307307" y="369847"/>
                    </a:cubicBezTo>
                    <a:cubicBezTo>
                      <a:pt x="297763" y="290316"/>
                      <a:pt x="316851" y="264867"/>
                      <a:pt x="332756" y="201244"/>
                    </a:cubicBezTo>
                    <a:cubicBezTo>
                      <a:pt x="332756" y="201244"/>
                      <a:pt x="364569" y="35820"/>
                      <a:pt x="183240" y="828"/>
                    </a:cubicBezTo>
                    <a:cubicBezTo>
                      <a:pt x="183240" y="828"/>
                      <a:pt x="125978" y="-2354"/>
                      <a:pt x="103708" y="23097"/>
                    </a:cubicBezTo>
                    <a:cubicBezTo>
                      <a:pt x="103708" y="23097"/>
                      <a:pt x="46447" y="42184"/>
                      <a:pt x="20998" y="105808"/>
                    </a:cubicBezTo>
                    <a:cubicBezTo>
                      <a:pt x="-4451" y="169431"/>
                      <a:pt x="-7633" y="229875"/>
                      <a:pt x="20998" y="258506"/>
                    </a:cubicBezTo>
                    <a:cubicBezTo>
                      <a:pt x="24180" y="252142"/>
                      <a:pt x="14636" y="105805"/>
                      <a:pt x="78260" y="105805"/>
                    </a:cubicBezTo>
                    <a:close/>
                  </a:path>
                </a:pathLst>
              </a:custGeom>
              <a:solidFill>
                <a:srgbClr val="F3705A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4" name="PA-任意多边形 2035"/>
              <p:cNvSpPr/>
              <p:nvPr>
                <p:custDataLst>
                  <p:tags r:id="rId26"/>
                </p:custDataLst>
              </p:nvPr>
            </p:nvSpPr>
            <p:spPr>
              <a:xfrm>
                <a:off x="4229175" y="19333445"/>
                <a:ext cx="71577" cy="131225"/>
              </a:xfrm>
              <a:custGeom>
                <a:avLst/>
                <a:gdLst>
                  <a:gd name="connsiteX0" fmla="*/ 18142 w 71577"/>
                  <a:gd name="connsiteY0" fmla="*/ 128818 h 131225"/>
                  <a:gd name="connsiteX1" fmla="*/ 37229 w 71577"/>
                  <a:gd name="connsiteY1" fmla="*/ 97005 h 131225"/>
                  <a:gd name="connsiteX2" fmla="*/ 53134 w 71577"/>
                  <a:gd name="connsiteY2" fmla="*/ 4751 h 131225"/>
                  <a:gd name="connsiteX3" fmla="*/ 24503 w 71577"/>
                  <a:gd name="connsiteY3" fmla="*/ 23838 h 131225"/>
                  <a:gd name="connsiteX4" fmla="*/ 11780 w 71577"/>
                  <a:gd name="connsiteY4" fmla="*/ 49290 h 131225"/>
                  <a:gd name="connsiteX5" fmla="*/ 2237 w 71577"/>
                  <a:gd name="connsiteY5" fmla="*/ 112913 h 131225"/>
                  <a:gd name="connsiteX6" fmla="*/ 18142 w 71577"/>
                  <a:gd name="connsiteY6" fmla="*/ 128818 h 1312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577" h="131225">
                    <a:moveTo>
                      <a:pt x="18142" y="128818"/>
                    </a:moveTo>
                    <a:cubicBezTo>
                      <a:pt x="21324" y="125636"/>
                      <a:pt x="30868" y="125636"/>
                      <a:pt x="37229" y="97005"/>
                    </a:cubicBezTo>
                    <a:cubicBezTo>
                      <a:pt x="37229" y="97005"/>
                      <a:pt x="104035" y="46104"/>
                      <a:pt x="53134" y="4751"/>
                    </a:cubicBezTo>
                    <a:cubicBezTo>
                      <a:pt x="53134" y="4751"/>
                      <a:pt x="34047" y="-7975"/>
                      <a:pt x="24503" y="23838"/>
                    </a:cubicBezTo>
                    <a:lnTo>
                      <a:pt x="11780" y="49290"/>
                    </a:lnTo>
                    <a:lnTo>
                      <a:pt x="2237" y="112913"/>
                    </a:lnTo>
                    <a:cubicBezTo>
                      <a:pt x="5419" y="119274"/>
                      <a:pt x="14963" y="132000"/>
                      <a:pt x="18142" y="128818"/>
                    </a:cubicBezTo>
                    <a:close/>
                  </a:path>
                </a:pathLst>
              </a:custGeom>
              <a:solidFill>
                <a:srgbClr val="FFD1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5" name="PA-任意多边形 2036"/>
              <p:cNvSpPr/>
              <p:nvPr>
                <p:custDataLst>
                  <p:tags r:id="rId27"/>
                </p:custDataLst>
              </p:nvPr>
            </p:nvSpPr>
            <p:spPr>
              <a:xfrm>
                <a:off x="3638656" y="19345102"/>
                <a:ext cx="68595" cy="98419"/>
              </a:xfrm>
              <a:custGeom>
                <a:avLst/>
                <a:gdLst>
                  <a:gd name="connsiteX0" fmla="*/ 64673 w 68594"/>
                  <a:gd name="connsiteY0" fmla="*/ 56720 h 98418"/>
                  <a:gd name="connsiteX1" fmla="*/ 23316 w 68594"/>
                  <a:gd name="connsiteY1" fmla="*/ 98077 h 98418"/>
                  <a:gd name="connsiteX2" fmla="*/ 4229 w 68594"/>
                  <a:gd name="connsiteY2" fmla="*/ 40815 h 98418"/>
                  <a:gd name="connsiteX3" fmla="*/ 45586 w 68594"/>
                  <a:gd name="connsiteY3" fmla="*/ 2640 h 98418"/>
                  <a:gd name="connsiteX4" fmla="*/ 64673 w 68594"/>
                  <a:gd name="connsiteY4" fmla="*/ 56720 h 98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94" h="98418">
                    <a:moveTo>
                      <a:pt x="64673" y="56720"/>
                    </a:moveTo>
                    <a:cubicBezTo>
                      <a:pt x="58312" y="85351"/>
                      <a:pt x="42404" y="101256"/>
                      <a:pt x="23316" y="98077"/>
                    </a:cubicBezTo>
                    <a:cubicBezTo>
                      <a:pt x="7411" y="91715"/>
                      <a:pt x="-2132" y="66264"/>
                      <a:pt x="4229" y="40815"/>
                    </a:cubicBezTo>
                    <a:cubicBezTo>
                      <a:pt x="10591" y="15366"/>
                      <a:pt x="29678" y="-542"/>
                      <a:pt x="45586" y="2640"/>
                    </a:cubicBezTo>
                    <a:cubicBezTo>
                      <a:pt x="61494" y="5820"/>
                      <a:pt x="71038" y="31268"/>
                      <a:pt x="64673" y="56720"/>
                    </a:cubicBezTo>
                    <a:close/>
                  </a:path>
                </a:pathLst>
              </a:custGeom>
              <a:solidFill>
                <a:srgbClr val="FFD1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6" name="PA-任意多边形 2037"/>
              <p:cNvSpPr/>
              <p:nvPr>
                <p:custDataLst>
                  <p:tags r:id="rId28"/>
                </p:custDataLst>
              </p:nvPr>
            </p:nvSpPr>
            <p:spPr>
              <a:xfrm>
                <a:off x="3368254" y="19345102"/>
                <a:ext cx="68595" cy="98419"/>
              </a:xfrm>
              <a:custGeom>
                <a:avLst/>
                <a:gdLst>
                  <a:gd name="connsiteX0" fmla="*/ 4230 w 68594"/>
                  <a:gd name="connsiteY0" fmla="*/ 56720 h 98418"/>
                  <a:gd name="connsiteX1" fmla="*/ 45586 w 68594"/>
                  <a:gd name="connsiteY1" fmla="*/ 98077 h 98418"/>
                  <a:gd name="connsiteX2" fmla="*/ 64674 w 68594"/>
                  <a:gd name="connsiteY2" fmla="*/ 40815 h 98418"/>
                  <a:gd name="connsiteX3" fmla="*/ 23317 w 68594"/>
                  <a:gd name="connsiteY3" fmla="*/ 2640 h 98418"/>
                  <a:gd name="connsiteX4" fmla="*/ 4230 w 68594"/>
                  <a:gd name="connsiteY4" fmla="*/ 56720 h 98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594" h="98418">
                    <a:moveTo>
                      <a:pt x="4230" y="56720"/>
                    </a:moveTo>
                    <a:cubicBezTo>
                      <a:pt x="10591" y="85351"/>
                      <a:pt x="26499" y="101256"/>
                      <a:pt x="45586" y="98077"/>
                    </a:cubicBezTo>
                    <a:cubicBezTo>
                      <a:pt x="61491" y="91715"/>
                      <a:pt x="71035" y="66264"/>
                      <a:pt x="64674" y="40815"/>
                    </a:cubicBezTo>
                    <a:cubicBezTo>
                      <a:pt x="58312" y="15366"/>
                      <a:pt x="39225" y="-542"/>
                      <a:pt x="23317" y="2640"/>
                    </a:cubicBezTo>
                    <a:cubicBezTo>
                      <a:pt x="7409" y="5823"/>
                      <a:pt x="-2132" y="31268"/>
                      <a:pt x="4230" y="56720"/>
                    </a:cubicBezTo>
                    <a:close/>
                  </a:path>
                </a:pathLst>
              </a:custGeom>
              <a:solidFill>
                <a:srgbClr val="FFD1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7" name="PA-任意多边形 2038"/>
              <p:cNvSpPr/>
              <p:nvPr>
                <p:custDataLst>
                  <p:tags r:id="rId29"/>
                </p:custDataLst>
              </p:nvPr>
            </p:nvSpPr>
            <p:spPr>
              <a:xfrm>
                <a:off x="3385154" y="19108451"/>
                <a:ext cx="304204" cy="313151"/>
              </a:xfrm>
              <a:custGeom>
                <a:avLst/>
                <a:gdLst>
                  <a:gd name="connsiteX0" fmla="*/ 280000 w 304203"/>
                  <a:gd name="connsiteY0" fmla="*/ 312458 h 313150"/>
                  <a:gd name="connsiteX1" fmla="*/ 25504 w 304203"/>
                  <a:gd name="connsiteY1" fmla="*/ 312458 h 313150"/>
                  <a:gd name="connsiteX2" fmla="*/ 152754 w 304203"/>
                  <a:gd name="connsiteY2" fmla="*/ 700 h 313150"/>
                  <a:gd name="connsiteX3" fmla="*/ 280000 w 304203"/>
                  <a:gd name="connsiteY3" fmla="*/ 312458 h 313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4203" h="313150">
                    <a:moveTo>
                      <a:pt x="280000" y="312458"/>
                    </a:moveTo>
                    <a:lnTo>
                      <a:pt x="25504" y="312458"/>
                    </a:lnTo>
                    <a:cubicBezTo>
                      <a:pt x="25504" y="312458"/>
                      <a:pt x="-82658" y="700"/>
                      <a:pt x="152754" y="700"/>
                    </a:cubicBezTo>
                    <a:cubicBezTo>
                      <a:pt x="388162" y="3880"/>
                      <a:pt x="280000" y="312458"/>
                      <a:pt x="280000" y="312458"/>
                    </a:cubicBezTo>
                    <a:close/>
                  </a:path>
                </a:pathLst>
              </a:custGeom>
              <a:solidFill>
                <a:srgbClr val="415A6B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8" name="PA-任意多边形 2039"/>
              <p:cNvSpPr/>
              <p:nvPr>
                <p:custDataLst>
                  <p:tags r:id="rId30"/>
                </p:custDataLst>
              </p:nvPr>
            </p:nvSpPr>
            <p:spPr>
              <a:xfrm>
                <a:off x="3200001" y="19550640"/>
                <a:ext cx="674020" cy="307186"/>
              </a:xfrm>
              <a:custGeom>
                <a:avLst/>
                <a:gdLst>
                  <a:gd name="connsiteX0" fmla="*/ 675114 w 674019"/>
                  <a:gd name="connsiteY0" fmla="*/ 309276 h 307185"/>
                  <a:gd name="connsiteX1" fmla="*/ 640121 w 674019"/>
                  <a:gd name="connsiteY1" fmla="*/ 118403 h 307185"/>
                  <a:gd name="connsiteX2" fmla="*/ 566954 w 674019"/>
                  <a:gd name="connsiteY2" fmla="*/ 35693 h 307185"/>
                  <a:gd name="connsiteX3" fmla="*/ 442887 w 674019"/>
                  <a:gd name="connsiteY3" fmla="*/ 700 h 307185"/>
                  <a:gd name="connsiteX4" fmla="*/ 232927 w 674019"/>
                  <a:gd name="connsiteY4" fmla="*/ 700 h 307185"/>
                  <a:gd name="connsiteX5" fmla="*/ 108860 w 674019"/>
                  <a:gd name="connsiteY5" fmla="*/ 35693 h 307185"/>
                  <a:gd name="connsiteX6" fmla="*/ 35693 w 674019"/>
                  <a:gd name="connsiteY6" fmla="*/ 118403 h 307185"/>
                  <a:gd name="connsiteX7" fmla="*/ 700 w 674019"/>
                  <a:gd name="connsiteY7" fmla="*/ 309276 h 307185"/>
                  <a:gd name="connsiteX8" fmla="*/ 675114 w 674019"/>
                  <a:gd name="connsiteY8" fmla="*/ 309276 h 307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74019" h="307185">
                    <a:moveTo>
                      <a:pt x="675114" y="309276"/>
                    </a:moveTo>
                    <a:lnTo>
                      <a:pt x="640121" y="118403"/>
                    </a:lnTo>
                    <a:cubicBezTo>
                      <a:pt x="633760" y="80229"/>
                      <a:pt x="605129" y="48416"/>
                      <a:pt x="566954" y="35693"/>
                    </a:cubicBezTo>
                    <a:lnTo>
                      <a:pt x="442887" y="700"/>
                    </a:lnTo>
                    <a:lnTo>
                      <a:pt x="232927" y="700"/>
                    </a:lnTo>
                    <a:lnTo>
                      <a:pt x="108860" y="35693"/>
                    </a:lnTo>
                    <a:cubicBezTo>
                      <a:pt x="70685" y="45236"/>
                      <a:pt x="42054" y="77050"/>
                      <a:pt x="35693" y="118403"/>
                    </a:cubicBezTo>
                    <a:lnTo>
                      <a:pt x="700" y="309276"/>
                    </a:lnTo>
                    <a:lnTo>
                      <a:pt x="675114" y="309276"/>
                    </a:lnTo>
                    <a:close/>
                  </a:path>
                </a:pathLst>
              </a:custGeom>
              <a:solidFill>
                <a:srgbClr val="E8EAE9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49" name="PA-任意多边形 2040"/>
              <p:cNvSpPr/>
              <p:nvPr>
                <p:custDataLst>
                  <p:tags r:id="rId31"/>
                </p:custDataLst>
              </p:nvPr>
            </p:nvSpPr>
            <p:spPr>
              <a:xfrm>
                <a:off x="3476763" y="19633351"/>
                <a:ext cx="122278" cy="226661"/>
              </a:xfrm>
              <a:custGeom>
                <a:avLst/>
                <a:gdLst>
                  <a:gd name="connsiteX0" fmla="*/ 700 w 122277"/>
                  <a:gd name="connsiteY0" fmla="*/ 226566 h 226661"/>
                  <a:gd name="connsiteX1" fmla="*/ 121585 w 122277"/>
                  <a:gd name="connsiteY1" fmla="*/ 226566 h 226661"/>
                  <a:gd name="connsiteX2" fmla="*/ 89772 w 122277"/>
                  <a:gd name="connsiteY2" fmla="*/ 77050 h 226661"/>
                  <a:gd name="connsiteX3" fmla="*/ 112042 w 122277"/>
                  <a:gd name="connsiteY3" fmla="*/ 51601 h 226661"/>
                  <a:gd name="connsiteX4" fmla="*/ 61141 w 122277"/>
                  <a:gd name="connsiteY4" fmla="*/ 700 h 226661"/>
                  <a:gd name="connsiteX5" fmla="*/ 10241 w 122277"/>
                  <a:gd name="connsiteY5" fmla="*/ 51601 h 226661"/>
                  <a:gd name="connsiteX6" fmla="*/ 32511 w 122277"/>
                  <a:gd name="connsiteY6" fmla="*/ 73870 h 226661"/>
                  <a:gd name="connsiteX7" fmla="*/ 700 w 122277"/>
                  <a:gd name="connsiteY7" fmla="*/ 226566 h 22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2277" h="226661">
                    <a:moveTo>
                      <a:pt x="700" y="226566"/>
                    </a:moveTo>
                    <a:lnTo>
                      <a:pt x="121585" y="226566"/>
                    </a:lnTo>
                    <a:lnTo>
                      <a:pt x="89772" y="77050"/>
                    </a:lnTo>
                    <a:lnTo>
                      <a:pt x="112042" y="51601"/>
                    </a:lnTo>
                    <a:cubicBezTo>
                      <a:pt x="112042" y="51601"/>
                      <a:pt x="77050" y="700"/>
                      <a:pt x="61141" y="700"/>
                    </a:cubicBezTo>
                    <a:cubicBezTo>
                      <a:pt x="42054" y="700"/>
                      <a:pt x="10241" y="51601"/>
                      <a:pt x="10241" y="51601"/>
                    </a:cubicBezTo>
                    <a:lnTo>
                      <a:pt x="32511" y="73870"/>
                    </a:lnTo>
                    <a:lnTo>
                      <a:pt x="700" y="226566"/>
                    </a:lnTo>
                    <a:close/>
                  </a:path>
                </a:pathLst>
              </a:custGeom>
              <a:solidFill>
                <a:srgbClr val="F3705A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0" name="PA-任意多边形 2041"/>
              <p:cNvSpPr/>
              <p:nvPr>
                <p:custDataLst>
                  <p:tags r:id="rId32"/>
                </p:custDataLst>
              </p:nvPr>
            </p:nvSpPr>
            <p:spPr>
              <a:xfrm>
                <a:off x="3411604" y="19514109"/>
                <a:ext cx="128243" cy="190873"/>
              </a:xfrm>
              <a:custGeom>
                <a:avLst/>
                <a:gdLst>
                  <a:gd name="connsiteX0" fmla="*/ 30868 w 128242"/>
                  <a:gd name="connsiteY0" fmla="*/ 2237 h 190872"/>
                  <a:gd name="connsiteX1" fmla="*/ 126304 w 128242"/>
                  <a:gd name="connsiteY1" fmla="*/ 116760 h 190872"/>
                  <a:gd name="connsiteX2" fmla="*/ 62681 w 128242"/>
                  <a:gd name="connsiteY2" fmla="*/ 189927 h 190872"/>
                  <a:gd name="connsiteX3" fmla="*/ 2237 w 128242"/>
                  <a:gd name="connsiteY3" fmla="*/ 34047 h 190872"/>
                  <a:gd name="connsiteX4" fmla="*/ 30868 w 128242"/>
                  <a:gd name="connsiteY4" fmla="*/ 2237 h 19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242" h="190872">
                    <a:moveTo>
                      <a:pt x="30868" y="2237"/>
                    </a:moveTo>
                    <a:lnTo>
                      <a:pt x="126304" y="116760"/>
                    </a:lnTo>
                    <a:cubicBezTo>
                      <a:pt x="97673" y="135848"/>
                      <a:pt x="78586" y="158117"/>
                      <a:pt x="62681" y="189927"/>
                    </a:cubicBezTo>
                    <a:lnTo>
                      <a:pt x="2237" y="34047"/>
                    </a:lnTo>
                    <a:cubicBezTo>
                      <a:pt x="11780" y="21324"/>
                      <a:pt x="30868" y="2237"/>
                      <a:pt x="30868" y="2237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1" name="PA-任意多边形 2042"/>
              <p:cNvSpPr/>
              <p:nvPr>
                <p:custDataLst>
                  <p:tags r:id="rId33"/>
                </p:custDataLst>
              </p:nvPr>
            </p:nvSpPr>
            <p:spPr>
              <a:xfrm>
                <a:off x="3535671" y="19514109"/>
                <a:ext cx="128243" cy="190873"/>
              </a:xfrm>
              <a:custGeom>
                <a:avLst/>
                <a:gdLst>
                  <a:gd name="connsiteX0" fmla="*/ 97673 w 128242"/>
                  <a:gd name="connsiteY0" fmla="*/ 2237 h 190872"/>
                  <a:gd name="connsiteX1" fmla="*/ 2237 w 128242"/>
                  <a:gd name="connsiteY1" fmla="*/ 116760 h 190872"/>
                  <a:gd name="connsiteX2" fmla="*/ 65860 w 128242"/>
                  <a:gd name="connsiteY2" fmla="*/ 189927 h 190872"/>
                  <a:gd name="connsiteX3" fmla="*/ 126304 w 128242"/>
                  <a:gd name="connsiteY3" fmla="*/ 34047 h 190872"/>
                  <a:gd name="connsiteX4" fmla="*/ 97673 w 128242"/>
                  <a:gd name="connsiteY4" fmla="*/ 2237 h 190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8242" h="190872">
                    <a:moveTo>
                      <a:pt x="97673" y="2237"/>
                    </a:moveTo>
                    <a:lnTo>
                      <a:pt x="2237" y="116760"/>
                    </a:lnTo>
                    <a:cubicBezTo>
                      <a:pt x="34050" y="139030"/>
                      <a:pt x="53137" y="161296"/>
                      <a:pt x="65860" y="189927"/>
                    </a:cubicBezTo>
                    <a:lnTo>
                      <a:pt x="126304" y="34047"/>
                    </a:lnTo>
                    <a:cubicBezTo>
                      <a:pt x="116761" y="21324"/>
                      <a:pt x="97673" y="2237"/>
                      <a:pt x="97673" y="2237"/>
                    </a:cubicBezTo>
                    <a:close/>
                  </a:path>
                </a:pathLst>
              </a:custGeom>
              <a:solidFill>
                <a:srgbClr val="F3F3F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2" name="PA-任意多边形 2043"/>
              <p:cNvSpPr/>
              <p:nvPr>
                <p:custDataLst>
                  <p:tags r:id="rId34"/>
                </p:custDataLst>
              </p:nvPr>
            </p:nvSpPr>
            <p:spPr>
              <a:xfrm>
                <a:off x="3441771" y="19407483"/>
                <a:ext cx="190873" cy="226661"/>
              </a:xfrm>
              <a:custGeom>
                <a:avLst/>
                <a:gdLst>
                  <a:gd name="connsiteX0" fmla="*/ 700 w 190872"/>
                  <a:gd name="connsiteY0" fmla="*/ 700 h 226661"/>
                  <a:gd name="connsiteX1" fmla="*/ 700 w 190872"/>
                  <a:gd name="connsiteY1" fmla="*/ 108863 h 226661"/>
                  <a:gd name="connsiteX2" fmla="*/ 96137 w 190872"/>
                  <a:gd name="connsiteY2" fmla="*/ 226568 h 226661"/>
                  <a:gd name="connsiteX3" fmla="*/ 191573 w 190872"/>
                  <a:gd name="connsiteY3" fmla="*/ 108863 h 226661"/>
                  <a:gd name="connsiteX4" fmla="*/ 191573 w 190872"/>
                  <a:gd name="connsiteY4" fmla="*/ 700 h 226661"/>
                  <a:gd name="connsiteX5" fmla="*/ 700 w 190872"/>
                  <a:gd name="connsiteY5" fmla="*/ 700 h 226661"/>
                  <a:gd name="connsiteX6" fmla="*/ 700 w 190872"/>
                  <a:gd name="connsiteY6" fmla="*/ 700 h 226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0872" h="226661">
                    <a:moveTo>
                      <a:pt x="700" y="700"/>
                    </a:moveTo>
                    <a:lnTo>
                      <a:pt x="700" y="108863"/>
                    </a:lnTo>
                    <a:cubicBezTo>
                      <a:pt x="22970" y="153399"/>
                      <a:pt x="54780" y="185212"/>
                      <a:pt x="96137" y="226568"/>
                    </a:cubicBezTo>
                    <a:cubicBezTo>
                      <a:pt x="134311" y="191576"/>
                      <a:pt x="166124" y="162945"/>
                      <a:pt x="191573" y="108863"/>
                    </a:cubicBezTo>
                    <a:lnTo>
                      <a:pt x="191573" y="700"/>
                    </a:lnTo>
                    <a:lnTo>
                      <a:pt x="700" y="700"/>
                    </a:lnTo>
                    <a:lnTo>
                      <a:pt x="700" y="700"/>
                    </a:lnTo>
                    <a:close/>
                  </a:path>
                </a:pathLst>
              </a:custGeom>
              <a:solidFill>
                <a:srgbClr val="F7B64C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3" name="PA-任意多边形 2044"/>
              <p:cNvSpPr/>
              <p:nvPr>
                <p:custDataLst>
                  <p:tags r:id="rId35"/>
                </p:custDataLst>
              </p:nvPr>
            </p:nvSpPr>
            <p:spPr>
              <a:xfrm>
                <a:off x="3402060" y="19243708"/>
                <a:ext cx="271397" cy="322098"/>
              </a:xfrm>
              <a:custGeom>
                <a:avLst/>
                <a:gdLst>
                  <a:gd name="connsiteX0" fmla="*/ 132666 w 271397"/>
                  <a:gd name="connsiteY0" fmla="*/ 30865 h 322097"/>
                  <a:gd name="connsiteX1" fmla="*/ 27685 w 271397"/>
                  <a:gd name="connsiteY1" fmla="*/ 5416 h 322097"/>
                  <a:gd name="connsiteX2" fmla="*/ 2237 w 271397"/>
                  <a:gd name="connsiteY2" fmla="*/ 123122 h 322097"/>
                  <a:gd name="connsiteX3" fmla="*/ 135848 w 271397"/>
                  <a:gd name="connsiteY3" fmla="*/ 320356 h 322097"/>
                  <a:gd name="connsiteX4" fmla="*/ 269459 w 271397"/>
                  <a:gd name="connsiteY4" fmla="*/ 123122 h 322097"/>
                  <a:gd name="connsiteX5" fmla="*/ 240828 w 271397"/>
                  <a:gd name="connsiteY5" fmla="*/ 2237 h 322097"/>
                  <a:gd name="connsiteX6" fmla="*/ 132666 w 271397"/>
                  <a:gd name="connsiteY6" fmla="*/ 30865 h 322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71397" h="322097">
                    <a:moveTo>
                      <a:pt x="132666" y="30865"/>
                    </a:moveTo>
                    <a:cubicBezTo>
                      <a:pt x="91309" y="30865"/>
                      <a:pt x="56316" y="21321"/>
                      <a:pt x="27685" y="5416"/>
                    </a:cubicBezTo>
                    <a:cubicBezTo>
                      <a:pt x="11780" y="37229"/>
                      <a:pt x="2237" y="78583"/>
                      <a:pt x="2237" y="123122"/>
                    </a:cubicBezTo>
                    <a:cubicBezTo>
                      <a:pt x="2237" y="231284"/>
                      <a:pt x="62681" y="320356"/>
                      <a:pt x="135848" y="320356"/>
                    </a:cubicBezTo>
                    <a:cubicBezTo>
                      <a:pt x="209015" y="320356"/>
                      <a:pt x="269459" y="231281"/>
                      <a:pt x="269459" y="123122"/>
                    </a:cubicBezTo>
                    <a:cubicBezTo>
                      <a:pt x="269459" y="78586"/>
                      <a:pt x="259915" y="34047"/>
                      <a:pt x="240828" y="2237"/>
                    </a:cubicBezTo>
                    <a:cubicBezTo>
                      <a:pt x="212197" y="21321"/>
                      <a:pt x="174022" y="30865"/>
                      <a:pt x="132666" y="30865"/>
                    </a:cubicBezTo>
                    <a:close/>
                  </a:path>
                </a:pathLst>
              </a:custGeom>
              <a:solidFill>
                <a:srgbClr val="FFD1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4" name="PA-任意多边形 2045"/>
              <p:cNvSpPr/>
              <p:nvPr>
                <p:custDataLst>
                  <p:tags r:id="rId36"/>
                </p:custDataLst>
              </p:nvPr>
            </p:nvSpPr>
            <p:spPr>
              <a:xfrm>
                <a:off x="3045763" y="19851315"/>
                <a:ext cx="1526982" cy="143155"/>
              </a:xfrm>
              <a:custGeom>
                <a:avLst/>
                <a:gdLst>
                  <a:gd name="connsiteX0" fmla="*/ 1459232 w 1526982"/>
                  <a:gd name="connsiteY0" fmla="*/ 142212 h 143154"/>
                  <a:gd name="connsiteX1" fmla="*/ 72224 w 1526982"/>
                  <a:gd name="connsiteY1" fmla="*/ 142212 h 143154"/>
                  <a:gd name="connsiteX2" fmla="*/ 2237 w 1526982"/>
                  <a:gd name="connsiteY2" fmla="*/ 72225 h 143154"/>
                  <a:gd name="connsiteX3" fmla="*/ 2237 w 1526982"/>
                  <a:gd name="connsiteY3" fmla="*/ 72225 h 143154"/>
                  <a:gd name="connsiteX4" fmla="*/ 72224 w 1526982"/>
                  <a:gd name="connsiteY4" fmla="*/ 2237 h 143154"/>
                  <a:gd name="connsiteX5" fmla="*/ 1456052 w 1526982"/>
                  <a:gd name="connsiteY5" fmla="*/ 2237 h 143154"/>
                  <a:gd name="connsiteX6" fmla="*/ 1526040 w 1526982"/>
                  <a:gd name="connsiteY6" fmla="*/ 72225 h 143154"/>
                  <a:gd name="connsiteX7" fmla="*/ 1526040 w 1526982"/>
                  <a:gd name="connsiteY7" fmla="*/ 72225 h 143154"/>
                  <a:gd name="connsiteX8" fmla="*/ 1459232 w 1526982"/>
                  <a:gd name="connsiteY8" fmla="*/ 142212 h 1431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526982" h="143154">
                    <a:moveTo>
                      <a:pt x="1459232" y="142212"/>
                    </a:moveTo>
                    <a:lnTo>
                      <a:pt x="72224" y="142212"/>
                    </a:lnTo>
                    <a:cubicBezTo>
                      <a:pt x="34050" y="142212"/>
                      <a:pt x="2237" y="110399"/>
                      <a:pt x="2237" y="72225"/>
                    </a:cubicBezTo>
                    <a:lnTo>
                      <a:pt x="2237" y="72225"/>
                    </a:lnTo>
                    <a:cubicBezTo>
                      <a:pt x="2237" y="34050"/>
                      <a:pt x="34050" y="2237"/>
                      <a:pt x="72224" y="2237"/>
                    </a:cubicBezTo>
                    <a:lnTo>
                      <a:pt x="1456052" y="2237"/>
                    </a:lnTo>
                    <a:cubicBezTo>
                      <a:pt x="1494227" y="2237"/>
                      <a:pt x="1526040" y="34050"/>
                      <a:pt x="1526040" y="72225"/>
                    </a:cubicBezTo>
                    <a:lnTo>
                      <a:pt x="1526040" y="72225"/>
                    </a:lnTo>
                    <a:cubicBezTo>
                      <a:pt x="1529219" y="110399"/>
                      <a:pt x="1497406" y="142212"/>
                      <a:pt x="1459232" y="142212"/>
                    </a:cubicBezTo>
                    <a:close/>
                  </a:path>
                </a:pathLst>
              </a:custGeom>
              <a:solidFill>
                <a:srgbClr val="FFD15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5" name="PA-任意多边形 2046"/>
              <p:cNvSpPr/>
              <p:nvPr>
                <p:custDataLst>
                  <p:tags r:id="rId37"/>
                </p:custDataLst>
              </p:nvPr>
            </p:nvSpPr>
            <p:spPr>
              <a:xfrm>
                <a:off x="3149097" y="19992827"/>
                <a:ext cx="1321198" cy="331045"/>
              </a:xfrm>
              <a:custGeom>
                <a:avLst/>
                <a:gdLst>
                  <a:gd name="connsiteX0" fmla="*/ 700 w 1321197"/>
                  <a:gd name="connsiteY0" fmla="*/ 700 h 331045"/>
                  <a:gd name="connsiteX1" fmla="*/ 1320905 w 1321197"/>
                  <a:gd name="connsiteY1" fmla="*/ 700 h 331045"/>
                  <a:gd name="connsiteX2" fmla="*/ 1320905 w 1321197"/>
                  <a:gd name="connsiteY2" fmla="*/ 331546 h 331045"/>
                  <a:gd name="connsiteX3" fmla="*/ 700 w 1321197"/>
                  <a:gd name="connsiteY3" fmla="*/ 331546 h 3310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1197" h="331045">
                    <a:moveTo>
                      <a:pt x="700" y="700"/>
                    </a:moveTo>
                    <a:lnTo>
                      <a:pt x="1320905" y="700"/>
                    </a:lnTo>
                    <a:lnTo>
                      <a:pt x="1320905" y="331546"/>
                    </a:lnTo>
                    <a:lnTo>
                      <a:pt x="700" y="331546"/>
                    </a:lnTo>
                    <a:close/>
                  </a:path>
                </a:pathLst>
              </a:custGeom>
              <a:solidFill>
                <a:srgbClr val="F7B64C"/>
              </a:solidFill>
              <a:ln w="2982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6" name="PA-任意多边形 2047"/>
              <p:cNvSpPr/>
              <p:nvPr>
                <p:custDataLst>
                  <p:tags r:id="rId38"/>
                </p:custDataLst>
              </p:nvPr>
            </p:nvSpPr>
            <p:spPr>
              <a:xfrm>
                <a:off x="3818795" y="19689073"/>
                <a:ext cx="152102" cy="161049"/>
              </a:xfrm>
              <a:custGeom>
                <a:avLst/>
                <a:gdLst>
                  <a:gd name="connsiteX0" fmla="*/ 151756 w 152101"/>
                  <a:gd name="connsiteY0" fmla="*/ 2237 h 161048"/>
                  <a:gd name="connsiteX1" fmla="*/ 151756 w 152101"/>
                  <a:gd name="connsiteY1" fmla="*/ 139030 h 161048"/>
                  <a:gd name="connsiteX2" fmla="*/ 129486 w 152101"/>
                  <a:gd name="connsiteY2" fmla="*/ 161299 h 161048"/>
                  <a:gd name="connsiteX3" fmla="*/ 24506 w 152101"/>
                  <a:gd name="connsiteY3" fmla="*/ 161299 h 161048"/>
                  <a:gd name="connsiteX4" fmla="*/ 2237 w 152101"/>
                  <a:gd name="connsiteY4" fmla="*/ 139030 h 161048"/>
                  <a:gd name="connsiteX5" fmla="*/ 2237 w 152101"/>
                  <a:gd name="connsiteY5" fmla="*/ 2237 h 161048"/>
                  <a:gd name="connsiteX6" fmla="*/ 151756 w 152101"/>
                  <a:gd name="connsiteY6" fmla="*/ 2237 h 16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101" h="161048">
                    <a:moveTo>
                      <a:pt x="151756" y="2237"/>
                    </a:moveTo>
                    <a:lnTo>
                      <a:pt x="151756" y="139030"/>
                    </a:lnTo>
                    <a:cubicBezTo>
                      <a:pt x="151756" y="151756"/>
                      <a:pt x="142212" y="161299"/>
                      <a:pt x="129486" y="161299"/>
                    </a:cubicBezTo>
                    <a:lnTo>
                      <a:pt x="24506" y="161299"/>
                    </a:lnTo>
                    <a:cubicBezTo>
                      <a:pt x="11780" y="161299"/>
                      <a:pt x="2237" y="151756"/>
                      <a:pt x="2237" y="139030"/>
                    </a:cubicBezTo>
                    <a:lnTo>
                      <a:pt x="2237" y="2237"/>
                    </a:lnTo>
                    <a:lnTo>
                      <a:pt x="151756" y="2237"/>
                    </a:lnTo>
                    <a:close/>
                  </a:path>
                </a:pathLst>
              </a:custGeom>
              <a:solidFill>
                <a:srgbClr val="8AD7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7" name="PA-任意多边形 2048"/>
              <p:cNvSpPr/>
              <p:nvPr>
                <p:custDataLst>
                  <p:tags r:id="rId39"/>
                </p:custDataLst>
              </p:nvPr>
            </p:nvSpPr>
            <p:spPr>
              <a:xfrm>
                <a:off x="3942865" y="19694642"/>
                <a:ext cx="80524" cy="122278"/>
              </a:xfrm>
              <a:custGeom>
                <a:avLst/>
                <a:gdLst>
                  <a:gd name="connsiteX0" fmla="*/ 14963 w 80524"/>
                  <a:gd name="connsiteY0" fmla="*/ 120736 h 122277"/>
                  <a:gd name="connsiteX1" fmla="*/ 8601 w 80524"/>
                  <a:gd name="connsiteY1" fmla="*/ 101649 h 122277"/>
                  <a:gd name="connsiteX2" fmla="*/ 56319 w 80524"/>
                  <a:gd name="connsiteY2" fmla="*/ 38025 h 122277"/>
                  <a:gd name="connsiteX3" fmla="*/ 40414 w 80524"/>
                  <a:gd name="connsiteY3" fmla="*/ 25300 h 122277"/>
                  <a:gd name="connsiteX4" fmla="*/ 24509 w 80524"/>
                  <a:gd name="connsiteY4" fmla="*/ 38025 h 122277"/>
                  <a:gd name="connsiteX5" fmla="*/ 2237 w 80524"/>
                  <a:gd name="connsiteY5" fmla="*/ 38025 h 122277"/>
                  <a:gd name="connsiteX6" fmla="*/ 78586 w 80524"/>
                  <a:gd name="connsiteY6" fmla="*/ 38025 h 122277"/>
                  <a:gd name="connsiteX7" fmla="*/ 14963 w 80524"/>
                  <a:gd name="connsiteY7" fmla="*/ 120736 h 12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524" h="122277">
                    <a:moveTo>
                      <a:pt x="14963" y="120736"/>
                    </a:moveTo>
                    <a:lnTo>
                      <a:pt x="8601" y="101649"/>
                    </a:lnTo>
                    <a:cubicBezTo>
                      <a:pt x="59502" y="88923"/>
                      <a:pt x="56319" y="41205"/>
                      <a:pt x="56319" y="38025"/>
                    </a:cubicBezTo>
                    <a:cubicBezTo>
                      <a:pt x="56319" y="25300"/>
                      <a:pt x="40414" y="25300"/>
                      <a:pt x="40414" y="25300"/>
                    </a:cubicBezTo>
                    <a:cubicBezTo>
                      <a:pt x="37232" y="25300"/>
                      <a:pt x="24509" y="25300"/>
                      <a:pt x="24509" y="38025"/>
                    </a:cubicBezTo>
                    <a:lnTo>
                      <a:pt x="2237" y="38025"/>
                    </a:lnTo>
                    <a:cubicBezTo>
                      <a:pt x="2237" y="-9693"/>
                      <a:pt x="78586" y="-9693"/>
                      <a:pt x="78586" y="38025"/>
                    </a:cubicBezTo>
                    <a:cubicBezTo>
                      <a:pt x="78586" y="60295"/>
                      <a:pt x="69042" y="108013"/>
                      <a:pt x="14963" y="120736"/>
                    </a:cubicBezTo>
                    <a:close/>
                  </a:path>
                </a:pathLst>
              </a:custGeom>
              <a:solidFill>
                <a:srgbClr val="8AD7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8" name="PA-任意多边形 2049"/>
              <p:cNvSpPr/>
              <p:nvPr>
                <p:custDataLst>
                  <p:tags r:id="rId40"/>
                </p:custDataLst>
              </p:nvPr>
            </p:nvSpPr>
            <p:spPr>
              <a:xfrm>
                <a:off x="3856973" y="19631812"/>
                <a:ext cx="14912" cy="47718"/>
              </a:xfrm>
              <a:custGeom>
                <a:avLst/>
                <a:gdLst>
                  <a:gd name="connsiteX0" fmla="*/ 8598 w 14911"/>
                  <a:gd name="connsiteY0" fmla="*/ 2237 h 47718"/>
                  <a:gd name="connsiteX1" fmla="*/ 8598 w 14911"/>
                  <a:gd name="connsiteY1" fmla="*/ 2237 h 47718"/>
                  <a:gd name="connsiteX2" fmla="*/ 2237 w 14911"/>
                  <a:gd name="connsiteY2" fmla="*/ 8598 h 47718"/>
                  <a:gd name="connsiteX3" fmla="*/ 2237 w 14911"/>
                  <a:gd name="connsiteY3" fmla="*/ 40411 h 47718"/>
                  <a:gd name="connsiteX4" fmla="*/ 8598 w 14911"/>
                  <a:gd name="connsiteY4" fmla="*/ 46773 h 47718"/>
                  <a:gd name="connsiteX5" fmla="*/ 8598 w 14911"/>
                  <a:gd name="connsiteY5" fmla="*/ 46773 h 47718"/>
                  <a:gd name="connsiteX6" fmla="*/ 14960 w 14911"/>
                  <a:gd name="connsiteY6" fmla="*/ 40411 h 47718"/>
                  <a:gd name="connsiteX7" fmla="*/ 14960 w 14911"/>
                  <a:gd name="connsiteY7" fmla="*/ 8598 h 47718"/>
                  <a:gd name="connsiteX8" fmla="*/ 8598 w 14911"/>
                  <a:gd name="connsiteY8" fmla="*/ 2237 h 4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1" h="47718">
                    <a:moveTo>
                      <a:pt x="8598" y="2237"/>
                    </a:moveTo>
                    <a:lnTo>
                      <a:pt x="8598" y="2237"/>
                    </a:lnTo>
                    <a:cubicBezTo>
                      <a:pt x="5416" y="2237"/>
                      <a:pt x="2237" y="5419"/>
                      <a:pt x="2237" y="8598"/>
                    </a:cubicBezTo>
                    <a:lnTo>
                      <a:pt x="2237" y="40411"/>
                    </a:lnTo>
                    <a:cubicBezTo>
                      <a:pt x="2237" y="43594"/>
                      <a:pt x="5419" y="46773"/>
                      <a:pt x="8598" y="46773"/>
                    </a:cubicBezTo>
                    <a:lnTo>
                      <a:pt x="8598" y="46773"/>
                    </a:lnTo>
                    <a:cubicBezTo>
                      <a:pt x="11780" y="46773"/>
                      <a:pt x="14960" y="43591"/>
                      <a:pt x="14960" y="40411"/>
                    </a:cubicBezTo>
                    <a:lnTo>
                      <a:pt x="14960" y="8598"/>
                    </a:lnTo>
                    <a:cubicBezTo>
                      <a:pt x="14963" y="2237"/>
                      <a:pt x="11780" y="2237"/>
                      <a:pt x="8598" y="2237"/>
                    </a:cubicBezTo>
                    <a:close/>
                  </a:path>
                </a:pathLst>
              </a:custGeom>
              <a:solidFill>
                <a:srgbClr val="415A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59" name="PA-任意多边形 2050"/>
              <p:cNvSpPr/>
              <p:nvPr>
                <p:custDataLst>
                  <p:tags r:id="rId41"/>
                </p:custDataLst>
              </p:nvPr>
            </p:nvSpPr>
            <p:spPr>
              <a:xfrm>
                <a:off x="3888786" y="19609545"/>
                <a:ext cx="14912" cy="47718"/>
              </a:xfrm>
              <a:custGeom>
                <a:avLst/>
                <a:gdLst>
                  <a:gd name="connsiteX0" fmla="*/ 8598 w 14911"/>
                  <a:gd name="connsiteY0" fmla="*/ 2237 h 47718"/>
                  <a:gd name="connsiteX1" fmla="*/ 8598 w 14911"/>
                  <a:gd name="connsiteY1" fmla="*/ 2237 h 47718"/>
                  <a:gd name="connsiteX2" fmla="*/ 2237 w 14911"/>
                  <a:gd name="connsiteY2" fmla="*/ 8598 h 47718"/>
                  <a:gd name="connsiteX3" fmla="*/ 2237 w 14911"/>
                  <a:gd name="connsiteY3" fmla="*/ 40411 h 47718"/>
                  <a:gd name="connsiteX4" fmla="*/ 8598 w 14911"/>
                  <a:gd name="connsiteY4" fmla="*/ 46773 h 47718"/>
                  <a:gd name="connsiteX5" fmla="*/ 8598 w 14911"/>
                  <a:gd name="connsiteY5" fmla="*/ 46773 h 47718"/>
                  <a:gd name="connsiteX6" fmla="*/ 14960 w 14911"/>
                  <a:gd name="connsiteY6" fmla="*/ 40411 h 47718"/>
                  <a:gd name="connsiteX7" fmla="*/ 14960 w 14911"/>
                  <a:gd name="connsiteY7" fmla="*/ 8598 h 47718"/>
                  <a:gd name="connsiteX8" fmla="*/ 8598 w 14911"/>
                  <a:gd name="connsiteY8" fmla="*/ 2237 h 4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1" h="47718">
                    <a:moveTo>
                      <a:pt x="8598" y="2237"/>
                    </a:moveTo>
                    <a:lnTo>
                      <a:pt x="8598" y="2237"/>
                    </a:lnTo>
                    <a:cubicBezTo>
                      <a:pt x="5416" y="2237"/>
                      <a:pt x="2237" y="5419"/>
                      <a:pt x="2237" y="8598"/>
                    </a:cubicBezTo>
                    <a:lnTo>
                      <a:pt x="2237" y="40411"/>
                    </a:lnTo>
                    <a:cubicBezTo>
                      <a:pt x="2237" y="43594"/>
                      <a:pt x="5419" y="46773"/>
                      <a:pt x="8598" y="46773"/>
                    </a:cubicBezTo>
                    <a:lnTo>
                      <a:pt x="8598" y="46773"/>
                    </a:lnTo>
                    <a:cubicBezTo>
                      <a:pt x="11780" y="46773"/>
                      <a:pt x="14960" y="43591"/>
                      <a:pt x="14960" y="40411"/>
                    </a:cubicBezTo>
                    <a:lnTo>
                      <a:pt x="14960" y="8598"/>
                    </a:lnTo>
                    <a:cubicBezTo>
                      <a:pt x="14960" y="2237"/>
                      <a:pt x="11780" y="2237"/>
                      <a:pt x="8598" y="2237"/>
                    </a:cubicBezTo>
                    <a:close/>
                  </a:path>
                </a:pathLst>
              </a:custGeom>
              <a:solidFill>
                <a:srgbClr val="415A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0" name="PA-任意多边形 2051"/>
              <p:cNvSpPr/>
              <p:nvPr>
                <p:custDataLst>
                  <p:tags r:id="rId42"/>
                </p:custDataLst>
              </p:nvPr>
            </p:nvSpPr>
            <p:spPr>
              <a:xfrm>
                <a:off x="3917417" y="19631812"/>
                <a:ext cx="14912" cy="47718"/>
              </a:xfrm>
              <a:custGeom>
                <a:avLst/>
                <a:gdLst>
                  <a:gd name="connsiteX0" fmla="*/ 8598 w 14911"/>
                  <a:gd name="connsiteY0" fmla="*/ 2237 h 47718"/>
                  <a:gd name="connsiteX1" fmla="*/ 8598 w 14911"/>
                  <a:gd name="connsiteY1" fmla="*/ 2237 h 47718"/>
                  <a:gd name="connsiteX2" fmla="*/ 2237 w 14911"/>
                  <a:gd name="connsiteY2" fmla="*/ 8598 h 47718"/>
                  <a:gd name="connsiteX3" fmla="*/ 2237 w 14911"/>
                  <a:gd name="connsiteY3" fmla="*/ 40411 h 47718"/>
                  <a:gd name="connsiteX4" fmla="*/ 8598 w 14911"/>
                  <a:gd name="connsiteY4" fmla="*/ 46773 h 47718"/>
                  <a:gd name="connsiteX5" fmla="*/ 8598 w 14911"/>
                  <a:gd name="connsiteY5" fmla="*/ 46773 h 47718"/>
                  <a:gd name="connsiteX6" fmla="*/ 14960 w 14911"/>
                  <a:gd name="connsiteY6" fmla="*/ 40411 h 47718"/>
                  <a:gd name="connsiteX7" fmla="*/ 14960 w 14911"/>
                  <a:gd name="connsiteY7" fmla="*/ 8598 h 47718"/>
                  <a:gd name="connsiteX8" fmla="*/ 8598 w 14911"/>
                  <a:gd name="connsiteY8" fmla="*/ 2237 h 4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1" h="47718">
                    <a:moveTo>
                      <a:pt x="8598" y="2237"/>
                    </a:moveTo>
                    <a:lnTo>
                      <a:pt x="8598" y="2237"/>
                    </a:lnTo>
                    <a:cubicBezTo>
                      <a:pt x="5416" y="2237"/>
                      <a:pt x="2237" y="5419"/>
                      <a:pt x="2237" y="8598"/>
                    </a:cubicBezTo>
                    <a:lnTo>
                      <a:pt x="2237" y="40411"/>
                    </a:lnTo>
                    <a:cubicBezTo>
                      <a:pt x="2237" y="43594"/>
                      <a:pt x="5419" y="46773"/>
                      <a:pt x="8598" y="46773"/>
                    </a:cubicBezTo>
                    <a:lnTo>
                      <a:pt x="8598" y="46773"/>
                    </a:lnTo>
                    <a:cubicBezTo>
                      <a:pt x="11780" y="46773"/>
                      <a:pt x="14960" y="43591"/>
                      <a:pt x="14960" y="40411"/>
                    </a:cubicBezTo>
                    <a:lnTo>
                      <a:pt x="14960" y="8598"/>
                    </a:lnTo>
                    <a:cubicBezTo>
                      <a:pt x="14960" y="2237"/>
                      <a:pt x="11780" y="2237"/>
                      <a:pt x="8598" y="2237"/>
                    </a:cubicBezTo>
                    <a:close/>
                  </a:path>
                </a:pathLst>
              </a:custGeom>
              <a:solidFill>
                <a:srgbClr val="415A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1" name="PA-任意多边形 2052"/>
              <p:cNvSpPr/>
              <p:nvPr>
                <p:custDataLst>
                  <p:tags r:id="rId43"/>
                </p:custDataLst>
              </p:nvPr>
            </p:nvSpPr>
            <p:spPr>
              <a:xfrm>
                <a:off x="3173013" y="19689073"/>
                <a:ext cx="152102" cy="161049"/>
              </a:xfrm>
              <a:custGeom>
                <a:avLst/>
                <a:gdLst>
                  <a:gd name="connsiteX0" fmla="*/ 2237 w 152101"/>
                  <a:gd name="connsiteY0" fmla="*/ 2237 h 161048"/>
                  <a:gd name="connsiteX1" fmla="*/ 2237 w 152101"/>
                  <a:gd name="connsiteY1" fmla="*/ 139030 h 161048"/>
                  <a:gd name="connsiteX2" fmla="*/ 24506 w 152101"/>
                  <a:gd name="connsiteY2" fmla="*/ 161299 h 161048"/>
                  <a:gd name="connsiteX3" fmla="*/ 129486 w 152101"/>
                  <a:gd name="connsiteY3" fmla="*/ 161299 h 161048"/>
                  <a:gd name="connsiteX4" fmla="*/ 151756 w 152101"/>
                  <a:gd name="connsiteY4" fmla="*/ 139030 h 161048"/>
                  <a:gd name="connsiteX5" fmla="*/ 151756 w 152101"/>
                  <a:gd name="connsiteY5" fmla="*/ 2237 h 161048"/>
                  <a:gd name="connsiteX6" fmla="*/ 2237 w 152101"/>
                  <a:gd name="connsiteY6" fmla="*/ 2237 h 1610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101" h="161048">
                    <a:moveTo>
                      <a:pt x="2237" y="2237"/>
                    </a:moveTo>
                    <a:lnTo>
                      <a:pt x="2237" y="139030"/>
                    </a:lnTo>
                    <a:cubicBezTo>
                      <a:pt x="2237" y="151756"/>
                      <a:pt x="11780" y="161299"/>
                      <a:pt x="24506" y="161299"/>
                    </a:cubicBezTo>
                    <a:lnTo>
                      <a:pt x="129486" y="161299"/>
                    </a:lnTo>
                    <a:cubicBezTo>
                      <a:pt x="142212" y="161299"/>
                      <a:pt x="151756" y="151756"/>
                      <a:pt x="151756" y="139030"/>
                    </a:cubicBezTo>
                    <a:lnTo>
                      <a:pt x="151756" y="2237"/>
                    </a:lnTo>
                    <a:lnTo>
                      <a:pt x="2237" y="2237"/>
                    </a:lnTo>
                    <a:close/>
                  </a:path>
                </a:pathLst>
              </a:custGeom>
              <a:solidFill>
                <a:srgbClr val="8AD7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2" name="PA-任意多边形 2053"/>
              <p:cNvSpPr/>
              <p:nvPr>
                <p:custDataLst>
                  <p:tags r:id="rId44"/>
                </p:custDataLst>
              </p:nvPr>
            </p:nvSpPr>
            <p:spPr>
              <a:xfrm>
                <a:off x="3118930" y="19694642"/>
                <a:ext cx="80524" cy="122278"/>
              </a:xfrm>
              <a:custGeom>
                <a:avLst/>
                <a:gdLst>
                  <a:gd name="connsiteX0" fmla="*/ 65863 w 80524"/>
                  <a:gd name="connsiteY0" fmla="*/ 120736 h 122277"/>
                  <a:gd name="connsiteX1" fmla="*/ 72224 w 80524"/>
                  <a:gd name="connsiteY1" fmla="*/ 101649 h 122277"/>
                  <a:gd name="connsiteX2" fmla="*/ 24506 w 80524"/>
                  <a:gd name="connsiteY2" fmla="*/ 38025 h 122277"/>
                  <a:gd name="connsiteX3" fmla="*/ 40411 w 80524"/>
                  <a:gd name="connsiteY3" fmla="*/ 25300 h 122277"/>
                  <a:gd name="connsiteX4" fmla="*/ 56316 w 80524"/>
                  <a:gd name="connsiteY4" fmla="*/ 38025 h 122277"/>
                  <a:gd name="connsiteX5" fmla="*/ 78586 w 80524"/>
                  <a:gd name="connsiteY5" fmla="*/ 38025 h 122277"/>
                  <a:gd name="connsiteX6" fmla="*/ 2237 w 80524"/>
                  <a:gd name="connsiteY6" fmla="*/ 38025 h 122277"/>
                  <a:gd name="connsiteX7" fmla="*/ 65863 w 80524"/>
                  <a:gd name="connsiteY7" fmla="*/ 120736 h 1222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0524" h="122277">
                    <a:moveTo>
                      <a:pt x="65863" y="120736"/>
                    </a:moveTo>
                    <a:lnTo>
                      <a:pt x="72224" y="101649"/>
                    </a:lnTo>
                    <a:cubicBezTo>
                      <a:pt x="21324" y="88923"/>
                      <a:pt x="24506" y="41205"/>
                      <a:pt x="24506" y="38025"/>
                    </a:cubicBezTo>
                    <a:cubicBezTo>
                      <a:pt x="24506" y="25300"/>
                      <a:pt x="40411" y="25300"/>
                      <a:pt x="40411" y="25300"/>
                    </a:cubicBezTo>
                    <a:cubicBezTo>
                      <a:pt x="43594" y="25300"/>
                      <a:pt x="56316" y="25300"/>
                      <a:pt x="56316" y="38025"/>
                    </a:cubicBezTo>
                    <a:lnTo>
                      <a:pt x="78586" y="38025"/>
                    </a:lnTo>
                    <a:cubicBezTo>
                      <a:pt x="78586" y="-9693"/>
                      <a:pt x="2237" y="-9693"/>
                      <a:pt x="2237" y="38025"/>
                    </a:cubicBezTo>
                    <a:cubicBezTo>
                      <a:pt x="2237" y="60295"/>
                      <a:pt x="11780" y="108013"/>
                      <a:pt x="65863" y="120736"/>
                    </a:cubicBezTo>
                    <a:close/>
                  </a:path>
                </a:pathLst>
              </a:custGeom>
              <a:solidFill>
                <a:srgbClr val="8AD7F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3" name="PA-任意多边形 2054"/>
              <p:cNvSpPr/>
              <p:nvPr>
                <p:custDataLst>
                  <p:tags r:id="rId45"/>
                </p:custDataLst>
              </p:nvPr>
            </p:nvSpPr>
            <p:spPr>
              <a:xfrm>
                <a:off x="3268449" y="19631812"/>
                <a:ext cx="14912" cy="47718"/>
              </a:xfrm>
              <a:custGeom>
                <a:avLst/>
                <a:gdLst>
                  <a:gd name="connsiteX0" fmla="*/ 8598 w 14911"/>
                  <a:gd name="connsiteY0" fmla="*/ 2237 h 47718"/>
                  <a:gd name="connsiteX1" fmla="*/ 8598 w 14911"/>
                  <a:gd name="connsiteY1" fmla="*/ 2237 h 47718"/>
                  <a:gd name="connsiteX2" fmla="*/ 14960 w 14911"/>
                  <a:gd name="connsiteY2" fmla="*/ 8598 h 47718"/>
                  <a:gd name="connsiteX3" fmla="*/ 14960 w 14911"/>
                  <a:gd name="connsiteY3" fmla="*/ 40411 h 47718"/>
                  <a:gd name="connsiteX4" fmla="*/ 8598 w 14911"/>
                  <a:gd name="connsiteY4" fmla="*/ 46773 h 47718"/>
                  <a:gd name="connsiteX5" fmla="*/ 8598 w 14911"/>
                  <a:gd name="connsiteY5" fmla="*/ 46773 h 47718"/>
                  <a:gd name="connsiteX6" fmla="*/ 2237 w 14911"/>
                  <a:gd name="connsiteY6" fmla="*/ 40411 h 47718"/>
                  <a:gd name="connsiteX7" fmla="*/ 2237 w 14911"/>
                  <a:gd name="connsiteY7" fmla="*/ 8598 h 47718"/>
                  <a:gd name="connsiteX8" fmla="*/ 8598 w 14911"/>
                  <a:gd name="connsiteY8" fmla="*/ 2237 h 4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1" h="47718">
                    <a:moveTo>
                      <a:pt x="8598" y="2237"/>
                    </a:moveTo>
                    <a:lnTo>
                      <a:pt x="8598" y="2237"/>
                    </a:lnTo>
                    <a:cubicBezTo>
                      <a:pt x="11780" y="2237"/>
                      <a:pt x="14960" y="5419"/>
                      <a:pt x="14960" y="8598"/>
                    </a:cubicBezTo>
                    <a:lnTo>
                      <a:pt x="14960" y="40411"/>
                    </a:lnTo>
                    <a:cubicBezTo>
                      <a:pt x="14960" y="43594"/>
                      <a:pt x="11777" y="46773"/>
                      <a:pt x="8598" y="46773"/>
                    </a:cubicBezTo>
                    <a:lnTo>
                      <a:pt x="8598" y="46773"/>
                    </a:lnTo>
                    <a:cubicBezTo>
                      <a:pt x="5416" y="46773"/>
                      <a:pt x="2237" y="43591"/>
                      <a:pt x="2237" y="40411"/>
                    </a:cubicBezTo>
                    <a:lnTo>
                      <a:pt x="2237" y="8598"/>
                    </a:lnTo>
                    <a:cubicBezTo>
                      <a:pt x="2237" y="2237"/>
                      <a:pt x="5416" y="2237"/>
                      <a:pt x="8598" y="2237"/>
                    </a:cubicBezTo>
                    <a:close/>
                  </a:path>
                </a:pathLst>
              </a:custGeom>
              <a:solidFill>
                <a:srgbClr val="415A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4" name="PA-任意多边形 2055"/>
              <p:cNvSpPr/>
              <p:nvPr>
                <p:custDataLst>
                  <p:tags r:id="rId46"/>
                </p:custDataLst>
              </p:nvPr>
            </p:nvSpPr>
            <p:spPr>
              <a:xfrm>
                <a:off x="3239818" y="19609545"/>
                <a:ext cx="14912" cy="47718"/>
              </a:xfrm>
              <a:custGeom>
                <a:avLst/>
                <a:gdLst>
                  <a:gd name="connsiteX0" fmla="*/ 8598 w 14911"/>
                  <a:gd name="connsiteY0" fmla="*/ 2237 h 47718"/>
                  <a:gd name="connsiteX1" fmla="*/ 8598 w 14911"/>
                  <a:gd name="connsiteY1" fmla="*/ 2237 h 47718"/>
                  <a:gd name="connsiteX2" fmla="*/ 14960 w 14911"/>
                  <a:gd name="connsiteY2" fmla="*/ 8598 h 47718"/>
                  <a:gd name="connsiteX3" fmla="*/ 14960 w 14911"/>
                  <a:gd name="connsiteY3" fmla="*/ 40411 h 47718"/>
                  <a:gd name="connsiteX4" fmla="*/ 8598 w 14911"/>
                  <a:gd name="connsiteY4" fmla="*/ 46773 h 47718"/>
                  <a:gd name="connsiteX5" fmla="*/ 8598 w 14911"/>
                  <a:gd name="connsiteY5" fmla="*/ 46773 h 47718"/>
                  <a:gd name="connsiteX6" fmla="*/ 2237 w 14911"/>
                  <a:gd name="connsiteY6" fmla="*/ 40411 h 47718"/>
                  <a:gd name="connsiteX7" fmla="*/ 2237 w 14911"/>
                  <a:gd name="connsiteY7" fmla="*/ 8598 h 47718"/>
                  <a:gd name="connsiteX8" fmla="*/ 8598 w 14911"/>
                  <a:gd name="connsiteY8" fmla="*/ 2237 h 4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1" h="47718">
                    <a:moveTo>
                      <a:pt x="8598" y="2237"/>
                    </a:moveTo>
                    <a:lnTo>
                      <a:pt x="8598" y="2237"/>
                    </a:lnTo>
                    <a:cubicBezTo>
                      <a:pt x="11780" y="2237"/>
                      <a:pt x="14960" y="5419"/>
                      <a:pt x="14960" y="8598"/>
                    </a:cubicBezTo>
                    <a:lnTo>
                      <a:pt x="14960" y="40411"/>
                    </a:lnTo>
                    <a:cubicBezTo>
                      <a:pt x="14960" y="43594"/>
                      <a:pt x="11777" y="46773"/>
                      <a:pt x="8598" y="46773"/>
                    </a:cubicBezTo>
                    <a:lnTo>
                      <a:pt x="8598" y="46773"/>
                    </a:lnTo>
                    <a:cubicBezTo>
                      <a:pt x="5416" y="46773"/>
                      <a:pt x="2237" y="43591"/>
                      <a:pt x="2237" y="40411"/>
                    </a:cubicBezTo>
                    <a:lnTo>
                      <a:pt x="2237" y="8598"/>
                    </a:lnTo>
                    <a:cubicBezTo>
                      <a:pt x="2237" y="2237"/>
                      <a:pt x="5416" y="2237"/>
                      <a:pt x="8598" y="2237"/>
                    </a:cubicBezTo>
                    <a:close/>
                  </a:path>
                </a:pathLst>
              </a:custGeom>
              <a:solidFill>
                <a:srgbClr val="415A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65" name="PA-任意多边形 2056"/>
              <p:cNvSpPr/>
              <p:nvPr>
                <p:custDataLst>
                  <p:tags r:id="rId47"/>
                </p:custDataLst>
              </p:nvPr>
            </p:nvSpPr>
            <p:spPr>
              <a:xfrm>
                <a:off x="3211187" y="19631812"/>
                <a:ext cx="14912" cy="47718"/>
              </a:xfrm>
              <a:custGeom>
                <a:avLst/>
                <a:gdLst>
                  <a:gd name="connsiteX0" fmla="*/ 8598 w 14911"/>
                  <a:gd name="connsiteY0" fmla="*/ 2237 h 47718"/>
                  <a:gd name="connsiteX1" fmla="*/ 8598 w 14911"/>
                  <a:gd name="connsiteY1" fmla="*/ 2237 h 47718"/>
                  <a:gd name="connsiteX2" fmla="*/ 14960 w 14911"/>
                  <a:gd name="connsiteY2" fmla="*/ 8598 h 47718"/>
                  <a:gd name="connsiteX3" fmla="*/ 14960 w 14911"/>
                  <a:gd name="connsiteY3" fmla="*/ 40411 h 47718"/>
                  <a:gd name="connsiteX4" fmla="*/ 8598 w 14911"/>
                  <a:gd name="connsiteY4" fmla="*/ 46773 h 47718"/>
                  <a:gd name="connsiteX5" fmla="*/ 8598 w 14911"/>
                  <a:gd name="connsiteY5" fmla="*/ 46773 h 47718"/>
                  <a:gd name="connsiteX6" fmla="*/ 2237 w 14911"/>
                  <a:gd name="connsiteY6" fmla="*/ 40411 h 47718"/>
                  <a:gd name="connsiteX7" fmla="*/ 2237 w 14911"/>
                  <a:gd name="connsiteY7" fmla="*/ 8598 h 47718"/>
                  <a:gd name="connsiteX8" fmla="*/ 8598 w 14911"/>
                  <a:gd name="connsiteY8" fmla="*/ 2237 h 477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11" h="47718">
                    <a:moveTo>
                      <a:pt x="8598" y="2237"/>
                    </a:moveTo>
                    <a:lnTo>
                      <a:pt x="8598" y="2237"/>
                    </a:lnTo>
                    <a:cubicBezTo>
                      <a:pt x="11780" y="2237"/>
                      <a:pt x="14960" y="5419"/>
                      <a:pt x="14960" y="8598"/>
                    </a:cubicBezTo>
                    <a:lnTo>
                      <a:pt x="14960" y="40411"/>
                    </a:lnTo>
                    <a:cubicBezTo>
                      <a:pt x="14960" y="43594"/>
                      <a:pt x="11777" y="46773"/>
                      <a:pt x="8598" y="46773"/>
                    </a:cubicBezTo>
                    <a:lnTo>
                      <a:pt x="8598" y="46773"/>
                    </a:lnTo>
                    <a:cubicBezTo>
                      <a:pt x="5416" y="46773"/>
                      <a:pt x="2237" y="43591"/>
                      <a:pt x="2237" y="40411"/>
                    </a:cubicBezTo>
                    <a:lnTo>
                      <a:pt x="2237" y="8598"/>
                    </a:lnTo>
                    <a:cubicBezTo>
                      <a:pt x="2237" y="2237"/>
                      <a:pt x="2237" y="2237"/>
                      <a:pt x="8598" y="2237"/>
                    </a:cubicBezTo>
                    <a:close/>
                  </a:path>
                </a:pathLst>
              </a:custGeom>
              <a:solidFill>
                <a:srgbClr val="415A6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77" name="PA-任意多边形: 形状 14"/>
          <p:cNvSpPr/>
          <p:nvPr>
            <p:custDataLst>
              <p:tags r:id="rId48"/>
            </p:custDataLst>
          </p:nvPr>
        </p:nvSpPr>
        <p:spPr bwMode="auto">
          <a:xfrm>
            <a:off x="6486959" y="4471024"/>
            <a:ext cx="435848" cy="411957"/>
          </a:xfrm>
          <a:custGeom>
            <a:avLst/>
            <a:gdLst>
              <a:gd name="connsiteX0" fmla="*/ 7031 w 607639"/>
              <a:gd name="connsiteY0" fmla="*/ 350992 h 574332"/>
              <a:gd name="connsiteX1" fmla="*/ 600519 w 607639"/>
              <a:gd name="connsiteY1" fmla="*/ 350992 h 574332"/>
              <a:gd name="connsiteX2" fmla="*/ 607639 w 607639"/>
              <a:gd name="connsiteY2" fmla="*/ 358013 h 574332"/>
              <a:gd name="connsiteX3" fmla="*/ 607639 w 607639"/>
              <a:gd name="connsiteY3" fmla="*/ 393207 h 574332"/>
              <a:gd name="connsiteX4" fmla="*/ 558152 w 607639"/>
              <a:gd name="connsiteY4" fmla="*/ 442621 h 574332"/>
              <a:gd name="connsiteX5" fmla="*/ 383613 w 607639"/>
              <a:gd name="connsiteY5" fmla="*/ 442621 h 574332"/>
              <a:gd name="connsiteX6" fmla="*/ 405330 w 607639"/>
              <a:gd name="connsiteY6" fmla="*/ 532028 h 574332"/>
              <a:gd name="connsiteX7" fmla="*/ 432121 w 607639"/>
              <a:gd name="connsiteY7" fmla="*/ 532028 h 574332"/>
              <a:gd name="connsiteX8" fmla="*/ 453304 w 607639"/>
              <a:gd name="connsiteY8" fmla="*/ 553180 h 574332"/>
              <a:gd name="connsiteX9" fmla="*/ 432121 w 607639"/>
              <a:gd name="connsiteY9" fmla="*/ 574332 h 574332"/>
              <a:gd name="connsiteX10" fmla="*/ 175429 w 607639"/>
              <a:gd name="connsiteY10" fmla="*/ 574332 h 574332"/>
              <a:gd name="connsiteX11" fmla="*/ 154246 w 607639"/>
              <a:gd name="connsiteY11" fmla="*/ 553180 h 574332"/>
              <a:gd name="connsiteX12" fmla="*/ 175429 w 607639"/>
              <a:gd name="connsiteY12" fmla="*/ 532028 h 574332"/>
              <a:gd name="connsiteX13" fmla="*/ 202309 w 607639"/>
              <a:gd name="connsiteY13" fmla="*/ 532028 h 574332"/>
              <a:gd name="connsiteX14" fmla="*/ 224026 w 607639"/>
              <a:gd name="connsiteY14" fmla="*/ 442621 h 574332"/>
              <a:gd name="connsiteX15" fmla="*/ 49487 w 607639"/>
              <a:gd name="connsiteY15" fmla="*/ 442621 h 574332"/>
              <a:gd name="connsiteX16" fmla="*/ 0 w 607639"/>
              <a:gd name="connsiteY16" fmla="*/ 393207 h 574332"/>
              <a:gd name="connsiteX17" fmla="*/ 0 w 607639"/>
              <a:gd name="connsiteY17" fmla="*/ 358013 h 574332"/>
              <a:gd name="connsiteX18" fmla="*/ 7031 w 607639"/>
              <a:gd name="connsiteY18" fmla="*/ 350992 h 574332"/>
              <a:gd name="connsiteX19" fmla="*/ 459979 w 607639"/>
              <a:gd name="connsiteY19" fmla="*/ 139441 h 574332"/>
              <a:gd name="connsiteX20" fmla="*/ 445827 w 607639"/>
              <a:gd name="connsiteY20" fmla="*/ 153572 h 574332"/>
              <a:gd name="connsiteX21" fmla="*/ 445827 w 607639"/>
              <a:gd name="connsiteY21" fmla="*/ 256042 h 574332"/>
              <a:gd name="connsiteX22" fmla="*/ 459979 w 607639"/>
              <a:gd name="connsiteY22" fmla="*/ 270173 h 574332"/>
              <a:gd name="connsiteX23" fmla="*/ 521749 w 607639"/>
              <a:gd name="connsiteY23" fmla="*/ 270173 h 574332"/>
              <a:gd name="connsiteX24" fmla="*/ 535901 w 607639"/>
              <a:gd name="connsiteY24" fmla="*/ 256042 h 574332"/>
              <a:gd name="connsiteX25" fmla="*/ 535901 w 607639"/>
              <a:gd name="connsiteY25" fmla="*/ 153572 h 574332"/>
              <a:gd name="connsiteX26" fmla="*/ 521749 w 607639"/>
              <a:gd name="connsiteY26" fmla="*/ 139441 h 574332"/>
              <a:gd name="connsiteX27" fmla="*/ 85890 w 607639"/>
              <a:gd name="connsiteY27" fmla="*/ 124955 h 574332"/>
              <a:gd name="connsiteX28" fmla="*/ 71738 w 607639"/>
              <a:gd name="connsiteY28" fmla="*/ 139086 h 574332"/>
              <a:gd name="connsiteX29" fmla="*/ 71738 w 607639"/>
              <a:gd name="connsiteY29" fmla="*/ 256042 h 574332"/>
              <a:gd name="connsiteX30" fmla="*/ 85890 w 607639"/>
              <a:gd name="connsiteY30" fmla="*/ 270173 h 574332"/>
              <a:gd name="connsiteX31" fmla="*/ 147571 w 607639"/>
              <a:gd name="connsiteY31" fmla="*/ 270173 h 574332"/>
              <a:gd name="connsiteX32" fmla="*/ 161723 w 607639"/>
              <a:gd name="connsiteY32" fmla="*/ 256042 h 574332"/>
              <a:gd name="connsiteX33" fmla="*/ 161723 w 607639"/>
              <a:gd name="connsiteY33" fmla="*/ 139086 h 574332"/>
              <a:gd name="connsiteX34" fmla="*/ 147571 w 607639"/>
              <a:gd name="connsiteY34" fmla="*/ 124955 h 574332"/>
              <a:gd name="connsiteX35" fmla="*/ 210586 w 607639"/>
              <a:gd name="connsiteY35" fmla="*/ 81585 h 574332"/>
              <a:gd name="connsiteX36" fmla="*/ 196435 w 607639"/>
              <a:gd name="connsiteY36" fmla="*/ 95627 h 574332"/>
              <a:gd name="connsiteX37" fmla="*/ 196435 w 607639"/>
              <a:gd name="connsiteY37" fmla="*/ 256042 h 574332"/>
              <a:gd name="connsiteX38" fmla="*/ 210586 w 607639"/>
              <a:gd name="connsiteY38" fmla="*/ 270173 h 574332"/>
              <a:gd name="connsiteX39" fmla="*/ 272356 w 607639"/>
              <a:gd name="connsiteY39" fmla="*/ 270173 h 574332"/>
              <a:gd name="connsiteX40" fmla="*/ 286419 w 607639"/>
              <a:gd name="connsiteY40" fmla="*/ 256042 h 574332"/>
              <a:gd name="connsiteX41" fmla="*/ 286419 w 607639"/>
              <a:gd name="connsiteY41" fmla="*/ 95627 h 574332"/>
              <a:gd name="connsiteX42" fmla="*/ 272356 w 607639"/>
              <a:gd name="connsiteY42" fmla="*/ 81585 h 574332"/>
              <a:gd name="connsiteX43" fmla="*/ 335283 w 607639"/>
              <a:gd name="connsiteY43" fmla="*/ 52613 h 574332"/>
              <a:gd name="connsiteX44" fmla="*/ 321131 w 607639"/>
              <a:gd name="connsiteY44" fmla="*/ 66743 h 574332"/>
              <a:gd name="connsiteX45" fmla="*/ 321131 w 607639"/>
              <a:gd name="connsiteY45" fmla="*/ 256042 h 574332"/>
              <a:gd name="connsiteX46" fmla="*/ 335283 w 607639"/>
              <a:gd name="connsiteY46" fmla="*/ 270173 h 574332"/>
              <a:gd name="connsiteX47" fmla="*/ 397053 w 607639"/>
              <a:gd name="connsiteY47" fmla="*/ 270173 h 574332"/>
              <a:gd name="connsiteX48" fmla="*/ 411115 w 607639"/>
              <a:gd name="connsiteY48" fmla="*/ 256042 h 574332"/>
              <a:gd name="connsiteX49" fmla="*/ 411115 w 607639"/>
              <a:gd name="connsiteY49" fmla="*/ 66743 h 574332"/>
              <a:gd name="connsiteX50" fmla="*/ 397053 w 607639"/>
              <a:gd name="connsiteY50" fmla="*/ 52613 h 574332"/>
              <a:gd name="connsiteX51" fmla="*/ 49487 w 607639"/>
              <a:gd name="connsiteY51" fmla="*/ 0 h 574332"/>
              <a:gd name="connsiteX52" fmla="*/ 558152 w 607639"/>
              <a:gd name="connsiteY52" fmla="*/ 0 h 574332"/>
              <a:gd name="connsiteX53" fmla="*/ 607639 w 607639"/>
              <a:gd name="connsiteY53" fmla="*/ 49413 h 574332"/>
              <a:gd name="connsiteX54" fmla="*/ 607639 w 607639"/>
              <a:gd name="connsiteY54" fmla="*/ 315675 h 574332"/>
              <a:gd name="connsiteX55" fmla="*/ 600519 w 607639"/>
              <a:gd name="connsiteY55" fmla="*/ 322696 h 574332"/>
              <a:gd name="connsiteX56" fmla="*/ 7031 w 607639"/>
              <a:gd name="connsiteY56" fmla="*/ 322696 h 574332"/>
              <a:gd name="connsiteX57" fmla="*/ 0 w 607639"/>
              <a:gd name="connsiteY57" fmla="*/ 315675 h 574332"/>
              <a:gd name="connsiteX58" fmla="*/ 0 w 607639"/>
              <a:gd name="connsiteY58" fmla="*/ 49413 h 574332"/>
              <a:gd name="connsiteX59" fmla="*/ 49487 w 607639"/>
              <a:gd name="connsiteY59" fmla="*/ 0 h 5743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607639" h="574332">
                <a:moveTo>
                  <a:pt x="7031" y="350992"/>
                </a:moveTo>
                <a:lnTo>
                  <a:pt x="600519" y="350992"/>
                </a:lnTo>
                <a:cubicBezTo>
                  <a:pt x="604435" y="350992"/>
                  <a:pt x="607639" y="354103"/>
                  <a:pt x="607639" y="358013"/>
                </a:cubicBezTo>
                <a:lnTo>
                  <a:pt x="607639" y="393207"/>
                </a:lnTo>
                <a:cubicBezTo>
                  <a:pt x="607639" y="420492"/>
                  <a:pt x="585477" y="442621"/>
                  <a:pt x="558152" y="442621"/>
                </a:cubicBezTo>
                <a:lnTo>
                  <a:pt x="383613" y="442621"/>
                </a:lnTo>
                <a:lnTo>
                  <a:pt x="405330" y="532028"/>
                </a:lnTo>
                <a:lnTo>
                  <a:pt x="432121" y="532028"/>
                </a:lnTo>
                <a:cubicBezTo>
                  <a:pt x="443869" y="532028"/>
                  <a:pt x="453304" y="541538"/>
                  <a:pt x="453304" y="553180"/>
                </a:cubicBezTo>
                <a:cubicBezTo>
                  <a:pt x="453304" y="564912"/>
                  <a:pt x="443869" y="574332"/>
                  <a:pt x="432121" y="574332"/>
                </a:cubicBezTo>
                <a:lnTo>
                  <a:pt x="175429" y="574332"/>
                </a:lnTo>
                <a:cubicBezTo>
                  <a:pt x="163770" y="574332"/>
                  <a:pt x="154246" y="564912"/>
                  <a:pt x="154246" y="553180"/>
                </a:cubicBezTo>
                <a:cubicBezTo>
                  <a:pt x="154246" y="541538"/>
                  <a:pt x="163770" y="532028"/>
                  <a:pt x="175429" y="532028"/>
                </a:cubicBezTo>
                <a:lnTo>
                  <a:pt x="202309" y="532028"/>
                </a:lnTo>
                <a:lnTo>
                  <a:pt x="224026" y="442621"/>
                </a:lnTo>
                <a:lnTo>
                  <a:pt x="49487" y="442621"/>
                </a:lnTo>
                <a:cubicBezTo>
                  <a:pt x="22162" y="442621"/>
                  <a:pt x="0" y="420492"/>
                  <a:pt x="0" y="393207"/>
                </a:cubicBezTo>
                <a:lnTo>
                  <a:pt x="0" y="358013"/>
                </a:lnTo>
                <a:cubicBezTo>
                  <a:pt x="0" y="354103"/>
                  <a:pt x="3204" y="350992"/>
                  <a:pt x="7031" y="350992"/>
                </a:cubicBezTo>
                <a:close/>
                <a:moveTo>
                  <a:pt x="459979" y="139441"/>
                </a:moveTo>
                <a:cubicBezTo>
                  <a:pt x="452236" y="139441"/>
                  <a:pt x="445827" y="145751"/>
                  <a:pt x="445827" y="153572"/>
                </a:cubicBezTo>
                <a:lnTo>
                  <a:pt x="445827" y="256042"/>
                </a:lnTo>
                <a:cubicBezTo>
                  <a:pt x="445827" y="263863"/>
                  <a:pt x="452236" y="270173"/>
                  <a:pt x="459979" y="270173"/>
                </a:cubicBezTo>
                <a:lnTo>
                  <a:pt x="521749" y="270173"/>
                </a:lnTo>
                <a:cubicBezTo>
                  <a:pt x="529492" y="270173"/>
                  <a:pt x="535901" y="263863"/>
                  <a:pt x="535901" y="256042"/>
                </a:cubicBezTo>
                <a:lnTo>
                  <a:pt x="535901" y="153572"/>
                </a:lnTo>
                <a:cubicBezTo>
                  <a:pt x="535901" y="145751"/>
                  <a:pt x="529492" y="139441"/>
                  <a:pt x="521749" y="139441"/>
                </a:cubicBezTo>
                <a:close/>
                <a:moveTo>
                  <a:pt x="85890" y="124955"/>
                </a:moveTo>
                <a:cubicBezTo>
                  <a:pt x="78058" y="124955"/>
                  <a:pt x="71738" y="131265"/>
                  <a:pt x="71738" y="139086"/>
                </a:cubicBezTo>
                <a:lnTo>
                  <a:pt x="71738" y="256042"/>
                </a:lnTo>
                <a:cubicBezTo>
                  <a:pt x="71738" y="263863"/>
                  <a:pt x="78058" y="270173"/>
                  <a:pt x="85890" y="270173"/>
                </a:cubicBezTo>
                <a:lnTo>
                  <a:pt x="147571" y="270173"/>
                </a:lnTo>
                <a:cubicBezTo>
                  <a:pt x="155403" y="270173"/>
                  <a:pt x="161723" y="263863"/>
                  <a:pt x="161723" y="256042"/>
                </a:cubicBezTo>
                <a:lnTo>
                  <a:pt x="161723" y="139086"/>
                </a:lnTo>
                <a:cubicBezTo>
                  <a:pt x="161723" y="131265"/>
                  <a:pt x="155403" y="124955"/>
                  <a:pt x="147571" y="124955"/>
                </a:cubicBezTo>
                <a:close/>
                <a:moveTo>
                  <a:pt x="210586" y="81585"/>
                </a:moveTo>
                <a:cubicBezTo>
                  <a:pt x="202754" y="81585"/>
                  <a:pt x="196435" y="87895"/>
                  <a:pt x="196435" y="95627"/>
                </a:cubicBezTo>
                <a:lnTo>
                  <a:pt x="196435" y="256042"/>
                </a:lnTo>
                <a:cubicBezTo>
                  <a:pt x="196435" y="263863"/>
                  <a:pt x="202754" y="270173"/>
                  <a:pt x="210586" y="270173"/>
                </a:cubicBezTo>
                <a:lnTo>
                  <a:pt x="272356" y="270173"/>
                </a:lnTo>
                <a:cubicBezTo>
                  <a:pt x="280100" y="270173"/>
                  <a:pt x="286419" y="263863"/>
                  <a:pt x="286419" y="256042"/>
                </a:cubicBezTo>
                <a:lnTo>
                  <a:pt x="286419" y="95627"/>
                </a:lnTo>
                <a:cubicBezTo>
                  <a:pt x="286419" y="87895"/>
                  <a:pt x="280100" y="81585"/>
                  <a:pt x="272356" y="81585"/>
                </a:cubicBezTo>
                <a:close/>
                <a:moveTo>
                  <a:pt x="335283" y="52613"/>
                </a:moveTo>
                <a:cubicBezTo>
                  <a:pt x="327450" y="52613"/>
                  <a:pt x="321131" y="58923"/>
                  <a:pt x="321131" y="66743"/>
                </a:cubicBezTo>
                <a:lnTo>
                  <a:pt x="321131" y="256042"/>
                </a:lnTo>
                <a:cubicBezTo>
                  <a:pt x="321131" y="263863"/>
                  <a:pt x="327450" y="270173"/>
                  <a:pt x="335283" y="270173"/>
                </a:cubicBezTo>
                <a:lnTo>
                  <a:pt x="397053" y="270173"/>
                </a:lnTo>
                <a:cubicBezTo>
                  <a:pt x="404796" y="270173"/>
                  <a:pt x="411115" y="263863"/>
                  <a:pt x="411115" y="256042"/>
                </a:cubicBezTo>
                <a:lnTo>
                  <a:pt x="411115" y="66743"/>
                </a:lnTo>
                <a:cubicBezTo>
                  <a:pt x="411115" y="58923"/>
                  <a:pt x="404796" y="52613"/>
                  <a:pt x="397053" y="52613"/>
                </a:cubicBezTo>
                <a:close/>
                <a:moveTo>
                  <a:pt x="49487" y="0"/>
                </a:moveTo>
                <a:lnTo>
                  <a:pt x="558152" y="0"/>
                </a:lnTo>
                <a:cubicBezTo>
                  <a:pt x="585477" y="0"/>
                  <a:pt x="607639" y="22129"/>
                  <a:pt x="607639" y="49413"/>
                </a:cubicBezTo>
                <a:lnTo>
                  <a:pt x="607639" y="315675"/>
                </a:lnTo>
                <a:cubicBezTo>
                  <a:pt x="607639" y="319586"/>
                  <a:pt x="604435" y="322696"/>
                  <a:pt x="600519" y="322696"/>
                </a:cubicBezTo>
                <a:lnTo>
                  <a:pt x="7031" y="322696"/>
                </a:lnTo>
                <a:cubicBezTo>
                  <a:pt x="3204" y="322696"/>
                  <a:pt x="0" y="319586"/>
                  <a:pt x="0" y="315675"/>
                </a:cubicBezTo>
                <a:lnTo>
                  <a:pt x="0" y="49413"/>
                </a:lnTo>
                <a:cubicBezTo>
                  <a:pt x="0" y="22129"/>
                  <a:pt x="22162" y="0"/>
                  <a:pt x="494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/>
          <a:lstStyle/>
          <a:p>
            <a:pPr algn="ctr"/>
            <a:endParaRPr sz="1900">
              <a:latin typeface="Arial" panose="020B0604020202020204"/>
              <a:ea typeface="微软雅黑" panose="020B0503020204020204" pitchFamily="34" charset="-122"/>
              <a:cs typeface="+mn-ea"/>
              <a:sym typeface="Arial" panose="020B0604020202020204"/>
            </a:endParaRPr>
          </a:p>
        </p:txBody>
      </p:sp>
    </p:spTree>
    <p:custDataLst>
      <p:tags r:id="rId49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  <p:bldP spid="26" grpId="0"/>
      <p:bldP spid="27" grpId="0"/>
      <p:bldP spid="29" grpId="0"/>
      <p:bldP spid="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76560" tIns="38280" rIns="76560" bIns="38280" numCol="1" rtlCol="0" anchor="ctr" anchorCtr="0" compatLnSpc="1">
            <a:normAutofit/>
          </a:bodyPr>
          <a:lstStyle/>
          <a:p>
            <a:r>
              <a:rPr lang="zh-CN" altLang="en-US" dirty="0">
                <a:solidFill>
                  <a:srgbClr val="20263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财务机器人实施目标</a:t>
            </a:r>
            <a:endParaRPr dirty="0">
              <a:solidFill>
                <a:srgbClr val="20263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Picture 2" descr="https://gimg2.baidu.com/image_search/src=http%3A%2F%2Fdingyue.ws.126.net%2FENQWYlnVmyNwHjXY1wJ8oH%3DuMSFYLOAQrQUP3TgNm0orP1557748707144.jpg&amp;refer=http%3A%2F%2Fdingyue.ws.126.net&amp;app=2002&amp;size=f9999,10000&amp;q=a80&amp;n=0&amp;g=0n&amp;fmt=jpeg?sec=1622189051&amp;t=850c5dd23582580c00a977223260a8fd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52" r="4245" b="12156"/>
          <a:stretch>
            <a:fillRect/>
          </a:stretch>
        </p:blipFill>
        <p:spPr bwMode="auto">
          <a:xfrm>
            <a:off x="2361585" y="2191229"/>
            <a:ext cx="3372843" cy="1869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文本框 24"/>
          <p:cNvSpPr txBox="1"/>
          <p:nvPr/>
        </p:nvSpPr>
        <p:spPr>
          <a:xfrm>
            <a:off x="2291811" y="1780188"/>
            <a:ext cx="3194856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900" dirty="0"/>
              <a:t>“数字化”转型带来的挑战</a:t>
            </a:r>
            <a:endParaRPr lang="zh-CN" altLang="en-US" sz="1900" dirty="0"/>
          </a:p>
        </p:txBody>
      </p:sp>
      <p:sp>
        <p:nvSpPr>
          <p:cNvPr id="26" name="箭头: 右 25"/>
          <p:cNvSpPr/>
          <p:nvPr/>
        </p:nvSpPr>
        <p:spPr>
          <a:xfrm>
            <a:off x="6881368" y="2260867"/>
            <a:ext cx="695325" cy="32384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27" name="文本框 26"/>
          <p:cNvSpPr txBox="1"/>
          <p:nvPr/>
        </p:nvSpPr>
        <p:spPr>
          <a:xfrm>
            <a:off x="7700518" y="2276937"/>
            <a:ext cx="1890261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dirty="0"/>
              <a:t>交易流程自动化</a:t>
            </a:r>
            <a:endParaRPr lang="zh-CN" altLang="en-US" sz="1900" dirty="0"/>
          </a:p>
        </p:txBody>
      </p:sp>
      <p:sp>
        <p:nvSpPr>
          <p:cNvPr id="28" name="箭头: 右 27"/>
          <p:cNvSpPr/>
          <p:nvPr/>
        </p:nvSpPr>
        <p:spPr>
          <a:xfrm>
            <a:off x="6881368" y="2899043"/>
            <a:ext cx="695325" cy="32384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29" name="文本框 28"/>
          <p:cNvSpPr txBox="1"/>
          <p:nvPr/>
        </p:nvSpPr>
        <p:spPr>
          <a:xfrm>
            <a:off x="7700515" y="2915113"/>
            <a:ext cx="140294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dirty="0"/>
              <a:t>加强智能化</a:t>
            </a:r>
            <a:endParaRPr lang="zh-CN" altLang="en-US" sz="1900" dirty="0"/>
          </a:p>
        </p:txBody>
      </p:sp>
      <p:sp>
        <p:nvSpPr>
          <p:cNvPr id="34" name="箭头: 右 33"/>
          <p:cNvSpPr/>
          <p:nvPr/>
        </p:nvSpPr>
        <p:spPr>
          <a:xfrm>
            <a:off x="6881368" y="3611611"/>
            <a:ext cx="695325" cy="323847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chemeClr val="bg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900"/>
          </a:p>
        </p:txBody>
      </p:sp>
      <p:sp>
        <p:nvSpPr>
          <p:cNvPr id="35" name="文本框 34"/>
          <p:cNvSpPr txBox="1"/>
          <p:nvPr/>
        </p:nvSpPr>
        <p:spPr>
          <a:xfrm>
            <a:off x="7700516" y="3627681"/>
            <a:ext cx="2133918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dirty="0"/>
              <a:t>先进技术进行赋能</a:t>
            </a:r>
            <a:endParaRPr lang="zh-CN" altLang="en-US" sz="1900" dirty="0"/>
          </a:p>
        </p:txBody>
      </p:sp>
      <p:sp>
        <p:nvSpPr>
          <p:cNvPr id="36" name="矩形: 圆角 35"/>
          <p:cNvSpPr/>
          <p:nvPr/>
        </p:nvSpPr>
        <p:spPr>
          <a:xfrm>
            <a:off x="3975227" y="5189537"/>
            <a:ext cx="1082348" cy="40005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DDEDD"/>
              </a:gs>
            </a:gsLst>
            <a:lin ang="6000000" scaled="0"/>
            <a:tileRect/>
          </a:gradFill>
          <a:ln w="28575">
            <a:solidFill>
              <a:schemeClr val="bg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0" dirty="0">
                <a:solidFill>
                  <a:srgbClr val="FF0000"/>
                </a:solidFill>
              </a:rPr>
              <a:t>无纸化</a:t>
            </a:r>
            <a:endParaRPr lang="zh-CN" altLang="en-US" sz="1900" dirty="0">
              <a:solidFill>
                <a:srgbClr val="FF0000"/>
              </a:solidFill>
            </a:endParaRPr>
          </a:p>
        </p:txBody>
      </p:sp>
      <p:sp>
        <p:nvSpPr>
          <p:cNvPr id="37" name="矩形: 圆角 36"/>
          <p:cNvSpPr/>
          <p:nvPr/>
        </p:nvSpPr>
        <p:spPr>
          <a:xfrm>
            <a:off x="5623051" y="5198669"/>
            <a:ext cx="1082348" cy="40005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DDEDD"/>
              </a:gs>
            </a:gsLst>
            <a:lin ang="6000000" scaled="0"/>
            <a:tileRect/>
          </a:gradFill>
          <a:ln w="28575">
            <a:solidFill>
              <a:schemeClr val="bg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0" dirty="0">
                <a:solidFill>
                  <a:srgbClr val="FF0000"/>
                </a:solidFill>
              </a:rPr>
              <a:t>无人化</a:t>
            </a:r>
            <a:endParaRPr lang="zh-CN" altLang="en-US" sz="1900" dirty="0">
              <a:solidFill>
                <a:srgbClr val="FF0000"/>
              </a:solidFill>
            </a:endParaRPr>
          </a:p>
        </p:txBody>
      </p:sp>
      <p:sp>
        <p:nvSpPr>
          <p:cNvPr id="38" name="矩形: 圆角 37"/>
          <p:cNvSpPr/>
          <p:nvPr/>
        </p:nvSpPr>
        <p:spPr>
          <a:xfrm>
            <a:off x="7243315" y="5198669"/>
            <a:ext cx="1082348" cy="400051"/>
          </a:xfrm>
          <a:prstGeom prst="round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DDDEDD"/>
              </a:gs>
            </a:gsLst>
            <a:lin ang="6000000" scaled="0"/>
            <a:tileRect/>
          </a:gradFill>
          <a:ln w="28575">
            <a:solidFill>
              <a:schemeClr val="bg1"/>
            </a:solidFill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900" dirty="0">
                <a:solidFill>
                  <a:srgbClr val="FF0000"/>
                </a:solidFill>
              </a:rPr>
              <a:t>智能化</a:t>
            </a:r>
            <a:endParaRPr lang="zh-CN" altLang="en-US" sz="1900" dirty="0">
              <a:solidFill>
                <a:srgbClr val="FF0000"/>
              </a:solidFill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3134591" y="4513813"/>
            <a:ext cx="2794355" cy="3847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900" dirty="0">
                <a:solidFill>
                  <a:srgbClr val="0070C0"/>
                </a:solidFill>
              </a:rPr>
              <a:t>设定一个“三化”的目标：</a:t>
            </a:r>
            <a:endParaRPr lang="zh-CN" altLang="en-US" sz="19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7" grpId="0" animBg="1"/>
      <p:bldP spid="38" grpId="0" animBg="1"/>
      <p:bldP spid="4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76560" tIns="38280" rIns="76560" bIns="38280" numCol="1" rtlCol="0" anchor="ctr" anchorCtr="0" compatLnSpc="1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实施路径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309" name="直接连接符 40"/>
          <p:cNvCxnSpPr/>
          <p:nvPr/>
        </p:nvCxnSpPr>
        <p:spPr>
          <a:xfrm flipV="1">
            <a:off x="1719188" y="3177272"/>
            <a:ext cx="0" cy="27000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直接连接符 41"/>
          <p:cNvCxnSpPr/>
          <p:nvPr/>
        </p:nvCxnSpPr>
        <p:spPr>
          <a:xfrm flipV="1">
            <a:off x="3863752" y="2605772"/>
            <a:ext cx="0" cy="27000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4" name="直接连接符 42"/>
          <p:cNvCxnSpPr/>
          <p:nvPr/>
        </p:nvCxnSpPr>
        <p:spPr>
          <a:xfrm flipV="1">
            <a:off x="6159301" y="2097152"/>
            <a:ext cx="0" cy="27000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5" name="直接连接符 43"/>
          <p:cNvCxnSpPr/>
          <p:nvPr/>
        </p:nvCxnSpPr>
        <p:spPr>
          <a:xfrm flipV="1">
            <a:off x="8263860" y="1523747"/>
            <a:ext cx="0" cy="270000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6" name="TextBox 26"/>
          <p:cNvSpPr txBox="1"/>
          <p:nvPr/>
        </p:nvSpPr>
        <p:spPr>
          <a:xfrm>
            <a:off x="1719190" y="3244374"/>
            <a:ext cx="2066980" cy="384696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altLang="zh-CN" sz="1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2019</a:t>
            </a:r>
            <a:r>
              <a:rPr lang="zh-CN" altLang="en-US" sz="1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-2020</a:t>
            </a:r>
            <a:r>
              <a:rPr lang="zh-CN" altLang="en-US" sz="19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9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7" name="TextBox 30"/>
          <p:cNvSpPr txBox="1"/>
          <p:nvPr/>
        </p:nvSpPr>
        <p:spPr>
          <a:xfrm>
            <a:off x="1690617" y="4611715"/>
            <a:ext cx="2243737" cy="1167668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自建系统对接流程开发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源数据补充、清洗、规范化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业务流程重构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自动化流程开发、灰度测试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8" name="TextBox 32"/>
          <p:cNvSpPr txBox="1"/>
          <p:nvPr/>
        </p:nvSpPr>
        <p:spPr>
          <a:xfrm>
            <a:off x="3863755" y="4040218"/>
            <a:ext cx="2317749" cy="1444667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流程正式上线持续优化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对接硬件自动化设备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推广辅助自动化机器人平台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建设流程自动化平台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9" name="TextBox 33"/>
          <p:cNvSpPr txBox="1"/>
          <p:nvPr/>
        </p:nvSpPr>
        <p:spPr>
          <a:xfrm>
            <a:off x="6143430" y="3483972"/>
            <a:ext cx="2285473" cy="890669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对接、新增其他自动化流程，不断推进财务数据化转型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0" name="TextBox 34"/>
          <p:cNvSpPr txBox="1"/>
          <p:nvPr/>
        </p:nvSpPr>
        <p:spPr>
          <a:xfrm>
            <a:off x="8263861" y="2920089"/>
            <a:ext cx="2357259" cy="890669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探索基于自动化新技术应用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全集团实现机器人推广应用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charset="0"/>
              <a:buChar char=""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结合深度学习赋能自动化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1" name="TextBox 35"/>
          <p:cNvSpPr txBox="1"/>
          <p:nvPr/>
        </p:nvSpPr>
        <p:spPr>
          <a:xfrm>
            <a:off x="3882379" y="2677257"/>
            <a:ext cx="2042847" cy="384696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sz="19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</a:t>
            </a:r>
            <a:r>
              <a:rPr lang="zh-CN" altLang="en-US" sz="19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9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-2021</a:t>
            </a:r>
            <a:r>
              <a:rPr lang="zh-CN" altLang="en-US" sz="19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9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2" name="TextBox 36"/>
          <p:cNvSpPr txBox="1"/>
          <p:nvPr/>
        </p:nvSpPr>
        <p:spPr>
          <a:xfrm>
            <a:off x="6221167" y="2142275"/>
            <a:ext cx="1866471" cy="384696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sz="1900" dirty="0">
                <a:solidFill>
                  <a:srgbClr val="FF7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900" dirty="0">
                <a:solidFill>
                  <a:srgbClr val="FF700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endParaRPr lang="zh-CN" altLang="en-US" sz="1900" dirty="0">
              <a:solidFill>
                <a:srgbClr val="FF700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3" name="TextBox 37"/>
          <p:cNvSpPr txBox="1"/>
          <p:nvPr/>
        </p:nvSpPr>
        <p:spPr>
          <a:xfrm>
            <a:off x="8263863" y="1590795"/>
            <a:ext cx="2224628" cy="384696"/>
          </a:xfrm>
          <a:prstGeom prst="rect">
            <a:avLst/>
          </a:prstGeom>
          <a:noFill/>
        </p:spPr>
        <p:txBody>
          <a:bodyPr wrap="square" lIns="91415" tIns="45708" rIns="91415" bIns="45708" rtlCol="0">
            <a:spAutoFit/>
          </a:bodyPr>
          <a:lstStyle/>
          <a:p>
            <a:r>
              <a:rPr lang="en-US" sz="19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2021</a:t>
            </a:r>
            <a:r>
              <a:rPr lang="zh-CN" altLang="en-US" sz="19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</a:t>
            </a:r>
            <a:r>
              <a:rPr lang="en-US" altLang="zh-CN" sz="19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-</a:t>
            </a:r>
            <a:r>
              <a:rPr lang="zh-CN" altLang="en-US" sz="1900" dirty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未来</a:t>
            </a:r>
            <a:endParaRPr lang="zh-CN" altLang="en-US" sz="1900" dirty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4" name="组合 3"/>
          <p:cNvGrpSpPr/>
          <p:nvPr/>
        </p:nvGrpSpPr>
        <p:grpSpPr>
          <a:xfrm>
            <a:off x="6159303" y="2577189"/>
            <a:ext cx="1928335" cy="542291"/>
            <a:chOff x="4743736" y="3559626"/>
            <a:chExt cx="1652466" cy="30826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325" name="圆角矩形 15"/>
            <p:cNvSpPr/>
            <p:nvPr/>
          </p:nvSpPr>
          <p:spPr>
            <a:xfrm>
              <a:off x="4743736" y="3559626"/>
              <a:ext cx="1652466" cy="308268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短期规划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6" name="Freeform 7"/>
            <p:cNvSpPr>
              <a:spLocks noEditPoints="1"/>
            </p:cNvSpPr>
            <p:nvPr/>
          </p:nvSpPr>
          <p:spPr bwMode="auto">
            <a:xfrm>
              <a:off x="4827829" y="3621505"/>
              <a:ext cx="198396" cy="203560"/>
            </a:xfrm>
            <a:custGeom>
              <a:avLst/>
              <a:gdLst>
                <a:gd name="T0" fmla="*/ 161 w 195"/>
                <a:gd name="T1" fmla="*/ 101 h 200"/>
                <a:gd name="T2" fmla="*/ 152 w 195"/>
                <a:gd name="T3" fmla="*/ 99 h 200"/>
                <a:gd name="T4" fmla="*/ 159 w 195"/>
                <a:gd name="T5" fmla="*/ 87 h 200"/>
                <a:gd name="T6" fmla="*/ 161 w 195"/>
                <a:gd name="T7" fmla="*/ 87 h 200"/>
                <a:gd name="T8" fmla="*/ 184 w 195"/>
                <a:gd name="T9" fmla="*/ 46 h 200"/>
                <a:gd name="T10" fmla="*/ 164 w 195"/>
                <a:gd name="T11" fmla="*/ 23 h 200"/>
                <a:gd name="T12" fmla="*/ 164 w 195"/>
                <a:gd name="T13" fmla="*/ 9 h 200"/>
                <a:gd name="T14" fmla="*/ 195 w 195"/>
                <a:gd name="T15" fmla="*/ 46 h 200"/>
                <a:gd name="T16" fmla="*/ 161 w 195"/>
                <a:gd name="T17" fmla="*/ 101 h 200"/>
                <a:gd name="T18" fmla="*/ 98 w 195"/>
                <a:gd name="T19" fmla="*/ 130 h 200"/>
                <a:gd name="T20" fmla="*/ 36 w 195"/>
                <a:gd name="T21" fmla="*/ 40 h 200"/>
                <a:gd name="T22" fmla="*/ 36 w 195"/>
                <a:gd name="T23" fmla="*/ 0 h 200"/>
                <a:gd name="T24" fmla="*/ 160 w 195"/>
                <a:gd name="T25" fmla="*/ 0 h 200"/>
                <a:gd name="T26" fmla="*/ 160 w 195"/>
                <a:gd name="T27" fmla="*/ 40 h 200"/>
                <a:gd name="T28" fmla="*/ 98 w 195"/>
                <a:gd name="T29" fmla="*/ 130 h 200"/>
                <a:gd name="T30" fmla="*/ 67 w 195"/>
                <a:gd name="T31" fmla="*/ 12 h 200"/>
                <a:gd name="T32" fmla="*/ 52 w 195"/>
                <a:gd name="T33" fmla="*/ 12 h 200"/>
                <a:gd name="T34" fmla="*/ 99 w 195"/>
                <a:gd name="T35" fmla="*/ 119 h 200"/>
                <a:gd name="T36" fmla="*/ 67 w 195"/>
                <a:gd name="T37" fmla="*/ 12 h 200"/>
                <a:gd name="T38" fmla="*/ 34 w 195"/>
                <a:gd name="T39" fmla="*/ 87 h 200"/>
                <a:gd name="T40" fmla="*/ 36 w 195"/>
                <a:gd name="T41" fmla="*/ 87 h 200"/>
                <a:gd name="T42" fmla="*/ 43 w 195"/>
                <a:gd name="T43" fmla="*/ 99 h 200"/>
                <a:gd name="T44" fmla="*/ 34 w 195"/>
                <a:gd name="T45" fmla="*/ 101 h 200"/>
                <a:gd name="T46" fmla="*/ 0 w 195"/>
                <a:gd name="T47" fmla="*/ 46 h 200"/>
                <a:gd name="T48" fmla="*/ 31 w 195"/>
                <a:gd name="T49" fmla="*/ 9 h 200"/>
                <a:gd name="T50" fmla="*/ 31 w 195"/>
                <a:gd name="T51" fmla="*/ 23 h 200"/>
                <a:gd name="T52" fmla="*/ 11 w 195"/>
                <a:gd name="T53" fmla="*/ 46 h 200"/>
                <a:gd name="T54" fmla="*/ 34 w 195"/>
                <a:gd name="T55" fmla="*/ 87 h 200"/>
                <a:gd name="T56" fmla="*/ 87 w 195"/>
                <a:gd name="T57" fmla="*/ 147 h 200"/>
                <a:gd name="T58" fmla="*/ 97 w 195"/>
                <a:gd name="T59" fmla="*/ 136 h 200"/>
                <a:gd name="T60" fmla="*/ 108 w 195"/>
                <a:gd name="T61" fmla="*/ 147 h 200"/>
                <a:gd name="T62" fmla="*/ 97 w 195"/>
                <a:gd name="T63" fmla="*/ 157 h 200"/>
                <a:gd name="T64" fmla="*/ 87 w 195"/>
                <a:gd name="T65" fmla="*/ 147 h 200"/>
                <a:gd name="T66" fmla="*/ 128 w 195"/>
                <a:gd name="T67" fmla="*/ 170 h 200"/>
                <a:gd name="T68" fmla="*/ 118 w 195"/>
                <a:gd name="T69" fmla="*/ 180 h 200"/>
                <a:gd name="T70" fmla="*/ 78 w 195"/>
                <a:gd name="T71" fmla="*/ 180 h 200"/>
                <a:gd name="T72" fmla="*/ 68 w 195"/>
                <a:gd name="T73" fmla="*/ 170 h 200"/>
                <a:gd name="T74" fmla="*/ 78 w 195"/>
                <a:gd name="T75" fmla="*/ 160 h 200"/>
                <a:gd name="T76" fmla="*/ 118 w 195"/>
                <a:gd name="T77" fmla="*/ 160 h 200"/>
                <a:gd name="T78" fmla="*/ 128 w 195"/>
                <a:gd name="T79" fmla="*/ 170 h 200"/>
                <a:gd name="T80" fmla="*/ 58 w 195"/>
                <a:gd name="T81" fmla="*/ 184 h 200"/>
                <a:gd name="T82" fmla="*/ 134 w 195"/>
                <a:gd name="T83" fmla="*/ 184 h 200"/>
                <a:gd name="T84" fmla="*/ 144 w 195"/>
                <a:gd name="T85" fmla="*/ 200 h 200"/>
                <a:gd name="T86" fmla="*/ 48 w 195"/>
                <a:gd name="T87" fmla="*/ 200 h 200"/>
                <a:gd name="T88" fmla="*/ 58 w 195"/>
                <a:gd name="T89" fmla="*/ 184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5" h="200">
                  <a:moveTo>
                    <a:pt x="161" y="101"/>
                  </a:moveTo>
                  <a:cubicBezTo>
                    <a:pt x="158" y="101"/>
                    <a:pt x="155" y="100"/>
                    <a:pt x="152" y="99"/>
                  </a:cubicBezTo>
                  <a:cubicBezTo>
                    <a:pt x="155" y="96"/>
                    <a:pt x="157" y="92"/>
                    <a:pt x="159" y="87"/>
                  </a:cubicBezTo>
                  <a:cubicBezTo>
                    <a:pt x="159" y="87"/>
                    <a:pt x="160" y="87"/>
                    <a:pt x="161" y="87"/>
                  </a:cubicBezTo>
                  <a:cubicBezTo>
                    <a:pt x="176" y="87"/>
                    <a:pt x="184" y="64"/>
                    <a:pt x="184" y="46"/>
                  </a:cubicBezTo>
                  <a:cubicBezTo>
                    <a:pt x="184" y="31"/>
                    <a:pt x="175" y="23"/>
                    <a:pt x="164" y="23"/>
                  </a:cubicBezTo>
                  <a:cubicBezTo>
                    <a:pt x="164" y="18"/>
                    <a:pt x="164" y="13"/>
                    <a:pt x="164" y="9"/>
                  </a:cubicBezTo>
                  <a:cubicBezTo>
                    <a:pt x="181" y="9"/>
                    <a:pt x="195" y="23"/>
                    <a:pt x="195" y="46"/>
                  </a:cubicBezTo>
                  <a:cubicBezTo>
                    <a:pt x="195" y="71"/>
                    <a:pt x="182" y="101"/>
                    <a:pt x="161" y="101"/>
                  </a:cubicBezTo>
                  <a:close/>
                  <a:moveTo>
                    <a:pt x="98" y="130"/>
                  </a:moveTo>
                  <a:cubicBezTo>
                    <a:pt x="65" y="130"/>
                    <a:pt x="36" y="90"/>
                    <a:pt x="36" y="40"/>
                  </a:cubicBezTo>
                  <a:cubicBezTo>
                    <a:pt x="36" y="37"/>
                    <a:pt x="36" y="3"/>
                    <a:pt x="36" y="0"/>
                  </a:cubicBezTo>
                  <a:cubicBezTo>
                    <a:pt x="160" y="0"/>
                    <a:pt x="160" y="0"/>
                    <a:pt x="160" y="0"/>
                  </a:cubicBezTo>
                  <a:cubicBezTo>
                    <a:pt x="160" y="3"/>
                    <a:pt x="160" y="37"/>
                    <a:pt x="160" y="40"/>
                  </a:cubicBezTo>
                  <a:cubicBezTo>
                    <a:pt x="160" y="90"/>
                    <a:pt x="131" y="130"/>
                    <a:pt x="98" y="130"/>
                  </a:cubicBezTo>
                  <a:close/>
                  <a:moveTo>
                    <a:pt x="67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0" y="116"/>
                    <a:pt x="99" y="119"/>
                  </a:cubicBezTo>
                  <a:cubicBezTo>
                    <a:pt x="62" y="92"/>
                    <a:pt x="67" y="12"/>
                    <a:pt x="67" y="12"/>
                  </a:cubicBezTo>
                  <a:close/>
                  <a:moveTo>
                    <a:pt x="34" y="87"/>
                  </a:moveTo>
                  <a:cubicBezTo>
                    <a:pt x="35" y="87"/>
                    <a:pt x="36" y="87"/>
                    <a:pt x="36" y="87"/>
                  </a:cubicBezTo>
                  <a:cubicBezTo>
                    <a:pt x="38" y="92"/>
                    <a:pt x="40" y="96"/>
                    <a:pt x="43" y="99"/>
                  </a:cubicBezTo>
                  <a:cubicBezTo>
                    <a:pt x="40" y="100"/>
                    <a:pt x="37" y="101"/>
                    <a:pt x="34" y="101"/>
                  </a:cubicBezTo>
                  <a:cubicBezTo>
                    <a:pt x="13" y="101"/>
                    <a:pt x="0" y="71"/>
                    <a:pt x="0" y="46"/>
                  </a:cubicBezTo>
                  <a:cubicBezTo>
                    <a:pt x="0" y="23"/>
                    <a:pt x="14" y="9"/>
                    <a:pt x="31" y="9"/>
                  </a:cubicBezTo>
                  <a:cubicBezTo>
                    <a:pt x="31" y="13"/>
                    <a:pt x="31" y="18"/>
                    <a:pt x="31" y="23"/>
                  </a:cubicBezTo>
                  <a:cubicBezTo>
                    <a:pt x="20" y="23"/>
                    <a:pt x="11" y="31"/>
                    <a:pt x="11" y="46"/>
                  </a:cubicBezTo>
                  <a:cubicBezTo>
                    <a:pt x="11" y="64"/>
                    <a:pt x="19" y="87"/>
                    <a:pt x="34" y="87"/>
                  </a:cubicBezTo>
                  <a:close/>
                  <a:moveTo>
                    <a:pt x="87" y="147"/>
                  </a:moveTo>
                  <a:cubicBezTo>
                    <a:pt x="87" y="141"/>
                    <a:pt x="91" y="136"/>
                    <a:pt x="97" y="136"/>
                  </a:cubicBezTo>
                  <a:cubicBezTo>
                    <a:pt x="103" y="136"/>
                    <a:pt x="108" y="141"/>
                    <a:pt x="108" y="147"/>
                  </a:cubicBezTo>
                  <a:cubicBezTo>
                    <a:pt x="108" y="153"/>
                    <a:pt x="103" y="157"/>
                    <a:pt x="97" y="157"/>
                  </a:cubicBezTo>
                  <a:cubicBezTo>
                    <a:pt x="91" y="157"/>
                    <a:pt x="87" y="153"/>
                    <a:pt x="87" y="147"/>
                  </a:cubicBezTo>
                  <a:close/>
                  <a:moveTo>
                    <a:pt x="128" y="170"/>
                  </a:moveTo>
                  <a:cubicBezTo>
                    <a:pt x="128" y="176"/>
                    <a:pt x="123" y="180"/>
                    <a:pt x="118" y="180"/>
                  </a:cubicBezTo>
                  <a:cubicBezTo>
                    <a:pt x="78" y="180"/>
                    <a:pt x="78" y="180"/>
                    <a:pt x="78" y="180"/>
                  </a:cubicBezTo>
                  <a:cubicBezTo>
                    <a:pt x="72" y="180"/>
                    <a:pt x="68" y="176"/>
                    <a:pt x="68" y="170"/>
                  </a:cubicBezTo>
                  <a:cubicBezTo>
                    <a:pt x="68" y="165"/>
                    <a:pt x="72" y="160"/>
                    <a:pt x="78" y="160"/>
                  </a:cubicBezTo>
                  <a:cubicBezTo>
                    <a:pt x="118" y="160"/>
                    <a:pt x="118" y="160"/>
                    <a:pt x="118" y="160"/>
                  </a:cubicBezTo>
                  <a:cubicBezTo>
                    <a:pt x="123" y="160"/>
                    <a:pt x="128" y="165"/>
                    <a:pt x="128" y="170"/>
                  </a:cubicBezTo>
                  <a:close/>
                  <a:moveTo>
                    <a:pt x="58" y="184"/>
                  </a:moveTo>
                  <a:cubicBezTo>
                    <a:pt x="134" y="184"/>
                    <a:pt x="134" y="184"/>
                    <a:pt x="134" y="184"/>
                  </a:cubicBezTo>
                  <a:cubicBezTo>
                    <a:pt x="143" y="184"/>
                    <a:pt x="144" y="195"/>
                    <a:pt x="144" y="200"/>
                  </a:cubicBezTo>
                  <a:cubicBezTo>
                    <a:pt x="102" y="200"/>
                    <a:pt x="88" y="200"/>
                    <a:pt x="48" y="200"/>
                  </a:cubicBezTo>
                  <a:cubicBezTo>
                    <a:pt x="48" y="195"/>
                    <a:pt x="48" y="184"/>
                    <a:pt x="58" y="18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27" name="组合 326"/>
          <p:cNvGrpSpPr/>
          <p:nvPr/>
        </p:nvGrpSpPr>
        <p:grpSpPr>
          <a:xfrm>
            <a:off x="3863757" y="3133433"/>
            <a:ext cx="1928755" cy="542291"/>
            <a:chOff x="2895532" y="3559626"/>
            <a:chExt cx="1374751" cy="308268"/>
          </a:xfrm>
        </p:grpSpPr>
        <p:sp>
          <p:nvSpPr>
            <p:cNvPr id="328" name="圆角矩形 18"/>
            <p:cNvSpPr/>
            <p:nvPr/>
          </p:nvSpPr>
          <p:spPr>
            <a:xfrm>
              <a:off x="2895532" y="3559626"/>
              <a:ext cx="1374751" cy="30826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中期推广实现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9" name="Freeform 13"/>
            <p:cNvSpPr>
              <a:spLocks noEditPoints="1"/>
            </p:cNvSpPr>
            <p:nvPr/>
          </p:nvSpPr>
          <p:spPr bwMode="auto">
            <a:xfrm>
              <a:off x="2971391" y="3632825"/>
              <a:ext cx="210380" cy="170542"/>
            </a:xfrm>
            <a:custGeom>
              <a:avLst/>
              <a:gdLst>
                <a:gd name="T0" fmla="*/ 234 w 470"/>
                <a:gd name="T1" fmla="*/ 381 h 381"/>
                <a:gd name="T2" fmla="*/ 0 w 470"/>
                <a:gd name="T3" fmla="*/ 119 h 381"/>
                <a:gd name="T4" fmla="*/ 87 w 470"/>
                <a:gd name="T5" fmla="*/ 0 h 381"/>
                <a:gd name="T6" fmla="*/ 380 w 470"/>
                <a:gd name="T7" fmla="*/ 0 h 381"/>
                <a:gd name="T8" fmla="*/ 470 w 470"/>
                <a:gd name="T9" fmla="*/ 119 h 381"/>
                <a:gd name="T10" fmla="*/ 234 w 470"/>
                <a:gd name="T11" fmla="*/ 381 h 381"/>
                <a:gd name="T12" fmla="*/ 300 w 470"/>
                <a:gd name="T13" fmla="*/ 152 h 381"/>
                <a:gd name="T14" fmla="*/ 234 w 470"/>
                <a:gd name="T15" fmla="*/ 161 h 381"/>
                <a:gd name="T16" fmla="*/ 170 w 470"/>
                <a:gd name="T17" fmla="*/ 152 h 381"/>
                <a:gd name="T18" fmla="*/ 234 w 470"/>
                <a:gd name="T19" fmla="*/ 291 h 381"/>
                <a:gd name="T20" fmla="*/ 300 w 470"/>
                <a:gd name="T21" fmla="*/ 152 h 381"/>
                <a:gd name="T22" fmla="*/ 331 w 470"/>
                <a:gd name="T23" fmla="*/ 145 h 381"/>
                <a:gd name="T24" fmla="*/ 267 w 470"/>
                <a:gd name="T25" fmla="*/ 286 h 381"/>
                <a:gd name="T26" fmla="*/ 395 w 470"/>
                <a:gd name="T27" fmla="*/ 135 h 381"/>
                <a:gd name="T28" fmla="*/ 331 w 470"/>
                <a:gd name="T29" fmla="*/ 145 h 381"/>
                <a:gd name="T30" fmla="*/ 203 w 470"/>
                <a:gd name="T31" fmla="*/ 286 h 381"/>
                <a:gd name="T32" fmla="*/ 137 w 470"/>
                <a:gd name="T33" fmla="*/ 145 h 381"/>
                <a:gd name="T34" fmla="*/ 73 w 470"/>
                <a:gd name="T35" fmla="*/ 135 h 381"/>
                <a:gd name="T36" fmla="*/ 203 w 470"/>
                <a:gd name="T37" fmla="*/ 286 h 381"/>
                <a:gd name="T38" fmla="*/ 69 w 470"/>
                <a:gd name="T39" fmla="*/ 104 h 381"/>
                <a:gd name="T40" fmla="*/ 168 w 470"/>
                <a:gd name="T41" fmla="*/ 121 h 381"/>
                <a:gd name="T42" fmla="*/ 170 w 470"/>
                <a:gd name="T43" fmla="*/ 119 h 381"/>
                <a:gd name="T44" fmla="*/ 147 w 470"/>
                <a:gd name="T45" fmla="*/ 119 h 381"/>
                <a:gd name="T46" fmla="*/ 109 w 470"/>
                <a:gd name="T47" fmla="*/ 55 h 381"/>
                <a:gd name="T48" fmla="*/ 69 w 470"/>
                <a:gd name="T49" fmla="*/ 104 h 381"/>
                <a:gd name="T50" fmla="*/ 132 w 470"/>
                <a:gd name="T51" fmla="*/ 45 h 381"/>
                <a:gd name="T52" fmla="*/ 173 w 470"/>
                <a:gd name="T53" fmla="*/ 114 h 381"/>
                <a:gd name="T54" fmla="*/ 220 w 470"/>
                <a:gd name="T55" fmla="*/ 45 h 381"/>
                <a:gd name="T56" fmla="*/ 132 w 470"/>
                <a:gd name="T57" fmla="*/ 45 h 381"/>
                <a:gd name="T58" fmla="*/ 194 w 470"/>
                <a:gd name="T59" fmla="*/ 126 h 381"/>
                <a:gd name="T60" fmla="*/ 234 w 470"/>
                <a:gd name="T61" fmla="*/ 133 h 381"/>
                <a:gd name="T62" fmla="*/ 274 w 470"/>
                <a:gd name="T63" fmla="*/ 126 h 381"/>
                <a:gd name="T64" fmla="*/ 234 w 470"/>
                <a:gd name="T65" fmla="*/ 67 h 381"/>
                <a:gd name="T66" fmla="*/ 194 w 470"/>
                <a:gd name="T67" fmla="*/ 126 h 381"/>
                <a:gd name="T68" fmla="*/ 248 w 470"/>
                <a:gd name="T69" fmla="*/ 45 h 381"/>
                <a:gd name="T70" fmla="*/ 295 w 470"/>
                <a:gd name="T71" fmla="*/ 114 h 381"/>
                <a:gd name="T72" fmla="*/ 338 w 470"/>
                <a:gd name="T73" fmla="*/ 45 h 381"/>
                <a:gd name="T74" fmla="*/ 248 w 470"/>
                <a:gd name="T75" fmla="*/ 45 h 381"/>
                <a:gd name="T76" fmla="*/ 359 w 470"/>
                <a:gd name="T77" fmla="*/ 55 h 381"/>
                <a:gd name="T78" fmla="*/ 321 w 470"/>
                <a:gd name="T79" fmla="*/ 119 h 381"/>
                <a:gd name="T80" fmla="*/ 298 w 470"/>
                <a:gd name="T81" fmla="*/ 119 h 381"/>
                <a:gd name="T82" fmla="*/ 300 w 470"/>
                <a:gd name="T83" fmla="*/ 121 h 381"/>
                <a:gd name="T84" fmla="*/ 399 w 470"/>
                <a:gd name="T85" fmla="*/ 104 h 381"/>
                <a:gd name="T86" fmla="*/ 359 w 470"/>
                <a:gd name="T87" fmla="*/ 55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70" h="381">
                  <a:moveTo>
                    <a:pt x="234" y="381"/>
                  </a:moveTo>
                  <a:lnTo>
                    <a:pt x="0" y="119"/>
                  </a:lnTo>
                  <a:lnTo>
                    <a:pt x="87" y="0"/>
                  </a:lnTo>
                  <a:lnTo>
                    <a:pt x="380" y="0"/>
                  </a:lnTo>
                  <a:lnTo>
                    <a:pt x="470" y="119"/>
                  </a:lnTo>
                  <a:lnTo>
                    <a:pt x="234" y="381"/>
                  </a:lnTo>
                  <a:close/>
                  <a:moveTo>
                    <a:pt x="300" y="152"/>
                  </a:moveTo>
                  <a:lnTo>
                    <a:pt x="234" y="161"/>
                  </a:lnTo>
                  <a:lnTo>
                    <a:pt x="170" y="152"/>
                  </a:lnTo>
                  <a:lnTo>
                    <a:pt x="234" y="291"/>
                  </a:lnTo>
                  <a:lnTo>
                    <a:pt x="300" y="152"/>
                  </a:lnTo>
                  <a:close/>
                  <a:moveTo>
                    <a:pt x="331" y="145"/>
                  </a:moveTo>
                  <a:lnTo>
                    <a:pt x="267" y="286"/>
                  </a:lnTo>
                  <a:lnTo>
                    <a:pt x="395" y="135"/>
                  </a:lnTo>
                  <a:lnTo>
                    <a:pt x="331" y="145"/>
                  </a:lnTo>
                  <a:close/>
                  <a:moveTo>
                    <a:pt x="203" y="286"/>
                  </a:moveTo>
                  <a:lnTo>
                    <a:pt x="137" y="145"/>
                  </a:lnTo>
                  <a:lnTo>
                    <a:pt x="73" y="135"/>
                  </a:lnTo>
                  <a:lnTo>
                    <a:pt x="203" y="286"/>
                  </a:lnTo>
                  <a:close/>
                  <a:moveTo>
                    <a:pt x="69" y="104"/>
                  </a:moveTo>
                  <a:lnTo>
                    <a:pt x="168" y="121"/>
                  </a:lnTo>
                  <a:lnTo>
                    <a:pt x="170" y="119"/>
                  </a:lnTo>
                  <a:lnTo>
                    <a:pt x="147" y="119"/>
                  </a:lnTo>
                  <a:lnTo>
                    <a:pt x="109" y="55"/>
                  </a:lnTo>
                  <a:lnTo>
                    <a:pt x="69" y="104"/>
                  </a:lnTo>
                  <a:close/>
                  <a:moveTo>
                    <a:pt x="132" y="45"/>
                  </a:moveTo>
                  <a:lnTo>
                    <a:pt x="173" y="114"/>
                  </a:lnTo>
                  <a:lnTo>
                    <a:pt x="220" y="45"/>
                  </a:lnTo>
                  <a:lnTo>
                    <a:pt x="132" y="45"/>
                  </a:lnTo>
                  <a:close/>
                  <a:moveTo>
                    <a:pt x="194" y="126"/>
                  </a:moveTo>
                  <a:lnTo>
                    <a:pt x="234" y="133"/>
                  </a:lnTo>
                  <a:lnTo>
                    <a:pt x="274" y="126"/>
                  </a:lnTo>
                  <a:lnTo>
                    <a:pt x="234" y="67"/>
                  </a:lnTo>
                  <a:lnTo>
                    <a:pt x="194" y="126"/>
                  </a:lnTo>
                  <a:close/>
                  <a:moveTo>
                    <a:pt x="248" y="45"/>
                  </a:moveTo>
                  <a:lnTo>
                    <a:pt x="295" y="114"/>
                  </a:lnTo>
                  <a:lnTo>
                    <a:pt x="338" y="45"/>
                  </a:lnTo>
                  <a:lnTo>
                    <a:pt x="248" y="45"/>
                  </a:lnTo>
                  <a:close/>
                  <a:moveTo>
                    <a:pt x="359" y="55"/>
                  </a:moveTo>
                  <a:lnTo>
                    <a:pt x="321" y="119"/>
                  </a:lnTo>
                  <a:lnTo>
                    <a:pt x="298" y="119"/>
                  </a:lnTo>
                  <a:lnTo>
                    <a:pt x="300" y="121"/>
                  </a:lnTo>
                  <a:lnTo>
                    <a:pt x="399" y="104"/>
                  </a:lnTo>
                  <a:lnTo>
                    <a:pt x="359" y="5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0" name="组合 1"/>
          <p:cNvGrpSpPr/>
          <p:nvPr/>
        </p:nvGrpSpPr>
        <p:grpSpPr>
          <a:xfrm>
            <a:off x="1719189" y="3717000"/>
            <a:ext cx="1928539" cy="542291"/>
            <a:chOff x="1047326" y="3559626"/>
            <a:chExt cx="1652466" cy="308268"/>
          </a:xfrm>
        </p:grpSpPr>
        <p:sp>
          <p:nvSpPr>
            <p:cNvPr id="331" name="圆角矩形 21"/>
            <p:cNvSpPr/>
            <p:nvPr/>
          </p:nvSpPr>
          <p:spPr>
            <a:xfrm>
              <a:off x="1047326" y="3559626"/>
              <a:ext cx="1652466" cy="308268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初期平台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2" name="Freeform 18"/>
            <p:cNvSpPr>
              <a:spLocks noEditPoints="1"/>
            </p:cNvSpPr>
            <p:nvPr/>
          </p:nvSpPr>
          <p:spPr bwMode="auto">
            <a:xfrm>
              <a:off x="1130198" y="3600747"/>
              <a:ext cx="215851" cy="212145"/>
            </a:xfrm>
            <a:custGeom>
              <a:avLst/>
              <a:gdLst>
                <a:gd name="T0" fmla="*/ 197 w 197"/>
                <a:gd name="T1" fmla="*/ 95 h 194"/>
                <a:gd name="T2" fmla="*/ 138 w 197"/>
                <a:gd name="T3" fmla="*/ 89 h 194"/>
                <a:gd name="T4" fmla="*/ 100 w 197"/>
                <a:gd name="T5" fmla="*/ 76 h 194"/>
                <a:gd name="T6" fmla="*/ 100 w 197"/>
                <a:gd name="T7" fmla="*/ 172 h 194"/>
                <a:gd name="T8" fmla="*/ 84 w 197"/>
                <a:gd name="T9" fmla="*/ 172 h 194"/>
                <a:gd name="T10" fmla="*/ 84 w 197"/>
                <a:gd name="T11" fmla="*/ 0 h 194"/>
                <a:gd name="T12" fmla="*/ 100 w 197"/>
                <a:gd name="T13" fmla="*/ 0 h 194"/>
                <a:gd name="T14" fmla="*/ 100 w 197"/>
                <a:gd name="T15" fmla="*/ 10 h 194"/>
                <a:gd name="T16" fmla="*/ 138 w 197"/>
                <a:gd name="T17" fmla="*/ 23 h 194"/>
                <a:gd name="T18" fmla="*/ 197 w 197"/>
                <a:gd name="T19" fmla="*/ 30 h 194"/>
                <a:gd name="T20" fmla="*/ 178 w 197"/>
                <a:gd name="T21" fmla="*/ 63 h 194"/>
                <a:gd name="T22" fmla="*/ 197 w 197"/>
                <a:gd name="T23" fmla="*/ 95 h 194"/>
                <a:gd name="T24" fmla="*/ 25 w 197"/>
                <a:gd name="T25" fmla="*/ 164 h 194"/>
                <a:gd name="T26" fmla="*/ 92 w 197"/>
                <a:gd name="T27" fmla="*/ 184 h 194"/>
                <a:gd name="T28" fmla="*/ 160 w 197"/>
                <a:gd name="T29" fmla="*/ 164 h 194"/>
                <a:gd name="T30" fmla="*/ 120 w 197"/>
                <a:gd name="T31" fmla="*/ 147 h 194"/>
                <a:gd name="T32" fmla="*/ 121 w 197"/>
                <a:gd name="T33" fmla="*/ 136 h 194"/>
                <a:gd name="T34" fmla="*/ 185 w 197"/>
                <a:gd name="T35" fmla="*/ 164 h 194"/>
                <a:gd name="T36" fmla="*/ 92 w 197"/>
                <a:gd name="T37" fmla="*/ 194 h 194"/>
                <a:gd name="T38" fmla="*/ 0 w 197"/>
                <a:gd name="T39" fmla="*/ 164 h 194"/>
                <a:gd name="T40" fmla="*/ 63 w 197"/>
                <a:gd name="T41" fmla="*/ 136 h 194"/>
                <a:gd name="T42" fmla="*/ 64 w 197"/>
                <a:gd name="T43" fmla="*/ 147 h 194"/>
                <a:gd name="T44" fmla="*/ 25 w 197"/>
                <a:gd name="T45" fmla="*/ 16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97" h="194">
                  <a:moveTo>
                    <a:pt x="197" y="95"/>
                  </a:moveTo>
                  <a:cubicBezTo>
                    <a:pt x="197" y="95"/>
                    <a:pt x="164" y="89"/>
                    <a:pt x="138" y="89"/>
                  </a:cubicBezTo>
                  <a:cubicBezTo>
                    <a:pt x="112" y="89"/>
                    <a:pt x="100" y="76"/>
                    <a:pt x="100" y="76"/>
                  </a:cubicBezTo>
                  <a:cubicBezTo>
                    <a:pt x="100" y="172"/>
                    <a:pt x="100" y="172"/>
                    <a:pt x="100" y="172"/>
                  </a:cubicBezTo>
                  <a:cubicBezTo>
                    <a:pt x="84" y="172"/>
                    <a:pt x="84" y="172"/>
                    <a:pt x="84" y="172"/>
                  </a:cubicBezTo>
                  <a:cubicBezTo>
                    <a:pt x="84" y="0"/>
                    <a:pt x="84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0"/>
                    <a:pt x="100" y="10"/>
                    <a:pt x="100" y="10"/>
                  </a:cubicBezTo>
                  <a:cubicBezTo>
                    <a:pt x="100" y="10"/>
                    <a:pt x="112" y="23"/>
                    <a:pt x="138" y="23"/>
                  </a:cubicBezTo>
                  <a:cubicBezTo>
                    <a:pt x="164" y="23"/>
                    <a:pt x="197" y="30"/>
                    <a:pt x="197" y="30"/>
                  </a:cubicBezTo>
                  <a:cubicBezTo>
                    <a:pt x="178" y="63"/>
                    <a:pt x="178" y="63"/>
                    <a:pt x="178" y="63"/>
                  </a:cubicBezTo>
                  <a:lnTo>
                    <a:pt x="197" y="95"/>
                  </a:lnTo>
                  <a:close/>
                  <a:moveTo>
                    <a:pt x="25" y="164"/>
                  </a:moveTo>
                  <a:cubicBezTo>
                    <a:pt x="25" y="175"/>
                    <a:pt x="59" y="184"/>
                    <a:pt x="92" y="184"/>
                  </a:cubicBezTo>
                  <a:cubicBezTo>
                    <a:pt x="126" y="184"/>
                    <a:pt x="160" y="175"/>
                    <a:pt x="160" y="164"/>
                  </a:cubicBezTo>
                  <a:cubicBezTo>
                    <a:pt x="160" y="157"/>
                    <a:pt x="142" y="150"/>
                    <a:pt x="120" y="147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58" y="140"/>
                    <a:pt x="185" y="151"/>
                    <a:pt x="185" y="164"/>
                  </a:cubicBezTo>
                  <a:cubicBezTo>
                    <a:pt x="185" y="181"/>
                    <a:pt x="144" y="194"/>
                    <a:pt x="92" y="194"/>
                  </a:cubicBezTo>
                  <a:cubicBezTo>
                    <a:pt x="41" y="194"/>
                    <a:pt x="0" y="181"/>
                    <a:pt x="0" y="164"/>
                  </a:cubicBezTo>
                  <a:cubicBezTo>
                    <a:pt x="0" y="151"/>
                    <a:pt x="26" y="140"/>
                    <a:pt x="63" y="136"/>
                  </a:cubicBezTo>
                  <a:cubicBezTo>
                    <a:pt x="64" y="147"/>
                    <a:pt x="64" y="147"/>
                    <a:pt x="64" y="147"/>
                  </a:cubicBezTo>
                  <a:cubicBezTo>
                    <a:pt x="42" y="150"/>
                    <a:pt x="25" y="157"/>
                    <a:pt x="25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3" name="组合 332"/>
          <p:cNvGrpSpPr/>
          <p:nvPr/>
        </p:nvGrpSpPr>
        <p:grpSpPr>
          <a:xfrm>
            <a:off x="8263863" y="2013309"/>
            <a:ext cx="1784543" cy="542291"/>
            <a:chOff x="6591942" y="3559626"/>
            <a:chExt cx="1652466" cy="308268"/>
          </a:xfrm>
        </p:grpSpPr>
        <p:sp>
          <p:nvSpPr>
            <p:cNvPr id="334" name="圆角矩形 24"/>
            <p:cNvSpPr/>
            <p:nvPr/>
          </p:nvSpPr>
          <p:spPr>
            <a:xfrm>
              <a:off x="6591942" y="3559626"/>
              <a:ext cx="1652466" cy="308268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zh-CN" altLang="en-US" sz="16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长期规划</a:t>
              </a:r>
              <a:endPara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5" name="Freeform 23"/>
            <p:cNvSpPr>
              <a:spLocks noEditPoints="1"/>
            </p:cNvSpPr>
            <p:nvPr/>
          </p:nvSpPr>
          <p:spPr bwMode="auto">
            <a:xfrm>
              <a:off x="6694478" y="3616112"/>
              <a:ext cx="153946" cy="203968"/>
            </a:xfrm>
            <a:custGeom>
              <a:avLst/>
              <a:gdLst>
                <a:gd name="T0" fmla="*/ 9 w 151"/>
                <a:gd name="T1" fmla="*/ 0 h 200"/>
                <a:gd name="T2" fmla="*/ 0 w 151"/>
                <a:gd name="T3" fmla="*/ 191 h 200"/>
                <a:gd name="T4" fmla="*/ 142 w 151"/>
                <a:gd name="T5" fmla="*/ 200 h 200"/>
                <a:gd name="T6" fmla="*/ 151 w 151"/>
                <a:gd name="T7" fmla="*/ 10 h 200"/>
                <a:gd name="T8" fmla="*/ 50 w 151"/>
                <a:gd name="T9" fmla="*/ 161 h 200"/>
                <a:gd name="T10" fmla="*/ 29 w 151"/>
                <a:gd name="T11" fmla="*/ 165 h 200"/>
                <a:gd name="T12" fmla="*/ 24 w 151"/>
                <a:gd name="T13" fmla="*/ 152 h 200"/>
                <a:gd name="T14" fmla="*/ 46 w 151"/>
                <a:gd name="T15" fmla="*/ 148 h 200"/>
                <a:gd name="T16" fmla="*/ 50 w 151"/>
                <a:gd name="T17" fmla="*/ 161 h 200"/>
                <a:gd name="T18" fmla="*/ 46 w 151"/>
                <a:gd name="T19" fmla="*/ 137 h 200"/>
                <a:gd name="T20" fmla="*/ 24 w 151"/>
                <a:gd name="T21" fmla="*/ 133 h 200"/>
                <a:gd name="T22" fmla="*/ 29 w 151"/>
                <a:gd name="T23" fmla="*/ 120 h 200"/>
                <a:gd name="T24" fmla="*/ 50 w 151"/>
                <a:gd name="T25" fmla="*/ 124 h 200"/>
                <a:gd name="T26" fmla="*/ 50 w 151"/>
                <a:gd name="T27" fmla="*/ 105 h 200"/>
                <a:gd name="T28" fmla="*/ 29 w 151"/>
                <a:gd name="T29" fmla="*/ 109 h 200"/>
                <a:gd name="T30" fmla="*/ 24 w 151"/>
                <a:gd name="T31" fmla="*/ 96 h 200"/>
                <a:gd name="T32" fmla="*/ 46 w 151"/>
                <a:gd name="T33" fmla="*/ 92 h 200"/>
                <a:gd name="T34" fmla="*/ 50 w 151"/>
                <a:gd name="T35" fmla="*/ 105 h 200"/>
                <a:gd name="T36" fmla="*/ 83 w 151"/>
                <a:gd name="T37" fmla="*/ 165 h 200"/>
                <a:gd name="T38" fmla="*/ 63 w 151"/>
                <a:gd name="T39" fmla="*/ 161 h 200"/>
                <a:gd name="T40" fmla="*/ 67 w 151"/>
                <a:gd name="T41" fmla="*/ 148 h 200"/>
                <a:gd name="T42" fmla="*/ 88 w 151"/>
                <a:gd name="T43" fmla="*/ 152 h 200"/>
                <a:gd name="T44" fmla="*/ 88 w 151"/>
                <a:gd name="T45" fmla="*/ 133 h 200"/>
                <a:gd name="T46" fmla="*/ 67 w 151"/>
                <a:gd name="T47" fmla="*/ 137 h 200"/>
                <a:gd name="T48" fmla="*/ 63 w 151"/>
                <a:gd name="T49" fmla="*/ 124 h 200"/>
                <a:gd name="T50" fmla="*/ 83 w 151"/>
                <a:gd name="T51" fmla="*/ 120 h 200"/>
                <a:gd name="T52" fmla="*/ 88 w 151"/>
                <a:gd name="T53" fmla="*/ 133 h 200"/>
                <a:gd name="T54" fmla="*/ 83 w 151"/>
                <a:gd name="T55" fmla="*/ 109 h 200"/>
                <a:gd name="T56" fmla="*/ 63 w 151"/>
                <a:gd name="T57" fmla="*/ 105 h 200"/>
                <a:gd name="T58" fmla="*/ 67 w 151"/>
                <a:gd name="T59" fmla="*/ 92 h 200"/>
                <a:gd name="T60" fmla="*/ 88 w 151"/>
                <a:gd name="T61" fmla="*/ 96 h 200"/>
                <a:gd name="T62" fmla="*/ 128 w 151"/>
                <a:gd name="T63" fmla="*/ 161 h 200"/>
                <a:gd name="T64" fmla="*/ 104 w 151"/>
                <a:gd name="T65" fmla="*/ 164 h 200"/>
                <a:gd name="T66" fmla="*/ 99 w 151"/>
                <a:gd name="T67" fmla="*/ 152 h 200"/>
                <a:gd name="T68" fmla="*/ 123 w 151"/>
                <a:gd name="T69" fmla="*/ 148 h 200"/>
                <a:gd name="T70" fmla="*/ 128 w 151"/>
                <a:gd name="T71" fmla="*/ 161 h 200"/>
                <a:gd name="T72" fmla="*/ 123 w 151"/>
                <a:gd name="T73" fmla="*/ 136 h 200"/>
                <a:gd name="T74" fmla="*/ 99 w 151"/>
                <a:gd name="T75" fmla="*/ 133 h 200"/>
                <a:gd name="T76" fmla="*/ 104 w 151"/>
                <a:gd name="T77" fmla="*/ 120 h 200"/>
                <a:gd name="T78" fmla="*/ 128 w 151"/>
                <a:gd name="T79" fmla="*/ 124 h 200"/>
                <a:gd name="T80" fmla="*/ 128 w 151"/>
                <a:gd name="T81" fmla="*/ 105 h 200"/>
                <a:gd name="T82" fmla="*/ 104 w 151"/>
                <a:gd name="T83" fmla="*/ 108 h 200"/>
                <a:gd name="T84" fmla="*/ 99 w 151"/>
                <a:gd name="T85" fmla="*/ 96 h 200"/>
                <a:gd name="T86" fmla="*/ 123 w 151"/>
                <a:gd name="T87" fmla="*/ 92 h 200"/>
                <a:gd name="T88" fmla="*/ 128 w 151"/>
                <a:gd name="T89" fmla="*/ 105 h 200"/>
                <a:gd name="T90" fmla="*/ 103 w 151"/>
                <a:gd name="T91" fmla="*/ 72 h 200"/>
                <a:gd name="T92" fmla="*/ 103 w 151"/>
                <a:gd name="T93" fmla="*/ 56 h 200"/>
                <a:gd name="T94" fmla="*/ 130 w 151"/>
                <a:gd name="T95" fmla="*/ 63 h 200"/>
                <a:gd name="T96" fmla="*/ 136 w 151"/>
                <a:gd name="T97" fmla="*/ 42 h 200"/>
                <a:gd name="T98" fmla="*/ 22 w 151"/>
                <a:gd name="T99" fmla="*/ 48 h 200"/>
                <a:gd name="T100" fmla="*/ 16 w 151"/>
                <a:gd name="T101" fmla="*/ 23 h 200"/>
                <a:gd name="T102" fmla="*/ 129 w 151"/>
                <a:gd name="T103" fmla="*/ 16 h 200"/>
                <a:gd name="T104" fmla="*/ 136 w 151"/>
                <a:gd name="T105" fmla="*/ 42 h 200"/>
                <a:gd name="T106" fmla="*/ 120 w 151"/>
                <a:gd name="T107" fmla="*/ 23 h 200"/>
                <a:gd name="T108" fmla="*/ 124 w 151"/>
                <a:gd name="T109" fmla="*/ 45 h 200"/>
                <a:gd name="T110" fmla="*/ 127 w 151"/>
                <a:gd name="T111" fmla="*/ 23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1" h="200">
                  <a:moveTo>
                    <a:pt x="142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0" y="191"/>
                    <a:pt x="0" y="191"/>
                    <a:pt x="0" y="191"/>
                  </a:cubicBezTo>
                  <a:cubicBezTo>
                    <a:pt x="0" y="196"/>
                    <a:pt x="4" y="200"/>
                    <a:pt x="9" y="200"/>
                  </a:cubicBezTo>
                  <a:cubicBezTo>
                    <a:pt x="142" y="200"/>
                    <a:pt x="142" y="200"/>
                    <a:pt x="142" y="200"/>
                  </a:cubicBezTo>
                  <a:cubicBezTo>
                    <a:pt x="147" y="200"/>
                    <a:pt x="151" y="196"/>
                    <a:pt x="151" y="191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51" y="4"/>
                    <a:pt x="147" y="0"/>
                    <a:pt x="142" y="0"/>
                  </a:cubicBezTo>
                  <a:close/>
                  <a:moveTo>
                    <a:pt x="50" y="161"/>
                  </a:moveTo>
                  <a:cubicBezTo>
                    <a:pt x="50" y="163"/>
                    <a:pt x="48" y="165"/>
                    <a:pt x="46" y="165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6" y="165"/>
                    <a:pt x="24" y="163"/>
                    <a:pt x="24" y="161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4" y="150"/>
                    <a:pt x="26" y="148"/>
                    <a:pt x="29" y="148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8" y="148"/>
                    <a:pt x="50" y="150"/>
                    <a:pt x="50" y="152"/>
                  </a:cubicBezTo>
                  <a:lnTo>
                    <a:pt x="50" y="161"/>
                  </a:lnTo>
                  <a:close/>
                  <a:moveTo>
                    <a:pt x="50" y="133"/>
                  </a:moveTo>
                  <a:cubicBezTo>
                    <a:pt x="50" y="135"/>
                    <a:pt x="48" y="137"/>
                    <a:pt x="46" y="137"/>
                  </a:cubicBezTo>
                  <a:cubicBezTo>
                    <a:pt x="29" y="137"/>
                    <a:pt x="29" y="137"/>
                    <a:pt x="29" y="137"/>
                  </a:cubicBezTo>
                  <a:cubicBezTo>
                    <a:pt x="26" y="137"/>
                    <a:pt x="24" y="135"/>
                    <a:pt x="24" y="133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2"/>
                    <a:pt x="26" y="120"/>
                    <a:pt x="29" y="120"/>
                  </a:cubicBezTo>
                  <a:cubicBezTo>
                    <a:pt x="46" y="120"/>
                    <a:pt x="46" y="120"/>
                    <a:pt x="46" y="120"/>
                  </a:cubicBezTo>
                  <a:cubicBezTo>
                    <a:pt x="48" y="120"/>
                    <a:pt x="50" y="122"/>
                    <a:pt x="50" y="124"/>
                  </a:cubicBezTo>
                  <a:lnTo>
                    <a:pt x="50" y="133"/>
                  </a:lnTo>
                  <a:close/>
                  <a:moveTo>
                    <a:pt x="50" y="105"/>
                  </a:moveTo>
                  <a:cubicBezTo>
                    <a:pt x="50" y="107"/>
                    <a:pt x="48" y="109"/>
                    <a:pt x="46" y="109"/>
                  </a:cubicBezTo>
                  <a:cubicBezTo>
                    <a:pt x="29" y="109"/>
                    <a:pt x="29" y="109"/>
                    <a:pt x="29" y="109"/>
                  </a:cubicBezTo>
                  <a:cubicBezTo>
                    <a:pt x="26" y="109"/>
                    <a:pt x="24" y="107"/>
                    <a:pt x="24" y="105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4"/>
                    <a:pt x="26" y="92"/>
                    <a:pt x="29" y="92"/>
                  </a:cubicBezTo>
                  <a:cubicBezTo>
                    <a:pt x="46" y="92"/>
                    <a:pt x="46" y="92"/>
                    <a:pt x="46" y="92"/>
                  </a:cubicBezTo>
                  <a:cubicBezTo>
                    <a:pt x="48" y="92"/>
                    <a:pt x="50" y="94"/>
                    <a:pt x="50" y="96"/>
                  </a:cubicBezTo>
                  <a:lnTo>
                    <a:pt x="50" y="105"/>
                  </a:lnTo>
                  <a:close/>
                  <a:moveTo>
                    <a:pt x="88" y="161"/>
                  </a:moveTo>
                  <a:cubicBezTo>
                    <a:pt x="88" y="163"/>
                    <a:pt x="86" y="165"/>
                    <a:pt x="83" y="165"/>
                  </a:cubicBezTo>
                  <a:cubicBezTo>
                    <a:pt x="67" y="165"/>
                    <a:pt x="67" y="165"/>
                    <a:pt x="67" y="165"/>
                  </a:cubicBezTo>
                  <a:cubicBezTo>
                    <a:pt x="65" y="165"/>
                    <a:pt x="63" y="163"/>
                    <a:pt x="63" y="161"/>
                  </a:cubicBezTo>
                  <a:cubicBezTo>
                    <a:pt x="63" y="152"/>
                    <a:pt x="63" y="152"/>
                    <a:pt x="63" y="152"/>
                  </a:cubicBezTo>
                  <a:cubicBezTo>
                    <a:pt x="63" y="150"/>
                    <a:pt x="65" y="148"/>
                    <a:pt x="67" y="148"/>
                  </a:cubicBezTo>
                  <a:cubicBezTo>
                    <a:pt x="83" y="148"/>
                    <a:pt x="83" y="148"/>
                    <a:pt x="83" y="148"/>
                  </a:cubicBezTo>
                  <a:cubicBezTo>
                    <a:pt x="86" y="148"/>
                    <a:pt x="88" y="150"/>
                    <a:pt x="88" y="152"/>
                  </a:cubicBezTo>
                  <a:lnTo>
                    <a:pt x="88" y="161"/>
                  </a:lnTo>
                  <a:close/>
                  <a:moveTo>
                    <a:pt x="88" y="133"/>
                  </a:moveTo>
                  <a:cubicBezTo>
                    <a:pt x="88" y="135"/>
                    <a:pt x="86" y="137"/>
                    <a:pt x="83" y="137"/>
                  </a:cubicBezTo>
                  <a:cubicBezTo>
                    <a:pt x="67" y="137"/>
                    <a:pt x="67" y="137"/>
                    <a:pt x="67" y="137"/>
                  </a:cubicBezTo>
                  <a:cubicBezTo>
                    <a:pt x="65" y="137"/>
                    <a:pt x="63" y="135"/>
                    <a:pt x="63" y="133"/>
                  </a:cubicBezTo>
                  <a:cubicBezTo>
                    <a:pt x="63" y="124"/>
                    <a:pt x="63" y="124"/>
                    <a:pt x="63" y="124"/>
                  </a:cubicBezTo>
                  <a:cubicBezTo>
                    <a:pt x="63" y="122"/>
                    <a:pt x="65" y="120"/>
                    <a:pt x="67" y="120"/>
                  </a:cubicBezTo>
                  <a:cubicBezTo>
                    <a:pt x="83" y="120"/>
                    <a:pt x="83" y="120"/>
                    <a:pt x="83" y="120"/>
                  </a:cubicBezTo>
                  <a:cubicBezTo>
                    <a:pt x="86" y="120"/>
                    <a:pt x="88" y="122"/>
                    <a:pt x="88" y="124"/>
                  </a:cubicBezTo>
                  <a:lnTo>
                    <a:pt x="88" y="133"/>
                  </a:lnTo>
                  <a:close/>
                  <a:moveTo>
                    <a:pt x="88" y="105"/>
                  </a:moveTo>
                  <a:cubicBezTo>
                    <a:pt x="88" y="107"/>
                    <a:pt x="86" y="109"/>
                    <a:pt x="83" y="109"/>
                  </a:cubicBezTo>
                  <a:cubicBezTo>
                    <a:pt x="67" y="109"/>
                    <a:pt x="67" y="109"/>
                    <a:pt x="67" y="109"/>
                  </a:cubicBezTo>
                  <a:cubicBezTo>
                    <a:pt x="65" y="109"/>
                    <a:pt x="63" y="107"/>
                    <a:pt x="63" y="105"/>
                  </a:cubicBezTo>
                  <a:cubicBezTo>
                    <a:pt x="63" y="96"/>
                    <a:pt x="63" y="96"/>
                    <a:pt x="63" y="96"/>
                  </a:cubicBezTo>
                  <a:cubicBezTo>
                    <a:pt x="63" y="94"/>
                    <a:pt x="65" y="92"/>
                    <a:pt x="67" y="92"/>
                  </a:cubicBezTo>
                  <a:cubicBezTo>
                    <a:pt x="83" y="92"/>
                    <a:pt x="83" y="92"/>
                    <a:pt x="83" y="92"/>
                  </a:cubicBezTo>
                  <a:cubicBezTo>
                    <a:pt x="86" y="92"/>
                    <a:pt x="88" y="94"/>
                    <a:pt x="88" y="96"/>
                  </a:cubicBezTo>
                  <a:lnTo>
                    <a:pt x="88" y="105"/>
                  </a:lnTo>
                  <a:close/>
                  <a:moveTo>
                    <a:pt x="128" y="161"/>
                  </a:moveTo>
                  <a:cubicBezTo>
                    <a:pt x="128" y="163"/>
                    <a:pt x="125" y="164"/>
                    <a:pt x="123" y="164"/>
                  </a:cubicBezTo>
                  <a:cubicBezTo>
                    <a:pt x="104" y="164"/>
                    <a:pt x="104" y="164"/>
                    <a:pt x="104" y="164"/>
                  </a:cubicBezTo>
                  <a:cubicBezTo>
                    <a:pt x="102" y="164"/>
                    <a:pt x="99" y="163"/>
                    <a:pt x="99" y="161"/>
                  </a:cubicBezTo>
                  <a:cubicBezTo>
                    <a:pt x="99" y="152"/>
                    <a:pt x="99" y="152"/>
                    <a:pt x="99" y="152"/>
                  </a:cubicBezTo>
                  <a:cubicBezTo>
                    <a:pt x="99" y="150"/>
                    <a:pt x="102" y="148"/>
                    <a:pt x="104" y="148"/>
                  </a:cubicBezTo>
                  <a:cubicBezTo>
                    <a:pt x="123" y="148"/>
                    <a:pt x="123" y="148"/>
                    <a:pt x="123" y="148"/>
                  </a:cubicBezTo>
                  <a:cubicBezTo>
                    <a:pt x="125" y="148"/>
                    <a:pt x="128" y="150"/>
                    <a:pt x="128" y="152"/>
                  </a:cubicBezTo>
                  <a:lnTo>
                    <a:pt x="128" y="161"/>
                  </a:lnTo>
                  <a:close/>
                  <a:moveTo>
                    <a:pt x="128" y="133"/>
                  </a:moveTo>
                  <a:cubicBezTo>
                    <a:pt x="128" y="135"/>
                    <a:pt x="125" y="136"/>
                    <a:pt x="123" y="136"/>
                  </a:cubicBezTo>
                  <a:cubicBezTo>
                    <a:pt x="104" y="136"/>
                    <a:pt x="104" y="136"/>
                    <a:pt x="104" y="136"/>
                  </a:cubicBezTo>
                  <a:cubicBezTo>
                    <a:pt x="102" y="136"/>
                    <a:pt x="99" y="135"/>
                    <a:pt x="99" y="133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22"/>
                    <a:pt x="102" y="120"/>
                    <a:pt x="104" y="120"/>
                  </a:cubicBezTo>
                  <a:cubicBezTo>
                    <a:pt x="123" y="120"/>
                    <a:pt x="123" y="120"/>
                    <a:pt x="123" y="120"/>
                  </a:cubicBezTo>
                  <a:cubicBezTo>
                    <a:pt x="125" y="120"/>
                    <a:pt x="128" y="122"/>
                    <a:pt x="128" y="124"/>
                  </a:cubicBezTo>
                  <a:lnTo>
                    <a:pt x="128" y="133"/>
                  </a:lnTo>
                  <a:close/>
                  <a:moveTo>
                    <a:pt x="128" y="105"/>
                  </a:moveTo>
                  <a:cubicBezTo>
                    <a:pt x="128" y="107"/>
                    <a:pt x="125" y="108"/>
                    <a:pt x="123" y="108"/>
                  </a:cubicBezTo>
                  <a:cubicBezTo>
                    <a:pt x="104" y="108"/>
                    <a:pt x="104" y="108"/>
                    <a:pt x="104" y="108"/>
                  </a:cubicBezTo>
                  <a:cubicBezTo>
                    <a:pt x="102" y="108"/>
                    <a:pt x="99" y="107"/>
                    <a:pt x="99" y="105"/>
                  </a:cubicBezTo>
                  <a:cubicBezTo>
                    <a:pt x="99" y="96"/>
                    <a:pt x="99" y="96"/>
                    <a:pt x="99" y="96"/>
                  </a:cubicBezTo>
                  <a:cubicBezTo>
                    <a:pt x="99" y="94"/>
                    <a:pt x="102" y="92"/>
                    <a:pt x="104" y="92"/>
                  </a:cubicBezTo>
                  <a:cubicBezTo>
                    <a:pt x="123" y="92"/>
                    <a:pt x="123" y="92"/>
                    <a:pt x="123" y="92"/>
                  </a:cubicBezTo>
                  <a:cubicBezTo>
                    <a:pt x="125" y="92"/>
                    <a:pt x="128" y="94"/>
                    <a:pt x="128" y="96"/>
                  </a:cubicBezTo>
                  <a:lnTo>
                    <a:pt x="128" y="105"/>
                  </a:lnTo>
                  <a:close/>
                  <a:moveTo>
                    <a:pt x="126" y="72"/>
                  </a:moveTo>
                  <a:cubicBezTo>
                    <a:pt x="103" y="72"/>
                    <a:pt x="103" y="72"/>
                    <a:pt x="103" y="72"/>
                  </a:cubicBezTo>
                  <a:cubicBezTo>
                    <a:pt x="100" y="72"/>
                    <a:pt x="99" y="67"/>
                    <a:pt x="99" y="63"/>
                  </a:cubicBezTo>
                  <a:cubicBezTo>
                    <a:pt x="99" y="60"/>
                    <a:pt x="100" y="56"/>
                    <a:pt x="103" y="56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28" y="56"/>
                    <a:pt x="130" y="60"/>
                    <a:pt x="130" y="63"/>
                  </a:cubicBezTo>
                  <a:cubicBezTo>
                    <a:pt x="130" y="67"/>
                    <a:pt x="128" y="72"/>
                    <a:pt x="126" y="72"/>
                  </a:cubicBezTo>
                  <a:close/>
                  <a:moveTo>
                    <a:pt x="136" y="42"/>
                  </a:moveTo>
                  <a:cubicBezTo>
                    <a:pt x="136" y="45"/>
                    <a:pt x="133" y="48"/>
                    <a:pt x="129" y="48"/>
                  </a:cubicBezTo>
                  <a:cubicBezTo>
                    <a:pt x="22" y="48"/>
                    <a:pt x="22" y="48"/>
                    <a:pt x="22" y="48"/>
                  </a:cubicBezTo>
                  <a:cubicBezTo>
                    <a:pt x="19" y="48"/>
                    <a:pt x="16" y="45"/>
                    <a:pt x="16" y="42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16" y="19"/>
                    <a:pt x="19" y="16"/>
                    <a:pt x="22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3" y="16"/>
                    <a:pt x="136" y="19"/>
                    <a:pt x="136" y="23"/>
                  </a:cubicBezTo>
                  <a:lnTo>
                    <a:pt x="136" y="42"/>
                  </a:lnTo>
                  <a:close/>
                  <a:moveTo>
                    <a:pt x="124" y="20"/>
                  </a:moveTo>
                  <a:cubicBezTo>
                    <a:pt x="122" y="20"/>
                    <a:pt x="120" y="21"/>
                    <a:pt x="120" y="23"/>
                  </a:cubicBezTo>
                  <a:cubicBezTo>
                    <a:pt x="120" y="42"/>
                    <a:pt x="120" y="42"/>
                    <a:pt x="120" y="42"/>
                  </a:cubicBezTo>
                  <a:cubicBezTo>
                    <a:pt x="120" y="44"/>
                    <a:pt x="122" y="45"/>
                    <a:pt x="124" y="45"/>
                  </a:cubicBezTo>
                  <a:cubicBezTo>
                    <a:pt x="126" y="45"/>
                    <a:pt x="127" y="44"/>
                    <a:pt x="127" y="42"/>
                  </a:cubicBezTo>
                  <a:cubicBezTo>
                    <a:pt x="127" y="23"/>
                    <a:pt x="127" y="23"/>
                    <a:pt x="127" y="23"/>
                  </a:cubicBezTo>
                  <a:cubicBezTo>
                    <a:pt x="127" y="21"/>
                    <a:pt x="126" y="20"/>
                    <a:pt x="124" y="2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60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标题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实施上线流程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1" name="直接连接符 27"/>
          <p:cNvCxnSpPr>
            <a:stCxn id="132" idx="3"/>
          </p:cNvCxnSpPr>
          <p:nvPr/>
        </p:nvCxnSpPr>
        <p:spPr>
          <a:xfrm>
            <a:off x="1847528" y="5301208"/>
            <a:ext cx="9286240" cy="2540"/>
          </a:xfrm>
          <a:prstGeom prst="line">
            <a:avLst/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矩形 131"/>
          <p:cNvSpPr/>
          <p:nvPr/>
        </p:nvSpPr>
        <p:spPr>
          <a:xfrm>
            <a:off x="1778948" y="5265648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3" name="矩形 132"/>
          <p:cNvSpPr/>
          <p:nvPr/>
        </p:nvSpPr>
        <p:spPr>
          <a:xfrm>
            <a:off x="2748593" y="5265648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4" name="矩形 133"/>
          <p:cNvSpPr/>
          <p:nvPr/>
        </p:nvSpPr>
        <p:spPr>
          <a:xfrm>
            <a:off x="3714428" y="5265648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5" name="矩形 134"/>
          <p:cNvSpPr/>
          <p:nvPr/>
        </p:nvSpPr>
        <p:spPr>
          <a:xfrm>
            <a:off x="4619938" y="5265648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6" name="矩形 135"/>
          <p:cNvSpPr/>
          <p:nvPr/>
        </p:nvSpPr>
        <p:spPr>
          <a:xfrm>
            <a:off x="5524813" y="5265648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7" name="矩形 136"/>
          <p:cNvSpPr/>
          <p:nvPr/>
        </p:nvSpPr>
        <p:spPr>
          <a:xfrm>
            <a:off x="6429688" y="5265648"/>
            <a:ext cx="67945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8" name="矩形 137"/>
          <p:cNvSpPr/>
          <p:nvPr/>
        </p:nvSpPr>
        <p:spPr>
          <a:xfrm>
            <a:off x="9167173" y="5265648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39" name="矩形 138"/>
          <p:cNvSpPr/>
          <p:nvPr/>
        </p:nvSpPr>
        <p:spPr>
          <a:xfrm>
            <a:off x="10072048" y="5265648"/>
            <a:ext cx="68580" cy="7112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0" name="矩形 139"/>
          <p:cNvSpPr/>
          <p:nvPr/>
        </p:nvSpPr>
        <p:spPr>
          <a:xfrm>
            <a:off x="11102653" y="5265648"/>
            <a:ext cx="68580" cy="7112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w="285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1" name="矩形 140"/>
          <p:cNvSpPr/>
          <p:nvPr/>
        </p:nvSpPr>
        <p:spPr>
          <a:xfrm>
            <a:off x="8250868" y="5256123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42" name="肘形连接符 13"/>
          <p:cNvCxnSpPr>
            <a:stCxn id="132" idx="2"/>
            <a:endCxn id="133" idx="2"/>
          </p:cNvCxnSpPr>
          <p:nvPr/>
        </p:nvCxnSpPr>
        <p:spPr>
          <a:xfrm rot="5400000" flipV="1">
            <a:off x="2298061" y="4860201"/>
            <a:ext cx="3175" cy="96964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矩形 142"/>
          <p:cNvSpPr/>
          <p:nvPr/>
        </p:nvSpPr>
        <p:spPr>
          <a:xfrm>
            <a:off x="7334563" y="5256123"/>
            <a:ext cx="79375" cy="82550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4" name="等腰三角形 62"/>
          <p:cNvSpPr/>
          <p:nvPr/>
        </p:nvSpPr>
        <p:spPr>
          <a:xfrm rot="10800000">
            <a:off x="2274248" y="5626328"/>
            <a:ext cx="76200" cy="48895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5" name="等腰三角形 63"/>
          <p:cNvSpPr/>
          <p:nvPr/>
        </p:nvSpPr>
        <p:spPr>
          <a:xfrm rot="10800000">
            <a:off x="5082853" y="5626328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6" name="TextBox 103"/>
          <p:cNvSpPr txBox="1">
            <a:spLocks noChangeArrowheads="1"/>
          </p:cNvSpPr>
          <p:nvPr/>
        </p:nvSpPr>
        <p:spPr bwMode="auto">
          <a:xfrm rot="30982">
            <a:off x="1352863" y="4842762"/>
            <a:ext cx="92011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项目启动会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7" name="TextBox 103"/>
          <p:cNvSpPr txBox="1">
            <a:spLocks noChangeArrowheads="1"/>
          </p:cNvSpPr>
          <p:nvPr/>
        </p:nvSpPr>
        <p:spPr bwMode="auto">
          <a:xfrm rot="30982">
            <a:off x="2318698" y="4836388"/>
            <a:ext cx="92011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组织定义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人员进场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8" name="TextBox 103"/>
          <p:cNvSpPr txBox="1">
            <a:spLocks noChangeArrowheads="1"/>
          </p:cNvSpPr>
          <p:nvPr/>
        </p:nvSpPr>
        <p:spPr bwMode="auto">
          <a:xfrm rot="30982">
            <a:off x="3288343" y="4844032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业务需求评估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9" name="TextBox 103"/>
          <p:cNvSpPr txBox="1">
            <a:spLocks noChangeArrowheads="1"/>
          </p:cNvSpPr>
          <p:nvPr/>
        </p:nvSpPr>
        <p:spPr bwMode="auto">
          <a:xfrm rot="30982">
            <a:off x="4193218" y="4836388"/>
            <a:ext cx="92138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第一批次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流程设计开发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0" name="TextBox 103"/>
          <p:cNvSpPr txBox="1">
            <a:spLocks noChangeArrowheads="1"/>
          </p:cNvSpPr>
          <p:nvPr/>
        </p:nvSpPr>
        <p:spPr bwMode="auto">
          <a:xfrm rot="30982">
            <a:off x="5098093" y="4844032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流程测试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1" name="TextBox 103"/>
          <p:cNvSpPr txBox="1">
            <a:spLocks noChangeArrowheads="1"/>
          </p:cNvSpPr>
          <p:nvPr/>
        </p:nvSpPr>
        <p:spPr bwMode="auto">
          <a:xfrm rot="30982">
            <a:off x="1698303" y="5794981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项目启动</a:t>
            </a:r>
            <a:endParaRPr lang="zh-CN" altLang="en-US" sz="1050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2" name="TextBox 103"/>
          <p:cNvSpPr txBox="1">
            <a:spLocks noChangeArrowheads="1"/>
          </p:cNvSpPr>
          <p:nvPr/>
        </p:nvSpPr>
        <p:spPr bwMode="auto">
          <a:xfrm rot="30982">
            <a:off x="4510718" y="5794981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流程开发</a:t>
            </a:r>
            <a:endParaRPr lang="zh-CN" altLang="en-US" sz="1050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53" name="肘形连接符 24"/>
          <p:cNvCxnSpPr>
            <a:stCxn id="135" idx="2"/>
            <a:endCxn id="136" idx="2"/>
          </p:cNvCxnSpPr>
          <p:nvPr/>
        </p:nvCxnSpPr>
        <p:spPr>
          <a:xfrm rot="5400000" flipV="1">
            <a:off x="5106666" y="4892586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" name="TextBox 103"/>
          <p:cNvSpPr txBox="1">
            <a:spLocks noChangeArrowheads="1"/>
          </p:cNvSpPr>
          <p:nvPr/>
        </p:nvSpPr>
        <p:spPr bwMode="auto">
          <a:xfrm rot="30982">
            <a:off x="6007413" y="4837658"/>
            <a:ext cx="92075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第一批次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流程上线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5" name="TextBox 103"/>
          <p:cNvSpPr txBox="1">
            <a:spLocks noChangeArrowheads="1"/>
          </p:cNvSpPr>
          <p:nvPr/>
        </p:nvSpPr>
        <p:spPr bwMode="auto">
          <a:xfrm rot="30982">
            <a:off x="9664378" y="4842762"/>
            <a:ext cx="92075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流程运营阶段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6" name="TextBox 103"/>
          <p:cNvSpPr txBox="1">
            <a:spLocks noChangeArrowheads="1"/>
          </p:cNvSpPr>
          <p:nvPr/>
        </p:nvSpPr>
        <p:spPr bwMode="auto">
          <a:xfrm rot="30982">
            <a:off x="3135308" y="5794981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需求确认</a:t>
            </a:r>
            <a:endParaRPr lang="zh-CN" altLang="en-US" sz="1050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7" name="TextBox 103"/>
          <p:cNvSpPr txBox="1">
            <a:spLocks noChangeArrowheads="1"/>
          </p:cNvSpPr>
          <p:nvPr/>
        </p:nvSpPr>
        <p:spPr bwMode="auto">
          <a:xfrm rot="30982">
            <a:off x="5849933" y="5794981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上线投产 </a:t>
            </a:r>
            <a:endParaRPr lang="zh-CN" altLang="en-US" sz="1050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8" name="等腰三角形 76"/>
          <p:cNvSpPr/>
          <p:nvPr/>
        </p:nvSpPr>
        <p:spPr>
          <a:xfrm rot="10800000">
            <a:off x="7803193" y="5629503"/>
            <a:ext cx="75565" cy="49530"/>
          </a:xfrm>
          <a:prstGeom prst="triangle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59" name="TextBox 103"/>
          <p:cNvSpPr txBox="1">
            <a:spLocks noChangeArrowheads="1"/>
          </p:cNvSpPr>
          <p:nvPr/>
        </p:nvSpPr>
        <p:spPr bwMode="auto">
          <a:xfrm rot="30982">
            <a:off x="7236773" y="5794981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流程开发</a:t>
            </a:r>
            <a:endParaRPr lang="zh-CN" altLang="en-US" sz="1050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cxnSp>
        <p:nvCxnSpPr>
          <p:cNvPr id="160" name="肘形连接符 31"/>
          <p:cNvCxnSpPr/>
          <p:nvPr/>
        </p:nvCxnSpPr>
        <p:spPr>
          <a:xfrm rot="5400000" flipV="1">
            <a:off x="7826688" y="4887188"/>
            <a:ext cx="3175" cy="904875"/>
          </a:xfrm>
          <a:prstGeom prst="bentConnector3">
            <a:avLst>
              <a:gd name="adj1" fmla="val 7540000"/>
            </a:avLst>
          </a:prstGeom>
          <a:ln w="1905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TextBox 103"/>
          <p:cNvSpPr txBox="1">
            <a:spLocks noChangeArrowheads="1"/>
          </p:cNvSpPr>
          <p:nvPr/>
        </p:nvSpPr>
        <p:spPr bwMode="auto">
          <a:xfrm rot="30982">
            <a:off x="6913558" y="4837658"/>
            <a:ext cx="921385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第二批次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流程设计开发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2" name="TextBox 103"/>
          <p:cNvSpPr txBox="1">
            <a:spLocks noChangeArrowheads="1"/>
          </p:cNvSpPr>
          <p:nvPr/>
        </p:nvSpPr>
        <p:spPr bwMode="auto">
          <a:xfrm rot="30982">
            <a:off x="7860343" y="4844032"/>
            <a:ext cx="921385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流程测试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3" name="TextBox 103"/>
          <p:cNvSpPr txBox="1">
            <a:spLocks noChangeArrowheads="1"/>
          </p:cNvSpPr>
          <p:nvPr/>
        </p:nvSpPr>
        <p:spPr bwMode="auto">
          <a:xfrm rot="30982">
            <a:off x="8741088" y="4836388"/>
            <a:ext cx="920750" cy="423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第二批次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流程上线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4" name="TextBox 103"/>
          <p:cNvSpPr txBox="1">
            <a:spLocks noChangeArrowheads="1"/>
          </p:cNvSpPr>
          <p:nvPr/>
        </p:nvSpPr>
        <p:spPr bwMode="auto">
          <a:xfrm rot="30982">
            <a:off x="8587418" y="5794981"/>
            <a:ext cx="1228090" cy="269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105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上线投产 </a:t>
            </a:r>
            <a:endParaRPr lang="zh-CN" altLang="en-US" sz="1050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5" name="矩形: 圆角 74"/>
          <p:cNvSpPr/>
          <p:nvPr/>
        </p:nvSpPr>
        <p:spPr>
          <a:xfrm>
            <a:off x="1422713" y="3965510"/>
            <a:ext cx="10013950" cy="253301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微软雅黑" panose="020B0503020204020204" pitchFamily="34" charset="-122"/>
              <a:ea typeface="宋体" panose="02010600030101010101" pitchFamily="2" charset="-122"/>
              <a:cs typeface="微软雅黑" panose="020B0503020204020204" pitchFamily="34" charset="-122"/>
            </a:endParaRPr>
          </a:p>
        </p:txBody>
      </p:sp>
      <p:sp>
        <p:nvSpPr>
          <p:cNvPr id="166" name="矩形 165"/>
          <p:cNvSpPr/>
          <p:nvPr/>
        </p:nvSpPr>
        <p:spPr>
          <a:xfrm>
            <a:off x="1392868" y="3828643"/>
            <a:ext cx="1210945" cy="2971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二期工程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167" name="组合 166"/>
          <p:cNvGrpSpPr/>
          <p:nvPr/>
        </p:nvGrpSpPr>
        <p:grpSpPr>
          <a:xfrm>
            <a:off x="494343" y="1270228"/>
            <a:ext cx="9749790" cy="1940560"/>
            <a:chOff x="631" y="1958"/>
            <a:chExt cx="15354" cy="3056"/>
          </a:xfrm>
        </p:grpSpPr>
        <p:cxnSp>
          <p:nvCxnSpPr>
            <p:cNvPr id="168" name="直接连接符 86"/>
            <p:cNvCxnSpPr>
              <a:stCxn id="169" idx="3"/>
            </p:cNvCxnSpPr>
            <p:nvPr/>
          </p:nvCxnSpPr>
          <p:spPr>
            <a:xfrm>
              <a:off x="905" y="3453"/>
              <a:ext cx="14624" cy="4"/>
            </a:xfrm>
            <a:prstGeom prst="line">
              <a:avLst/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矩形 168"/>
            <p:cNvSpPr/>
            <p:nvPr/>
          </p:nvSpPr>
          <p:spPr>
            <a:xfrm>
              <a:off x="79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0" name="矩形 169"/>
            <p:cNvSpPr/>
            <p:nvPr/>
          </p:nvSpPr>
          <p:spPr>
            <a:xfrm>
              <a:off x="2324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1" name="矩形 170"/>
            <p:cNvSpPr/>
            <p:nvPr/>
          </p:nvSpPr>
          <p:spPr>
            <a:xfrm>
              <a:off x="3845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2" name="矩形 171"/>
            <p:cNvSpPr/>
            <p:nvPr/>
          </p:nvSpPr>
          <p:spPr>
            <a:xfrm>
              <a:off x="527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3" name="矩形 172"/>
            <p:cNvSpPr/>
            <p:nvPr/>
          </p:nvSpPr>
          <p:spPr>
            <a:xfrm>
              <a:off x="6696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4" name="矩形 173"/>
            <p:cNvSpPr/>
            <p:nvPr/>
          </p:nvSpPr>
          <p:spPr>
            <a:xfrm>
              <a:off x="8121" y="3397"/>
              <a:ext cx="107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5" name="矩形 174"/>
            <p:cNvSpPr/>
            <p:nvPr/>
          </p:nvSpPr>
          <p:spPr>
            <a:xfrm>
              <a:off x="12432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6" name="矩形 175"/>
            <p:cNvSpPr/>
            <p:nvPr/>
          </p:nvSpPr>
          <p:spPr>
            <a:xfrm>
              <a:off x="13857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7" name="矩形 176"/>
            <p:cNvSpPr/>
            <p:nvPr/>
          </p:nvSpPr>
          <p:spPr>
            <a:xfrm>
              <a:off x="15480" y="3397"/>
              <a:ext cx="108" cy="112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78" name="矩形 177"/>
            <p:cNvSpPr/>
            <p:nvPr/>
          </p:nvSpPr>
          <p:spPr>
            <a:xfrm>
              <a:off x="10989" y="3370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79" name="肘形连接符 50"/>
            <p:cNvCxnSpPr>
              <a:stCxn id="169" idx="2"/>
              <a:endCxn id="171" idx="2"/>
            </p:cNvCxnSpPr>
            <p:nvPr/>
          </p:nvCxnSpPr>
          <p:spPr>
            <a:xfrm rot="5400000" flipV="1">
              <a:off x="2375" y="1973"/>
              <a:ext cx="5" cy="3048"/>
            </a:xfrm>
            <a:prstGeom prst="bentConnector3">
              <a:avLst>
                <a:gd name="adj1" fmla="val 755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肘形连接符 51"/>
            <p:cNvCxnSpPr/>
            <p:nvPr/>
          </p:nvCxnSpPr>
          <p:spPr>
            <a:xfrm rot="5400000" flipH="1" flipV="1">
              <a:off x="11756" y="2649"/>
              <a:ext cx="22" cy="1425"/>
            </a:xfrm>
            <a:prstGeom prst="bentConnector3">
              <a:avLst>
                <a:gd name="adj1" fmla="val -2270454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1" name="矩形 180"/>
            <p:cNvSpPr/>
            <p:nvPr/>
          </p:nvSpPr>
          <p:spPr>
            <a:xfrm>
              <a:off x="9546" y="3382"/>
              <a:ext cx="125" cy="130"/>
            </a:xfrm>
            <a:prstGeom prst="rect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2" name="等腰三角形 103"/>
            <p:cNvSpPr/>
            <p:nvPr/>
          </p:nvSpPr>
          <p:spPr>
            <a:xfrm rot="10800000">
              <a:off x="2312" y="3965"/>
              <a:ext cx="120" cy="77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3" name="等腰三角形 104"/>
            <p:cNvSpPr/>
            <p:nvPr/>
          </p:nvSpPr>
          <p:spPr>
            <a:xfrm rot="10800000">
              <a:off x="8121" y="3964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4" name="TextBox 103"/>
            <p:cNvSpPr txBox="1">
              <a:spLocks noChangeArrowheads="1"/>
            </p:cNvSpPr>
            <p:nvPr/>
          </p:nvSpPr>
          <p:spPr bwMode="auto">
            <a:xfrm rot="30982">
              <a:off x="1654" y="2731"/>
              <a:ext cx="144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项目启动会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5" name="TextBox 103"/>
            <p:cNvSpPr txBox="1">
              <a:spLocks noChangeArrowheads="1"/>
            </p:cNvSpPr>
            <p:nvPr/>
          </p:nvSpPr>
          <p:spPr bwMode="auto">
            <a:xfrm rot="30982">
              <a:off x="3175" y="2722"/>
              <a:ext cx="1449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组织定义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人员进场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6" name="TextBox 103"/>
            <p:cNvSpPr txBox="1">
              <a:spLocks noChangeArrowheads="1"/>
            </p:cNvSpPr>
            <p:nvPr/>
          </p:nvSpPr>
          <p:spPr bwMode="auto">
            <a:xfrm rot="30982">
              <a:off x="4653" y="2721"/>
              <a:ext cx="1451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业务需求收集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分析评审评估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7" name="TextBox 103"/>
            <p:cNvSpPr txBox="1">
              <a:spLocks noChangeArrowheads="1"/>
            </p:cNvSpPr>
            <p:nvPr/>
          </p:nvSpPr>
          <p:spPr bwMode="auto">
            <a:xfrm rot="30982">
              <a:off x="6016" y="2731"/>
              <a:ext cx="1449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管理平台部署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8" name="TextBox 103"/>
            <p:cNvSpPr txBox="1">
              <a:spLocks noChangeArrowheads="1"/>
            </p:cNvSpPr>
            <p:nvPr/>
          </p:nvSpPr>
          <p:spPr bwMode="auto">
            <a:xfrm rot="30982">
              <a:off x="7446" y="2731"/>
              <a:ext cx="1451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流程设计开发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89" name="TextBox 103"/>
            <p:cNvSpPr txBox="1">
              <a:spLocks noChangeArrowheads="1"/>
            </p:cNvSpPr>
            <p:nvPr/>
          </p:nvSpPr>
          <p:spPr bwMode="auto">
            <a:xfrm rot="30982">
              <a:off x="8859" y="2721"/>
              <a:ext cx="1451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管理平台测试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流程测试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0" name="TextBox 103"/>
            <p:cNvSpPr txBox="1">
              <a:spLocks noChangeArrowheads="1"/>
            </p:cNvSpPr>
            <p:nvPr/>
          </p:nvSpPr>
          <p:spPr bwMode="auto">
            <a:xfrm rot="30982">
              <a:off x="10331" y="2731"/>
              <a:ext cx="145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管理平台上线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1" name="TextBox 103"/>
            <p:cNvSpPr txBox="1">
              <a:spLocks noChangeArrowheads="1"/>
            </p:cNvSpPr>
            <p:nvPr/>
          </p:nvSpPr>
          <p:spPr bwMode="auto">
            <a:xfrm rot="30982">
              <a:off x="1405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项目启动</a:t>
              </a:r>
              <a:endParaRPr lang="zh-CN" altLang="en-US" sz="105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2" name="TextBox 103"/>
            <p:cNvSpPr txBox="1">
              <a:spLocks noChangeArrowheads="1"/>
            </p:cNvSpPr>
            <p:nvPr/>
          </p:nvSpPr>
          <p:spPr bwMode="auto">
            <a:xfrm rot="30982">
              <a:off x="4357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需求确认</a:t>
              </a:r>
              <a:endParaRPr lang="zh-CN" altLang="en-US" sz="105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3" name="TextBox 103"/>
            <p:cNvSpPr txBox="1">
              <a:spLocks noChangeArrowheads="1"/>
            </p:cNvSpPr>
            <p:nvPr/>
          </p:nvSpPr>
          <p:spPr bwMode="auto">
            <a:xfrm rot="30982">
              <a:off x="7204" y="4255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部署开发</a:t>
              </a:r>
              <a:endParaRPr lang="zh-CN" altLang="en-US" sz="105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cxnSp>
          <p:nvCxnSpPr>
            <p:cNvPr id="194" name="肘形连接符 65"/>
            <p:cNvCxnSpPr>
              <a:stCxn id="173" idx="2"/>
              <a:endCxn id="181" idx="2"/>
            </p:cNvCxnSpPr>
            <p:nvPr/>
          </p:nvCxnSpPr>
          <p:spPr>
            <a:xfrm rot="5400000" flipV="1">
              <a:off x="8178" y="2069"/>
              <a:ext cx="3" cy="2859"/>
            </a:xfrm>
            <a:prstGeom prst="bentConnector3">
              <a:avLst>
                <a:gd name="adj1" fmla="val 12600000"/>
              </a:avLst>
            </a:prstGeom>
            <a:solidFill>
              <a:schemeClr val="accent5"/>
            </a:solidFill>
            <a:ln w="19050">
              <a:solidFill>
                <a:schemeClr val="accent5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5" name="TextBox 103"/>
            <p:cNvSpPr txBox="1">
              <a:spLocks noChangeArrowheads="1"/>
            </p:cNvSpPr>
            <p:nvPr/>
          </p:nvSpPr>
          <p:spPr bwMode="auto">
            <a:xfrm rot="30982">
              <a:off x="11761" y="2732"/>
              <a:ext cx="1450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流程上线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6" name="TextBox 103"/>
            <p:cNvSpPr txBox="1">
              <a:spLocks noChangeArrowheads="1"/>
            </p:cNvSpPr>
            <p:nvPr/>
          </p:nvSpPr>
          <p:spPr bwMode="auto">
            <a:xfrm rot="30982">
              <a:off x="13111" y="2722"/>
              <a:ext cx="1600" cy="6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管理平台及流程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900" kern="0" dirty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运营阶段</a:t>
              </a:r>
              <a:endPara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7" name="等腰三角形 118"/>
            <p:cNvSpPr/>
            <p:nvPr/>
          </p:nvSpPr>
          <p:spPr>
            <a:xfrm rot="10800000">
              <a:off x="11718" y="3940"/>
              <a:ext cx="119" cy="78"/>
            </a:xfrm>
            <a:prstGeom prst="triangle">
              <a:avLst/>
            </a:prstGeom>
            <a:solidFill>
              <a:schemeClr val="accent5"/>
            </a:solidFill>
            <a:ln w="28575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8" name="TextBox 103"/>
            <p:cNvSpPr txBox="1">
              <a:spLocks noChangeArrowheads="1"/>
            </p:cNvSpPr>
            <p:nvPr/>
          </p:nvSpPr>
          <p:spPr bwMode="auto">
            <a:xfrm rot="30982">
              <a:off x="10801" y="4231"/>
              <a:ext cx="1934" cy="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lvl="0" algn="ctr">
                <a:lnSpc>
                  <a:spcPct val="120000"/>
                </a:lnSpc>
                <a:defRPr/>
              </a:pPr>
              <a:r>
                <a:rPr lang="zh-CN" altLang="en-US" sz="1050" kern="0"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上线投产 </a:t>
              </a:r>
              <a:endParaRPr lang="zh-CN" altLang="en-US" sz="105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99" name="矩形: 圆角 74"/>
            <p:cNvSpPr/>
            <p:nvPr/>
          </p:nvSpPr>
          <p:spPr>
            <a:xfrm>
              <a:off x="643" y="2190"/>
              <a:ext cx="15342" cy="2824"/>
            </a:xfrm>
            <a:prstGeom prst="roundRect">
              <a:avLst>
                <a:gd name="adj" fmla="val 2719"/>
              </a:avLst>
            </a:prstGeom>
            <a:noFill/>
            <a:ln w="19050">
              <a:solidFill>
                <a:schemeClr val="accent5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宋体" panose="02010600030101010101" pitchFamily="2" charset="-122"/>
                <a:cs typeface="微软雅黑" panose="020B0503020204020204" pitchFamily="34" charset="-122"/>
              </a:endParaRPr>
            </a:p>
          </p:txBody>
        </p:sp>
        <p:sp>
          <p:nvSpPr>
            <p:cNvPr id="200" name="矩形 199"/>
            <p:cNvSpPr/>
            <p:nvPr/>
          </p:nvSpPr>
          <p:spPr>
            <a:xfrm>
              <a:off x="631" y="1958"/>
              <a:ext cx="1907" cy="468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一期工程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cxnSp>
        <p:nvCxnSpPr>
          <p:cNvPr id="201" name="直接箭头连接符 122"/>
          <p:cNvCxnSpPr/>
          <p:nvPr/>
        </p:nvCxnSpPr>
        <p:spPr>
          <a:xfrm>
            <a:off x="6429688" y="4403318"/>
            <a:ext cx="4493260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直接箭头连接符 123"/>
          <p:cNvCxnSpPr/>
          <p:nvPr/>
        </p:nvCxnSpPr>
        <p:spPr>
          <a:xfrm>
            <a:off x="9167173" y="4683353"/>
            <a:ext cx="1755775" cy="0"/>
          </a:xfrm>
          <a:prstGeom prst="straightConnector1">
            <a:avLst/>
          </a:prstGeom>
          <a:ln>
            <a:solidFill>
              <a:schemeClr val="accent2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3" name="TextBox 103"/>
          <p:cNvSpPr txBox="1">
            <a:spLocks noChangeArrowheads="1"/>
          </p:cNvSpPr>
          <p:nvPr/>
        </p:nvSpPr>
        <p:spPr bwMode="auto">
          <a:xfrm rot="30982">
            <a:off x="7335833" y="4137912"/>
            <a:ext cx="122809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批次一流程优化</a:t>
            </a:r>
            <a:endParaRPr lang="zh-CN" altLang="en-US" sz="9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4" name="TextBox 103"/>
          <p:cNvSpPr txBox="1">
            <a:spLocks noChangeArrowheads="1"/>
          </p:cNvSpPr>
          <p:nvPr/>
        </p:nvSpPr>
        <p:spPr bwMode="auto">
          <a:xfrm rot="30982">
            <a:off x="9357038" y="4426837"/>
            <a:ext cx="1228090" cy="244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 algn="ctr">
              <a:lnSpc>
                <a:spcPct val="120000"/>
              </a:lnSpc>
              <a:defRPr/>
            </a:pPr>
            <a:r>
              <a:rPr lang="zh-CN" altLang="en-US" sz="900" kern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批次二流程优化</a:t>
            </a:r>
            <a:endParaRPr lang="zh-CN" altLang="en-US" sz="900" kern="0"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vert="horz" wrap="square" lIns="76560" tIns="38280" rIns="76560" bIns="38280" numCol="1" rtlCol="0" anchor="ctr" anchorCtr="0" compatLnSpc="1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架构部署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47" name="圆角矩形 1"/>
          <p:cNvSpPr/>
          <p:nvPr/>
        </p:nvSpPr>
        <p:spPr>
          <a:xfrm>
            <a:off x="551384" y="1347132"/>
            <a:ext cx="10514965" cy="5033010"/>
          </a:xfrm>
          <a:prstGeom prst="roundRect">
            <a:avLst>
              <a:gd name="adj" fmla="val 5079"/>
            </a:avLst>
          </a:prstGeom>
          <a:solidFill>
            <a:srgbClr val="F1F6FF">
              <a:alpha val="65098"/>
            </a:srgbClr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8" name="PA_文本框 151"/>
          <p:cNvSpPr txBox="1"/>
          <p:nvPr>
            <p:custDataLst>
              <p:tags r:id="rId1"/>
            </p:custDataLst>
          </p:nvPr>
        </p:nvSpPr>
        <p:spPr>
          <a:xfrm>
            <a:off x="2855019" y="2799998"/>
            <a:ext cx="641985" cy="22860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机器人</a:t>
            </a: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rPr>
              <a:t>1</a:t>
            </a:r>
            <a:endParaRPr lang="en-US" altLang="zh-CN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方正正中黑简体" panose="020000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9" name="矩形: 圆角 74"/>
          <p:cNvSpPr/>
          <p:nvPr/>
        </p:nvSpPr>
        <p:spPr>
          <a:xfrm>
            <a:off x="1028759" y="2006248"/>
            <a:ext cx="4455795" cy="40487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1">
                <a:lumMod val="40000"/>
                <a:lumOff val="6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0" name="矩形: 圆角 29"/>
          <p:cNvSpPr/>
          <p:nvPr/>
        </p:nvSpPr>
        <p:spPr>
          <a:xfrm>
            <a:off x="4453314" y="1239708"/>
            <a:ext cx="3521075" cy="340360"/>
          </a:xfrm>
          <a:prstGeom prst="round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b="1" dirty="0">
                <a:latin typeface="Arial" panose="020B0604020202020204" pitchFamily="34" charset="0"/>
                <a:ea typeface="Arial" panose="020B0604020202020204" pitchFamily="34" charset="0"/>
              </a:rPr>
              <a:t>混合式部署</a:t>
            </a:r>
            <a:endParaRPr lang="zh-CN" altLang="en-US" sz="16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2" name="矩形: 圆角 29"/>
          <p:cNvSpPr/>
          <p:nvPr/>
        </p:nvSpPr>
        <p:spPr>
          <a:xfrm>
            <a:off x="1013519" y="1822733"/>
            <a:ext cx="1205865" cy="31115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</a:rPr>
              <a:t>总控平台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3" name="矩形: 圆角 74"/>
          <p:cNvSpPr/>
          <p:nvPr/>
        </p:nvSpPr>
        <p:spPr>
          <a:xfrm>
            <a:off x="2654994" y="2243738"/>
            <a:ext cx="2271395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4" name="矩形: 圆角 74"/>
          <p:cNvSpPr/>
          <p:nvPr/>
        </p:nvSpPr>
        <p:spPr>
          <a:xfrm>
            <a:off x="6860599" y="1991643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58" name="矩形: 圆角 29"/>
          <p:cNvSpPr/>
          <p:nvPr/>
        </p:nvSpPr>
        <p:spPr>
          <a:xfrm>
            <a:off x="6844089" y="1865913"/>
            <a:ext cx="937260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服务器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矩形: 圆角 74"/>
          <p:cNvSpPr/>
          <p:nvPr/>
        </p:nvSpPr>
        <p:spPr>
          <a:xfrm>
            <a:off x="1325304" y="4320823"/>
            <a:ext cx="3600450" cy="1331595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pic>
        <p:nvPicPr>
          <p:cNvPr id="60" name="图片 59" descr="机器人_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2329" y="2416458"/>
            <a:ext cx="429260" cy="429260"/>
          </a:xfrm>
          <a:prstGeom prst="rect">
            <a:avLst/>
          </a:prstGeom>
        </p:spPr>
      </p:pic>
      <p:grpSp>
        <p:nvGrpSpPr>
          <p:cNvPr id="61" name="组合 60"/>
          <p:cNvGrpSpPr/>
          <p:nvPr/>
        </p:nvGrpSpPr>
        <p:grpSpPr>
          <a:xfrm>
            <a:off x="3500179" y="2408838"/>
            <a:ext cx="641985" cy="619760"/>
            <a:chOff x="4822" y="3437"/>
            <a:chExt cx="1011" cy="976"/>
          </a:xfrm>
        </p:grpSpPr>
        <p:sp>
          <p:nvSpPr>
            <p:cNvPr id="62" name="PA_文本框 151"/>
            <p:cNvSpPr txBox="1"/>
            <p:nvPr>
              <p:custDataLst>
                <p:tags r:id="rId3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2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3" name="图片 62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64" name="PA_文本框 151"/>
          <p:cNvSpPr txBox="1"/>
          <p:nvPr>
            <p:custDataLst>
              <p:tags r:id="rId4"/>
            </p:custDataLst>
          </p:nvPr>
        </p:nvSpPr>
        <p:spPr>
          <a:xfrm>
            <a:off x="1583114" y="5253638"/>
            <a:ext cx="86804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rPr>
              <a:t>服务器集群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Roboto black"/>
            </a:endParaRPr>
          </a:p>
        </p:txBody>
      </p:sp>
      <p:grpSp>
        <p:nvGrpSpPr>
          <p:cNvPr id="65" name="组合 64"/>
          <p:cNvGrpSpPr/>
          <p:nvPr/>
        </p:nvGrpSpPr>
        <p:grpSpPr>
          <a:xfrm>
            <a:off x="4158039" y="2408838"/>
            <a:ext cx="641350" cy="619760"/>
            <a:chOff x="4822" y="3437"/>
            <a:chExt cx="1010" cy="976"/>
          </a:xfrm>
        </p:grpSpPr>
        <p:sp>
          <p:nvSpPr>
            <p:cNvPr id="66" name="PA_文本框 151"/>
            <p:cNvSpPr txBox="1"/>
            <p:nvPr>
              <p:custDataLst>
                <p:tags r:id="rId5"/>
              </p:custDataLst>
            </p:nvPr>
          </p:nvSpPr>
          <p:spPr>
            <a:xfrm>
              <a:off x="4822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方正正中黑简体" panose="02000000000000000000" pitchFamily="2" charset="-122"/>
                  <a:cs typeface="Arial" panose="020B0604020202020204" pitchFamily="34" charset="0"/>
                </a:rPr>
                <a:t>N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方正正中黑简体" panose="02000000000000000000" pitchFamily="2" charset="-122"/>
                <a:cs typeface="Arial" panose="020B0604020202020204" pitchFamily="34" charset="0"/>
              </a:endParaRPr>
            </a:p>
          </p:txBody>
        </p:sp>
        <p:pic>
          <p:nvPicPr>
            <p:cNvPr id="67" name="图片 66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68" name="组合 67"/>
          <p:cNvGrpSpPr/>
          <p:nvPr/>
        </p:nvGrpSpPr>
        <p:grpSpPr>
          <a:xfrm>
            <a:off x="3234749" y="3210843"/>
            <a:ext cx="1162050" cy="602615"/>
            <a:chOff x="4141" y="4777"/>
            <a:chExt cx="1830" cy="949"/>
          </a:xfrm>
        </p:grpSpPr>
        <p:sp>
          <p:nvSpPr>
            <p:cNvPr id="69" name="PA_文本框 151"/>
            <p:cNvSpPr txBox="1"/>
            <p:nvPr>
              <p:custDataLst>
                <p:tags r:id="rId6"/>
              </p:custDataLst>
            </p:nvPr>
          </p:nvSpPr>
          <p:spPr>
            <a:xfrm>
              <a:off x="4287" y="5366"/>
              <a:ext cx="1517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高密度机器人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  <p:grpSp>
          <p:nvGrpSpPr>
            <p:cNvPr id="70" name="组合 69"/>
            <p:cNvGrpSpPr/>
            <p:nvPr/>
          </p:nvGrpSpPr>
          <p:grpSpPr>
            <a:xfrm>
              <a:off x="4141" y="4777"/>
              <a:ext cx="1242" cy="676"/>
              <a:chOff x="3400" y="4556"/>
              <a:chExt cx="1242" cy="676"/>
            </a:xfrm>
          </p:grpSpPr>
          <p:pic>
            <p:nvPicPr>
              <p:cNvPr id="72" name="图片 71" descr="机器人_o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400" y="4556"/>
                <a:ext cx="676" cy="676"/>
              </a:xfrm>
              <a:prstGeom prst="rect">
                <a:avLst/>
              </a:prstGeom>
            </p:spPr>
          </p:pic>
          <p:pic>
            <p:nvPicPr>
              <p:cNvPr id="73" name="图片 72" descr="机器人_o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6" y="4556"/>
                <a:ext cx="676" cy="676"/>
              </a:xfrm>
              <a:prstGeom prst="rect">
                <a:avLst/>
              </a:prstGeom>
            </p:spPr>
          </p:pic>
        </p:grpSp>
        <p:pic>
          <p:nvPicPr>
            <p:cNvPr id="71" name="图片 70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95" y="4777"/>
              <a:ext cx="676" cy="676"/>
            </a:xfrm>
            <a:prstGeom prst="rect">
              <a:avLst/>
            </a:prstGeom>
          </p:spPr>
        </p:pic>
      </p:grpSp>
      <p:grpSp>
        <p:nvGrpSpPr>
          <p:cNvPr id="74" name="组合 73"/>
          <p:cNvGrpSpPr/>
          <p:nvPr/>
        </p:nvGrpSpPr>
        <p:grpSpPr>
          <a:xfrm>
            <a:off x="1478339" y="2312318"/>
            <a:ext cx="641350" cy="746125"/>
            <a:chOff x="1638" y="3285"/>
            <a:chExt cx="1010" cy="1175"/>
          </a:xfrm>
        </p:grpSpPr>
        <p:pic>
          <p:nvPicPr>
            <p:cNvPr id="75" name="图片 74" descr="电脑屏幕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76" name="PA_文本框 151"/>
            <p:cNvSpPr txBox="1"/>
            <p:nvPr>
              <p:custDataLst>
                <p:tags r:id="rId8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管理端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1478974" y="3157503"/>
            <a:ext cx="641350" cy="746125"/>
            <a:chOff x="1638" y="3285"/>
            <a:chExt cx="1010" cy="1175"/>
          </a:xfrm>
        </p:grpSpPr>
        <p:pic>
          <p:nvPicPr>
            <p:cNvPr id="78" name="图片 77" descr="电脑屏幕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723" y="3285"/>
              <a:ext cx="840" cy="840"/>
            </a:xfrm>
            <a:prstGeom prst="rect">
              <a:avLst/>
            </a:prstGeom>
          </p:spPr>
        </p:pic>
        <p:sp>
          <p:nvSpPr>
            <p:cNvPr id="79" name="PA_文本框 151"/>
            <p:cNvSpPr txBox="1"/>
            <p:nvPr>
              <p:custDataLst>
                <p:tags r:id="rId9"/>
              </p:custDataLst>
            </p:nvPr>
          </p:nvSpPr>
          <p:spPr>
            <a:xfrm>
              <a:off x="1638" y="4100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Roboto black"/>
                </a:rPr>
                <a:t>管理端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endParaRPr>
            </a:p>
          </p:txBody>
        </p:sp>
      </p:grpSp>
      <p:pic>
        <p:nvPicPr>
          <p:cNvPr id="80" name="图片 79" descr="服务器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63454" y="4604668"/>
            <a:ext cx="507365" cy="507365"/>
          </a:xfrm>
          <a:prstGeom prst="rect">
            <a:avLst/>
          </a:prstGeom>
        </p:spPr>
      </p:pic>
      <p:pic>
        <p:nvPicPr>
          <p:cNvPr id="81" name="图片 80" descr="服务器 (1)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809934" y="4537358"/>
            <a:ext cx="574675" cy="574675"/>
          </a:xfrm>
          <a:prstGeom prst="rect">
            <a:avLst/>
          </a:prstGeom>
        </p:spPr>
      </p:pic>
      <p:sp>
        <p:nvSpPr>
          <p:cNvPr id="82" name="PA_文本框 151"/>
          <p:cNvSpPr txBox="1"/>
          <p:nvPr>
            <p:custDataLst>
              <p:tags r:id="rId12"/>
            </p:custDataLst>
          </p:nvPr>
        </p:nvSpPr>
        <p:spPr>
          <a:xfrm>
            <a:off x="2547679" y="5253638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rPr>
              <a:t>数据库服务器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Roboto black"/>
            </a:endParaRPr>
          </a:p>
        </p:txBody>
      </p:sp>
      <p:pic>
        <p:nvPicPr>
          <p:cNvPr id="83" name="图片 82" descr="文件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910389" y="4553233"/>
            <a:ext cx="542925" cy="542925"/>
          </a:xfrm>
          <a:prstGeom prst="rect">
            <a:avLst/>
          </a:prstGeom>
        </p:spPr>
      </p:pic>
      <p:sp>
        <p:nvSpPr>
          <p:cNvPr id="84" name="PA_文本框 151"/>
          <p:cNvSpPr txBox="1"/>
          <p:nvPr>
            <p:custDataLst>
              <p:tags r:id="rId14"/>
            </p:custDataLst>
          </p:nvPr>
        </p:nvSpPr>
        <p:spPr>
          <a:xfrm>
            <a:off x="3632259" y="5253638"/>
            <a:ext cx="1099185" cy="243840"/>
          </a:xfrm>
          <a:prstGeom prst="rect">
            <a:avLst/>
          </a:prstGeom>
          <a:noFill/>
        </p:spPr>
        <p:txBody>
          <a:bodyPr wrap="square" lIns="91439" tIns="45719" rIns="91439" bIns="45719" rtlCol="0">
            <a:spAutoFit/>
          </a:bodyPr>
          <a:lstStyle/>
          <a:p>
            <a:pPr algn="ctr" defTabSz="913130"/>
            <a:r>
              <a:rPr lang="zh-CN" altLang="en-US" sz="10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Roboto black"/>
              </a:rPr>
              <a:t>日志存储</a:t>
            </a:r>
            <a:endParaRPr lang="zh-CN" altLang="en-US" sz="10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ea typeface="Arial" panose="020B0604020202020204" pitchFamily="34" charset="0"/>
              <a:cs typeface="Roboto black"/>
            </a:endParaRPr>
          </a:p>
        </p:txBody>
      </p:sp>
      <p:sp>
        <p:nvSpPr>
          <p:cNvPr id="85" name="矩形: 圆角 74"/>
          <p:cNvSpPr/>
          <p:nvPr/>
        </p:nvSpPr>
        <p:spPr>
          <a:xfrm>
            <a:off x="1325304" y="2243738"/>
            <a:ext cx="958850" cy="16865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86" name="直接连接符 159"/>
          <p:cNvCxnSpPr/>
          <p:nvPr/>
        </p:nvCxnSpPr>
        <p:spPr>
          <a:xfrm>
            <a:off x="2284154" y="3087018"/>
            <a:ext cx="370840" cy="0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7" name="直接连接符 160"/>
          <p:cNvCxnSpPr>
            <a:stCxn id="85" idx="2"/>
          </p:cNvCxnSpPr>
          <p:nvPr/>
        </p:nvCxnSpPr>
        <p:spPr>
          <a:xfrm>
            <a:off x="1812984" y="3930298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88" name="直接连接符 161"/>
          <p:cNvCxnSpPr/>
          <p:nvPr/>
        </p:nvCxnSpPr>
        <p:spPr>
          <a:xfrm>
            <a:off x="3820854" y="3930298"/>
            <a:ext cx="0" cy="390525"/>
          </a:xfrm>
          <a:prstGeom prst="line">
            <a:avLst/>
          </a:prstGeom>
          <a:ln w="1905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89" name="组合 88"/>
          <p:cNvGrpSpPr/>
          <p:nvPr/>
        </p:nvGrpSpPr>
        <p:grpSpPr>
          <a:xfrm>
            <a:off x="9655234" y="2276758"/>
            <a:ext cx="789940" cy="619760"/>
            <a:chOff x="4735" y="3437"/>
            <a:chExt cx="1244" cy="976"/>
          </a:xfrm>
        </p:grpSpPr>
        <p:sp>
          <p:nvSpPr>
            <p:cNvPr id="90" name="PA_文本框 151"/>
            <p:cNvSpPr txBox="1"/>
            <p:nvPr>
              <p:custDataLst>
                <p:tags r:id="rId15"/>
              </p:custDataLst>
            </p:nvPr>
          </p:nvSpPr>
          <p:spPr>
            <a:xfrm>
              <a:off x="4735" y="4053"/>
              <a:ext cx="1244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单机机器人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1" name="图片 90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92" name="组合 91"/>
          <p:cNvGrpSpPr/>
          <p:nvPr/>
        </p:nvGrpSpPr>
        <p:grpSpPr>
          <a:xfrm>
            <a:off x="8174414" y="2276758"/>
            <a:ext cx="641985" cy="619760"/>
            <a:chOff x="4848" y="3437"/>
            <a:chExt cx="1011" cy="976"/>
          </a:xfrm>
        </p:grpSpPr>
        <p:sp>
          <p:nvSpPr>
            <p:cNvPr id="93" name="PA_文本框 151"/>
            <p:cNvSpPr txBox="1"/>
            <p:nvPr>
              <p:custDataLst>
                <p:tags r:id="rId16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4" name="图片 93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95" name="矩形: 圆角 74"/>
          <p:cNvSpPr/>
          <p:nvPr/>
        </p:nvSpPr>
        <p:spPr>
          <a:xfrm>
            <a:off x="6860599" y="3447698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6" name="矩形: 圆角 74"/>
          <p:cNvSpPr/>
          <p:nvPr/>
        </p:nvSpPr>
        <p:spPr>
          <a:xfrm>
            <a:off x="6860599" y="4889148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sp>
        <p:nvSpPr>
          <p:cNvPr id="97" name="矩形: 圆角 29"/>
          <p:cNvSpPr/>
          <p:nvPr/>
        </p:nvSpPr>
        <p:spPr>
          <a:xfrm>
            <a:off x="6844089" y="3291488"/>
            <a:ext cx="1114476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本部财务部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7286049" y="2368833"/>
            <a:ext cx="824230" cy="527685"/>
            <a:chOff x="11473" y="3543"/>
            <a:chExt cx="1298" cy="831"/>
          </a:xfrm>
        </p:grpSpPr>
        <p:pic>
          <p:nvPicPr>
            <p:cNvPr id="99" name="图片 98" descr="多人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00" name="PA_文本框 151"/>
            <p:cNvSpPr txBox="1"/>
            <p:nvPr>
              <p:custDataLst>
                <p:tags r:id="rId18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运维人员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1" name="组合 100"/>
          <p:cNvGrpSpPr/>
          <p:nvPr/>
        </p:nvGrpSpPr>
        <p:grpSpPr>
          <a:xfrm>
            <a:off x="8954829" y="2276758"/>
            <a:ext cx="641985" cy="619760"/>
            <a:chOff x="4848" y="3437"/>
            <a:chExt cx="1011" cy="976"/>
          </a:xfrm>
        </p:grpSpPr>
        <p:sp>
          <p:nvSpPr>
            <p:cNvPr id="102" name="PA_文本框 151"/>
            <p:cNvSpPr txBox="1"/>
            <p:nvPr>
              <p:custDataLst>
                <p:tags r:id="rId19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03" name="图片 102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104" name="矩形: 圆角 74"/>
          <p:cNvSpPr/>
          <p:nvPr/>
        </p:nvSpPr>
        <p:spPr>
          <a:xfrm>
            <a:off x="9655234" y="2209448"/>
            <a:ext cx="789305" cy="73914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cxnSp>
        <p:nvCxnSpPr>
          <p:cNvPr id="105" name="直接连接符 178"/>
          <p:cNvCxnSpPr>
            <a:stCxn id="49" idx="3"/>
            <a:endCxn id="54" idx="1"/>
          </p:cNvCxnSpPr>
          <p:nvPr/>
        </p:nvCxnSpPr>
        <p:spPr>
          <a:xfrm flipV="1">
            <a:off x="5484554" y="2574573"/>
            <a:ext cx="1376045" cy="1456055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6" name="直接连接符 179"/>
          <p:cNvCxnSpPr>
            <a:stCxn id="49" idx="3"/>
            <a:endCxn id="95" idx="1"/>
          </p:cNvCxnSpPr>
          <p:nvPr/>
        </p:nvCxnSpPr>
        <p:spPr>
          <a:xfrm>
            <a:off x="5484554" y="4030628"/>
            <a:ext cx="1376045" cy="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07" name="直接连接符 180"/>
          <p:cNvCxnSpPr>
            <a:stCxn id="49" idx="3"/>
            <a:endCxn id="96" idx="1"/>
          </p:cNvCxnSpPr>
          <p:nvPr/>
        </p:nvCxnSpPr>
        <p:spPr>
          <a:xfrm>
            <a:off x="5484554" y="4030628"/>
            <a:ext cx="1376045" cy="1441450"/>
          </a:xfrm>
          <a:prstGeom prst="lin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grpSp>
        <p:nvGrpSpPr>
          <p:cNvPr id="108" name="组合 107"/>
          <p:cNvGrpSpPr/>
          <p:nvPr/>
        </p:nvGrpSpPr>
        <p:grpSpPr>
          <a:xfrm>
            <a:off x="8174414" y="3721383"/>
            <a:ext cx="641985" cy="619760"/>
            <a:chOff x="4848" y="3437"/>
            <a:chExt cx="1011" cy="976"/>
          </a:xfrm>
        </p:grpSpPr>
        <p:sp>
          <p:nvSpPr>
            <p:cNvPr id="109" name="PA_文本框 151"/>
            <p:cNvSpPr txBox="1"/>
            <p:nvPr>
              <p:custDataLst>
                <p:tags r:id="rId20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0" name="图片 109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111" name="组合 110"/>
          <p:cNvGrpSpPr/>
          <p:nvPr/>
        </p:nvGrpSpPr>
        <p:grpSpPr>
          <a:xfrm>
            <a:off x="7286049" y="3813458"/>
            <a:ext cx="824230" cy="527685"/>
            <a:chOff x="11473" y="3543"/>
            <a:chExt cx="1298" cy="831"/>
          </a:xfrm>
        </p:grpSpPr>
        <p:pic>
          <p:nvPicPr>
            <p:cNvPr id="112" name="图片 111" descr="多人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13" name="PA_文本框 151"/>
            <p:cNvSpPr txBox="1"/>
            <p:nvPr>
              <p:custDataLst>
                <p:tags r:id="rId21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业务使用者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14" name="组合 113"/>
          <p:cNvGrpSpPr/>
          <p:nvPr/>
        </p:nvGrpSpPr>
        <p:grpSpPr>
          <a:xfrm>
            <a:off x="8954829" y="3721383"/>
            <a:ext cx="641985" cy="619760"/>
            <a:chOff x="4848" y="3437"/>
            <a:chExt cx="1011" cy="976"/>
          </a:xfrm>
        </p:grpSpPr>
        <p:sp>
          <p:nvSpPr>
            <p:cNvPr id="115" name="PA_文本框 151"/>
            <p:cNvSpPr txBox="1"/>
            <p:nvPr>
              <p:custDataLst>
                <p:tags r:id="rId22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N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16" name="图片 115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sp>
        <p:nvSpPr>
          <p:cNvPr id="117" name="矩形: 圆角 74"/>
          <p:cNvSpPr/>
          <p:nvPr/>
        </p:nvSpPr>
        <p:spPr>
          <a:xfrm>
            <a:off x="6860599" y="4887878"/>
            <a:ext cx="3808095" cy="1165860"/>
          </a:xfrm>
          <a:prstGeom prst="roundRect">
            <a:avLst>
              <a:gd name="adj" fmla="val 2719"/>
            </a:avLst>
          </a:prstGeom>
          <a:noFill/>
          <a:ln w="1905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2400" i="0" u="none" strike="noStrike" kern="1200" cap="none" spc="0" normalizeH="0" baseline="0" noProof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Arial" panose="020B0604020202020204" pitchFamily="34" charset="0"/>
            </a:endParaRPr>
          </a:p>
        </p:txBody>
      </p:sp>
      <p:grpSp>
        <p:nvGrpSpPr>
          <p:cNvPr id="118" name="组合 117"/>
          <p:cNvGrpSpPr/>
          <p:nvPr/>
        </p:nvGrpSpPr>
        <p:grpSpPr>
          <a:xfrm>
            <a:off x="8174414" y="5161563"/>
            <a:ext cx="641985" cy="619760"/>
            <a:chOff x="4848" y="3437"/>
            <a:chExt cx="1011" cy="976"/>
          </a:xfrm>
        </p:grpSpPr>
        <p:sp>
          <p:nvSpPr>
            <p:cNvPr id="119" name="PA_文本框 151"/>
            <p:cNvSpPr txBox="1"/>
            <p:nvPr>
              <p:custDataLst>
                <p:tags r:id="rId23"/>
              </p:custDataLst>
            </p:nvPr>
          </p:nvSpPr>
          <p:spPr>
            <a:xfrm>
              <a:off x="4848" y="4053"/>
              <a:ext cx="1011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机器人</a:t>
              </a:r>
              <a:r>
                <a:rPr lang="en-US" altLang="zh-CN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0" name="图片 119" descr="机器人_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974" y="3437"/>
              <a:ext cx="676" cy="676"/>
            </a:xfrm>
            <a:prstGeom prst="rect">
              <a:avLst/>
            </a:prstGeom>
          </p:spPr>
        </p:pic>
      </p:grpSp>
      <p:grpSp>
        <p:nvGrpSpPr>
          <p:cNvPr id="121" name="组合 120"/>
          <p:cNvGrpSpPr/>
          <p:nvPr/>
        </p:nvGrpSpPr>
        <p:grpSpPr>
          <a:xfrm>
            <a:off x="7286049" y="5253638"/>
            <a:ext cx="824230" cy="527685"/>
            <a:chOff x="11473" y="3543"/>
            <a:chExt cx="1298" cy="831"/>
          </a:xfrm>
        </p:grpSpPr>
        <p:pic>
          <p:nvPicPr>
            <p:cNvPr id="122" name="图片 121" descr="多人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1864" y="3543"/>
              <a:ext cx="516" cy="464"/>
            </a:xfrm>
            <a:prstGeom prst="rect">
              <a:avLst/>
            </a:prstGeom>
          </p:spPr>
        </p:pic>
        <p:sp>
          <p:nvSpPr>
            <p:cNvPr id="123" name="PA_文本框 151"/>
            <p:cNvSpPr txBox="1"/>
            <p:nvPr>
              <p:custDataLst>
                <p:tags r:id="rId24"/>
              </p:custDataLst>
            </p:nvPr>
          </p:nvSpPr>
          <p:spPr>
            <a:xfrm>
              <a:off x="11473" y="4014"/>
              <a:ext cx="1298" cy="360"/>
            </a:xfrm>
            <a:prstGeom prst="rect">
              <a:avLst/>
            </a:prstGeom>
            <a:noFill/>
          </p:spPr>
          <p:txBody>
            <a:bodyPr wrap="square" lIns="91439" tIns="45719" rIns="91439" bIns="45719" rtlCol="0">
              <a:spAutoFit/>
            </a:bodyPr>
            <a:lstStyle/>
            <a:p>
              <a:pPr algn="ctr" defTabSz="913130"/>
              <a:r>
                <a:rPr lang="zh-CN" alt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rPr>
                <a:t>业务使用者</a:t>
              </a:r>
              <a:endParaRPr lang="zh-CN" altLang="en-US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4" name="矩形: 圆角 29"/>
          <p:cNvSpPr/>
          <p:nvPr/>
        </p:nvSpPr>
        <p:spPr>
          <a:xfrm>
            <a:off x="6844089" y="4724683"/>
            <a:ext cx="1376044" cy="267970"/>
          </a:xfrm>
          <a:prstGeom prst="roundRect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200" b="1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分公司财务部</a:t>
            </a:r>
            <a:endParaRPr lang="zh-CN" altLang="en-US" sz="1200" b="1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vert="horz" wrap="square" lIns="76560" tIns="38280" rIns="76560" bIns="38280" numCol="1" rtlCol="0" anchor="ctr" anchorCtr="0" compatLnSpc="1">
            <a:normAutofit/>
          </a:bodyPr>
          <a:lstStyle/>
          <a:p>
            <a:pPr lvl="0" algn="l">
              <a:buClrTx/>
              <a:buSzTx/>
              <a:buFontTx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数字化流程改造前后对比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-1" y="1079500"/>
            <a:ext cx="12192001" cy="38100"/>
          </a:xfrm>
          <a:prstGeom prst="line">
            <a:avLst/>
          </a:prstGeom>
          <a:ln w="15875">
            <a:gradFill>
              <a:gsLst>
                <a:gs pos="27500">
                  <a:srgbClr val="01A8FF"/>
                </a:gs>
                <a:gs pos="0">
                  <a:schemeClr val="bg1"/>
                </a:gs>
                <a:gs pos="55000">
                  <a:srgbClr val="B484E2"/>
                </a:gs>
                <a:gs pos="100000">
                  <a:srgbClr val="1A070E"/>
                </a:gs>
              </a:gsLst>
              <a:lin ang="540000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726441" y="1750545"/>
            <a:ext cx="428625" cy="202755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数字化生产力部署前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26441" y="4327375"/>
            <a:ext cx="428625" cy="2027555"/>
          </a:xfrm>
          <a:prstGeom prst="rect">
            <a:avLst/>
          </a:prstGeom>
          <a:solidFill>
            <a:srgbClr val="00AE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CN" altLang="en-US" sz="1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数字化生产力部署后</a:t>
            </a:r>
            <a:endParaRPr kumimoji="1" lang="zh-CN" altLang="en-US" sz="1200" b="1" dirty="0">
              <a:latin typeface="PingFang SC" panose="020B0400000000000000" pitchFamily="34" charset="-122"/>
              <a:ea typeface="PingFang SC" panose="020B0400000000000000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4983679" y="1451309"/>
            <a:ext cx="18796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全流程手工执行</a:t>
            </a:r>
            <a:endParaRPr kumimoji="1" lang="zh-CN" altLang="en-US" sz="1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450419" y="4165460"/>
            <a:ext cx="52643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400" b="1" dirty="0">
                <a:solidFill>
                  <a:srgbClr val="04AF59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机器人自动完成报销初审、凭证入账、单据打印等业务流程</a:t>
            </a:r>
            <a:endParaRPr kumimoji="1" lang="zh-CN" altLang="en-US" sz="1400" b="1" dirty="0">
              <a:solidFill>
                <a:srgbClr val="04AF59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PA-50-50493-Workers team-533082"/>
          <p:cNvGrpSpPr/>
          <p:nvPr>
            <p:custDataLst>
              <p:tags r:id="rId1"/>
            </p:custDataLst>
          </p:nvPr>
        </p:nvGrpSpPr>
        <p:grpSpPr>
          <a:xfrm>
            <a:off x="4126922" y="2347103"/>
            <a:ext cx="607596" cy="291495"/>
            <a:chOff x="1522548" y="15920886"/>
            <a:chExt cx="1525355" cy="731792"/>
          </a:xfrm>
          <a:solidFill>
            <a:srgbClr val="878787"/>
          </a:solidFill>
        </p:grpSpPr>
        <p:sp>
          <p:nvSpPr>
            <p:cNvPr id="22" name="PA-任意多边形: 形状 1610"/>
            <p:cNvSpPr/>
            <p:nvPr>
              <p:custDataLst>
                <p:tags r:id="rId2"/>
              </p:custDataLst>
            </p:nvPr>
          </p:nvSpPr>
          <p:spPr>
            <a:xfrm>
              <a:off x="1948960" y="16371890"/>
              <a:ext cx="673891" cy="280788"/>
            </a:xfrm>
            <a:custGeom>
              <a:avLst/>
              <a:gdLst>
                <a:gd name="connsiteX0" fmla="*/ 671081 w 673890"/>
                <a:gd name="connsiteY0" fmla="*/ 217368 h 280787"/>
                <a:gd name="connsiteX1" fmla="*/ 671081 w 673890"/>
                <a:gd name="connsiteY1" fmla="*/ 217368 h 280787"/>
                <a:gd name="connsiteX2" fmla="*/ 671081 w 673890"/>
                <a:gd name="connsiteY2" fmla="*/ 217368 h 280787"/>
                <a:gd name="connsiteX3" fmla="*/ 668951 w 673890"/>
                <a:gd name="connsiteY3" fmla="*/ 208265 h 280787"/>
                <a:gd name="connsiteX4" fmla="*/ 636999 w 673890"/>
                <a:gd name="connsiteY4" fmla="*/ 105247 h 280787"/>
                <a:gd name="connsiteX5" fmla="*/ 633126 w 673890"/>
                <a:gd name="connsiteY5" fmla="*/ 93628 h 280787"/>
                <a:gd name="connsiteX6" fmla="*/ 611436 w 673890"/>
                <a:gd name="connsiteY6" fmla="*/ 69422 h 280787"/>
                <a:gd name="connsiteX7" fmla="*/ 606209 w 673890"/>
                <a:gd name="connsiteY7" fmla="*/ 66711 h 280787"/>
                <a:gd name="connsiteX8" fmla="*/ 530881 w 673890"/>
                <a:gd name="connsiteY8" fmla="*/ 35149 h 280787"/>
                <a:gd name="connsiteX9" fmla="*/ 530881 w 673890"/>
                <a:gd name="connsiteY9" fmla="*/ 35149 h 280787"/>
                <a:gd name="connsiteX10" fmla="*/ 442965 w 673890"/>
                <a:gd name="connsiteY10" fmla="*/ 1646 h 280787"/>
                <a:gd name="connsiteX11" fmla="*/ 442965 w 673890"/>
                <a:gd name="connsiteY11" fmla="*/ 1646 h 280787"/>
                <a:gd name="connsiteX12" fmla="*/ 442965 w 673890"/>
                <a:gd name="connsiteY12" fmla="*/ 1646 h 280787"/>
                <a:gd name="connsiteX13" fmla="*/ 442965 w 673890"/>
                <a:gd name="connsiteY13" fmla="*/ 1646 h 280787"/>
                <a:gd name="connsiteX14" fmla="*/ 442965 w 673890"/>
                <a:gd name="connsiteY14" fmla="*/ 1646 h 280787"/>
                <a:gd name="connsiteX15" fmla="*/ 378483 w 673890"/>
                <a:gd name="connsiteY15" fmla="*/ 192971 h 280787"/>
                <a:gd name="connsiteX16" fmla="*/ 372090 w 673890"/>
                <a:gd name="connsiteY16" fmla="*/ 55092 h 280787"/>
                <a:gd name="connsiteX17" fmla="*/ 377514 w 673890"/>
                <a:gd name="connsiteY17" fmla="*/ 44636 h 280787"/>
                <a:gd name="connsiteX18" fmla="*/ 398816 w 673890"/>
                <a:gd name="connsiteY18" fmla="*/ 2616 h 280787"/>
                <a:gd name="connsiteX19" fmla="*/ 336268 w 673890"/>
                <a:gd name="connsiteY19" fmla="*/ 22949 h 280787"/>
                <a:gd name="connsiteX20" fmla="*/ 274882 w 673890"/>
                <a:gd name="connsiteY20" fmla="*/ 3391 h 280787"/>
                <a:gd name="connsiteX21" fmla="*/ 295602 w 673890"/>
                <a:gd name="connsiteY21" fmla="*/ 44442 h 280787"/>
                <a:gd name="connsiteX22" fmla="*/ 301024 w 673890"/>
                <a:gd name="connsiteY22" fmla="*/ 54899 h 280787"/>
                <a:gd name="connsiteX23" fmla="*/ 294634 w 673890"/>
                <a:gd name="connsiteY23" fmla="*/ 192773 h 280787"/>
                <a:gd name="connsiteX24" fmla="*/ 230149 w 673890"/>
                <a:gd name="connsiteY24" fmla="*/ 1452 h 280787"/>
                <a:gd name="connsiteX25" fmla="*/ 230149 w 673890"/>
                <a:gd name="connsiteY25" fmla="*/ 1452 h 280787"/>
                <a:gd name="connsiteX26" fmla="*/ 230149 w 673890"/>
                <a:gd name="connsiteY26" fmla="*/ 1452 h 280787"/>
                <a:gd name="connsiteX27" fmla="*/ 230149 w 673890"/>
                <a:gd name="connsiteY27" fmla="*/ 1452 h 280787"/>
                <a:gd name="connsiteX28" fmla="*/ 230149 w 673890"/>
                <a:gd name="connsiteY28" fmla="*/ 1452 h 280787"/>
                <a:gd name="connsiteX29" fmla="*/ 142234 w 673890"/>
                <a:gd name="connsiteY29" fmla="*/ 34951 h 280787"/>
                <a:gd name="connsiteX30" fmla="*/ 142234 w 673890"/>
                <a:gd name="connsiteY30" fmla="*/ 34951 h 280787"/>
                <a:gd name="connsiteX31" fmla="*/ 66905 w 673890"/>
                <a:gd name="connsiteY31" fmla="*/ 66518 h 280787"/>
                <a:gd name="connsiteX32" fmla="*/ 61676 w 673890"/>
                <a:gd name="connsiteY32" fmla="*/ 69229 h 280787"/>
                <a:gd name="connsiteX33" fmla="*/ 39988 w 673890"/>
                <a:gd name="connsiteY33" fmla="*/ 93241 h 280787"/>
                <a:gd name="connsiteX34" fmla="*/ 36115 w 673890"/>
                <a:gd name="connsiteY34" fmla="*/ 104860 h 280787"/>
                <a:gd name="connsiteX35" fmla="*/ 4163 w 673890"/>
                <a:gd name="connsiteY35" fmla="*/ 207878 h 280787"/>
                <a:gd name="connsiteX36" fmla="*/ 2033 w 673890"/>
                <a:gd name="connsiteY36" fmla="*/ 216977 h 280787"/>
                <a:gd name="connsiteX37" fmla="*/ 2033 w 673890"/>
                <a:gd name="connsiteY37" fmla="*/ 216977 h 280787"/>
                <a:gd name="connsiteX38" fmla="*/ 2033 w 673890"/>
                <a:gd name="connsiteY38" fmla="*/ 216977 h 280787"/>
                <a:gd name="connsiteX39" fmla="*/ 1452 w 673890"/>
                <a:gd name="connsiteY39" fmla="*/ 225306 h 280787"/>
                <a:gd name="connsiteX40" fmla="*/ 56448 w 673890"/>
                <a:gd name="connsiteY40" fmla="*/ 280302 h 280787"/>
                <a:gd name="connsiteX41" fmla="*/ 108926 w 673890"/>
                <a:gd name="connsiteY41" fmla="*/ 280302 h 280787"/>
                <a:gd name="connsiteX42" fmla="*/ 334138 w 673890"/>
                <a:gd name="connsiteY42" fmla="*/ 280302 h 280787"/>
                <a:gd name="connsiteX43" fmla="*/ 337042 w 673890"/>
                <a:gd name="connsiteY43" fmla="*/ 280302 h 280787"/>
                <a:gd name="connsiteX44" fmla="*/ 337042 w 673890"/>
                <a:gd name="connsiteY44" fmla="*/ 280302 h 280787"/>
                <a:gd name="connsiteX45" fmla="*/ 339947 w 673890"/>
                <a:gd name="connsiteY45" fmla="*/ 280302 h 280787"/>
                <a:gd name="connsiteX46" fmla="*/ 565160 w 673890"/>
                <a:gd name="connsiteY46" fmla="*/ 280302 h 280787"/>
                <a:gd name="connsiteX47" fmla="*/ 617638 w 673890"/>
                <a:gd name="connsiteY47" fmla="*/ 280302 h 280787"/>
                <a:gd name="connsiteX48" fmla="*/ 672634 w 673890"/>
                <a:gd name="connsiteY48" fmla="*/ 225306 h 280787"/>
                <a:gd name="connsiteX49" fmla="*/ 671081 w 673890"/>
                <a:gd name="connsiteY49" fmla="*/ 217368 h 2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3890" h="280787">
                  <a:moveTo>
                    <a:pt x="671081" y="217368"/>
                  </a:moveTo>
                  <a:lnTo>
                    <a:pt x="671081" y="217368"/>
                  </a:lnTo>
                  <a:lnTo>
                    <a:pt x="671081" y="217368"/>
                  </a:lnTo>
                  <a:cubicBezTo>
                    <a:pt x="670696" y="214270"/>
                    <a:pt x="669919" y="211170"/>
                    <a:pt x="668951" y="208265"/>
                  </a:cubicBezTo>
                  <a:cubicBezTo>
                    <a:pt x="661590" y="179993"/>
                    <a:pt x="644745" y="128291"/>
                    <a:pt x="636999" y="105247"/>
                  </a:cubicBezTo>
                  <a:cubicBezTo>
                    <a:pt x="636225" y="101180"/>
                    <a:pt x="634869" y="97308"/>
                    <a:pt x="633126" y="93628"/>
                  </a:cubicBezTo>
                  <a:cubicBezTo>
                    <a:pt x="633126" y="93628"/>
                    <a:pt x="620733" y="75038"/>
                    <a:pt x="611436" y="69422"/>
                  </a:cubicBezTo>
                  <a:cubicBezTo>
                    <a:pt x="611436" y="69422"/>
                    <a:pt x="606792" y="66903"/>
                    <a:pt x="606209" y="66711"/>
                  </a:cubicBezTo>
                  <a:cubicBezTo>
                    <a:pt x="587813" y="57997"/>
                    <a:pt x="530881" y="35149"/>
                    <a:pt x="530881" y="35149"/>
                  </a:cubicBezTo>
                  <a:lnTo>
                    <a:pt x="530881" y="35149"/>
                  </a:lnTo>
                  <a:cubicBezTo>
                    <a:pt x="502417" y="22755"/>
                    <a:pt x="472980" y="12297"/>
                    <a:pt x="442965" y="1646"/>
                  </a:cubicBezTo>
                  <a:lnTo>
                    <a:pt x="442965" y="1646"/>
                  </a:lnTo>
                  <a:lnTo>
                    <a:pt x="442965" y="1646"/>
                  </a:lnTo>
                  <a:lnTo>
                    <a:pt x="442965" y="1646"/>
                  </a:lnTo>
                  <a:lnTo>
                    <a:pt x="442965" y="1646"/>
                  </a:lnTo>
                  <a:cubicBezTo>
                    <a:pt x="437545" y="23915"/>
                    <a:pt x="386614" y="172249"/>
                    <a:pt x="378483" y="192971"/>
                  </a:cubicBezTo>
                  <a:lnTo>
                    <a:pt x="372090" y="55092"/>
                  </a:lnTo>
                  <a:cubicBezTo>
                    <a:pt x="374220" y="51802"/>
                    <a:pt x="375770" y="48121"/>
                    <a:pt x="377514" y="44636"/>
                  </a:cubicBezTo>
                  <a:lnTo>
                    <a:pt x="398816" y="2616"/>
                  </a:lnTo>
                  <a:cubicBezTo>
                    <a:pt x="383903" y="15010"/>
                    <a:pt x="361440" y="22949"/>
                    <a:pt x="336268" y="22949"/>
                  </a:cubicBezTo>
                  <a:cubicBezTo>
                    <a:pt x="311674" y="22949"/>
                    <a:pt x="289792" y="15397"/>
                    <a:pt x="274882" y="3391"/>
                  </a:cubicBezTo>
                  <a:lnTo>
                    <a:pt x="295602" y="44442"/>
                  </a:lnTo>
                  <a:cubicBezTo>
                    <a:pt x="297345" y="47929"/>
                    <a:pt x="298894" y="51802"/>
                    <a:pt x="301024" y="54899"/>
                  </a:cubicBezTo>
                  <a:lnTo>
                    <a:pt x="294634" y="192773"/>
                  </a:lnTo>
                  <a:cubicBezTo>
                    <a:pt x="286500" y="172247"/>
                    <a:pt x="235571" y="23915"/>
                    <a:pt x="230149" y="1452"/>
                  </a:cubicBezTo>
                  <a:lnTo>
                    <a:pt x="230149" y="1452"/>
                  </a:lnTo>
                  <a:lnTo>
                    <a:pt x="230149" y="1452"/>
                  </a:lnTo>
                  <a:lnTo>
                    <a:pt x="230149" y="1452"/>
                  </a:lnTo>
                  <a:lnTo>
                    <a:pt x="230149" y="1452"/>
                  </a:lnTo>
                  <a:cubicBezTo>
                    <a:pt x="200134" y="12103"/>
                    <a:pt x="170700" y="22753"/>
                    <a:pt x="142234" y="34951"/>
                  </a:cubicBezTo>
                  <a:lnTo>
                    <a:pt x="142234" y="34951"/>
                  </a:lnTo>
                  <a:cubicBezTo>
                    <a:pt x="142234" y="34951"/>
                    <a:pt x="85301" y="57804"/>
                    <a:pt x="66905" y="66518"/>
                  </a:cubicBezTo>
                  <a:cubicBezTo>
                    <a:pt x="66324" y="66903"/>
                    <a:pt x="62257" y="68839"/>
                    <a:pt x="61676" y="69229"/>
                  </a:cubicBezTo>
                  <a:cubicBezTo>
                    <a:pt x="61676" y="69229"/>
                    <a:pt x="44636" y="83363"/>
                    <a:pt x="39988" y="93241"/>
                  </a:cubicBezTo>
                  <a:cubicBezTo>
                    <a:pt x="39988" y="93241"/>
                    <a:pt x="36890" y="100789"/>
                    <a:pt x="36115" y="104860"/>
                  </a:cubicBezTo>
                  <a:cubicBezTo>
                    <a:pt x="28563" y="127900"/>
                    <a:pt x="11716" y="179414"/>
                    <a:pt x="4163" y="207878"/>
                  </a:cubicBezTo>
                  <a:cubicBezTo>
                    <a:pt x="3195" y="210783"/>
                    <a:pt x="2421" y="213881"/>
                    <a:pt x="2033" y="216977"/>
                  </a:cubicBezTo>
                  <a:lnTo>
                    <a:pt x="2033" y="216977"/>
                  </a:lnTo>
                  <a:lnTo>
                    <a:pt x="2033" y="216977"/>
                  </a:lnTo>
                  <a:cubicBezTo>
                    <a:pt x="1646" y="219688"/>
                    <a:pt x="1452" y="222593"/>
                    <a:pt x="1452" y="225306"/>
                  </a:cubicBezTo>
                  <a:cubicBezTo>
                    <a:pt x="1452" y="255707"/>
                    <a:pt x="26045" y="280302"/>
                    <a:pt x="56448" y="280302"/>
                  </a:cubicBezTo>
                  <a:lnTo>
                    <a:pt x="108926" y="280302"/>
                  </a:lnTo>
                  <a:cubicBezTo>
                    <a:pt x="184061" y="280302"/>
                    <a:pt x="259003" y="280302"/>
                    <a:pt x="334138" y="280302"/>
                  </a:cubicBezTo>
                  <a:cubicBezTo>
                    <a:pt x="335106" y="280302"/>
                    <a:pt x="336074" y="280302"/>
                    <a:pt x="337042" y="280302"/>
                  </a:cubicBezTo>
                  <a:lnTo>
                    <a:pt x="337042" y="280302"/>
                  </a:lnTo>
                  <a:cubicBezTo>
                    <a:pt x="338010" y="280302"/>
                    <a:pt x="338979" y="280302"/>
                    <a:pt x="339947" y="280302"/>
                  </a:cubicBezTo>
                  <a:cubicBezTo>
                    <a:pt x="415084" y="280302"/>
                    <a:pt x="490023" y="280302"/>
                    <a:pt x="565160" y="280302"/>
                  </a:cubicBezTo>
                  <a:lnTo>
                    <a:pt x="617638" y="280302"/>
                  </a:lnTo>
                  <a:cubicBezTo>
                    <a:pt x="648039" y="280302"/>
                    <a:pt x="672634" y="255707"/>
                    <a:pt x="672634" y="225306"/>
                  </a:cubicBezTo>
                  <a:cubicBezTo>
                    <a:pt x="671664" y="222986"/>
                    <a:pt x="671466" y="220081"/>
                    <a:pt x="671081" y="217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3" name="PA-任意多边形: 形状 1611"/>
            <p:cNvSpPr/>
            <p:nvPr>
              <p:custDataLst>
                <p:tags r:id="rId3"/>
              </p:custDataLst>
            </p:nvPr>
          </p:nvSpPr>
          <p:spPr>
            <a:xfrm>
              <a:off x="2108645" y="15922242"/>
              <a:ext cx="352437" cy="426023"/>
            </a:xfrm>
            <a:custGeom>
              <a:avLst/>
              <a:gdLst>
                <a:gd name="connsiteX0" fmla="*/ 320071 w 352437"/>
                <a:gd name="connsiteY0" fmla="*/ 196455 h 426022"/>
                <a:gd name="connsiteX1" fmla="*/ 322007 w 352437"/>
                <a:gd name="connsiteY1" fmla="*/ 143589 h 426022"/>
                <a:gd name="connsiteX2" fmla="*/ 179872 w 352437"/>
                <a:gd name="connsiteY2" fmla="*/ 1452 h 426022"/>
                <a:gd name="connsiteX3" fmla="*/ 179872 w 352437"/>
                <a:gd name="connsiteY3" fmla="*/ 1452 h 426022"/>
                <a:gd name="connsiteX4" fmla="*/ 179872 w 352437"/>
                <a:gd name="connsiteY4" fmla="*/ 1452 h 426022"/>
                <a:gd name="connsiteX5" fmla="*/ 179679 w 352437"/>
                <a:gd name="connsiteY5" fmla="*/ 1452 h 426022"/>
                <a:gd name="connsiteX6" fmla="*/ 179485 w 352437"/>
                <a:gd name="connsiteY6" fmla="*/ 1452 h 426022"/>
                <a:gd name="connsiteX7" fmla="*/ 179485 w 352437"/>
                <a:gd name="connsiteY7" fmla="*/ 1452 h 426022"/>
                <a:gd name="connsiteX8" fmla="*/ 179485 w 352437"/>
                <a:gd name="connsiteY8" fmla="*/ 1452 h 426022"/>
                <a:gd name="connsiteX9" fmla="*/ 176774 w 352437"/>
                <a:gd name="connsiteY9" fmla="*/ 1452 h 426022"/>
                <a:gd name="connsiteX10" fmla="*/ 174065 w 352437"/>
                <a:gd name="connsiteY10" fmla="*/ 1452 h 426022"/>
                <a:gd name="connsiteX11" fmla="*/ 174065 w 352437"/>
                <a:gd name="connsiteY11" fmla="*/ 1452 h 426022"/>
                <a:gd name="connsiteX12" fmla="*/ 174065 w 352437"/>
                <a:gd name="connsiteY12" fmla="*/ 1452 h 426022"/>
                <a:gd name="connsiteX13" fmla="*/ 173869 w 352437"/>
                <a:gd name="connsiteY13" fmla="*/ 1452 h 426022"/>
                <a:gd name="connsiteX14" fmla="*/ 173676 w 352437"/>
                <a:gd name="connsiteY14" fmla="*/ 1452 h 426022"/>
                <a:gd name="connsiteX15" fmla="*/ 173676 w 352437"/>
                <a:gd name="connsiteY15" fmla="*/ 1452 h 426022"/>
                <a:gd name="connsiteX16" fmla="*/ 173676 w 352437"/>
                <a:gd name="connsiteY16" fmla="*/ 1452 h 426022"/>
                <a:gd name="connsiteX17" fmla="*/ 31539 w 352437"/>
                <a:gd name="connsiteY17" fmla="*/ 143589 h 426022"/>
                <a:gd name="connsiteX18" fmla="*/ 33475 w 352437"/>
                <a:gd name="connsiteY18" fmla="*/ 196455 h 426022"/>
                <a:gd name="connsiteX19" fmla="*/ 1719 w 352437"/>
                <a:gd name="connsiteY19" fmla="*/ 227051 h 426022"/>
                <a:gd name="connsiteX20" fmla="*/ 40642 w 352437"/>
                <a:gd name="connsiteY20" fmla="*/ 292310 h 426022"/>
                <a:gd name="connsiteX21" fmla="*/ 102415 w 352437"/>
                <a:gd name="connsiteY21" fmla="*/ 391846 h 426022"/>
                <a:gd name="connsiteX22" fmla="*/ 174065 w 352437"/>
                <a:gd name="connsiteY22" fmla="*/ 426120 h 426022"/>
                <a:gd name="connsiteX23" fmla="*/ 176969 w 352437"/>
                <a:gd name="connsiteY23" fmla="*/ 426120 h 426022"/>
                <a:gd name="connsiteX24" fmla="*/ 176969 w 352437"/>
                <a:gd name="connsiteY24" fmla="*/ 426120 h 426022"/>
                <a:gd name="connsiteX25" fmla="*/ 176969 w 352437"/>
                <a:gd name="connsiteY25" fmla="*/ 426120 h 426022"/>
                <a:gd name="connsiteX26" fmla="*/ 179874 w 352437"/>
                <a:gd name="connsiteY26" fmla="*/ 426120 h 426022"/>
                <a:gd name="connsiteX27" fmla="*/ 250943 w 352437"/>
                <a:gd name="connsiteY27" fmla="*/ 392232 h 426022"/>
                <a:gd name="connsiteX28" fmla="*/ 313103 w 352437"/>
                <a:gd name="connsiteY28" fmla="*/ 292310 h 426022"/>
                <a:gd name="connsiteX29" fmla="*/ 352026 w 352437"/>
                <a:gd name="connsiteY29" fmla="*/ 227051 h 426022"/>
                <a:gd name="connsiteX30" fmla="*/ 320071 w 352437"/>
                <a:gd name="connsiteY30" fmla="*/ 196455 h 42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2437" h="426022">
                  <a:moveTo>
                    <a:pt x="320071" y="196455"/>
                  </a:moveTo>
                  <a:cubicBezTo>
                    <a:pt x="320071" y="186772"/>
                    <a:pt x="322007" y="151529"/>
                    <a:pt x="322007" y="143589"/>
                  </a:cubicBezTo>
                  <a:cubicBezTo>
                    <a:pt x="322007" y="65162"/>
                    <a:pt x="258301" y="1452"/>
                    <a:pt x="179872" y="1452"/>
                  </a:cubicBezTo>
                  <a:lnTo>
                    <a:pt x="179872" y="1452"/>
                  </a:lnTo>
                  <a:lnTo>
                    <a:pt x="179872" y="1452"/>
                  </a:lnTo>
                  <a:lnTo>
                    <a:pt x="179679" y="1452"/>
                  </a:lnTo>
                  <a:lnTo>
                    <a:pt x="179485" y="1452"/>
                  </a:lnTo>
                  <a:lnTo>
                    <a:pt x="179485" y="1452"/>
                  </a:lnTo>
                  <a:lnTo>
                    <a:pt x="179485" y="1452"/>
                  </a:lnTo>
                  <a:cubicBezTo>
                    <a:pt x="178517" y="1452"/>
                    <a:pt x="177742" y="1452"/>
                    <a:pt x="176774" y="1452"/>
                  </a:cubicBezTo>
                  <a:cubicBezTo>
                    <a:pt x="175806" y="1452"/>
                    <a:pt x="175033" y="1452"/>
                    <a:pt x="174065" y="1452"/>
                  </a:cubicBezTo>
                  <a:lnTo>
                    <a:pt x="174065" y="1452"/>
                  </a:lnTo>
                  <a:lnTo>
                    <a:pt x="174065" y="1452"/>
                  </a:lnTo>
                  <a:lnTo>
                    <a:pt x="173869" y="1452"/>
                  </a:lnTo>
                  <a:lnTo>
                    <a:pt x="173676" y="1452"/>
                  </a:lnTo>
                  <a:lnTo>
                    <a:pt x="173676" y="1452"/>
                  </a:lnTo>
                  <a:lnTo>
                    <a:pt x="173676" y="1452"/>
                  </a:lnTo>
                  <a:cubicBezTo>
                    <a:pt x="95249" y="1452"/>
                    <a:pt x="31539" y="65162"/>
                    <a:pt x="31539" y="143589"/>
                  </a:cubicBezTo>
                  <a:cubicBezTo>
                    <a:pt x="31539" y="151722"/>
                    <a:pt x="33475" y="186772"/>
                    <a:pt x="33475" y="196455"/>
                  </a:cubicBezTo>
                  <a:cubicBezTo>
                    <a:pt x="29990" y="196648"/>
                    <a:pt x="-1766" y="188902"/>
                    <a:pt x="1719" y="227051"/>
                  </a:cubicBezTo>
                  <a:cubicBezTo>
                    <a:pt x="8884" y="307802"/>
                    <a:pt x="39868" y="292310"/>
                    <a:pt x="40642" y="292310"/>
                  </a:cubicBezTo>
                  <a:cubicBezTo>
                    <a:pt x="55747" y="341109"/>
                    <a:pt x="79372" y="372092"/>
                    <a:pt x="102415" y="391846"/>
                  </a:cubicBezTo>
                  <a:cubicBezTo>
                    <a:pt x="138434" y="422632"/>
                    <a:pt x="173290" y="426120"/>
                    <a:pt x="174065" y="426120"/>
                  </a:cubicBezTo>
                  <a:cubicBezTo>
                    <a:pt x="175033" y="426120"/>
                    <a:pt x="176001" y="426120"/>
                    <a:pt x="176969" y="426120"/>
                  </a:cubicBezTo>
                  <a:lnTo>
                    <a:pt x="176969" y="426120"/>
                  </a:lnTo>
                  <a:lnTo>
                    <a:pt x="176969" y="426120"/>
                  </a:lnTo>
                  <a:cubicBezTo>
                    <a:pt x="177938" y="426120"/>
                    <a:pt x="178906" y="426120"/>
                    <a:pt x="179874" y="426120"/>
                  </a:cubicBezTo>
                  <a:cubicBezTo>
                    <a:pt x="180453" y="426120"/>
                    <a:pt x="215118" y="422830"/>
                    <a:pt x="250943" y="392232"/>
                  </a:cubicBezTo>
                  <a:cubicBezTo>
                    <a:pt x="274180" y="372482"/>
                    <a:pt x="297803" y="341302"/>
                    <a:pt x="313103" y="292310"/>
                  </a:cubicBezTo>
                  <a:cubicBezTo>
                    <a:pt x="314071" y="292310"/>
                    <a:pt x="344861" y="307995"/>
                    <a:pt x="352026" y="227051"/>
                  </a:cubicBezTo>
                  <a:cubicBezTo>
                    <a:pt x="355316" y="188902"/>
                    <a:pt x="323558" y="196648"/>
                    <a:pt x="320071" y="19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4" name="PA-任意多边形: 形状 1612"/>
            <p:cNvSpPr/>
            <p:nvPr>
              <p:custDataLst>
                <p:tags r:id="rId4"/>
              </p:custDataLst>
            </p:nvPr>
          </p:nvSpPr>
          <p:spPr>
            <a:xfrm>
              <a:off x="1522548" y="16313604"/>
              <a:ext cx="532529" cy="245931"/>
            </a:xfrm>
            <a:custGeom>
              <a:avLst/>
              <a:gdLst>
                <a:gd name="connsiteX0" fmla="*/ 424183 w 532528"/>
                <a:gd name="connsiteY0" fmla="*/ 135454 h 245931"/>
                <a:gd name="connsiteX1" fmla="*/ 424571 w 532528"/>
                <a:gd name="connsiteY1" fmla="*/ 134292 h 245931"/>
                <a:gd name="connsiteX2" fmla="*/ 425151 w 532528"/>
                <a:gd name="connsiteY2" fmla="*/ 133130 h 245931"/>
                <a:gd name="connsiteX3" fmla="*/ 447034 w 532528"/>
                <a:gd name="connsiteY3" fmla="*/ 104277 h 245931"/>
                <a:gd name="connsiteX4" fmla="*/ 461944 w 532528"/>
                <a:gd name="connsiteY4" fmla="*/ 91301 h 245931"/>
                <a:gd name="connsiteX5" fmla="*/ 461944 w 532528"/>
                <a:gd name="connsiteY5" fmla="*/ 91301 h 245931"/>
                <a:gd name="connsiteX6" fmla="*/ 463106 w 532528"/>
                <a:gd name="connsiteY6" fmla="*/ 90530 h 245931"/>
                <a:gd name="connsiteX7" fmla="*/ 463881 w 532528"/>
                <a:gd name="connsiteY7" fmla="*/ 90141 h 245931"/>
                <a:gd name="connsiteX8" fmla="*/ 463881 w 532528"/>
                <a:gd name="connsiteY8" fmla="*/ 90141 h 245931"/>
                <a:gd name="connsiteX9" fmla="*/ 473950 w 532528"/>
                <a:gd name="connsiteY9" fmla="*/ 84720 h 245931"/>
                <a:gd name="connsiteX10" fmla="*/ 532432 w 532528"/>
                <a:gd name="connsiteY10" fmla="*/ 59932 h 245931"/>
                <a:gd name="connsiteX11" fmla="*/ 530495 w 532528"/>
                <a:gd name="connsiteY11" fmla="*/ 58963 h 245931"/>
                <a:gd name="connsiteX12" fmla="*/ 528752 w 532528"/>
                <a:gd name="connsiteY12" fmla="*/ 58189 h 245931"/>
                <a:gd name="connsiteX13" fmla="*/ 463106 w 532528"/>
                <a:gd name="connsiteY13" fmla="*/ 30693 h 245931"/>
                <a:gd name="connsiteX14" fmla="*/ 463106 w 532528"/>
                <a:gd name="connsiteY14" fmla="*/ 30693 h 245931"/>
                <a:gd name="connsiteX15" fmla="*/ 386422 w 532528"/>
                <a:gd name="connsiteY15" fmla="*/ 1452 h 245931"/>
                <a:gd name="connsiteX16" fmla="*/ 386422 w 532528"/>
                <a:gd name="connsiteY16" fmla="*/ 1452 h 245931"/>
                <a:gd name="connsiteX17" fmla="*/ 330265 w 532528"/>
                <a:gd name="connsiteY17" fmla="*/ 168182 h 245931"/>
                <a:gd name="connsiteX18" fmla="*/ 324649 w 532528"/>
                <a:gd name="connsiteY18" fmla="*/ 47928 h 245931"/>
                <a:gd name="connsiteX19" fmla="*/ 329296 w 532528"/>
                <a:gd name="connsiteY19" fmla="*/ 38824 h 245931"/>
                <a:gd name="connsiteX20" fmla="*/ 347886 w 532528"/>
                <a:gd name="connsiteY20" fmla="*/ 2225 h 245931"/>
                <a:gd name="connsiteX21" fmla="*/ 293472 w 532528"/>
                <a:gd name="connsiteY21" fmla="*/ 20042 h 245931"/>
                <a:gd name="connsiteX22" fmla="*/ 239832 w 532528"/>
                <a:gd name="connsiteY22" fmla="*/ 3000 h 245931"/>
                <a:gd name="connsiteX23" fmla="*/ 258034 w 532528"/>
                <a:gd name="connsiteY23" fmla="*/ 38824 h 245931"/>
                <a:gd name="connsiteX24" fmla="*/ 262682 w 532528"/>
                <a:gd name="connsiteY24" fmla="*/ 47928 h 245931"/>
                <a:gd name="connsiteX25" fmla="*/ 257066 w 532528"/>
                <a:gd name="connsiteY25" fmla="*/ 168182 h 245931"/>
                <a:gd name="connsiteX26" fmla="*/ 200909 w 532528"/>
                <a:gd name="connsiteY26" fmla="*/ 1452 h 245931"/>
                <a:gd name="connsiteX27" fmla="*/ 200909 w 532528"/>
                <a:gd name="connsiteY27" fmla="*/ 1452 h 245931"/>
                <a:gd name="connsiteX28" fmla="*/ 124224 w 532528"/>
                <a:gd name="connsiteY28" fmla="*/ 30693 h 245931"/>
                <a:gd name="connsiteX29" fmla="*/ 124224 w 532528"/>
                <a:gd name="connsiteY29" fmla="*/ 30693 h 245931"/>
                <a:gd name="connsiteX30" fmla="*/ 58578 w 532528"/>
                <a:gd name="connsiteY30" fmla="*/ 58189 h 245931"/>
                <a:gd name="connsiteX31" fmla="*/ 56835 w 532528"/>
                <a:gd name="connsiteY31" fmla="*/ 58963 h 245931"/>
                <a:gd name="connsiteX32" fmla="*/ 53931 w 532528"/>
                <a:gd name="connsiteY32" fmla="*/ 60515 h 245931"/>
                <a:gd name="connsiteX33" fmla="*/ 53931 w 532528"/>
                <a:gd name="connsiteY33" fmla="*/ 60515 h 245931"/>
                <a:gd name="connsiteX34" fmla="*/ 34953 w 532528"/>
                <a:gd name="connsiteY34" fmla="*/ 81426 h 245931"/>
                <a:gd name="connsiteX35" fmla="*/ 34953 w 532528"/>
                <a:gd name="connsiteY35" fmla="*/ 81426 h 245931"/>
                <a:gd name="connsiteX36" fmla="*/ 34953 w 532528"/>
                <a:gd name="connsiteY36" fmla="*/ 81620 h 245931"/>
                <a:gd name="connsiteX37" fmla="*/ 31661 w 532528"/>
                <a:gd name="connsiteY37" fmla="*/ 91692 h 245931"/>
                <a:gd name="connsiteX38" fmla="*/ 3970 w 532528"/>
                <a:gd name="connsiteY38" fmla="*/ 181348 h 245931"/>
                <a:gd name="connsiteX39" fmla="*/ 2033 w 532528"/>
                <a:gd name="connsiteY39" fmla="*/ 189292 h 245931"/>
                <a:gd name="connsiteX40" fmla="*/ 2033 w 532528"/>
                <a:gd name="connsiteY40" fmla="*/ 189292 h 245931"/>
                <a:gd name="connsiteX41" fmla="*/ 2033 w 532528"/>
                <a:gd name="connsiteY41" fmla="*/ 189292 h 245931"/>
                <a:gd name="connsiteX42" fmla="*/ 1452 w 532528"/>
                <a:gd name="connsiteY42" fmla="*/ 196648 h 245931"/>
                <a:gd name="connsiteX43" fmla="*/ 49283 w 532528"/>
                <a:gd name="connsiteY43" fmla="*/ 244481 h 245931"/>
                <a:gd name="connsiteX44" fmla="*/ 94984 w 532528"/>
                <a:gd name="connsiteY44" fmla="*/ 244481 h 245931"/>
                <a:gd name="connsiteX45" fmla="*/ 291342 w 532528"/>
                <a:gd name="connsiteY45" fmla="*/ 244481 h 245931"/>
                <a:gd name="connsiteX46" fmla="*/ 293859 w 532528"/>
                <a:gd name="connsiteY46" fmla="*/ 244481 h 245931"/>
                <a:gd name="connsiteX47" fmla="*/ 296376 w 532528"/>
                <a:gd name="connsiteY47" fmla="*/ 244481 h 245931"/>
                <a:gd name="connsiteX48" fmla="*/ 389908 w 532528"/>
                <a:gd name="connsiteY48" fmla="*/ 244481 h 245931"/>
                <a:gd name="connsiteX49" fmla="*/ 419148 w 532528"/>
                <a:gd name="connsiteY49" fmla="*/ 151333 h 245931"/>
                <a:gd name="connsiteX50" fmla="*/ 424183 w 532528"/>
                <a:gd name="connsiteY50" fmla="*/ 135454 h 24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2528" h="245931">
                  <a:moveTo>
                    <a:pt x="424183" y="135454"/>
                  </a:moveTo>
                  <a:lnTo>
                    <a:pt x="424571" y="134292"/>
                  </a:lnTo>
                  <a:lnTo>
                    <a:pt x="425151" y="133130"/>
                  </a:lnTo>
                  <a:cubicBezTo>
                    <a:pt x="429412" y="123833"/>
                    <a:pt x="436383" y="114734"/>
                    <a:pt x="447034" y="104277"/>
                  </a:cubicBezTo>
                  <a:cubicBezTo>
                    <a:pt x="449357" y="102147"/>
                    <a:pt x="456329" y="95173"/>
                    <a:pt x="461944" y="91301"/>
                  </a:cubicBezTo>
                  <a:lnTo>
                    <a:pt x="461944" y="91301"/>
                  </a:lnTo>
                  <a:cubicBezTo>
                    <a:pt x="462332" y="91107"/>
                    <a:pt x="462719" y="90722"/>
                    <a:pt x="463106" y="90530"/>
                  </a:cubicBezTo>
                  <a:cubicBezTo>
                    <a:pt x="463300" y="90332"/>
                    <a:pt x="463494" y="90141"/>
                    <a:pt x="463881" y="90141"/>
                  </a:cubicBezTo>
                  <a:lnTo>
                    <a:pt x="463881" y="90141"/>
                  </a:lnTo>
                  <a:cubicBezTo>
                    <a:pt x="467754" y="87625"/>
                    <a:pt x="472401" y="85493"/>
                    <a:pt x="473950" y="84720"/>
                  </a:cubicBezTo>
                  <a:cubicBezTo>
                    <a:pt x="486537" y="78713"/>
                    <a:pt x="513648" y="67678"/>
                    <a:pt x="532432" y="59932"/>
                  </a:cubicBezTo>
                  <a:cubicBezTo>
                    <a:pt x="531851" y="59738"/>
                    <a:pt x="531270" y="59349"/>
                    <a:pt x="530495" y="58963"/>
                  </a:cubicBezTo>
                  <a:cubicBezTo>
                    <a:pt x="529914" y="58770"/>
                    <a:pt x="529333" y="58381"/>
                    <a:pt x="528752" y="58189"/>
                  </a:cubicBezTo>
                  <a:cubicBezTo>
                    <a:pt x="512680" y="50637"/>
                    <a:pt x="463106" y="30693"/>
                    <a:pt x="463106" y="30693"/>
                  </a:cubicBezTo>
                  <a:lnTo>
                    <a:pt x="463106" y="30693"/>
                  </a:lnTo>
                  <a:cubicBezTo>
                    <a:pt x="438319" y="20042"/>
                    <a:pt x="412564" y="10745"/>
                    <a:pt x="386422" y="1452"/>
                  </a:cubicBezTo>
                  <a:lnTo>
                    <a:pt x="386422" y="1452"/>
                  </a:lnTo>
                  <a:cubicBezTo>
                    <a:pt x="381775" y="21011"/>
                    <a:pt x="337236" y="150171"/>
                    <a:pt x="330265" y="168182"/>
                  </a:cubicBezTo>
                  <a:lnTo>
                    <a:pt x="324649" y="47928"/>
                  </a:lnTo>
                  <a:cubicBezTo>
                    <a:pt x="326585" y="45023"/>
                    <a:pt x="327747" y="41921"/>
                    <a:pt x="329296" y="38824"/>
                  </a:cubicBezTo>
                  <a:lnTo>
                    <a:pt x="347886" y="2225"/>
                  </a:lnTo>
                  <a:cubicBezTo>
                    <a:pt x="334912" y="13073"/>
                    <a:pt x="315354" y="20042"/>
                    <a:pt x="293472" y="20042"/>
                  </a:cubicBezTo>
                  <a:cubicBezTo>
                    <a:pt x="272171" y="20042"/>
                    <a:pt x="252999" y="13458"/>
                    <a:pt x="239832" y="3000"/>
                  </a:cubicBezTo>
                  <a:lnTo>
                    <a:pt x="258034" y="38824"/>
                  </a:lnTo>
                  <a:cubicBezTo>
                    <a:pt x="259583" y="41923"/>
                    <a:pt x="260745" y="45216"/>
                    <a:pt x="262682" y="47928"/>
                  </a:cubicBezTo>
                  <a:lnTo>
                    <a:pt x="257066" y="168182"/>
                  </a:lnTo>
                  <a:cubicBezTo>
                    <a:pt x="250095" y="150365"/>
                    <a:pt x="205556" y="21011"/>
                    <a:pt x="200909" y="1452"/>
                  </a:cubicBezTo>
                  <a:lnTo>
                    <a:pt x="200909" y="1452"/>
                  </a:lnTo>
                  <a:cubicBezTo>
                    <a:pt x="174766" y="10745"/>
                    <a:pt x="149011" y="19849"/>
                    <a:pt x="124224" y="30693"/>
                  </a:cubicBezTo>
                  <a:lnTo>
                    <a:pt x="124224" y="30693"/>
                  </a:lnTo>
                  <a:cubicBezTo>
                    <a:pt x="124224" y="30693"/>
                    <a:pt x="74651" y="50637"/>
                    <a:pt x="58578" y="58189"/>
                  </a:cubicBezTo>
                  <a:cubicBezTo>
                    <a:pt x="57997" y="58383"/>
                    <a:pt x="57416" y="58772"/>
                    <a:pt x="56835" y="58963"/>
                  </a:cubicBezTo>
                  <a:cubicBezTo>
                    <a:pt x="55480" y="59738"/>
                    <a:pt x="54512" y="60125"/>
                    <a:pt x="53931" y="60515"/>
                  </a:cubicBezTo>
                  <a:lnTo>
                    <a:pt x="53931" y="60515"/>
                  </a:lnTo>
                  <a:cubicBezTo>
                    <a:pt x="45604" y="65356"/>
                    <a:pt x="39020" y="72712"/>
                    <a:pt x="34953" y="81426"/>
                  </a:cubicBezTo>
                  <a:lnTo>
                    <a:pt x="34953" y="81426"/>
                  </a:lnTo>
                  <a:cubicBezTo>
                    <a:pt x="34953" y="81426"/>
                    <a:pt x="34953" y="81426"/>
                    <a:pt x="34953" y="81620"/>
                  </a:cubicBezTo>
                  <a:cubicBezTo>
                    <a:pt x="33404" y="84722"/>
                    <a:pt x="32242" y="88204"/>
                    <a:pt x="31661" y="91692"/>
                  </a:cubicBezTo>
                  <a:cubicBezTo>
                    <a:pt x="25077" y="111831"/>
                    <a:pt x="10360" y="156757"/>
                    <a:pt x="3970" y="181348"/>
                  </a:cubicBezTo>
                  <a:cubicBezTo>
                    <a:pt x="3195" y="183868"/>
                    <a:pt x="2421" y="186579"/>
                    <a:pt x="2033" y="189292"/>
                  </a:cubicBezTo>
                  <a:lnTo>
                    <a:pt x="2033" y="189292"/>
                  </a:lnTo>
                  <a:lnTo>
                    <a:pt x="2033" y="189292"/>
                  </a:lnTo>
                  <a:cubicBezTo>
                    <a:pt x="1646" y="191613"/>
                    <a:pt x="1452" y="194133"/>
                    <a:pt x="1452" y="196648"/>
                  </a:cubicBezTo>
                  <a:cubicBezTo>
                    <a:pt x="1452" y="223180"/>
                    <a:pt x="22947" y="244481"/>
                    <a:pt x="49283" y="244481"/>
                  </a:cubicBezTo>
                  <a:lnTo>
                    <a:pt x="94984" y="244481"/>
                  </a:lnTo>
                  <a:cubicBezTo>
                    <a:pt x="160436" y="244481"/>
                    <a:pt x="225889" y="244481"/>
                    <a:pt x="291342" y="244481"/>
                  </a:cubicBezTo>
                  <a:cubicBezTo>
                    <a:pt x="292116" y="244481"/>
                    <a:pt x="293084" y="244481"/>
                    <a:pt x="293859" y="244481"/>
                  </a:cubicBezTo>
                  <a:cubicBezTo>
                    <a:pt x="294634" y="244481"/>
                    <a:pt x="295602" y="244481"/>
                    <a:pt x="296376" y="244481"/>
                  </a:cubicBezTo>
                  <a:cubicBezTo>
                    <a:pt x="327553" y="244481"/>
                    <a:pt x="358731" y="244481"/>
                    <a:pt x="389908" y="244481"/>
                  </a:cubicBezTo>
                  <a:cubicBezTo>
                    <a:pt x="398041" y="215819"/>
                    <a:pt x="411015" y="175539"/>
                    <a:pt x="419148" y="151333"/>
                  </a:cubicBezTo>
                  <a:cubicBezTo>
                    <a:pt x="420310" y="145328"/>
                    <a:pt x="422634" y="138942"/>
                    <a:pt x="424183" y="13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5" name="PA-任意多边形: 形状 1613"/>
            <p:cNvSpPr/>
            <p:nvPr>
              <p:custDataLst>
                <p:tags r:id="rId5"/>
              </p:custDataLst>
            </p:nvPr>
          </p:nvSpPr>
          <p:spPr>
            <a:xfrm>
              <a:off x="1661732" y="15920886"/>
              <a:ext cx="307898" cy="371802"/>
            </a:xfrm>
            <a:custGeom>
              <a:avLst/>
              <a:gdLst>
                <a:gd name="connsiteX0" fmla="*/ 35388 w 307898"/>
                <a:gd name="connsiteY0" fmla="*/ 255130 h 371801"/>
                <a:gd name="connsiteX1" fmla="*/ 89222 w 307898"/>
                <a:gd name="connsiteY1" fmla="*/ 341883 h 371801"/>
                <a:gd name="connsiteX2" fmla="*/ 151576 w 307898"/>
                <a:gd name="connsiteY2" fmla="*/ 371703 h 371801"/>
                <a:gd name="connsiteX3" fmla="*/ 154094 w 307898"/>
                <a:gd name="connsiteY3" fmla="*/ 371703 h 371801"/>
                <a:gd name="connsiteX4" fmla="*/ 156611 w 307898"/>
                <a:gd name="connsiteY4" fmla="*/ 371703 h 371801"/>
                <a:gd name="connsiteX5" fmla="*/ 218578 w 307898"/>
                <a:gd name="connsiteY5" fmla="*/ 342077 h 371801"/>
                <a:gd name="connsiteX6" fmla="*/ 272799 w 307898"/>
                <a:gd name="connsiteY6" fmla="*/ 254936 h 371801"/>
                <a:gd name="connsiteX7" fmla="*/ 306881 w 307898"/>
                <a:gd name="connsiteY7" fmla="*/ 198197 h 371801"/>
                <a:gd name="connsiteX8" fmla="*/ 279190 w 307898"/>
                <a:gd name="connsiteY8" fmla="*/ 171474 h 371801"/>
                <a:gd name="connsiteX9" fmla="*/ 280932 w 307898"/>
                <a:gd name="connsiteY9" fmla="*/ 125386 h 371801"/>
                <a:gd name="connsiteX10" fmla="*/ 156998 w 307898"/>
                <a:gd name="connsiteY10" fmla="*/ 1452 h 371801"/>
                <a:gd name="connsiteX11" fmla="*/ 156998 w 307898"/>
                <a:gd name="connsiteY11" fmla="*/ 1452 h 371801"/>
                <a:gd name="connsiteX12" fmla="*/ 156805 w 307898"/>
                <a:gd name="connsiteY12" fmla="*/ 1452 h 371801"/>
                <a:gd name="connsiteX13" fmla="*/ 156611 w 307898"/>
                <a:gd name="connsiteY13" fmla="*/ 1452 h 371801"/>
                <a:gd name="connsiteX14" fmla="*/ 156611 w 307898"/>
                <a:gd name="connsiteY14" fmla="*/ 1452 h 371801"/>
                <a:gd name="connsiteX15" fmla="*/ 156611 w 307898"/>
                <a:gd name="connsiteY15" fmla="*/ 1452 h 371801"/>
                <a:gd name="connsiteX16" fmla="*/ 154287 w 307898"/>
                <a:gd name="connsiteY16" fmla="*/ 1452 h 371801"/>
                <a:gd name="connsiteX17" fmla="*/ 151964 w 307898"/>
                <a:gd name="connsiteY17" fmla="*/ 1452 h 371801"/>
                <a:gd name="connsiteX18" fmla="*/ 151964 w 307898"/>
                <a:gd name="connsiteY18" fmla="*/ 1452 h 371801"/>
                <a:gd name="connsiteX19" fmla="*/ 151964 w 307898"/>
                <a:gd name="connsiteY19" fmla="*/ 1452 h 371801"/>
                <a:gd name="connsiteX20" fmla="*/ 151770 w 307898"/>
                <a:gd name="connsiteY20" fmla="*/ 1452 h 371801"/>
                <a:gd name="connsiteX21" fmla="*/ 151576 w 307898"/>
                <a:gd name="connsiteY21" fmla="*/ 1452 h 371801"/>
                <a:gd name="connsiteX22" fmla="*/ 151576 w 307898"/>
                <a:gd name="connsiteY22" fmla="*/ 1452 h 371801"/>
                <a:gd name="connsiteX23" fmla="*/ 151576 w 307898"/>
                <a:gd name="connsiteY23" fmla="*/ 1452 h 371801"/>
                <a:gd name="connsiteX24" fmla="*/ 27642 w 307898"/>
                <a:gd name="connsiteY24" fmla="*/ 125386 h 371801"/>
                <a:gd name="connsiteX25" fmla="*/ 29385 w 307898"/>
                <a:gd name="connsiteY25" fmla="*/ 171474 h 371801"/>
                <a:gd name="connsiteX26" fmla="*/ 1694 w 307898"/>
                <a:gd name="connsiteY26" fmla="*/ 198197 h 371801"/>
                <a:gd name="connsiteX27" fmla="*/ 35388 w 307898"/>
                <a:gd name="connsiteY27" fmla="*/ 255130 h 37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7898" h="371801">
                  <a:moveTo>
                    <a:pt x="35388" y="255130"/>
                  </a:moveTo>
                  <a:cubicBezTo>
                    <a:pt x="48556" y="297538"/>
                    <a:pt x="69083" y="324649"/>
                    <a:pt x="89222" y="341883"/>
                  </a:cubicBezTo>
                  <a:cubicBezTo>
                    <a:pt x="120593" y="368798"/>
                    <a:pt x="150995" y="371703"/>
                    <a:pt x="151576" y="371703"/>
                  </a:cubicBezTo>
                  <a:cubicBezTo>
                    <a:pt x="152351" y="371703"/>
                    <a:pt x="153319" y="371703"/>
                    <a:pt x="154094" y="371703"/>
                  </a:cubicBezTo>
                  <a:cubicBezTo>
                    <a:pt x="154868" y="371703"/>
                    <a:pt x="155837" y="371703"/>
                    <a:pt x="156611" y="371703"/>
                  </a:cubicBezTo>
                  <a:cubicBezTo>
                    <a:pt x="157192" y="371703"/>
                    <a:pt x="187401" y="368798"/>
                    <a:pt x="218578" y="342077"/>
                  </a:cubicBezTo>
                  <a:cubicBezTo>
                    <a:pt x="238911" y="324842"/>
                    <a:pt x="259438" y="297732"/>
                    <a:pt x="272799" y="254936"/>
                  </a:cubicBezTo>
                  <a:cubicBezTo>
                    <a:pt x="273574" y="254936"/>
                    <a:pt x="300491" y="268685"/>
                    <a:pt x="306881" y="198197"/>
                  </a:cubicBezTo>
                  <a:cubicBezTo>
                    <a:pt x="309786" y="164890"/>
                    <a:pt x="282094" y="171668"/>
                    <a:pt x="279190" y="171474"/>
                  </a:cubicBezTo>
                  <a:cubicBezTo>
                    <a:pt x="279190" y="162954"/>
                    <a:pt x="280932" y="132358"/>
                    <a:pt x="280932" y="125386"/>
                  </a:cubicBezTo>
                  <a:cubicBezTo>
                    <a:pt x="280932" y="57029"/>
                    <a:pt x="225356" y="1452"/>
                    <a:pt x="156998" y="1452"/>
                  </a:cubicBezTo>
                  <a:lnTo>
                    <a:pt x="156998" y="1452"/>
                  </a:lnTo>
                  <a:lnTo>
                    <a:pt x="156805" y="1452"/>
                  </a:lnTo>
                  <a:lnTo>
                    <a:pt x="156611" y="1452"/>
                  </a:lnTo>
                  <a:lnTo>
                    <a:pt x="156611" y="1452"/>
                  </a:lnTo>
                  <a:lnTo>
                    <a:pt x="156611" y="1452"/>
                  </a:lnTo>
                  <a:cubicBezTo>
                    <a:pt x="155837" y="1452"/>
                    <a:pt x="155062" y="1452"/>
                    <a:pt x="154287" y="1452"/>
                  </a:cubicBezTo>
                  <a:cubicBezTo>
                    <a:pt x="153513" y="1452"/>
                    <a:pt x="152738" y="1452"/>
                    <a:pt x="151964" y="1452"/>
                  </a:cubicBezTo>
                  <a:lnTo>
                    <a:pt x="151964" y="1452"/>
                  </a:lnTo>
                  <a:lnTo>
                    <a:pt x="151964" y="1452"/>
                  </a:lnTo>
                  <a:lnTo>
                    <a:pt x="151770" y="1452"/>
                  </a:lnTo>
                  <a:lnTo>
                    <a:pt x="151576" y="1452"/>
                  </a:lnTo>
                  <a:lnTo>
                    <a:pt x="151576" y="1452"/>
                  </a:lnTo>
                  <a:lnTo>
                    <a:pt x="151576" y="1452"/>
                  </a:lnTo>
                  <a:cubicBezTo>
                    <a:pt x="83219" y="1452"/>
                    <a:pt x="27642" y="57029"/>
                    <a:pt x="27642" y="125386"/>
                  </a:cubicBezTo>
                  <a:cubicBezTo>
                    <a:pt x="27642" y="132358"/>
                    <a:pt x="29385" y="163147"/>
                    <a:pt x="29385" y="171474"/>
                  </a:cubicBezTo>
                  <a:cubicBezTo>
                    <a:pt x="26287" y="171668"/>
                    <a:pt x="-1405" y="164890"/>
                    <a:pt x="1694" y="198197"/>
                  </a:cubicBezTo>
                  <a:cubicBezTo>
                    <a:pt x="7697" y="268879"/>
                    <a:pt x="34614" y="255130"/>
                    <a:pt x="35388" y="255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6" name="PA-任意多边形: 形状 1614"/>
            <p:cNvSpPr/>
            <p:nvPr>
              <p:custDataLst>
                <p:tags r:id="rId6"/>
              </p:custDataLst>
            </p:nvPr>
          </p:nvSpPr>
          <p:spPr>
            <a:xfrm>
              <a:off x="2559913" y="16333935"/>
              <a:ext cx="487990" cy="224630"/>
            </a:xfrm>
            <a:custGeom>
              <a:avLst/>
              <a:gdLst>
                <a:gd name="connsiteX0" fmla="*/ 486150 w 487989"/>
                <a:gd name="connsiteY0" fmla="*/ 127902 h 224630"/>
                <a:gd name="connsiteX1" fmla="*/ 484599 w 487989"/>
                <a:gd name="connsiteY1" fmla="*/ 114540 h 224630"/>
                <a:gd name="connsiteX2" fmla="*/ 481501 w 487989"/>
                <a:gd name="connsiteY2" fmla="*/ 97886 h 224630"/>
                <a:gd name="connsiteX3" fmla="*/ 438705 w 487989"/>
                <a:gd name="connsiteY3" fmla="*/ 39599 h 224630"/>
                <a:gd name="connsiteX4" fmla="*/ 426503 w 487989"/>
                <a:gd name="connsiteY4" fmla="*/ 32436 h 224630"/>
                <a:gd name="connsiteX5" fmla="*/ 335687 w 487989"/>
                <a:gd name="connsiteY5" fmla="*/ 1452 h 224630"/>
                <a:gd name="connsiteX6" fmla="*/ 336655 w 487989"/>
                <a:gd name="connsiteY6" fmla="*/ 10937 h 224630"/>
                <a:gd name="connsiteX7" fmla="*/ 366864 w 487989"/>
                <a:gd name="connsiteY7" fmla="*/ 103309 h 224630"/>
                <a:gd name="connsiteX8" fmla="*/ 317290 w 487989"/>
                <a:gd name="connsiteY8" fmla="*/ 70389 h 224630"/>
                <a:gd name="connsiteX9" fmla="*/ 231117 w 487989"/>
                <a:gd name="connsiteY9" fmla="*/ 178248 h 224630"/>
                <a:gd name="connsiteX10" fmla="*/ 144947 w 487989"/>
                <a:gd name="connsiteY10" fmla="*/ 70391 h 224630"/>
                <a:gd name="connsiteX11" fmla="*/ 95369 w 487989"/>
                <a:gd name="connsiteY11" fmla="*/ 103311 h 224630"/>
                <a:gd name="connsiteX12" fmla="*/ 125582 w 487989"/>
                <a:gd name="connsiteY12" fmla="*/ 10939 h 224630"/>
                <a:gd name="connsiteX13" fmla="*/ 126550 w 487989"/>
                <a:gd name="connsiteY13" fmla="*/ 1454 h 224630"/>
                <a:gd name="connsiteX14" fmla="*/ 35730 w 487989"/>
                <a:gd name="connsiteY14" fmla="*/ 32438 h 224630"/>
                <a:gd name="connsiteX15" fmla="*/ 23528 w 487989"/>
                <a:gd name="connsiteY15" fmla="*/ 39601 h 224630"/>
                <a:gd name="connsiteX16" fmla="*/ 1452 w 487989"/>
                <a:gd name="connsiteY16" fmla="*/ 58383 h 224630"/>
                <a:gd name="connsiteX17" fmla="*/ 14237 w 487989"/>
                <a:gd name="connsiteY17" fmla="*/ 63998 h 224630"/>
                <a:gd name="connsiteX18" fmla="*/ 23336 w 487989"/>
                <a:gd name="connsiteY18" fmla="*/ 68839 h 224630"/>
                <a:gd name="connsiteX19" fmla="*/ 23336 w 487989"/>
                <a:gd name="connsiteY19" fmla="*/ 68839 h 224630"/>
                <a:gd name="connsiteX20" fmla="*/ 49864 w 487989"/>
                <a:gd name="connsiteY20" fmla="*/ 93628 h 224630"/>
                <a:gd name="connsiteX21" fmla="*/ 63809 w 487989"/>
                <a:gd name="connsiteY21" fmla="*/ 114736 h 224630"/>
                <a:gd name="connsiteX22" fmla="*/ 69424 w 487989"/>
                <a:gd name="connsiteY22" fmla="*/ 131196 h 224630"/>
                <a:gd name="connsiteX23" fmla="*/ 98471 w 487989"/>
                <a:gd name="connsiteY23" fmla="*/ 224146 h 224630"/>
                <a:gd name="connsiteX24" fmla="*/ 231119 w 487989"/>
                <a:gd name="connsiteY24" fmla="*/ 224146 h 224630"/>
                <a:gd name="connsiteX25" fmla="*/ 423409 w 487989"/>
                <a:gd name="connsiteY25" fmla="*/ 224146 h 224630"/>
                <a:gd name="connsiteX26" fmla="*/ 472403 w 487989"/>
                <a:gd name="connsiteY26" fmla="*/ 204007 h 224630"/>
                <a:gd name="connsiteX27" fmla="*/ 486733 w 487989"/>
                <a:gd name="connsiteY27" fmla="*/ 164888 h 224630"/>
                <a:gd name="connsiteX28" fmla="*/ 487118 w 487989"/>
                <a:gd name="connsiteY28" fmla="*/ 151333 h 224630"/>
                <a:gd name="connsiteX29" fmla="*/ 486150 w 487989"/>
                <a:gd name="connsiteY29" fmla="*/ 127902 h 22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7989" h="224630">
                  <a:moveTo>
                    <a:pt x="486150" y="127902"/>
                  </a:moveTo>
                  <a:cubicBezTo>
                    <a:pt x="485765" y="123450"/>
                    <a:pt x="485182" y="118994"/>
                    <a:pt x="484599" y="114540"/>
                  </a:cubicBezTo>
                  <a:cubicBezTo>
                    <a:pt x="484599" y="114540"/>
                    <a:pt x="482084" y="100214"/>
                    <a:pt x="481501" y="97886"/>
                  </a:cubicBezTo>
                  <a:cubicBezTo>
                    <a:pt x="475691" y="72519"/>
                    <a:pt x="460006" y="54122"/>
                    <a:pt x="438705" y="39599"/>
                  </a:cubicBezTo>
                  <a:cubicBezTo>
                    <a:pt x="434638" y="36888"/>
                    <a:pt x="430574" y="34564"/>
                    <a:pt x="426503" y="32436"/>
                  </a:cubicBezTo>
                  <a:cubicBezTo>
                    <a:pt x="421083" y="29531"/>
                    <a:pt x="337815" y="2223"/>
                    <a:pt x="335687" y="1452"/>
                  </a:cubicBezTo>
                  <a:cubicBezTo>
                    <a:pt x="336266" y="4357"/>
                    <a:pt x="336457" y="7455"/>
                    <a:pt x="336655" y="10937"/>
                  </a:cubicBezTo>
                  <a:cubicBezTo>
                    <a:pt x="348274" y="19072"/>
                    <a:pt x="382356" y="48505"/>
                    <a:pt x="366864" y="103309"/>
                  </a:cubicBezTo>
                  <a:cubicBezTo>
                    <a:pt x="366864" y="103309"/>
                    <a:pt x="342269" y="74068"/>
                    <a:pt x="317290" y="70389"/>
                  </a:cubicBezTo>
                  <a:cubicBezTo>
                    <a:pt x="293470" y="111829"/>
                    <a:pt x="252998" y="164501"/>
                    <a:pt x="231117" y="178248"/>
                  </a:cubicBezTo>
                  <a:cubicBezTo>
                    <a:pt x="209235" y="164503"/>
                    <a:pt x="168763" y="112025"/>
                    <a:pt x="144947" y="70391"/>
                  </a:cubicBezTo>
                  <a:cubicBezTo>
                    <a:pt x="119966" y="74070"/>
                    <a:pt x="95369" y="103311"/>
                    <a:pt x="95369" y="103311"/>
                  </a:cubicBezTo>
                  <a:cubicBezTo>
                    <a:pt x="79877" y="48315"/>
                    <a:pt x="113963" y="19074"/>
                    <a:pt x="125582" y="10939"/>
                  </a:cubicBezTo>
                  <a:cubicBezTo>
                    <a:pt x="125775" y="7455"/>
                    <a:pt x="125967" y="4359"/>
                    <a:pt x="126550" y="1454"/>
                  </a:cubicBezTo>
                  <a:cubicBezTo>
                    <a:pt x="124416" y="2225"/>
                    <a:pt x="41148" y="29533"/>
                    <a:pt x="35730" y="32438"/>
                  </a:cubicBezTo>
                  <a:cubicBezTo>
                    <a:pt x="31468" y="34568"/>
                    <a:pt x="27401" y="36890"/>
                    <a:pt x="23528" y="39601"/>
                  </a:cubicBezTo>
                  <a:cubicBezTo>
                    <a:pt x="15203" y="45217"/>
                    <a:pt x="7843" y="51413"/>
                    <a:pt x="1452" y="58383"/>
                  </a:cubicBezTo>
                  <a:cubicBezTo>
                    <a:pt x="6491" y="60517"/>
                    <a:pt x="10749" y="62453"/>
                    <a:pt x="14237" y="63998"/>
                  </a:cubicBezTo>
                  <a:cubicBezTo>
                    <a:pt x="15590" y="64581"/>
                    <a:pt x="19657" y="66518"/>
                    <a:pt x="23336" y="68839"/>
                  </a:cubicBezTo>
                  <a:lnTo>
                    <a:pt x="23336" y="68839"/>
                  </a:lnTo>
                  <a:cubicBezTo>
                    <a:pt x="32050" y="74070"/>
                    <a:pt x="40571" y="82009"/>
                    <a:pt x="49864" y="93628"/>
                  </a:cubicBezTo>
                  <a:cubicBezTo>
                    <a:pt x="59161" y="105441"/>
                    <a:pt x="62257" y="111056"/>
                    <a:pt x="63809" y="114736"/>
                  </a:cubicBezTo>
                  <a:cubicBezTo>
                    <a:pt x="66130" y="119962"/>
                    <a:pt x="68067" y="125580"/>
                    <a:pt x="69424" y="131196"/>
                  </a:cubicBezTo>
                  <a:cubicBezTo>
                    <a:pt x="77364" y="155402"/>
                    <a:pt x="90528" y="195678"/>
                    <a:pt x="98471" y="224146"/>
                  </a:cubicBezTo>
                  <a:cubicBezTo>
                    <a:pt x="142621" y="224146"/>
                    <a:pt x="186966" y="224146"/>
                    <a:pt x="231119" y="224146"/>
                  </a:cubicBezTo>
                  <a:cubicBezTo>
                    <a:pt x="295216" y="224146"/>
                    <a:pt x="359312" y="224146"/>
                    <a:pt x="423409" y="224146"/>
                  </a:cubicBezTo>
                  <a:cubicBezTo>
                    <a:pt x="442580" y="224146"/>
                    <a:pt x="458848" y="218337"/>
                    <a:pt x="472403" y="204007"/>
                  </a:cubicBezTo>
                  <a:cubicBezTo>
                    <a:pt x="482860" y="192773"/>
                    <a:pt x="485958" y="179412"/>
                    <a:pt x="486733" y="164888"/>
                  </a:cubicBezTo>
                  <a:cubicBezTo>
                    <a:pt x="486927" y="162373"/>
                    <a:pt x="487118" y="151333"/>
                    <a:pt x="487118" y="151333"/>
                  </a:cubicBezTo>
                  <a:cubicBezTo>
                    <a:pt x="487118" y="151333"/>
                    <a:pt x="486150" y="128095"/>
                    <a:pt x="486150" y="127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27" name="PA-任意多边形: 形状 1615"/>
            <p:cNvSpPr/>
            <p:nvPr>
              <p:custDataLst>
                <p:tags r:id="rId7"/>
              </p:custDataLst>
            </p:nvPr>
          </p:nvSpPr>
          <p:spPr>
            <a:xfrm>
              <a:off x="2617424" y="15928438"/>
              <a:ext cx="346628" cy="517037"/>
            </a:xfrm>
            <a:custGeom>
              <a:avLst/>
              <a:gdLst>
                <a:gd name="connsiteX0" fmla="*/ 22756 w 346627"/>
                <a:gd name="connsiteY0" fmla="*/ 271977 h 517036"/>
                <a:gd name="connsiteX1" fmla="*/ 26046 w 346627"/>
                <a:gd name="connsiteY1" fmla="*/ 292310 h 517036"/>
                <a:gd name="connsiteX2" fmla="*/ 25466 w 346627"/>
                <a:gd name="connsiteY2" fmla="*/ 298700 h 517036"/>
                <a:gd name="connsiteX3" fmla="*/ 8809 w 346627"/>
                <a:gd name="connsiteY3" fmla="*/ 328715 h 517036"/>
                <a:gd name="connsiteX4" fmla="*/ 90724 w 346627"/>
                <a:gd name="connsiteY4" fmla="*/ 364927 h 517036"/>
                <a:gd name="connsiteX5" fmla="*/ 117834 w 346627"/>
                <a:gd name="connsiteY5" fmla="*/ 368994 h 517036"/>
                <a:gd name="connsiteX6" fmla="*/ 127131 w 346627"/>
                <a:gd name="connsiteY6" fmla="*/ 370737 h 517036"/>
                <a:gd name="connsiteX7" fmla="*/ 112218 w 346627"/>
                <a:gd name="connsiteY7" fmla="*/ 414501 h 517036"/>
                <a:gd name="connsiteX8" fmla="*/ 173606 w 346627"/>
                <a:gd name="connsiteY8" fmla="*/ 517331 h 517036"/>
                <a:gd name="connsiteX9" fmla="*/ 173992 w 346627"/>
                <a:gd name="connsiteY9" fmla="*/ 517331 h 517036"/>
                <a:gd name="connsiteX10" fmla="*/ 235376 w 346627"/>
                <a:gd name="connsiteY10" fmla="*/ 414501 h 517036"/>
                <a:gd name="connsiteX11" fmla="*/ 220467 w 346627"/>
                <a:gd name="connsiteY11" fmla="*/ 370737 h 517036"/>
                <a:gd name="connsiteX12" fmla="*/ 229764 w 346627"/>
                <a:gd name="connsiteY12" fmla="*/ 368994 h 517036"/>
                <a:gd name="connsiteX13" fmla="*/ 256874 w 346627"/>
                <a:gd name="connsiteY13" fmla="*/ 364927 h 517036"/>
                <a:gd name="connsiteX14" fmla="*/ 338787 w 346627"/>
                <a:gd name="connsiteY14" fmla="*/ 328715 h 517036"/>
                <a:gd name="connsiteX15" fmla="*/ 322133 w 346627"/>
                <a:gd name="connsiteY15" fmla="*/ 298700 h 517036"/>
                <a:gd name="connsiteX16" fmla="*/ 321550 w 346627"/>
                <a:gd name="connsiteY16" fmla="*/ 292310 h 517036"/>
                <a:gd name="connsiteX17" fmla="*/ 324844 w 346627"/>
                <a:gd name="connsiteY17" fmla="*/ 271977 h 517036"/>
                <a:gd name="connsiteX18" fmla="*/ 331039 w 346627"/>
                <a:gd name="connsiteY18" fmla="*/ 251450 h 517036"/>
                <a:gd name="connsiteX19" fmla="*/ 346531 w 346627"/>
                <a:gd name="connsiteY19" fmla="*/ 178446 h 517036"/>
                <a:gd name="connsiteX20" fmla="*/ 174185 w 346627"/>
                <a:gd name="connsiteY20" fmla="*/ 1452 h 517036"/>
                <a:gd name="connsiteX21" fmla="*/ 174185 w 346627"/>
                <a:gd name="connsiteY21" fmla="*/ 1452 h 517036"/>
                <a:gd name="connsiteX22" fmla="*/ 173992 w 346627"/>
                <a:gd name="connsiteY22" fmla="*/ 1452 h 517036"/>
                <a:gd name="connsiteX23" fmla="*/ 173798 w 346627"/>
                <a:gd name="connsiteY23" fmla="*/ 1452 h 517036"/>
                <a:gd name="connsiteX24" fmla="*/ 173798 w 346627"/>
                <a:gd name="connsiteY24" fmla="*/ 1452 h 517036"/>
                <a:gd name="connsiteX25" fmla="*/ 1452 w 346627"/>
                <a:gd name="connsiteY25" fmla="*/ 178446 h 517036"/>
                <a:gd name="connsiteX26" fmla="*/ 16944 w 346627"/>
                <a:gd name="connsiteY26" fmla="*/ 251450 h 517036"/>
                <a:gd name="connsiteX27" fmla="*/ 22756 w 346627"/>
                <a:gd name="connsiteY27" fmla="*/ 271977 h 51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6627" h="517036">
                  <a:moveTo>
                    <a:pt x="22756" y="271977"/>
                  </a:moveTo>
                  <a:cubicBezTo>
                    <a:pt x="24692" y="279142"/>
                    <a:pt x="26046" y="285919"/>
                    <a:pt x="26046" y="292310"/>
                  </a:cubicBezTo>
                  <a:cubicBezTo>
                    <a:pt x="26046" y="294440"/>
                    <a:pt x="25852" y="296570"/>
                    <a:pt x="25466" y="298700"/>
                  </a:cubicBezTo>
                  <a:cubicBezTo>
                    <a:pt x="23724" y="304703"/>
                    <a:pt x="10943" y="325230"/>
                    <a:pt x="8809" y="328715"/>
                  </a:cubicBezTo>
                  <a:cubicBezTo>
                    <a:pt x="31468" y="353115"/>
                    <a:pt x="61291" y="358731"/>
                    <a:pt x="90724" y="364927"/>
                  </a:cubicBezTo>
                  <a:cubicBezTo>
                    <a:pt x="99438" y="366670"/>
                    <a:pt x="108345" y="367832"/>
                    <a:pt x="117834" y="368994"/>
                  </a:cubicBezTo>
                  <a:cubicBezTo>
                    <a:pt x="120932" y="369577"/>
                    <a:pt x="124029" y="370160"/>
                    <a:pt x="127131" y="370737"/>
                  </a:cubicBezTo>
                  <a:lnTo>
                    <a:pt x="112218" y="414501"/>
                  </a:lnTo>
                  <a:cubicBezTo>
                    <a:pt x="112218" y="414501"/>
                    <a:pt x="111833" y="478404"/>
                    <a:pt x="173606" y="517331"/>
                  </a:cubicBezTo>
                  <a:lnTo>
                    <a:pt x="173992" y="517331"/>
                  </a:lnTo>
                  <a:cubicBezTo>
                    <a:pt x="235765" y="478404"/>
                    <a:pt x="235376" y="414501"/>
                    <a:pt x="235376" y="414501"/>
                  </a:cubicBezTo>
                  <a:lnTo>
                    <a:pt x="220467" y="370737"/>
                  </a:lnTo>
                  <a:cubicBezTo>
                    <a:pt x="223565" y="370158"/>
                    <a:pt x="226662" y="369575"/>
                    <a:pt x="229764" y="368994"/>
                  </a:cubicBezTo>
                  <a:cubicBezTo>
                    <a:pt x="239249" y="367832"/>
                    <a:pt x="248160" y="366672"/>
                    <a:pt x="256874" y="364927"/>
                  </a:cubicBezTo>
                  <a:cubicBezTo>
                    <a:pt x="286309" y="358731"/>
                    <a:pt x="316324" y="353115"/>
                    <a:pt x="338787" y="328715"/>
                  </a:cubicBezTo>
                  <a:cubicBezTo>
                    <a:pt x="336657" y="325230"/>
                    <a:pt x="323878" y="304703"/>
                    <a:pt x="322133" y="298700"/>
                  </a:cubicBezTo>
                  <a:cubicBezTo>
                    <a:pt x="321748" y="296570"/>
                    <a:pt x="321550" y="294440"/>
                    <a:pt x="321550" y="292310"/>
                  </a:cubicBezTo>
                  <a:cubicBezTo>
                    <a:pt x="321550" y="285919"/>
                    <a:pt x="322716" y="279142"/>
                    <a:pt x="324844" y="271977"/>
                  </a:cubicBezTo>
                  <a:cubicBezTo>
                    <a:pt x="326781" y="265199"/>
                    <a:pt x="328911" y="258422"/>
                    <a:pt x="331039" y="251450"/>
                  </a:cubicBezTo>
                  <a:cubicBezTo>
                    <a:pt x="341111" y="229181"/>
                    <a:pt x="346531" y="204588"/>
                    <a:pt x="346531" y="178446"/>
                  </a:cubicBezTo>
                  <a:cubicBezTo>
                    <a:pt x="346531" y="81816"/>
                    <a:pt x="269655" y="3195"/>
                    <a:pt x="174185" y="1452"/>
                  </a:cubicBezTo>
                  <a:lnTo>
                    <a:pt x="174185" y="1452"/>
                  </a:lnTo>
                  <a:lnTo>
                    <a:pt x="173992" y="1452"/>
                  </a:lnTo>
                  <a:lnTo>
                    <a:pt x="173798" y="1452"/>
                  </a:lnTo>
                  <a:lnTo>
                    <a:pt x="173798" y="1452"/>
                  </a:lnTo>
                  <a:cubicBezTo>
                    <a:pt x="78328" y="3195"/>
                    <a:pt x="1452" y="81816"/>
                    <a:pt x="1452" y="178446"/>
                  </a:cubicBezTo>
                  <a:cubicBezTo>
                    <a:pt x="1452" y="204394"/>
                    <a:pt x="7068" y="229181"/>
                    <a:pt x="16944" y="251450"/>
                  </a:cubicBezTo>
                  <a:cubicBezTo>
                    <a:pt x="18691" y="258422"/>
                    <a:pt x="20819" y="265199"/>
                    <a:pt x="22756" y="2719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28" name="PA-672-672945-Paper-538557"/>
          <p:cNvGrpSpPr/>
          <p:nvPr>
            <p:custDataLst>
              <p:tags r:id="rId8"/>
            </p:custDataLst>
          </p:nvPr>
        </p:nvGrpSpPr>
        <p:grpSpPr>
          <a:xfrm>
            <a:off x="3775176" y="2349253"/>
            <a:ext cx="315869" cy="315869"/>
            <a:chOff x="10665768" y="30954018"/>
            <a:chExt cx="1526977" cy="1526977"/>
          </a:xfrm>
          <a:solidFill>
            <a:srgbClr val="878787"/>
          </a:solidFill>
        </p:grpSpPr>
        <p:sp>
          <p:nvSpPr>
            <p:cNvPr id="29" name="PA-任意多边形: 形状 1007"/>
            <p:cNvSpPr/>
            <p:nvPr>
              <p:custDataLst>
                <p:tags r:id="rId9"/>
              </p:custDataLst>
            </p:nvPr>
          </p:nvSpPr>
          <p:spPr>
            <a:xfrm>
              <a:off x="11383119" y="31317158"/>
              <a:ext cx="92273" cy="92273"/>
            </a:xfrm>
            <a:custGeom>
              <a:avLst/>
              <a:gdLst>
                <a:gd name="connsiteX0" fmla="*/ 91529 w 92273"/>
                <a:gd name="connsiteY0" fmla="*/ 46881 h 92273"/>
                <a:gd name="connsiteX1" fmla="*/ 46881 w 92273"/>
                <a:gd name="connsiteY1" fmla="*/ 91529 h 92273"/>
                <a:gd name="connsiteX2" fmla="*/ 2232 w 92273"/>
                <a:gd name="connsiteY2" fmla="*/ 46881 h 92273"/>
                <a:gd name="connsiteX3" fmla="*/ 46881 w 92273"/>
                <a:gd name="connsiteY3" fmla="*/ 2232 h 92273"/>
                <a:gd name="connsiteX4" fmla="*/ 91529 w 92273"/>
                <a:gd name="connsiteY4" fmla="*/ 46881 h 9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3" h="92273">
                  <a:moveTo>
                    <a:pt x="91529" y="46881"/>
                  </a:moveTo>
                  <a:cubicBezTo>
                    <a:pt x="91529" y="71540"/>
                    <a:pt x="71540" y="91529"/>
                    <a:pt x="46881" y="91529"/>
                  </a:cubicBezTo>
                  <a:cubicBezTo>
                    <a:pt x="22222" y="91529"/>
                    <a:pt x="2232" y="71540"/>
                    <a:pt x="2232" y="46881"/>
                  </a:cubicBezTo>
                  <a:cubicBezTo>
                    <a:pt x="2232" y="22222"/>
                    <a:pt x="22222" y="2232"/>
                    <a:pt x="46881" y="2232"/>
                  </a:cubicBezTo>
                  <a:cubicBezTo>
                    <a:pt x="71540" y="2232"/>
                    <a:pt x="91529" y="22222"/>
                    <a:pt x="91529" y="468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0" name="PA-任意多边形: 形状 1008"/>
            <p:cNvSpPr/>
            <p:nvPr>
              <p:custDataLst>
                <p:tags r:id="rId10"/>
              </p:custDataLst>
            </p:nvPr>
          </p:nvSpPr>
          <p:spPr>
            <a:xfrm>
              <a:off x="11743283" y="32031533"/>
              <a:ext cx="92273" cy="92273"/>
            </a:xfrm>
            <a:custGeom>
              <a:avLst/>
              <a:gdLst>
                <a:gd name="connsiteX0" fmla="*/ 91529 w 92273"/>
                <a:gd name="connsiteY0" fmla="*/ 46881 h 92273"/>
                <a:gd name="connsiteX1" fmla="*/ 46881 w 92273"/>
                <a:gd name="connsiteY1" fmla="*/ 91529 h 92273"/>
                <a:gd name="connsiteX2" fmla="*/ 2232 w 92273"/>
                <a:gd name="connsiteY2" fmla="*/ 46881 h 92273"/>
                <a:gd name="connsiteX3" fmla="*/ 46881 w 92273"/>
                <a:gd name="connsiteY3" fmla="*/ 2232 h 92273"/>
                <a:gd name="connsiteX4" fmla="*/ 91529 w 92273"/>
                <a:gd name="connsiteY4" fmla="*/ 46881 h 9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73" h="92273">
                  <a:moveTo>
                    <a:pt x="91529" y="46881"/>
                  </a:moveTo>
                  <a:cubicBezTo>
                    <a:pt x="91529" y="71540"/>
                    <a:pt x="71540" y="91529"/>
                    <a:pt x="46881" y="91529"/>
                  </a:cubicBezTo>
                  <a:cubicBezTo>
                    <a:pt x="22222" y="91529"/>
                    <a:pt x="2232" y="71540"/>
                    <a:pt x="2232" y="46881"/>
                  </a:cubicBezTo>
                  <a:cubicBezTo>
                    <a:pt x="2232" y="22222"/>
                    <a:pt x="22222" y="2232"/>
                    <a:pt x="46881" y="2232"/>
                  </a:cubicBezTo>
                  <a:cubicBezTo>
                    <a:pt x="71540" y="2232"/>
                    <a:pt x="91529" y="22222"/>
                    <a:pt x="91529" y="468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1" name="PA-任意多边形: 形状 1009"/>
            <p:cNvSpPr/>
            <p:nvPr>
              <p:custDataLst>
                <p:tags r:id="rId11"/>
              </p:custDataLst>
            </p:nvPr>
          </p:nvSpPr>
          <p:spPr>
            <a:xfrm>
              <a:off x="10665768" y="30954018"/>
              <a:ext cx="1526977" cy="1526977"/>
            </a:xfrm>
            <a:custGeom>
              <a:avLst/>
              <a:gdLst>
                <a:gd name="connsiteX0" fmla="*/ 1481584 w 1526976"/>
                <a:gd name="connsiteY0" fmla="*/ 1258342 h 1526976"/>
                <a:gd name="connsiteX1" fmla="*/ 1436936 w 1526976"/>
                <a:gd name="connsiteY1" fmla="*/ 1258342 h 1526976"/>
                <a:gd name="connsiteX2" fmla="*/ 1436936 w 1526976"/>
                <a:gd name="connsiteY2" fmla="*/ 225475 h 1526976"/>
                <a:gd name="connsiteX3" fmla="*/ 1392287 w 1526976"/>
                <a:gd name="connsiteY3" fmla="*/ 180826 h 1526976"/>
                <a:gd name="connsiteX4" fmla="*/ 1258342 w 1526976"/>
                <a:gd name="connsiteY4" fmla="*/ 180826 h 1526976"/>
                <a:gd name="connsiteX5" fmla="*/ 1258342 w 1526976"/>
                <a:gd name="connsiteY5" fmla="*/ 46881 h 1526976"/>
                <a:gd name="connsiteX6" fmla="*/ 1213693 w 1526976"/>
                <a:gd name="connsiteY6" fmla="*/ 2232 h 1526976"/>
                <a:gd name="connsiteX7" fmla="*/ 46881 w 1526976"/>
                <a:gd name="connsiteY7" fmla="*/ 2232 h 1526976"/>
                <a:gd name="connsiteX8" fmla="*/ 2232 w 1526976"/>
                <a:gd name="connsiteY8" fmla="*/ 46881 h 1526976"/>
                <a:gd name="connsiteX9" fmla="*/ 2232 w 1526976"/>
                <a:gd name="connsiteY9" fmla="*/ 1302990 h 1526976"/>
                <a:gd name="connsiteX10" fmla="*/ 46881 w 1526976"/>
                <a:gd name="connsiteY10" fmla="*/ 1347639 h 1526976"/>
                <a:gd name="connsiteX11" fmla="*/ 180826 w 1526976"/>
                <a:gd name="connsiteY11" fmla="*/ 1347639 h 1526976"/>
                <a:gd name="connsiteX12" fmla="*/ 359420 w 1526976"/>
                <a:gd name="connsiteY12" fmla="*/ 1526232 h 1526976"/>
                <a:gd name="connsiteX13" fmla="*/ 1347639 w 1526976"/>
                <a:gd name="connsiteY13" fmla="*/ 1526232 h 1526976"/>
                <a:gd name="connsiteX14" fmla="*/ 1526232 w 1526976"/>
                <a:gd name="connsiteY14" fmla="*/ 1347639 h 1526976"/>
                <a:gd name="connsiteX15" fmla="*/ 1526232 w 1526976"/>
                <a:gd name="connsiteY15" fmla="*/ 1302990 h 1526976"/>
                <a:gd name="connsiteX16" fmla="*/ 1481584 w 1526976"/>
                <a:gd name="connsiteY16" fmla="*/ 1258342 h 1526976"/>
                <a:gd name="connsiteX17" fmla="*/ 225475 w 1526976"/>
                <a:gd name="connsiteY17" fmla="*/ 180826 h 1526976"/>
                <a:gd name="connsiteX18" fmla="*/ 180826 w 1526976"/>
                <a:gd name="connsiteY18" fmla="*/ 225475 h 1526976"/>
                <a:gd name="connsiteX19" fmla="*/ 180826 w 1526976"/>
                <a:gd name="connsiteY19" fmla="*/ 1258342 h 1526976"/>
                <a:gd name="connsiteX20" fmla="*/ 91529 w 1526976"/>
                <a:gd name="connsiteY20" fmla="*/ 1258342 h 1526976"/>
                <a:gd name="connsiteX21" fmla="*/ 91529 w 1526976"/>
                <a:gd name="connsiteY21" fmla="*/ 91529 h 1526976"/>
                <a:gd name="connsiteX22" fmla="*/ 1169045 w 1526976"/>
                <a:gd name="connsiteY22" fmla="*/ 91529 h 1526976"/>
                <a:gd name="connsiteX23" fmla="*/ 1169045 w 1526976"/>
                <a:gd name="connsiteY23" fmla="*/ 180826 h 1526976"/>
                <a:gd name="connsiteX24" fmla="*/ 225475 w 1526976"/>
                <a:gd name="connsiteY24" fmla="*/ 180826 h 1526976"/>
                <a:gd name="connsiteX25" fmla="*/ 475985 w 1526976"/>
                <a:gd name="connsiteY25" fmla="*/ 1261851 h 1526976"/>
                <a:gd name="connsiteX26" fmla="*/ 448717 w 1526976"/>
                <a:gd name="connsiteY26" fmla="*/ 1302990 h 1526976"/>
                <a:gd name="connsiteX27" fmla="*/ 448717 w 1526976"/>
                <a:gd name="connsiteY27" fmla="*/ 1347639 h 1526976"/>
                <a:gd name="connsiteX28" fmla="*/ 359420 w 1526976"/>
                <a:gd name="connsiteY28" fmla="*/ 1436936 h 1526976"/>
                <a:gd name="connsiteX29" fmla="*/ 270123 w 1526976"/>
                <a:gd name="connsiteY29" fmla="*/ 1347639 h 1526976"/>
                <a:gd name="connsiteX30" fmla="*/ 270123 w 1526976"/>
                <a:gd name="connsiteY30" fmla="*/ 270123 h 1526976"/>
                <a:gd name="connsiteX31" fmla="*/ 1347639 w 1526976"/>
                <a:gd name="connsiteY31" fmla="*/ 270123 h 1526976"/>
                <a:gd name="connsiteX32" fmla="*/ 1347639 w 1526976"/>
                <a:gd name="connsiteY32" fmla="*/ 1258342 h 1526976"/>
                <a:gd name="connsiteX33" fmla="*/ 493365 w 1526976"/>
                <a:gd name="connsiteY33" fmla="*/ 1258342 h 1526976"/>
                <a:gd name="connsiteX34" fmla="*/ 475985 w 1526976"/>
                <a:gd name="connsiteY34" fmla="*/ 1261851 h 1526976"/>
                <a:gd name="connsiteX35" fmla="*/ 1347639 w 1526976"/>
                <a:gd name="connsiteY35" fmla="*/ 1436936 h 1526976"/>
                <a:gd name="connsiteX36" fmla="*/ 513987 w 1526976"/>
                <a:gd name="connsiteY36" fmla="*/ 1436936 h 1526976"/>
                <a:gd name="connsiteX37" fmla="*/ 538014 w 1526976"/>
                <a:gd name="connsiteY37" fmla="*/ 1347341 h 1526976"/>
                <a:gd name="connsiteX38" fmla="*/ 1436936 w 1526976"/>
                <a:gd name="connsiteY38" fmla="*/ 1347341 h 1526976"/>
                <a:gd name="connsiteX39" fmla="*/ 1347639 w 1526976"/>
                <a:gd name="connsiteY39" fmla="*/ 1436936 h 152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26976" h="1526976">
                  <a:moveTo>
                    <a:pt x="1481584" y="1258342"/>
                  </a:moveTo>
                  <a:lnTo>
                    <a:pt x="1436936" y="1258342"/>
                  </a:lnTo>
                  <a:lnTo>
                    <a:pt x="1436936" y="225475"/>
                  </a:lnTo>
                  <a:cubicBezTo>
                    <a:pt x="1436936" y="200817"/>
                    <a:pt x="1416945" y="180826"/>
                    <a:pt x="1392287" y="180826"/>
                  </a:cubicBezTo>
                  <a:lnTo>
                    <a:pt x="1258342" y="180826"/>
                  </a:lnTo>
                  <a:lnTo>
                    <a:pt x="1258342" y="46881"/>
                  </a:lnTo>
                  <a:cubicBezTo>
                    <a:pt x="1258342" y="22223"/>
                    <a:pt x="1238351" y="2232"/>
                    <a:pt x="1213693" y="2232"/>
                  </a:cubicBezTo>
                  <a:lnTo>
                    <a:pt x="46881" y="2232"/>
                  </a:lnTo>
                  <a:cubicBezTo>
                    <a:pt x="22223" y="2232"/>
                    <a:pt x="2232" y="22223"/>
                    <a:pt x="2232" y="46881"/>
                  </a:cubicBezTo>
                  <a:lnTo>
                    <a:pt x="2232" y="1302990"/>
                  </a:lnTo>
                  <a:cubicBezTo>
                    <a:pt x="2232" y="1327648"/>
                    <a:pt x="22223" y="1347639"/>
                    <a:pt x="46881" y="1347639"/>
                  </a:cubicBezTo>
                  <a:lnTo>
                    <a:pt x="180826" y="1347639"/>
                  </a:lnTo>
                  <a:cubicBezTo>
                    <a:pt x="180826" y="1446115"/>
                    <a:pt x="260943" y="1526232"/>
                    <a:pt x="359420" y="1526232"/>
                  </a:cubicBezTo>
                  <a:lnTo>
                    <a:pt x="1347639" y="1526232"/>
                  </a:lnTo>
                  <a:cubicBezTo>
                    <a:pt x="1446115" y="1526232"/>
                    <a:pt x="1526232" y="1446115"/>
                    <a:pt x="1526232" y="1347639"/>
                  </a:cubicBezTo>
                  <a:lnTo>
                    <a:pt x="1526232" y="1302990"/>
                  </a:lnTo>
                  <a:cubicBezTo>
                    <a:pt x="1526232" y="1278332"/>
                    <a:pt x="1506242" y="1258342"/>
                    <a:pt x="1481584" y="1258342"/>
                  </a:cubicBezTo>
                  <a:close/>
                  <a:moveTo>
                    <a:pt x="225475" y="180826"/>
                  </a:moveTo>
                  <a:cubicBezTo>
                    <a:pt x="200817" y="180826"/>
                    <a:pt x="180826" y="200817"/>
                    <a:pt x="180826" y="225475"/>
                  </a:cubicBezTo>
                  <a:cubicBezTo>
                    <a:pt x="180826" y="246718"/>
                    <a:pt x="180826" y="1236077"/>
                    <a:pt x="180826" y="1258342"/>
                  </a:cubicBezTo>
                  <a:lnTo>
                    <a:pt x="91529" y="1258342"/>
                  </a:lnTo>
                  <a:lnTo>
                    <a:pt x="91529" y="91529"/>
                  </a:lnTo>
                  <a:lnTo>
                    <a:pt x="1169045" y="91529"/>
                  </a:lnTo>
                  <a:lnTo>
                    <a:pt x="1169045" y="180826"/>
                  </a:lnTo>
                  <a:lnTo>
                    <a:pt x="225475" y="180826"/>
                  </a:lnTo>
                  <a:close/>
                  <a:moveTo>
                    <a:pt x="475985" y="1261851"/>
                  </a:moveTo>
                  <a:cubicBezTo>
                    <a:pt x="459962" y="1268629"/>
                    <a:pt x="448717" y="1284497"/>
                    <a:pt x="448717" y="1302990"/>
                  </a:cubicBezTo>
                  <a:lnTo>
                    <a:pt x="448717" y="1347639"/>
                  </a:lnTo>
                  <a:cubicBezTo>
                    <a:pt x="448717" y="1396877"/>
                    <a:pt x="408658" y="1436936"/>
                    <a:pt x="359420" y="1436936"/>
                  </a:cubicBezTo>
                  <a:cubicBezTo>
                    <a:pt x="310182" y="1436936"/>
                    <a:pt x="270123" y="1396877"/>
                    <a:pt x="270123" y="1347639"/>
                  </a:cubicBezTo>
                  <a:cubicBezTo>
                    <a:pt x="270123" y="1339144"/>
                    <a:pt x="270123" y="300133"/>
                    <a:pt x="270123" y="270123"/>
                  </a:cubicBezTo>
                  <a:lnTo>
                    <a:pt x="1347639" y="270123"/>
                  </a:lnTo>
                  <a:lnTo>
                    <a:pt x="1347639" y="1258342"/>
                  </a:lnTo>
                  <a:lnTo>
                    <a:pt x="493365" y="1258342"/>
                  </a:lnTo>
                  <a:cubicBezTo>
                    <a:pt x="487201" y="1258342"/>
                    <a:pt x="481328" y="1259592"/>
                    <a:pt x="475985" y="1261851"/>
                  </a:cubicBezTo>
                  <a:close/>
                  <a:moveTo>
                    <a:pt x="1347639" y="1436936"/>
                  </a:moveTo>
                  <a:lnTo>
                    <a:pt x="513987" y="1436936"/>
                  </a:lnTo>
                  <a:cubicBezTo>
                    <a:pt x="529236" y="1410644"/>
                    <a:pt x="538014" y="1379860"/>
                    <a:pt x="538014" y="1347341"/>
                  </a:cubicBezTo>
                  <a:lnTo>
                    <a:pt x="1436936" y="1347341"/>
                  </a:lnTo>
                  <a:cubicBezTo>
                    <a:pt x="1436936" y="1396579"/>
                    <a:pt x="1396877" y="1436936"/>
                    <a:pt x="1347639" y="14369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2" name="PA-任意多边形: 形状 1010"/>
            <p:cNvSpPr/>
            <p:nvPr>
              <p:custDataLst>
                <p:tags r:id="rId12"/>
              </p:custDataLst>
            </p:nvPr>
          </p:nvSpPr>
          <p:spPr>
            <a:xfrm>
              <a:off x="11022955" y="31317158"/>
              <a:ext cx="273844" cy="92273"/>
            </a:xfrm>
            <a:custGeom>
              <a:avLst/>
              <a:gdLst>
                <a:gd name="connsiteX0" fmla="*/ 228451 w 273843"/>
                <a:gd name="connsiteY0" fmla="*/ 2232 h 92273"/>
                <a:gd name="connsiteX1" fmla="*/ 46881 w 273843"/>
                <a:gd name="connsiteY1" fmla="*/ 2232 h 92273"/>
                <a:gd name="connsiteX2" fmla="*/ 2232 w 273843"/>
                <a:gd name="connsiteY2" fmla="*/ 46881 h 92273"/>
                <a:gd name="connsiteX3" fmla="*/ 46881 w 273843"/>
                <a:gd name="connsiteY3" fmla="*/ 91529 h 92273"/>
                <a:gd name="connsiteX4" fmla="*/ 228451 w 273843"/>
                <a:gd name="connsiteY4" fmla="*/ 91529 h 92273"/>
                <a:gd name="connsiteX5" fmla="*/ 273100 w 273843"/>
                <a:gd name="connsiteY5" fmla="*/ 46881 h 92273"/>
                <a:gd name="connsiteX6" fmla="*/ 228451 w 273843"/>
                <a:gd name="connsiteY6" fmla="*/ 2232 h 9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73843" h="92273">
                  <a:moveTo>
                    <a:pt x="228451" y="2232"/>
                  </a:moveTo>
                  <a:lnTo>
                    <a:pt x="46881" y="2232"/>
                  </a:lnTo>
                  <a:cubicBezTo>
                    <a:pt x="22223" y="2232"/>
                    <a:pt x="2232" y="22223"/>
                    <a:pt x="2232" y="46881"/>
                  </a:cubicBezTo>
                  <a:cubicBezTo>
                    <a:pt x="2232" y="71539"/>
                    <a:pt x="22223" y="91529"/>
                    <a:pt x="46881" y="91529"/>
                  </a:cubicBezTo>
                  <a:lnTo>
                    <a:pt x="228451" y="91529"/>
                  </a:lnTo>
                  <a:cubicBezTo>
                    <a:pt x="253109" y="91529"/>
                    <a:pt x="273100" y="71539"/>
                    <a:pt x="273100" y="46881"/>
                  </a:cubicBezTo>
                  <a:cubicBezTo>
                    <a:pt x="273100" y="22223"/>
                    <a:pt x="253109" y="2232"/>
                    <a:pt x="228451" y="22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3" name="PA-任意多边形: 形状 1011"/>
            <p:cNvSpPr/>
            <p:nvPr>
              <p:custDataLst>
                <p:tags r:id="rId13"/>
              </p:custDataLst>
            </p:nvPr>
          </p:nvSpPr>
          <p:spPr>
            <a:xfrm>
              <a:off x="11022955" y="31495752"/>
              <a:ext cx="901898" cy="92273"/>
            </a:xfrm>
            <a:custGeom>
              <a:avLst/>
              <a:gdLst>
                <a:gd name="connsiteX0" fmla="*/ 856506 w 901898"/>
                <a:gd name="connsiteY0" fmla="*/ 2232 h 92273"/>
                <a:gd name="connsiteX1" fmla="*/ 46881 w 901898"/>
                <a:gd name="connsiteY1" fmla="*/ 2232 h 92273"/>
                <a:gd name="connsiteX2" fmla="*/ 2232 w 901898"/>
                <a:gd name="connsiteY2" fmla="*/ 46881 h 92273"/>
                <a:gd name="connsiteX3" fmla="*/ 46881 w 901898"/>
                <a:gd name="connsiteY3" fmla="*/ 91529 h 92273"/>
                <a:gd name="connsiteX4" fmla="*/ 856506 w 901898"/>
                <a:gd name="connsiteY4" fmla="*/ 91529 h 92273"/>
                <a:gd name="connsiteX5" fmla="*/ 901154 w 901898"/>
                <a:gd name="connsiteY5" fmla="*/ 46881 h 92273"/>
                <a:gd name="connsiteX6" fmla="*/ 856506 w 901898"/>
                <a:gd name="connsiteY6" fmla="*/ 2232 h 9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898" h="92273">
                  <a:moveTo>
                    <a:pt x="856506" y="2232"/>
                  </a:moveTo>
                  <a:lnTo>
                    <a:pt x="46881" y="2232"/>
                  </a:lnTo>
                  <a:cubicBezTo>
                    <a:pt x="22223" y="2232"/>
                    <a:pt x="2232" y="22223"/>
                    <a:pt x="2232" y="46881"/>
                  </a:cubicBezTo>
                  <a:cubicBezTo>
                    <a:pt x="2232" y="71539"/>
                    <a:pt x="22223" y="91529"/>
                    <a:pt x="46881" y="91529"/>
                  </a:cubicBezTo>
                  <a:lnTo>
                    <a:pt x="856506" y="91529"/>
                  </a:lnTo>
                  <a:cubicBezTo>
                    <a:pt x="881164" y="91529"/>
                    <a:pt x="901154" y="71539"/>
                    <a:pt x="901154" y="46881"/>
                  </a:cubicBezTo>
                  <a:cubicBezTo>
                    <a:pt x="901154" y="22223"/>
                    <a:pt x="881164" y="2232"/>
                    <a:pt x="856506" y="22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4" name="PA-任意多边形: 形状 1012"/>
            <p:cNvSpPr/>
            <p:nvPr>
              <p:custDataLst>
                <p:tags r:id="rId14"/>
              </p:custDataLst>
            </p:nvPr>
          </p:nvSpPr>
          <p:spPr>
            <a:xfrm>
              <a:off x="11022955" y="31674346"/>
              <a:ext cx="901898" cy="92273"/>
            </a:xfrm>
            <a:custGeom>
              <a:avLst/>
              <a:gdLst>
                <a:gd name="connsiteX0" fmla="*/ 856506 w 901898"/>
                <a:gd name="connsiteY0" fmla="*/ 2232 h 92273"/>
                <a:gd name="connsiteX1" fmla="*/ 46881 w 901898"/>
                <a:gd name="connsiteY1" fmla="*/ 2232 h 92273"/>
                <a:gd name="connsiteX2" fmla="*/ 2232 w 901898"/>
                <a:gd name="connsiteY2" fmla="*/ 46881 h 92273"/>
                <a:gd name="connsiteX3" fmla="*/ 46881 w 901898"/>
                <a:gd name="connsiteY3" fmla="*/ 91529 h 92273"/>
                <a:gd name="connsiteX4" fmla="*/ 856506 w 901898"/>
                <a:gd name="connsiteY4" fmla="*/ 91529 h 92273"/>
                <a:gd name="connsiteX5" fmla="*/ 901154 w 901898"/>
                <a:gd name="connsiteY5" fmla="*/ 46881 h 92273"/>
                <a:gd name="connsiteX6" fmla="*/ 856506 w 901898"/>
                <a:gd name="connsiteY6" fmla="*/ 2232 h 9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898" h="92273">
                  <a:moveTo>
                    <a:pt x="856506" y="2232"/>
                  </a:moveTo>
                  <a:lnTo>
                    <a:pt x="46881" y="2232"/>
                  </a:lnTo>
                  <a:cubicBezTo>
                    <a:pt x="22223" y="2232"/>
                    <a:pt x="2232" y="22223"/>
                    <a:pt x="2232" y="46881"/>
                  </a:cubicBezTo>
                  <a:cubicBezTo>
                    <a:pt x="2232" y="71539"/>
                    <a:pt x="22223" y="91529"/>
                    <a:pt x="46881" y="91529"/>
                  </a:cubicBezTo>
                  <a:lnTo>
                    <a:pt x="856506" y="91529"/>
                  </a:lnTo>
                  <a:cubicBezTo>
                    <a:pt x="881164" y="91529"/>
                    <a:pt x="901154" y="71539"/>
                    <a:pt x="901154" y="46881"/>
                  </a:cubicBezTo>
                  <a:cubicBezTo>
                    <a:pt x="901154" y="22223"/>
                    <a:pt x="881164" y="2232"/>
                    <a:pt x="856506" y="22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5" name="PA-任意多边形: 形状 1013"/>
            <p:cNvSpPr/>
            <p:nvPr>
              <p:custDataLst>
                <p:tags r:id="rId15"/>
              </p:custDataLst>
            </p:nvPr>
          </p:nvSpPr>
          <p:spPr>
            <a:xfrm>
              <a:off x="11022955" y="31852939"/>
              <a:ext cx="901898" cy="92273"/>
            </a:xfrm>
            <a:custGeom>
              <a:avLst/>
              <a:gdLst>
                <a:gd name="connsiteX0" fmla="*/ 856506 w 901898"/>
                <a:gd name="connsiteY0" fmla="*/ 2232 h 92273"/>
                <a:gd name="connsiteX1" fmla="*/ 46881 w 901898"/>
                <a:gd name="connsiteY1" fmla="*/ 2232 h 92273"/>
                <a:gd name="connsiteX2" fmla="*/ 2232 w 901898"/>
                <a:gd name="connsiteY2" fmla="*/ 46881 h 92273"/>
                <a:gd name="connsiteX3" fmla="*/ 46881 w 901898"/>
                <a:gd name="connsiteY3" fmla="*/ 91529 h 92273"/>
                <a:gd name="connsiteX4" fmla="*/ 856506 w 901898"/>
                <a:gd name="connsiteY4" fmla="*/ 91529 h 92273"/>
                <a:gd name="connsiteX5" fmla="*/ 901154 w 901898"/>
                <a:gd name="connsiteY5" fmla="*/ 46881 h 92273"/>
                <a:gd name="connsiteX6" fmla="*/ 856506 w 901898"/>
                <a:gd name="connsiteY6" fmla="*/ 2232 h 9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1898" h="92273">
                  <a:moveTo>
                    <a:pt x="856506" y="2232"/>
                  </a:moveTo>
                  <a:lnTo>
                    <a:pt x="46881" y="2232"/>
                  </a:lnTo>
                  <a:cubicBezTo>
                    <a:pt x="22223" y="2232"/>
                    <a:pt x="2232" y="22223"/>
                    <a:pt x="2232" y="46881"/>
                  </a:cubicBezTo>
                  <a:cubicBezTo>
                    <a:pt x="2232" y="71539"/>
                    <a:pt x="22223" y="91529"/>
                    <a:pt x="46881" y="91529"/>
                  </a:cubicBezTo>
                  <a:lnTo>
                    <a:pt x="856506" y="91529"/>
                  </a:lnTo>
                  <a:cubicBezTo>
                    <a:pt x="881164" y="91529"/>
                    <a:pt x="901154" y="71539"/>
                    <a:pt x="901154" y="46881"/>
                  </a:cubicBezTo>
                  <a:cubicBezTo>
                    <a:pt x="901154" y="22223"/>
                    <a:pt x="881164" y="2232"/>
                    <a:pt x="856506" y="22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6" name="PA-任意多边形: 形状 1014"/>
            <p:cNvSpPr/>
            <p:nvPr>
              <p:custDataLst>
                <p:tags r:id="rId16"/>
              </p:custDataLst>
            </p:nvPr>
          </p:nvSpPr>
          <p:spPr>
            <a:xfrm>
              <a:off x="11022955" y="32031533"/>
              <a:ext cx="634008" cy="92273"/>
            </a:xfrm>
            <a:custGeom>
              <a:avLst/>
              <a:gdLst>
                <a:gd name="connsiteX0" fmla="*/ 588615 w 634007"/>
                <a:gd name="connsiteY0" fmla="*/ 2232 h 92273"/>
                <a:gd name="connsiteX1" fmla="*/ 46881 w 634007"/>
                <a:gd name="connsiteY1" fmla="*/ 2232 h 92273"/>
                <a:gd name="connsiteX2" fmla="*/ 2232 w 634007"/>
                <a:gd name="connsiteY2" fmla="*/ 46881 h 92273"/>
                <a:gd name="connsiteX3" fmla="*/ 46881 w 634007"/>
                <a:gd name="connsiteY3" fmla="*/ 91529 h 92273"/>
                <a:gd name="connsiteX4" fmla="*/ 588615 w 634007"/>
                <a:gd name="connsiteY4" fmla="*/ 91529 h 92273"/>
                <a:gd name="connsiteX5" fmla="*/ 633264 w 634007"/>
                <a:gd name="connsiteY5" fmla="*/ 46881 h 92273"/>
                <a:gd name="connsiteX6" fmla="*/ 588615 w 634007"/>
                <a:gd name="connsiteY6" fmla="*/ 2232 h 92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34007" h="92273">
                  <a:moveTo>
                    <a:pt x="588615" y="2232"/>
                  </a:moveTo>
                  <a:lnTo>
                    <a:pt x="46881" y="2232"/>
                  </a:lnTo>
                  <a:cubicBezTo>
                    <a:pt x="22223" y="2232"/>
                    <a:pt x="2232" y="22223"/>
                    <a:pt x="2232" y="46881"/>
                  </a:cubicBezTo>
                  <a:cubicBezTo>
                    <a:pt x="2232" y="71539"/>
                    <a:pt x="22223" y="91529"/>
                    <a:pt x="46881" y="91529"/>
                  </a:cubicBezTo>
                  <a:lnTo>
                    <a:pt x="588615" y="91529"/>
                  </a:lnTo>
                  <a:cubicBezTo>
                    <a:pt x="613273" y="91529"/>
                    <a:pt x="633264" y="71539"/>
                    <a:pt x="633264" y="46881"/>
                  </a:cubicBezTo>
                  <a:cubicBezTo>
                    <a:pt x="633264" y="22223"/>
                    <a:pt x="613273" y="2232"/>
                    <a:pt x="588615" y="22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37" name="PA-50-50493-Workers team-533082"/>
          <p:cNvGrpSpPr/>
          <p:nvPr>
            <p:custDataLst>
              <p:tags r:id="rId17"/>
            </p:custDataLst>
          </p:nvPr>
        </p:nvGrpSpPr>
        <p:grpSpPr>
          <a:xfrm>
            <a:off x="5664618" y="2346193"/>
            <a:ext cx="607596" cy="291495"/>
            <a:chOff x="1522548" y="15920886"/>
            <a:chExt cx="1525355" cy="731792"/>
          </a:xfrm>
          <a:solidFill>
            <a:srgbClr val="878787"/>
          </a:solidFill>
        </p:grpSpPr>
        <p:sp>
          <p:nvSpPr>
            <p:cNvPr id="38" name="PA-任意多边形: 形状 1610"/>
            <p:cNvSpPr/>
            <p:nvPr>
              <p:custDataLst>
                <p:tags r:id="rId18"/>
              </p:custDataLst>
            </p:nvPr>
          </p:nvSpPr>
          <p:spPr>
            <a:xfrm>
              <a:off x="1948960" y="16371890"/>
              <a:ext cx="673891" cy="280788"/>
            </a:xfrm>
            <a:custGeom>
              <a:avLst/>
              <a:gdLst>
                <a:gd name="connsiteX0" fmla="*/ 671081 w 673890"/>
                <a:gd name="connsiteY0" fmla="*/ 217368 h 280787"/>
                <a:gd name="connsiteX1" fmla="*/ 671081 w 673890"/>
                <a:gd name="connsiteY1" fmla="*/ 217368 h 280787"/>
                <a:gd name="connsiteX2" fmla="*/ 671081 w 673890"/>
                <a:gd name="connsiteY2" fmla="*/ 217368 h 280787"/>
                <a:gd name="connsiteX3" fmla="*/ 668951 w 673890"/>
                <a:gd name="connsiteY3" fmla="*/ 208265 h 280787"/>
                <a:gd name="connsiteX4" fmla="*/ 636999 w 673890"/>
                <a:gd name="connsiteY4" fmla="*/ 105247 h 280787"/>
                <a:gd name="connsiteX5" fmla="*/ 633126 w 673890"/>
                <a:gd name="connsiteY5" fmla="*/ 93628 h 280787"/>
                <a:gd name="connsiteX6" fmla="*/ 611436 w 673890"/>
                <a:gd name="connsiteY6" fmla="*/ 69422 h 280787"/>
                <a:gd name="connsiteX7" fmla="*/ 606209 w 673890"/>
                <a:gd name="connsiteY7" fmla="*/ 66711 h 280787"/>
                <a:gd name="connsiteX8" fmla="*/ 530881 w 673890"/>
                <a:gd name="connsiteY8" fmla="*/ 35149 h 280787"/>
                <a:gd name="connsiteX9" fmla="*/ 530881 w 673890"/>
                <a:gd name="connsiteY9" fmla="*/ 35149 h 280787"/>
                <a:gd name="connsiteX10" fmla="*/ 442965 w 673890"/>
                <a:gd name="connsiteY10" fmla="*/ 1646 h 280787"/>
                <a:gd name="connsiteX11" fmla="*/ 442965 w 673890"/>
                <a:gd name="connsiteY11" fmla="*/ 1646 h 280787"/>
                <a:gd name="connsiteX12" fmla="*/ 442965 w 673890"/>
                <a:gd name="connsiteY12" fmla="*/ 1646 h 280787"/>
                <a:gd name="connsiteX13" fmla="*/ 442965 w 673890"/>
                <a:gd name="connsiteY13" fmla="*/ 1646 h 280787"/>
                <a:gd name="connsiteX14" fmla="*/ 442965 w 673890"/>
                <a:gd name="connsiteY14" fmla="*/ 1646 h 280787"/>
                <a:gd name="connsiteX15" fmla="*/ 378483 w 673890"/>
                <a:gd name="connsiteY15" fmla="*/ 192971 h 280787"/>
                <a:gd name="connsiteX16" fmla="*/ 372090 w 673890"/>
                <a:gd name="connsiteY16" fmla="*/ 55092 h 280787"/>
                <a:gd name="connsiteX17" fmla="*/ 377514 w 673890"/>
                <a:gd name="connsiteY17" fmla="*/ 44636 h 280787"/>
                <a:gd name="connsiteX18" fmla="*/ 398816 w 673890"/>
                <a:gd name="connsiteY18" fmla="*/ 2616 h 280787"/>
                <a:gd name="connsiteX19" fmla="*/ 336268 w 673890"/>
                <a:gd name="connsiteY19" fmla="*/ 22949 h 280787"/>
                <a:gd name="connsiteX20" fmla="*/ 274882 w 673890"/>
                <a:gd name="connsiteY20" fmla="*/ 3391 h 280787"/>
                <a:gd name="connsiteX21" fmla="*/ 295602 w 673890"/>
                <a:gd name="connsiteY21" fmla="*/ 44442 h 280787"/>
                <a:gd name="connsiteX22" fmla="*/ 301024 w 673890"/>
                <a:gd name="connsiteY22" fmla="*/ 54899 h 280787"/>
                <a:gd name="connsiteX23" fmla="*/ 294634 w 673890"/>
                <a:gd name="connsiteY23" fmla="*/ 192773 h 280787"/>
                <a:gd name="connsiteX24" fmla="*/ 230149 w 673890"/>
                <a:gd name="connsiteY24" fmla="*/ 1452 h 280787"/>
                <a:gd name="connsiteX25" fmla="*/ 230149 w 673890"/>
                <a:gd name="connsiteY25" fmla="*/ 1452 h 280787"/>
                <a:gd name="connsiteX26" fmla="*/ 230149 w 673890"/>
                <a:gd name="connsiteY26" fmla="*/ 1452 h 280787"/>
                <a:gd name="connsiteX27" fmla="*/ 230149 w 673890"/>
                <a:gd name="connsiteY27" fmla="*/ 1452 h 280787"/>
                <a:gd name="connsiteX28" fmla="*/ 230149 w 673890"/>
                <a:gd name="connsiteY28" fmla="*/ 1452 h 280787"/>
                <a:gd name="connsiteX29" fmla="*/ 142234 w 673890"/>
                <a:gd name="connsiteY29" fmla="*/ 34951 h 280787"/>
                <a:gd name="connsiteX30" fmla="*/ 142234 w 673890"/>
                <a:gd name="connsiteY30" fmla="*/ 34951 h 280787"/>
                <a:gd name="connsiteX31" fmla="*/ 66905 w 673890"/>
                <a:gd name="connsiteY31" fmla="*/ 66518 h 280787"/>
                <a:gd name="connsiteX32" fmla="*/ 61676 w 673890"/>
                <a:gd name="connsiteY32" fmla="*/ 69229 h 280787"/>
                <a:gd name="connsiteX33" fmla="*/ 39988 w 673890"/>
                <a:gd name="connsiteY33" fmla="*/ 93241 h 280787"/>
                <a:gd name="connsiteX34" fmla="*/ 36115 w 673890"/>
                <a:gd name="connsiteY34" fmla="*/ 104860 h 280787"/>
                <a:gd name="connsiteX35" fmla="*/ 4163 w 673890"/>
                <a:gd name="connsiteY35" fmla="*/ 207878 h 280787"/>
                <a:gd name="connsiteX36" fmla="*/ 2033 w 673890"/>
                <a:gd name="connsiteY36" fmla="*/ 216977 h 280787"/>
                <a:gd name="connsiteX37" fmla="*/ 2033 w 673890"/>
                <a:gd name="connsiteY37" fmla="*/ 216977 h 280787"/>
                <a:gd name="connsiteX38" fmla="*/ 2033 w 673890"/>
                <a:gd name="connsiteY38" fmla="*/ 216977 h 280787"/>
                <a:gd name="connsiteX39" fmla="*/ 1452 w 673890"/>
                <a:gd name="connsiteY39" fmla="*/ 225306 h 280787"/>
                <a:gd name="connsiteX40" fmla="*/ 56448 w 673890"/>
                <a:gd name="connsiteY40" fmla="*/ 280302 h 280787"/>
                <a:gd name="connsiteX41" fmla="*/ 108926 w 673890"/>
                <a:gd name="connsiteY41" fmla="*/ 280302 h 280787"/>
                <a:gd name="connsiteX42" fmla="*/ 334138 w 673890"/>
                <a:gd name="connsiteY42" fmla="*/ 280302 h 280787"/>
                <a:gd name="connsiteX43" fmla="*/ 337042 w 673890"/>
                <a:gd name="connsiteY43" fmla="*/ 280302 h 280787"/>
                <a:gd name="connsiteX44" fmla="*/ 337042 w 673890"/>
                <a:gd name="connsiteY44" fmla="*/ 280302 h 280787"/>
                <a:gd name="connsiteX45" fmla="*/ 339947 w 673890"/>
                <a:gd name="connsiteY45" fmla="*/ 280302 h 280787"/>
                <a:gd name="connsiteX46" fmla="*/ 565160 w 673890"/>
                <a:gd name="connsiteY46" fmla="*/ 280302 h 280787"/>
                <a:gd name="connsiteX47" fmla="*/ 617638 w 673890"/>
                <a:gd name="connsiteY47" fmla="*/ 280302 h 280787"/>
                <a:gd name="connsiteX48" fmla="*/ 672634 w 673890"/>
                <a:gd name="connsiteY48" fmla="*/ 225306 h 280787"/>
                <a:gd name="connsiteX49" fmla="*/ 671081 w 673890"/>
                <a:gd name="connsiteY49" fmla="*/ 217368 h 2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3890" h="280787">
                  <a:moveTo>
                    <a:pt x="671081" y="217368"/>
                  </a:moveTo>
                  <a:lnTo>
                    <a:pt x="671081" y="217368"/>
                  </a:lnTo>
                  <a:lnTo>
                    <a:pt x="671081" y="217368"/>
                  </a:lnTo>
                  <a:cubicBezTo>
                    <a:pt x="670696" y="214270"/>
                    <a:pt x="669919" y="211170"/>
                    <a:pt x="668951" y="208265"/>
                  </a:cubicBezTo>
                  <a:cubicBezTo>
                    <a:pt x="661590" y="179993"/>
                    <a:pt x="644745" y="128291"/>
                    <a:pt x="636999" y="105247"/>
                  </a:cubicBezTo>
                  <a:cubicBezTo>
                    <a:pt x="636225" y="101180"/>
                    <a:pt x="634869" y="97308"/>
                    <a:pt x="633126" y="93628"/>
                  </a:cubicBezTo>
                  <a:cubicBezTo>
                    <a:pt x="633126" y="93628"/>
                    <a:pt x="620733" y="75038"/>
                    <a:pt x="611436" y="69422"/>
                  </a:cubicBezTo>
                  <a:cubicBezTo>
                    <a:pt x="611436" y="69422"/>
                    <a:pt x="606792" y="66903"/>
                    <a:pt x="606209" y="66711"/>
                  </a:cubicBezTo>
                  <a:cubicBezTo>
                    <a:pt x="587813" y="57997"/>
                    <a:pt x="530881" y="35149"/>
                    <a:pt x="530881" y="35149"/>
                  </a:cubicBezTo>
                  <a:lnTo>
                    <a:pt x="530881" y="35149"/>
                  </a:lnTo>
                  <a:cubicBezTo>
                    <a:pt x="502417" y="22755"/>
                    <a:pt x="472980" y="12297"/>
                    <a:pt x="442965" y="1646"/>
                  </a:cubicBezTo>
                  <a:lnTo>
                    <a:pt x="442965" y="1646"/>
                  </a:lnTo>
                  <a:lnTo>
                    <a:pt x="442965" y="1646"/>
                  </a:lnTo>
                  <a:lnTo>
                    <a:pt x="442965" y="1646"/>
                  </a:lnTo>
                  <a:lnTo>
                    <a:pt x="442965" y="1646"/>
                  </a:lnTo>
                  <a:cubicBezTo>
                    <a:pt x="437545" y="23915"/>
                    <a:pt x="386614" y="172249"/>
                    <a:pt x="378483" y="192971"/>
                  </a:cubicBezTo>
                  <a:lnTo>
                    <a:pt x="372090" y="55092"/>
                  </a:lnTo>
                  <a:cubicBezTo>
                    <a:pt x="374220" y="51802"/>
                    <a:pt x="375770" y="48121"/>
                    <a:pt x="377514" y="44636"/>
                  </a:cubicBezTo>
                  <a:lnTo>
                    <a:pt x="398816" y="2616"/>
                  </a:lnTo>
                  <a:cubicBezTo>
                    <a:pt x="383903" y="15010"/>
                    <a:pt x="361440" y="22949"/>
                    <a:pt x="336268" y="22949"/>
                  </a:cubicBezTo>
                  <a:cubicBezTo>
                    <a:pt x="311674" y="22949"/>
                    <a:pt x="289792" y="15397"/>
                    <a:pt x="274882" y="3391"/>
                  </a:cubicBezTo>
                  <a:lnTo>
                    <a:pt x="295602" y="44442"/>
                  </a:lnTo>
                  <a:cubicBezTo>
                    <a:pt x="297345" y="47929"/>
                    <a:pt x="298894" y="51802"/>
                    <a:pt x="301024" y="54899"/>
                  </a:cubicBezTo>
                  <a:lnTo>
                    <a:pt x="294634" y="192773"/>
                  </a:lnTo>
                  <a:cubicBezTo>
                    <a:pt x="286500" y="172247"/>
                    <a:pt x="235571" y="23915"/>
                    <a:pt x="230149" y="1452"/>
                  </a:cubicBezTo>
                  <a:lnTo>
                    <a:pt x="230149" y="1452"/>
                  </a:lnTo>
                  <a:lnTo>
                    <a:pt x="230149" y="1452"/>
                  </a:lnTo>
                  <a:lnTo>
                    <a:pt x="230149" y="1452"/>
                  </a:lnTo>
                  <a:lnTo>
                    <a:pt x="230149" y="1452"/>
                  </a:lnTo>
                  <a:cubicBezTo>
                    <a:pt x="200134" y="12103"/>
                    <a:pt x="170700" y="22753"/>
                    <a:pt x="142234" y="34951"/>
                  </a:cubicBezTo>
                  <a:lnTo>
                    <a:pt x="142234" y="34951"/>
                  </a:lnTo>
                  <a:cubicBezTo>
                    <a:pt x="142234" y="34951"/>
                    <a:pt x="85301" y="57804"/>
                    <a:pt x="66905" y="66518"/>
                  </a:cubicBezTo>
                  <a:cubicBezTo>
                    <a:pt x="66324" y="66903"/>
                    <a:pt x="62257" y="68839"/>
                    <a:pt x="61676" y="69229"/>
                  </a:cubicBezTo>
                  <a:cubicBezTo>
                    <a:pt x="61676" y="69229"/>
                    <a:pt x="44636" y="83363"/>
                    <a:pt x="39988" y="93241"/>
                  </a:cubicBezTo>
                  <a:cubicBezTo>
                    <a:pt x="39988" y="93241"/>
                    <a:pt x="36890" y="100789"/>
                    <a:pt x="36115" y="104860"/>
                  </a:cubicBezTo>
                  <a:cubicBezTo>
                    <a:pt x="28563" y="127900"/>
                    <a:pt x="11716" y="179414"/>
                    <a:pt x="4163" y="207878"/>
                  </a:cubicBezTo>
                  <a:cubicBezTo>
                    <a:pt x="3195" y="210783"/>
                    <a:pt x="2421" y="213881"/>
                    <a:pt x="2033" y="216977"/>
                  </a:cubicBezTo>
                  <a:lnTo>
                    <a:pt x="2033" y="216977"/>
                  </a:lnTo>
                  <a:lnTo>
                    <a:pt x="2033" y="216977"/>
                  </a:lnTo>
                  <a:cubicBezTo>
                    <a:pt x="1646" y="219688"/>
                    <a:pt x="1452" y="222593"/>
                    <a:pt x="1452" y="225306"/>
                  </a:cubicBezTo>
                  <a:cubicBezTo>
                    <a:pt x="1452" y="255707"/>
                    <a:pt x="26045" y="280302"/>
                    <a:pt x="56448" y="280302"/>
                  </a:cubicBezTo>
                  <a:lnTo>
                    <a:pt x="108926" y="280302"/>
                  </a:lnTo>
                  <a:cubicBezTo>
                    <a:pt x="184061" y="280302"/>
                    <a:pt x="259003" y="280302"/>
                    <a:pt x="334138" y="280302"/>
                  </a:cubicBezTo>
                  <a:cubicBezTo>
                    <a:pt x="335106" y="280302"/>
                    <a:pt x="336074" y="280302"/>
                    <a:pt x="337042" y="280302"/>
                  </a:cubicBezTo>
                  <a:lnTo>
                    <a:pt x="337042" y="280302"/>
                  </a:lnTo>
                  <a:cubicBezTo>
                    <a:pt x="338010" y="280302"/>
                    <a:pt x="338979" y="280302"/>
                    <a:pt x="339947" y="280302"/>
                  </a:cubicBezTo>
                  <a:cubicBezTo>
                    <a:pt x="415084" y="280302"/>
                    <a:pt x="490023" y="280302"/>
                    <a:pt x="565160" y="280302"/>
                  </a:cubicBezTo>
                  <a:lnTo>
                    <a:pt x="617638" y="280302"/>
                  </a:lnTo>
                  <a:cubicBezTo>
                    <a:pt x="648039" y="280302"/>
                    <a:pt x="672634" y="255707"/>
                    <a:pt x="672634" y="225306"/>
                  </a:cubicBezTo>
                  <a:cubicBezTo>
                    <a:pt x="671664" y="222986"/>
                    <a:pt x="671466" y="220081"/>
                    <a:pt x="671081" y="217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39" name="PA-任意多边形: 形状 1611"/>
            <p:cNvSpPr/>
            <p:nvPr>
              <p:custDataLst>
                <p:tags r:id="rId19"/>
              </p:custDataLst>
            </p:nvPr>
          </p:nvSpPr>
          <p:spPr>
            <a:xfrm>
              <a:off x="2108645" y="15922242"/>
              <a:ext cx="352437" cy="426023"/>
            </a:xfrm>
            <a:custGeom>
              <a:avLst/>
              <a:gdLst>
                <a:gd name="connsiteX0" fmla="*/ 320071 w 352437"/>
                <a:gd name="connsiteY0" fmla="*/ 196455 h 426022"/>
                <a:gd name="connsiteX1" fmla="*/ 322007 w 352437"/>
                <a:gd name="connsiteY1" fmla="*/ 143589 h 426022"/>
                <a:gd name="connsiteX2" fmla="*/ 179872 w 352437"/>
                <a:gd name="connsiteY2" fmla="*/ 1452 h 426022"/>
                <a:gd name="connsiteX3" fmla="*/ 179872 w 352437"/>
                <a:gd name="connsiteY3" fmla="*/ 1452 h 426022"/>
                <a:gd name="connsiteX4" fmla="*/ 179872 w 352437"/>
                <a:gd name="connsiteY4" fmla="*/ 1452 h 426022"/>
                <a:gd name="connsiteX5" fmla="*/ 179679 w 352437"/>
                <a:gd name="connsiteY5" fmla="*/ 1452 h 426022"/>
                <a:gd name="connsiteX6" fmla="*/ 179485 w 352437"/>
                <a:gd name="connsiteY6" fmla="*/ 1452 h 426022"/>
                <a:gd name="connsiteX7" fmla="*/ 179485 w 352437"/>
                <a:gd name="connsiteY7" fmla="*/ 1452 h 426022"/>
                <a:gd name="connsiteX8" fmla="*/ 179485 w 352437"/>
                <a:gd name="connsiteY8" fmla="*/ 1452 h 426022"/>
                <a:gd name="connsiteX9" fmla="*/ 176774 w 352437"/>
                <a:gd name="connsiteY9" fmla="*/ 1452 h 426022"/>
                <a:gd name="connsiteX10" fmla="*/ 174065 w 352437"/>
                <a:gd name="connsiteY10" fmla="*/ 1452 h 426022"/>
                <a:gd name="connsiteX11" fmla="*/ 174065 w 352437"/>
                <a:gd name="connsiteY11" fmla="*/ 1452 h 426022"/>
                <a:gd name="connsiteX12" fmla="*/ 174065 w 352437"/>
                <a:gd name="connsiteY12" fmla="*/ 1452 h 426022"/>
                <a:gd name="connsiteX13" fmla="*/ 173869 w 352437"/>
                <a:gd name="connsiteY13" fmla="*/ 1452 h 426022"/>
                <a:gd name="connsiteX14" fmla="*/ 173676 w 352437"/>
                <a:gd name="connsiteY14" fmla="*/ 1452 h 426022"/>
                <a:gd name="connsiteX15" fmla="*/ 173676 w 352437"/>
                <a:gd name="connsiteY15" fmla="*/ 1452 h 426022"/>
                <a:gd name="connsiteX16" fmla="*/ 173676 w 352437"/>
                <a:gd name="connsiteY16" fmla="*/ 1452 h 426022"/>
                <a:gd name="connsiteX17" fmla="*/ 31539 w 352437"/>
                <a:gd name="connsiteY17" fmla="*/ 143589 h 426022"/>
                <a:gd name="connsiteX18" fmla="*/ 33475 w 352437"/>
                <a:gd name="connsiteY18" fmla="*/ 196455 h 426022"/>
                <a:gd name="connsiteX19" fmla="*/ 1719 w 352437"/>
                <a:gd name="connsiteY19" fmla="*/ 227051 h 426022"/>
                <a:gd name="connsiteX20" fmla="*/ 40642 w 352437"/>
                <a:gd name="connsiteY20" fmla="*/ 292310 h 426022"/>
                <a:gd name="connsiteX21" fmla="*/ 102415 w 352437"/>
                <a:gd name="connsiteY21" fmla="*/ 391846 h 426022"/>
                <a:gd name="connsiteX22" fmla="*/ 174065 w 352437"/>
                <a:gd name="connsiteY22" fmla="*/ 426120 h 426022"/>
                <a:gd name="connsiteX23" fmla="*/ 176969 w 352437"/>
                <a:gd name="connsiteY23" fmla="*/ 426120 h 426022"/>
                <a:gd name="connsiteX24" fmla="*/ 176969 w 352437"/>
                <a:gd name="connsiteY24" fmla="*/ 426120 h 426022"/>
                <a:gd name="connsiteX25" fmla="*/ 176969 w 352437"/>
                <a:gd name="connsiteY25" fmla="*/ 426120 h 426022"/>
                <a:gd name="connsiteX26" fmla="*/ 179874 w 352437"/>
                <a:gd name="connsiteY26" fmla="*/ 426120 h 426022"/>
                <a:gd name="connsiteX27" fmla="*/ 250943 w 352437"/>
                <a:gd name="connsiteY27" fmla="*/ 392232 h 426022"/>
                <a:gd name="connsiteX28" fmla="*/ 313103 w 352437"/>
                <a:gd name="connsiteY28" fmla="*/ 292310 h 426022"/>
                <a:gd name="connsiteX29" fmla="*/ 352026 w 352437"/>
                <a:gd name="connsiteY29" fmla="*/ 227051 h 426022"/>
                <a:gd name="connsiteX30" fmla="*/ 320071 w 352437"/>
                <a:gd name="connsiteY30" fmla="*/ 196455 h 42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2437" h="426022">
                  <a:moveTo>
                    <a:pt x="320071" y="196455"/>
                  </a:moveTo>
                  <a:cubicBezTo>
                    <a:pt x="320071" y="186772"/>
                    <a:pt x="322007" y="151529"/>
                    <a:pt x="322007" y="143589"/>
                  </a:cubicBezTo>
                  <a:cubicBezTo>
                    <a:pt x="322007" y="65162"/>
                    <a:pt x="258301" y="1452"/>
                    <a:pt x="179872" y="1452"/>
                  </a:cubicBezTo>
                  <a:lnTo>
                    <a:pt x="179872" y="1452"/>
                  </a:lnTo>
                  <a:lnTo>
                    <a:pt x="179872" y="1452"/>
                  </a:lnTo>
                  <a:lnTo>
                    <a:pt x="179679" y="1452"/>
                  </a:lnTo>
                  <a:lnTo>
                    <a:pt x="179485" y="1452"/>
                  </a:lnTo>
                  <a:lnTo>
                    <a:pt x="179485" y="1452"/>
                  </a:lnTo>
                  <a:lnTo>
                    <a:pt x="179485" y="1452"/>
                  </a:lnTo>
                  <a:cubicBezTo>
                    <a:pt x="178517" y="1452"/>
                    <a:pt x="177742" y="1452"/>
                    <a:pt x="176774" y="1452"/>
                  </a:cubicBezTo>
                  <a:cubicBezTo>
                    <a:pt x="175806" y="1452"/>
                    <a:pt x="175033" y="1452"/>
                    <a:pt x="174065" y="1452"/>
                  </a:cubicBezTo>
                  <a:lnTo>
                    <a:pt x="174065" y="1452"/>
                  </a:lnTo>
                  <a:lnTo>
                    <a:pt x="174065" y="1452"/>
                  </a:lnTo>
                  <a:lnTo>
                    <a:pt x="173869" y="1452"/>
                  </a:lnTo>
                  <a:lnTo>
                    <a:pt x="173676" y="1452"/>
                  </a:lnTo>
                  <a:lnTo>
                    <a:pt x="173676" y="1452"/>
                  </a:lnTo>
                  <a:lnTo>
                    <a:pt x="173676" y="1452"/>
                  </a:lnTo>
                  <a:cubicBezTo>
                    <a:pt x="95249" y="1452"/>
                    <a:pt x="31539" y="65162"/>
                    <a:pt x="31539" y="143589"/>
                  </a:cubicBezTo>
                  <a:cubicBezTo>
                    <a:pt x="31539" y="151722"/>
                    <a:pt x="33475" y="186772"/>
                    <a:pt x="33475" y="196455"/>
                  </a:cubicBezTo>
                  <a:cubicBezTo>
                    <a:pt x="29990" y="196648"/>
                    <a:pt x="-1766" y="188902"/>
                    <a:pt x="1719" y="227051"/>
                  </a:cubicBezTo>
                  <a:cubicBezTo>
                    <a:pt x="8884" y="307802"/>
                    <a:pt x="39868" y="292310"/>
                    <a:pt x="40642" y="292310"/>
                  </a:cubicBezTo>
                  <a:cubicBezTo>
                    <a:pt x="55747" y="341109"/>
                    <a:pt x="79372" y="372092"/>
                    <a:pt x="102415" y="391846"/>
                  </a:cubicBezTo>
                  <a:cubicBezTo>
                    <a:pt x="138434" y="422632"/>
                    <a:pt x="173290" y="426120"/>
                    <a:pt x="174065" y="426120"/>
                  </a:cubicBezTo>
                  <a:cubicBezTo>
                    <a:pt x="175033" y="426120"/>
                    <a:pt x="176001" y="426120"/>
                    <a:pt x="176969" y="426120"/>
                  </a:cubicBezTo>
                  <a:lnTo>
                    <a:pt x="176969" y="426120"/>
                  </a:lnTo>
                  <a:lnTo>
                    <a:pt x="176969" y="426120"/>
                  </a:lnTo>
                  <a:cubicBezTo>
                    <a:pt x="177938" y="426120"/>
                    <a:pt x="178906" y="426120"/>
                    <a:pt x="179874" y="426120"/>
                  </a:cubicBezTo>
                  <a:cubicBezTo>
                    <a:pt x="180453" y="426120"/>
                    <a:pt x="215118" y="422830"/>
                    <a:pt x="250943" y="392232"/>
                  </a:cubicBezTo>
                  <a:cubicBezTo>
                    <a:pt x="274180" y="372482"/>
                    <a:pt x="297803" y="341302"/>
                    <a:pt x="313103" y="292310"/>
                  </a:cubicBezTo>
                  <a:cubicBezTo>
                    <a:pt x="314071" y="292310"/>
                    <a:pt x="344861" y="307995"/>
                    <a:pt x="352026" y="227051"/>
                  </a:cubicBezTo>
                  <a:cubicBezTo>
                    <a:pt x="355316" y="188902"/>
                    <a:pt x="323558" y="196648"/>
                    <a:pt x="320071" y="19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0" name="PA-任意多边形: 形状 1612"/>
            <p:cNvSpPr/>
            <p:nvPr>
              <p:custDataLst>
                <p:tags r:id="rId20"/>
              </p:custDataLst>
            </p:nvPr>
          </p:nvSpPr>
          <p:spPr>
            <a:xfrm>
              <a:off x="1522548" y="16313604"/>
              <a:ext cx="532529" cy="245931"/>
            </a:xfrm>
            <a:custGeom>
              <a:avLst/>
              <a:gdLst>
                <a:gd name="connsiteX0" fmla="*/ 424183 w 532528"/>
                <a:gd name="connsiteY0" fmla="*/ 135454 h 245931"/>
                <a:gd name="connsiteX1" fmla="*/ 424571 w 532528"/>
                <a:gd name="connsiteY1" fmla="*/ 134292 h 245931"/>
                <a:gd name="connsiteX2" fmla="*/ 425151 w 532528"/>
                <a:gd name="connsiteY2" fmla="*/ 133130 h 245931"/>
                <a:gd name="connsiteX3" fmla="*/ 447034 w 532528"/>
                <a:gd name="connsiteY3" fmla="*/ 104277 h 245931"/>
                <a:gd name="connsiteX4" fmla="*/ 461944 w 532528"/>
                <a:gd name="connsiteY4" fmla="*/ 91301 h 245931"/>
                <a:gd name="connsiteX5" fmla="*/ 461944 w 532528"/>
                <a:gd name="connsiteY5" fmla="*/ 91301 h 245931"/>
                <a:gd name="connsiteX6" fmla="*/ 463106 w 532528"/>
                <a:gd name="connsiteY6" fmla="*/ 90530 h 245931"/>
                <a:gd name="connsiteX7" fmla="*/ 463881 w 532528"/>
                <a:gd name="connsiteY7" fmla="*/ 90141 h 245931"/>
                <a:gd name="connsiteX8" fmla="*/ 463881 w 532528"/>
                <a:gd name="connsiteY8" fmla="*/ 90141 h 245931"/>
                <a:gd name="connsiteX9" fmla="*/ 473950 w 532528"/>
                <a:gd name="connsiteY9" fmla="*/ 84720 h 245931"/>
                <a:gd name="connsiteX10" fmla="*/ 532432 w 532528"/>
                <a:gd name="connsiteY10" fmla="*/ 59932 h 245931"/>
                <a:gd name="connsiteX11" fmla="*/ 530495 w 532528"/>
                <a:gd name="connsiteY11" fmla="*/ 58963 h 245931"/>
                <a:gd name="connsiteX12" fmla="*/ 528752 w 532528"/>
                <a:gd name="connsiteY12" fmla="*/ 58189 h 245931"/>
                <a:gd name="connsiteX13" fmla="*/ 463106 w 532528"/>
                <a:gd name="connsiteY13" fmla="*/ 30693 h 245931"/>
                <a:gd name="connsiteX14" fmla="*/ 463106 w 532528"/>
                <a:gd name="connsiteY14" fmla="*/ 30693 h 245931"/>
                <a:gd name="connsiteX15" fmla="*/ 386422 w 532528"/>
                <a:gd name="connsiteY15" fmla="*/ 1452 h 245931"/>
                <a:gd name="connsiteX16" fmla="*/ 386422 w 532528"/>
                <a:gd name="connsiteY16" fmla="*/ 1452 h 245931"/>
                <a:gd name="connsiteX17" fmla="*/ 330265 w 532528"/>
                <a:gd name="connsiteY17" fmla="*/ 168182 h 245931"/>
                <a:gd name="connsiteX18" fmla="*/ 324649 w 532528"/>
                <a:gd name="connsiteY18" fmla="*/ 47928 h 245931"/>
                <a:gd name="connsiteX19" fmla="*/ 329296 w 532528"/>
                <a:gd name="connsiteY19" fmla="*/ 38824 h 245931"/>
                <a:gd name="connsiteX20" fmla="*/ 347886 w 532528"/>
                <a:gd name="connsiteY20" fmla="*/ 2225 h 245931"/>
                <a:gd name="connsiteX21" fmla="*/ 293472 w 532528"/>
                <a:gd name="connsiteY21" fmla="*/ 20042 h 245931"/>
                <a:gd name="connsiteX22" fmla="*/ 239832 w 532528"/>
                <a:gd name="connsiteY22" fmla="*/ 3000 h 245931"/>
                <a:gd name="connsiteX23" fmla="*/ 258034 w 532528"/>
                <a:gd name="connsiteY23" fmla="*/ 38824 h 245931"/>
                <a:gd name="connsiteX24" fmla="*/ 262682 w 532528"/>
                <a:gd name="connsiteY24" fmla="*/ 47928 h 245931"/>
                <a:gd name="connsiteX25" fmla="*/ 257066 w 532528"/>
                <a:gd name="connsiteY25" fmla="*/ 168182 h 245931"/>
                <a:gd name="connsiteX26" fmla="*/ 200909 w 532528"/>
                <a:gd name="connsiteY26" fmla="*/ 1452 h 245931"/>
                <a:gd name="connsiteX27" fmla="*/ 200909 w 532528"/>
                <a:gd name="connsiteY27" fmla="*/ 1452 h 245931"/>
                <a:gd name="connsiteX28" fmla="*/ 124224 w 532528"/>
                <a:gd name="connsiteY28" fmla="*/ 30693 h 245931"/>
                <a:gd name="connsiteX29" fmla="*/ 124224 w 532528"/>
                <a:gd name="connsiteY29" fmla="*/ 30693 h 245931"/>
                <a:gd name="connsiteX30" fmla="*/ 58578 w 532528"/>
                <a:gd name="connsiteY30" fmla="*/ 58189 h 245931"/>
                <a:gd name="connsiteX31" fmla="*/ 56835 w 532528"/>
                <a:gd name="connsiteY31" fmla="*/ 58963 h 245931"/>
                <a:gd name="connsiteX32" fmla="*/ 53931 w 532528"/>
                <a:gd name="connsiteY32" fmla="*/ 60515 h 245931"/>
                <a:gd name="connsiteX33" fmla="*/ 53931 w 532528"/>
                <a:gd name="connsiteY33" fmla="*/ 60515 h 245931"/>
                <a:gd name="connsiteX34" fmla="*/ 34953 w 532528"/>
                <a:gd name="connsiteY34" fmla="*/ 81426 h 245931"/>
                <a:gd name="connsiteX35" fmla="*/ 34953 w 532528"/>
                <a:gd name="connsiteY35" fmla="*/ 81426 h 245931"/>
                <a:gd name="connsiteX36" fmla="*/ 34953 w 532528"/>
                <a:gd name="connsiteY36" fmla="*/ 81620 h 245931"/>
                <a:gd name="connsiteX37" fmla="*/ 31661 w 532528"/>
                <a:gd name="connsiteY37" fmla="*/ 91692 h 245931"/>
                <a:gd name="connsiteX38" fmla="*/ 3970 w 532528"/>
                <a:gd name="connsiteY38" fmla="*/ 181348 h 245931"/>
                <a:gd name="connsiteX39" fmla="*/ 2033 w 532528"/>
                <a:gd name="connsiteY39" fmla="*/ 189292 h 245931"/>
                <a:gd name="connsiteX40" fmla="*/ 2033 w 532528"/>
                <a:gd name="connsiteY40" fmla="*/ 189292 h 245931"/>
                <a:gd name="connsiteX41" fmla="*/ 2033 w 532528"/>
                <a:gd name="connsiteY41" fmla="*/ 189292 h 245931"/>
                <a:gd name="connsiteX42" fmla="*/ 1452 w 532528"/>
                <a:gd name="connsiteY42" fmla="*/ 196648 h 245931"/>
                <a:gd name="connsiteX43" fmla="*/ 49283 w 532528"/>
                <a:gd name="connsiteY43" fmla="*/ 244481 h 245931"/>
                <a:gd name="connsiteX44" fmla="*/ 94984 w 532528"/>
                <a:gd name="connsiteY44" fmla="*/ 244481 h 245931"/>
                <a:gd name="connsiteX45" fmla="*/ 291342 w 532528"/>
                <a:gd name="connsiteY45" fmla="*/ 244481 h 245931"/>
                <a:gd name="connsiteX46" fmla="*/ 293859 w 532528"/>
                <a:gd name="connsiteY46" fmla="*/ 244481 h 245931"/>
                <a:gd name="connsiteX47" fmla="*/ 296376 w 532528"/>
                <a:gd name="connsiteY47" fmla="*/ 244481 h 245931"/>
                <a:gd name="connsiteX48" fmla="*/ 389908 w 532528"/>
                <a:gd name="connsiteY48" fmla="*/ 244481 h 245931"/>
                <a:gd name="connsiteX49" fmla="*/ 419148 w 532528"/>
                <a:gd name="connsiteY49" fmla="*/ 151333 h 245931"/>
                <a:gd name="connsiteX50" fmla="*/ 424183 w 532528"/>
                <a:gd name="connsiteY50" fmla="*/ 135454 h 24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2528" h="245931">
                  <a:moveTo>
                    <a:pt x="424183" y="135454"/>
                  </a:moveTo>
                  <a:lnTo>
                    <a:pt x="424571" y="134292"/>
                  </a:lnTo>
                  <a:lnTo>
                    <a:pt x="425151" y="133130"/>
                  </a:lnTo>
                  <a:cubicBezTo>
                    <a:pt x="429412" y="123833"/>
                    <a:pt x="436383" y="114734"/>
                    <a:pt x="447034" y="104277"/>
                  </a:cubicBezTo>
                  <a:cubicBezTo>
                    <a:pt x="449357" y="102147"/>
                    <a:pt x="456329" y="95173"/>
                    <a:pt x="461944" y="91301"/>
                  </a:cubicBezTo>
                  <a:lnTo>
                    <a:pt x="461944" y="91301"/>
                  </a:lnTo>
                  <a:cubicBezTo>
                    <a:pt x="462332" y="91107"/>
                    <a:pt x="462719" y="90722"/>
                    <a:pt x="463106" y="90530"/>
                  </a:cubicBezTo>
                  <a:cubicBezTo>
                    <a:pt x="463300" y="90332"/>
                    <a:pt x="463494" y="90141"/>
                    <a:pt x="463881" y="90141"/>
                  </a:cubicBezTo>
                  <a:lnTo>
                    <a:pt x="463881" y="90141"/>
                  </a:lnTo>
                  <a:cubicBezTo>
                    <a:pt x="467754" y="87625"/>
                    <a:pt x="472401" y="85493"/>
                    <a:pt x="473950" y="84720"/>
                  </a:cubicBezTo>
                  <a:cubicBezTo>
                    <a:pt x="486537" y="78713"/>
                    <a:pt x="513648" y="67678"/>
                    <a:pt x="532432" y="59932"/>
                  </a:cubicBezTo>
                  <a:cubicBezTo>
                    <a:pt x="531851" y="59738"/>
                    <a:pt x="531270" y="59349"/>
                    <a:pt x="530495" y="58963"/>
                  </a:cubicBezTo>
                  <a:cubicBezTo>
                    <a:pt x="529914" y="58770"/>
                    <a:pt x="529333" y="58381"/>
                    <a:pt x="528752" y="58189"/>
                  </a:cubicBezTo>
                  <a:cubicBezTo>
                    <a:pt x="512680" y="50637"/>
                    <a:pt x="463106" y="30693"/>
                    <a:pt x="463106" y="30693"/>
                  </a:cubicBezTo>
                  <a:lnTo>
                    <a:pt x="463106" y="30693"/>
                  </a:lnTo>
                  <a:cubicBezTo>
                    <a:pt x="438319" y="20042"/>
                    <a:pt x="412564" y="10745"/>
                    <a:pt x="386422" y="1452"/>
                  </a:cubicBezTo>
                  <a:lnTo>
                    <a:pt x="386422" y="1452"/>
                  </a:lnTo>
                  <a:cubicBezTo>
                    <a:pt x="381775" y="21011"/>
                    <a:pt x="337236" y="150171"/>
                    <a:pt x="330265" y="168182"/>
                  </a:cubicBezTo>
                  <a:lnTo>
                    <a:pt x="324649" y="47928"/>
                  </a:lnTo>
                  <a:cubicBezTo>
                    <a:pt x="326585" y="45023"/>
                    <a:pt x="327747" y="41921"/>
                    <a:pt x="329296" y="38824"/>
                  </a:cubicBezTo>
                  <a:lnTo>
                    <a:pt x="347886" y="2225"/>
                  </a:lnTo>
                  <a:cubicBezTo>
                    <a:pt x="334912" y="13073"/>
                    <a:pt x="315354" y="20042"/>
                    <a:pt x="293472" y="20042"/>
                  </a:cubicBezTo>
                  <a:cubicBezTo>
                    <a:pt x="272171" y="20042"/>
                    <a:pt x="252999" y="13458"/>
                    <a:pt x="239832" y="3000"/>
                  </a:cubicBezTo>
                  <a:lnTo>
                    <a:pt x="258034" y="38824"/>
                  </a:lnTo>
                  <a:cubicBezTo>
                    <a:pt x="259583" y="41923"/>
                    <a:pt x="260745" y="45216"/>
                    <a:pt x="262682" y="47928"/>
                  </a:cubicBezTo>
                  <a:lnTo>
                    <a:pt x="257066" y="168182"/>
                  </a:lnTo>
                  <a:cubicBezTo>
                    <a:pt x="250095" y="150365"/>
                    <a:pt x="205556" y="21011"/>
                    <a:pt x="200909" y="1452"/>
                  </a:cubicBezTo>
                  <a:lnTo>
                    <a:pt x="200909" y="1452"/>
                  </a:lnTo>
                  <a:cubicBezTo>
                    <a:pt x="174766" y="10745"/>
                    <a:pt x="149011" y="19849"/>
                    <a:pt x="124224" y="30693"/>
                  </a:cubicBezTo>
                  <a:lnTo>
                    <a:pt x="124224" y="30693"/>
                  </a:lnTo>
                  <a:cubicBezTo>
                    <a:pt x="124224" y="30693"/>
                    <a:pt x="74651" y="50637"/>
                    <a:pt x="58578" y="58189"/>
                  </a:cubicBezTo>
                  <a:cubicBezTo>
                    <a:pt x="57997" y="58383"/>
                    <a:pt x="57416" y="58772"/>
                    <a:pt x="56835" y="58963"/>
                  </a:cubicBezTo>
                  <a:cubicBezTo>
                    <a:pt x="55480" y="59738"/>
                    <a:pt x="54512" y="60125"/>
                    <a:pt x="53931" y="60515"/>
                  </a:cubicBezTo>
                  <a:lnTo>
                    <a:pt x="53931" y="60515"/>
                  </a:lnTo>
                  <a:cubicBezTo>
                    <a:pt x="45604" y="65356"/>
                    <a:pt x="39020" y="72712"/>
                    <a:pt x="34953" y="81426"/>
                  </a:cubicBezTo>
                  <a:lnTo>
                    <a:pt x="34953" y="81426"/>
                  </a:lnTo>
                  <a:cubicBezTo>
                    <a:pt x="34953" y="81426"/>
                    <a:pt x="34953" y="81426"/>
                    <a:pt x="34953" y="81620"/>
                  </a:cubicBezTo>
                  <a:cubicBezTo>
                    <a:pt x="33404" y="84722"/>
                    <a:pt x="32242" y="88204"/>
                    <a:pt x="31661" y="91692"/>
                  </a:cubicBezTo>
                  <a:cubicBezTo>
                    <a:pt x="25077" y="111831"/>
                    <a:pt x="10360" y="156757"/>
                    <a:pt x="3970" y="181348"/>
                  </a:cubicBezTo>
                  <a:cubicBezTo>
                    <a:pt x="3195" y="183868"/>
                    <a:pt x="2421" y="186579"/>
                    <a:pt x="2033" y="189292"/>
                  </a:cubicBezTo>
                  <a:lnTo>
                    <a:pt x="2033" y="189292"/>
                  </a:lnTo>
                  <a:lnTo>
                    <a:pt x="2033" y="189292"/>
                  </a:lnTo>
                  <a:cubicBezTo>
                    <a:pt x="1646" y="191613"/>
                    <a:pt x="1452" y="194133"/>
                    <a:pt x="1452" y="196648"/>
                  </a:cubicBezTo>
                  <a:cubicBezTo>
                    <a:pt x="1452" y="223180"/>
                    <a:pt x="22947" y="244481"/>
                    <a:pt x="49283" y="244481"/>
                  </a:cubicBezTo>
                  <a:lnTo>
                    <a:pt x="94984" y="244481"/>
                  </a:lnTo>
                  <a:cubicBezTo>
                    <a:pt x="160436" y="244481"/>
                    <a:pt x="225889" y="244481"/>
                    <a:pt x="291342" y="244481"/>
                  </a:cubicBezTo>
                  <a:cubicBezTo>
                    <a:pt x="292116" y="244481"/>
                    <a:pt x="293084" y="244481"/>
                    <a:pt x="293859" y="244481"/>
                  </a:cubicBezTo>
                  <a:cubicBezTo>
                    <a:pt x="294634" y="244481"/>
                    <a:pt x="295602" y="244481"/>
                    <a:pt x="296376" y="244481"/>
                  </a:cubicBezTo>
                  <a:cubicBezTo>
                    <a:pt x="327553" y="244481"/>
                    <a:pt x="358731" y="244481"/>
                    <a:pt x="389908" y="244481"/>
                  </a:cubicBezTo>
                  <a:cubicBezTo>
                    <a:pt x="398041" y="215819"/>
                    <a:pt x="411015" y="175539"/>
                    <a:pt x="419148" y="151333"/>
                  </a:cubicBezTo>
                  <a:cubicBezTo>
                    <a:pt x="420310" y="145328"/>
                    <a:pt x="422634" y="138942"/>
                    <a:pt x="424183" y="13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1" name="PA-任意多边形: 形状 1613"/>
            <p:cNvSpPr/>
            <p:nvPr>
              <p:custDataLst>
                <p:tags r:id="rId21"/>
              </p:custDataLst>
            </p:nvPr>
          </p:nvSpPr>
          <p:spPr>
            <a:xfrm>
              <a:off x="1661732" y="15920886"/>
              <a:ext cx="307898" cy="371802"/>
            </a:xfrm>
            <a:custGeom>
              <a:avLst/>
              <a:gdLst>
                <a:gd name="connsiteX0" fmla="*/ 35388 w 307898"/>
                <a:gd name="connsiteY0" fmla="*/ 255130 h 371801"/>
                <a:gd name="connsiteX1" fmla="*/ 89222 w 307898"/>
                <a:gd name="connsiteY1" fmla="*/ 341883 h 371801"/>
                <a:gd name="connsiteX2" fmla="*/ 151576 w 307898"/>
                <a:gd name="connsiteY2" fmla="*/ 371703 h 371801"/>
                <a:gd name="connsiteX3" fmla="*/ 154094 w 307898"/>
                <a:gd name="connsiteY3" fmla="*/ 371703 h 371801"/>
                <a:gd name="connsiteX4" fmla="*/ 156611 w 307898"/>
                <a:gd name="connsiteY4" fmla="*/ 371703 h 371801"/>
                <a:gd name="connsiteX5" fmla="*/ 218578 w 307898"/>
                <a:gd name="connsiteY5" fmla="*/ 342077 h 371801"/>
                <a:gd name="connsiteX6" fmla="*/ 272799 w 307898"/>
                <a:gd name="connsiteY6" fmla="*/ 254936 h 371801"/>
                <a:gd name="connsiteX7" fmla="*/ 306881 w 307898"/>
                <a:gd name="connsiteY7" fmla="*/ 198197 h 371801"/>
                <a:gd name="connsiteX8" fmla="*/ 279190 w 307898"/>
                <a:gd name="connsiteY8" fmla="*/ 171474 h 371801"/>
                <a:gd name="connsiteX9" fmla="*/ 280932 w 307898"/>
                <a:gd name="connsiteY9" fmla="*/ 125386 h 371801"/>
                <a:gd name="connsiteX10" fmla="*/ 156998 w 307898"/>
                <a:gd name="connsiteY10" fmla="*/ 1452 h 371801"/>
                <a:gd name="connsiteX11" fmla="*/ 156998 w 307898"/>
                <a:gd name="connsiteY11" fmla="*/ 1452 h 371801"/>
                <a:gd name="connsiteX12" fmla="*/ 156805 w 307898"/>
                <a:gd name="connsiteY12" fmla="*/ 1452 h 371801"/>
                <a:gd name="connsiteX13" fmla="*/ 156611 w 307898"/>
                <a:gd name="connsiteY13" fmla="*/ 1452 h 371801"/>
                <a:gd name="connsiteX14" fmla="*/ 156611 w 307898"/>
                <a:gd name="connsiteY14" fmla="*/ 1452 h 371801"/>
                <a:gd name="connsiteX15" fmla="*/ 156611 w 307898"/>
                <a:gd name="connsiteY15" fmla="*/ 1452 h 371801"/>
                <a:gd name="connsiteX16" fmla="*/ 154287 w 307898"/>
                <a:gd name="connsiteY16" fmla="*/ 1452 h 371801"/>
                <a:gd name="connsiteX17" fmla="*/ 151964 w 307898"/>
                <a:gd name="connsiteY17" fmla="*/ 1452 h 371801"/>
                <a:gd name="connsiteX18" fmla="*/ 151964 w 307898"/>
                <a:gd name="connsiteY18" fmla="*/ 1452 h 371801"/>
                <a:gd name="connsiteX19" fmla="*/ 151964 w 307898"/>
                <a:gd name="connsiteY19" fmla="*/ 1452 h 371801"/>
                <a:gd name="connsiteX20" fmla="*/ 151770 w 307898"/>
                <a:gd name="connsiteY20" fmla="*/ 1452 h 371801"/>
                <a:gd name="connsiteX21" fmla="*/ 151576 w 307898"/>
                <a:gd name="connsiteY21" fmla="*/ 1452 h 371801"/>
                <a:gd name="connsiteX22" fmla="*/ 151576 w 307898"/>
                <a:gd name="connsiteY22" fmla="*/ 1452 h 371801"/>
                <a:gd name="connsiteX23" fmla="*/ 151576 w 307898"/>
                <a:gd name="connsiteY23" fmla="*/ 1452 h 371801"/>
                <a:gd name="connsiteX24" fmla="*/ 27642 w 307898"/>
                <a:gd name="connsiteY24" fmla="*/ 125386 h 371801"/>
                <a:gd name="connsiteX25" fmla="*/ 29385 w 307898"/>
                <a:gd name="connsiteY25" fmla="*/ 171474 h 371801"/>
                <a:gd name="connsiteX26" fmla="*/ 1694 w 307898"/>
                <a:gd name="connsiteY26" fmla="*/ 198197 h 371801"/>
                <a:gd name="connsiteX27" fmla="*/ 35388 w 307898"/>
                <a:gd name="connsiteY27" fmla="*/ 255130 h 37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7898" h="371801">
                  <a:moveTo>
                    <a:pt x="35388" y="255130"/>
                  </a:moveTo>
                  <a:cubicBezTo>
                    <a:pt x="48556" y="297538"/>
                    <a:pt x="69083" y="324649"/>
                    <a:pt x="89222" y="341883"/>
                  </a:cubicBezTo>
                  <a:cubicBezTo>
                    <a:pt x="120593" y="368798"/>
                    <a:pt x="150995" y="371703"/>
                    <a:pt x="151576" y="371703"/>
                  </a:cubicBezTo>
                  <a:cubicBezTo>
                    <a:pt x="152351" y="371703"/>
                    <a:pt x="153319" y="371703"/>
                    <a:pt x="154094" y="371703"/>
                  </a:cubicBezTo>
                  <a:cubicBezTo>
                    <a:pt x="154868" y="371703"/>
                    <a:pt x="155837" y="371703"/>
                    <a:pt x="156611" y="371703"/>
                  </a:cubicBezTo>
                  <a:cubicBezTo>
                    <a:pt x="157192" y="371703"/>
                    <a:pt x="187401" y="368798"/>
                    <a:pt x="218578" y="342077"/>
                  </a:cubicBezTo>
                  <a:cubicBezTo>
                    <a:pt x="238911" y="324842"/>
                    <a:pt x="259438" y="297732"/>
                    <a:pt x="272799" y="254936"/>
                  </a:cubicBezTo>
                  <a:cubicBezTo>
                    <a:pt x="273574" y="254936"/>
                    <a:pt x="300491" y="268685"/>
                    <a:pt x="306881" y="198197"/>
                  </a:cubicBezTo>
                  <a:cubicBezTo>
                    <a:pt x="309786" y="164890"/>
                    <a:pt x="282094" y="171668"/>
                    <a:pt x="279190" y="171474"/>
                  </a:cubicBezTo>
                  <a:cubicBezTo>
                    <a:pt x="279190" y="162954"/>
                    <a:pt x="280932" y="132358"/>
                    <a:pt x="280932" y="125386"/>
                  </a:cubicBezTo>
                  <a:cubicBezTo>
                    <a:pt x="280932" y="57029"/>
                    <a:pt x="225356" y="1452"/>
                    <a:pt x="156998" y="1452"/>
                  </a:cubicBezTo>
                  <a:lnTo>
                    <a:pt x="156998" y="1452"/>
                  </a:lnTo>
                  <a:lnTo>
                    <a:pt x="156805" y="1452"/>
                  </a:lnTo>
                  <a:lnTo>
                    <a:pt x="156611" y="1452"/>
                  </a:lnTo>
                  <a:lnTo>
                    <a:pt x="156611" y="1452"/>
                  </a:lnTo>
                  <a:lnTo>
                    <a:pt x="156611" y="1452"/>
                  </a:lnTo>
                  <a:cubicBezTo>
                    <a:pt x="155837" y="1452"/>
                    <a:pt x="155062" y="1452"/>
                    <a:pt x="154287" y="1452"/>
                  </a:cubicBezTo>
                  <a:cubicBezTo>
                    <a:pt x="153513" y="1452"/>
                    <a:pt x="152738" y="1452"/>
                    <a:pt x="151964" y="1452"/>
                  </a:cubicBezTo>
                  <a:lnTo>
                    <a:pt x="151964" y="1452"/>
                  </a:lnTo>
                  <a:lnTo>
                    <a:pt x="151964" y="1452"/>
                  </a:lnTo>
                  <a:lnTo>
                    <a:pt x="151770" y="1452"/>
                  </a:lnTo>
                  <a:lnTo>
                    <a:pt x="151576" y="1452"/>
                  </a:lnTo>
                  <a:lnTo>
                    <a:pt x="151576" y="1452"/>
                  </a:lnTo>
                  <a:lnTo>
                    <a:pt x="151576" y="1452"/>
                  </a:lnTo>
                  <a:cubicBezTo>
                    <a:pt x="83219" y="1452"/>
                    <a:pt x="27642" y="57029"/>
                    <a:pt x="27642" y="125386"/>
                  </a:cubicBezTo>
                  <a:cubicBezTo>
                    <a:pt x="27642" y="132358"/>
                    <a:pt x="29385" y="163147"/>
                    <a:pt x="29385" y="171474"/>
                  </a:cubicBezTo>
                  <a:cubicBezTo>
                    <a:pt x="26287" y="171668"/>
                    <a:pt x="-1405" y="164890"/>
                    <a:pt x="1694" y="198197"/>
                  </a:cubicBezTo>
                  <a:cubicBezTo>
                    <a:pt x="7697" y="268879"/>
                    <a:pt x="34614" y="255130"/>
                    <a:pt x="35388" y="255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2" name="PA-任意多边形: 形状 1614"/>
            <p:cNvSpPr/>
            <p:nvPr>
              <p:custDataLst>
                <p:tags r:id="rId22"/>
              </p:custDataLst>
            </p:nvPr>
          </p:nvSpPr>
          <p:spPr>
            <a:xfrm>
              <a:off x="2559913" y="16333935"/>
              <a:ext cx="487990" cy="224630"/>
            </a:xfrm>
            <a:custGeom>
              <a:avLst/>
              <a:gdLst>
                <a:gd name="connsiteX0" fmla="*/ 486150 w 487989"/>
                <a:gd name="connsiteY0" fmla="*/ 127902 h 224630"/>
                <a:gd name="connsiteX1" fmla="*/ 484599 w 487989"/>
                <a:gd name="connsiteY1" fmla="*/ 114540 h 224630"/>
                <a:gd name="connsiteX2" fmla="*/ 481501 w 487989"/>
                <a:gd name="connsiteY2" fmla="*/ 97886 h 224630"/>
                <a:gd name="connsiteX3" fmla="*/ 438705 w 487989"/>
                <a:gd name="connsiteY3" fmla="*/ 39599 h 224630"/>
                <a:gd name="connsiteX4" fmla="*/ 426503 w 487989"/>
                <a:gd name="connsiteY4" fmla="*/ 32436 h 224630"/>
                <a:gd name="connsiteX5" fmla="*/ 335687 w 487989"/>
                <a:gd name="connsiteY5" fmla="*/ 1452 h 224630"/>
                <a:gd name="connsiteX6" fmla="*/ 336655 w 487989"/>
                <a:gd name="connsiteY6" fmla="*/ 10937 h 224630"/>
                <a:gd name="connsiteX7" fmla="*/ 366864 w 487989"/>
                <a:gd name="connsiteY7" fmla="*/ 103309 h 224630"/>
                <a:gd name="connsiteX8" fmla="*/ 317290 w 487989"/>
                <a:gd name="connsiteY8" fmla="*/ 70389 h 224630"/>
                <a:gd name="connsiteX9" fmla="*/ 231117 w 487989"/>
                <a:gd name="connsiteY9" fmla="*/ 178248 h 224630"/>
                <a:gd name="connsiteX10" fmla="*/ 144947 w 487989"/>
                <a:gd name="connsiteY10" fmla="*/ 70391 h 224630"/>
                <a:gd name="connsiteX11" fmla="*/ 95369 w 487989"/>
                <a:gd name="connsiteY11" fmla="*/ 103311 h 224630"/>
                <a:gd name="connsiteX12" fmla="*/ 125582 w 487989"/>
                <a:gd name="connsiteY12" fmla="*/ 10939 h 224630"/>
                <a:gd name="connsiteX13" fmla="*/ 126550 w 487989"/>
                <a:gd name="connsiteY13" fmla="*/ 1454 h 224630"/>
                <a:gd name="connsiteX14" fmla="*/ 35730 w 487989"/>
                <a:gd name="connsiteY14" fmla="*/ 32438 h 224630"/>
                <a:gd name="connsiteX15" fmla="*/ 23528 w 487989"/>
                <a:gd name="connsiteY15" fmla="*/ 39601 h 224630"/>
                <a:gd name="connsiteX16" fmla="*/ 1452 w 487989"/>
                <a:gd name="connsiteY16" fmla="*/ 58383 h 224630"/>
                <a:gd name="connsiteX17" fmla="*/ 14237 w 487989"/>
                <a:gd name="connsiteY17" fmla="*/ 63998 h 224630"/>
                <a:gd name="connsiteX18" fmla="*/ 23336 w 487989"/>
                <a:gd name="connsiteY18" fmla="*/ 68839 h 224630"/>
                <a:gd name="connsiteX19" fmla="*/ 23336 w 487989"/>
                <a:gd name="connsiteY19" fmla="*/ 68839 h 224630"/>
                <a:gd name="connsiteX20" fmla="*/ 49864 w 487989"/>
                <a:gd name="connsiteY20" fmla="*/ 93628 h 224630"/>
                <a:gd name="connsiteX21" fmla="*/ 63809 w 487989"/>
                <a:gd name="connsiteY21" fmla="*/ 114736 h 224630"/>
                <a:gd name="connsiteX22" fmla="*/ 69424 w 487989"/>
                <a:gd name="connsiteY22" fmla="*/ 131196 h 224630"/>
                <a:gd name="connsiteX23" fmla="*/ 98471 w 487989"/>
                <a:gd name="connsiteY23" fmla="*/ 224146 h 224630"/>
                <a:gd name="connsiteX24" fmla="*/ 231119 w 487989"/>
                <a:gd name="connsiteY24" fmla="*/ 224146 h 224630"/>
                <a:gd name="connsiteX25" fmla="*/ 423409 w 487989"/>
                <a:gd name="connsiteY25" fmla="*/ 224146 h 224630"/>
                <a:gd name="connsiteX26" fmla="*/ 472403 w 487989"/>
                <a:gd name="connsiteY26" fmla="*/ 204007 h 224630"/>
                <a:gd name="connsiteX27" fmla="*/ 486733 w 487989"/>
                <a:gd name="connsiteY27" fmla="*/ 164888 h 224630"/>
                <a:gd name="connsiteX28" fmla="*/ 487118 w 487989"/>
                <a:gd name="connsiteY28" fmla="*/ 151333 h 224630"/>
                <a:gd name="connsiteX29" fmla="*/ 486150 w 487989"/>
                <a:gd name="connsiteY29" fmla="*/ 127902 h 22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7989" h="224630">
                  <a:moveTo>
                    <a:pt x="486150" y="127902"/>
                  </a:moveTo>
                  <a:cubicBezTo>
                    <a:pt x="485765" y="123450"/>
                    <a:pt x="485182" y="118994"/>
                    <a:pt x="484599" y="114540"/>
                  </a:cubicBezTo>
                  <a:cubicBezTo>
                    <a:pt x="484599" y="114540"/>
                    <a:pt x="482084" y="100214"/>
                    <a:pt x="481501" y="97886"/>
                  </a:cubicBezTo>
                  <a:cubicBezTo>
                    <a:pt x="475691" y="72519"/>
                    <a:pt x="460006" y="54122"/>
                    <a:pt x="438705" y="39599"/>
                  </a:cubicBezTo>
                  <a:cubicBezTo>
                    <a:pt x="434638" y="36888"/>
                    <a:pt x="430574" y="34564"/>
                    <a:pt x="426503" y="32436"/>
                  </a:cubicBezTo>
                  <a:cubicBezTo>
                    <a:pt x="421083" y="29531"/>
                    <a:pt x="337815" y="2223"/>
                    <a:pt x="335687" y="1452"/>
                  </a:cubicBezTo>
                  <a:cubicBezTo>
                    <a:pt x="336266" y="4357"/>
                    <a:pt x="336457" y="7455"/>
                    <a:pt x="336655" y="10937"/>
                  </a:cubicBezTo>
                  <a:cubicBezTo>
                    <a:pt x="348274" y="19072"/>
                    <a:pt x="382356" y="48505"/>
                    <a:pt x="366864" y="103309"/>
                  </a:cubicBezTo>
                  <a:cubicBezTo>
                    <a:pt x="366864" y="103309"/>
                    <a:pt x="342269" y="74068"/>
                    <a:pt x="317290" y="70389"/>
                  </a:cubicBezTo>
                  <a:cubicBezTo>
                    <a:pt x="293470" y="111829"/>
                    <a:pt x="252998" y="164501"/>
                    <a:pt x="231117" y="178248"/>
                  </a:cubicBezTo>
                  <a:cubicBezTo>
                    <a:pt x="209235" y="164503"/>
                    <a:pt x="168763" y="112025"/>
                    <a:pt x="144947" y="70391"/>
                  </a:cubicBezTo>
                  <a:cubicBezTo>
                    <a:pt x="119966" y="74070"/>
                    <a:pt x="95369" y="103311"/>
                    <a:pt x="95369" y="103311"/>
                  </a:cubicBezTo>
                  <a:cubicBezTo>
                    <a:pt x="79877" y="48315"/>
                    <a:pt x="113963" y="19074"/>
                    <a:pt x="125582" y="10939"/>
                  </a:cubicBezTo>
                  <a:cubicBezTo>
                    <a:pt x="125775" y="7455"/>
                    <a:pt x="125967" y="4359"/>
                    <a:pt x="126550" y="1454"/>
                  </a:cubicBezTo>
                  <a:cubicBezTo>
                    <a:pt x="124416" y="2225"/>
                    <a:pt x="41148" y="29533"/>
                    <a:pt x="35730" y="32438"/>
                  </a:cubicBezTo>
                  <a:cubicBezTo>
                    <a:pt x="31468" y="34568"/>
                    <a:pt x="27401" y="36890"/>
                    <a:pt x="23528" y="39601"/>
                  </a:cubicBezTo>
                  <a:cubicBezTo>
                    <a:pt x="15203" y="45217"/>
                    <a:pt x="7843" y="51413"/>
                    <a:pt x="1452" y="58383"/>
                  </a:cubicBezTo>
                  <a:cubicBezTo>
                    <a:pt x="6491" y="60517"/>
                    <a:pt x="10749" y="62453"/>
                    <a:pt x="14237" y="63998"/>
                  </a:cubicBezTo>
                  <a:cubicBezTo>
                    <a:pt x="15590" y="64581"/>
                    <a:pt x="19657" y="66518"/>
                    <a:pt x="23336" y="68839"/>
                  </a:cubicBezTo>
                  <a:lnTo>
                    <a:pt x="23336" y="68839"/>
                  </a:lnTo>
                  <a:cubicBezTo>
                    <a:pt x="32050" y="74070"/>
                    <a:pt x="40571" y="82009"/>
                    <a:pt x="49864" y="93628"/>
                  </a:cubicBezTo>
                  <a:cubicBezTo>
                    <a:pt x="59161" y="105441"/>
                    <a:pt x="62257" y="111056"/>
                    <a:pt x="63809" y="114736"/>
                  </a:cubicBezTo>
                  <a:cubicBezTo>
                    <a:pt x="66130" y="119962"/>
                    <a:pt x="68067" y="125580"/>
                    <a:pt x="69424" y="131196"/>
                  </a:cubicBezTo>
                  <a:cubicBezTo>
                    <a:pt x="77364" y="155402"/>
                    <a:pt x="90528" y="195678"/>
                    <a:pt x="98471" y="224146"/>
                  </a:cubicBezTo>
                  <a:cubicBezTo>
                    <a:pt x="142621" y="224146"/>
                    <a:pt x="186966" y="224146"/>
                    <a:pt x="231119" y="224146"/>
                  </a:cubicBezTo>
                  <a:cubicBezTo>
                    <a:pt x="295216" y="224146"/>
                    <a:pt x="359312" y="224146"/>
                    <a:pt x="423409" y="224146"/>
                  </a:cubicBezTo>
                  <a:cubicBezTo>
                    <a:pt x="442580" y="224146"/>
                    <a:pt x="458848" y="218337"/>
                    <a:pt x="472403" y="204007"/>
                  </a:cubicBezTo>
                  <a:cubicBezTo>
                    <a:pt x="482860" y="192773"/>
                    <a:pt x="485958" y="179412"/>
                    <a:pt x="486733" y="164888"/>
                  </a:cubicBezTo>
                  <a:cubicBezTo>
                    <a:pt x="486927" y="162373"/>
                    <a:pt x="487118" y="151333"/>
                    <a:pt x="487118" y="151333"/>
                  </a:cubicBezTo>
                  <a:cubicBezTo>
                    <a:pt x="487118" y="151333"/>
                    <a:pt x="486150" y="128095"/>
                    <a:pt x="486150" y="127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3" name="PA-任意多边形: 形状 1615"/>
            <p:cNvSpPr/>
            <p:nvPr>
              <p:custDataLst>
                <p:tags r:id="rId23"/>
              </p:custDataLst>
            </p:nvPr>
          </p:nvSpPr>
          <p:spPr>
            <a:xfrm>
              <a:off x="2617424" y="15928438"/>
              <a:ext cx="346628" cy="517037"/>
            </a:xfrm>
            <a:custGeom>
              <a:avLst/>
              <a:gdLst>
                <a:gd name="connsiteX0" fmla="*/ 22756 w 346627"/>
                <a:gd name="connsiteY0" fmla="*/ 271977 h 517036"/>
                <a:gd name="connsiteX1" fmla="*/ 26046 w 346627"/>
                <a:gd name="connsiteY1" fmla="*/ 292310 h 517036"/>
                <a:gd name="connsiteX2" fmla="*/ 25466 w 346627"/>
                <a:gd name="connsiteY2" fmla="*/ 298700 h 517036"/>
                <a:gd name="connsiteX3" fmla="*/ 8809 w 346627"/>
                <a:gd name="connsiteY3" fmla="*/ 328715 h 517036"/>
                <a:gd name="connsiteX4" fmla="*/ 90724 w 346627"/>
                <a:gd name="connsiteY4" fmla="*/ 364927 h 517036"/>
                <a:gd name="connsiteX5" fmla="*/ 117834 w 346627"/>
                <a:gd name="connsiteY5" fmla="*/ 368994 h 517036"/>
                <a:gd name="connsiteX6" fmla="*/ 127131 w 346627"/>
                <a:gd name="connsiteY6" fmla="*/ 370737 h 517036"/>
                <a:gd name="connsiteX7" fmla="*/ 112218 w 346627"/>
                <a:gd name="connsiteY7" fmla="*/ 414501 h 517036"/>
                <a:gd name="connsiteX8" fmla="*/ 173606 w 346627"/>
                <a:gd name="connsiteY8" fmla="*/ 517331 h 517036"/>
                <a:gd name="connsiteX9" fmla="*/ 173992 w 346627"/>
                <a:gd name="connsiteY9" fmla="*/ 517331 h 517036"/>
                <a:gd name="connsiteX10" fmla="*/ 235376 w 346627"/>
                <a:gd name="connsiteY10" fmla="*/ 414501 h 517036"/>
                <a:gd name="connsiteX11" fmla="*/ 220467 w 346627"/>
                <a:gd name="connsiteY11" fmla="*/ 370737 h 517036"/>
                <a:gd name="connsiteX12" fmla="*/ 229764 w 346627"/>
                <a:gd name="connsiteY12" fmla="*/ 368994 h 517036"/>
                <a:gd name="connsiteX13" fmla="*/ 256874 w 346627"/>
                <a:gd name="connsiteY13" fmla="*/ 364927 h 517036"/>
                <a:gd name="connsiteX14" fmla="*/ 338787 w 346627"/>
                <a:gd name="connsiteY14" fmla="*/ 328715 h 517036"/>
                <a:gd name="connsiteX15" fmla="*/ 322133 w 346627"/>
                <a:gd name="connsiteY15" fmla="*/ 298700 h 517036"/>
                <a:gd name="connsiteX16" fmla="*/ 321550 w 346627"/>
                <a:gd name="connsiteY16" fmla="*/ 292310 h 517036"/>
                <a:gd name="connsiteX17" fmla="*/ 324844 w 346627"/>
                <a:gd name="connsiteY17" fmla="*/ 271977 h 517036"/>
                <a:gd name="connsiteX18" fmla="*/ 331039 w 346627"/>
                <a:gd name="connsiteY18" fmla="*/ 251450 h 517036"/>
                <a:gd name="connsiteX19" fmla="*/ 346531 w 346627"/>
                <a:gd name="connsiteY19" fmla="*/ 178446 h 517036"/>
                <a:gd name="connsiteX20" fmla="*/ 174185 w 346627"/>
                <a:gd name="connsiteY20" fmla="*/ 1452 h 517036"/>
                <a:gd name="connsiteX21" fmla="*/ 174185 w 346627"/>
                <a:gd name="connsiteY21" fmla="*/ 1452 h 517036"/>
                <a:gd name="connsiteX22" fmla="*/ 173992 w 346627"/>
                <a:gd name="connsiteY22" fmla="*/ 1452 h 517036"/>
                <a:gd name="connsiteX23" fmla="*/ 173798 w 346627"/>
                <a:gd name="connsiteY23" fmla="*/ 1452 h 517036"/>
                <a:gd name="connsiteX24" fmla="*/ 173798 w 346627"/>
                <a:gd name="connsiteY24" fmla="*/ 1452 h 517036"/>
                <a:gd name="connsiteX25" fmla="*/ 1452 w 346627"/>
                <a:gd name="connsiteY25" fmla="*/ 178446 h 517036"/>
                <a:gd name="connsiteX26" fmla="*/ 16944 w 346627"/>
                <a:gd name="connsiteY26" fmla="*/ 251450 h 517036"/>
                <a:gd name="connsiteX27" fmla="*/ 22756 w 346627"/>
                <a:gd name="connsiteY27" fmla="*/ 271977 h 51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6627" h="517036">
                  <a:moveTo>
                    <a:pt x="22756" y="271977"/>
                  </a:moveTo>
                  <a:cubicBezTo>
                    <a:pt x="24692" y="279142"/>
                    <a:pt x="26046" y="285919"/>
                    <a:pt x="26046" y="292310"/>
                  </a:cubicBezTo>
                  <a:cubicBezTo>
                    <a:pt x="26046" y="294440"/>
                    <a:pt x="25852" y="296570"/>
                    <a:pt x="25466" y="298700"/>
                  </a:cubicBezTo>
                  <a:cubicBezTo>
                    <a:pt x="23724" y="304703"/>
                    <a:pt x="10943" y="325230"/>
                    <a:pt x="8809" y="328715"/>
                  </a:cubicBezTo>
                  <a:cubicBezTo>
                    <a:pt x="31468" y="353115"/>
                    <a:pt x="61291" y="358731"/>
                    <a:pt x="90724" y="364927"/>
                  </a:cubicBezTo>
                  <a:cubicBezTo>
                    <a:pt x="99438" y="366670"/>
                    <a:pt x="108345" y="367832"/>
                    <a:pt x="117834" y="368994"/>
                  </a:cubicBezTo>
                  <a:cubicBezTo>
                    <a:pt x="120932" y="369577"/>
                    <a:pt x="124029" y="370160"/>
                    <a:pt x="127131" y="370737"/>
                  </a:cubicBezTo>
                  <a:lnTo>
                    <a:pt x="112218" y="414501"/>
                  </a:lnTo>
                  <a:cubicBezTo>
                    <a:pt x="112218" y="414501"/>
                    <a:pt x="111833" y="478404"/>
                    <a:pt x="173606" y="517331"/>
                  </a:cubicBezTo>
                  <a:lnTo>
                    <a:pt x="173992" y="517331"/>
                  </a:lnTo>
                  <a:cubicBezTo>
                    <a:pt x="235765" y="478404"/>
                    <a:pt x="235376" y="414501"/>
                    <a:pt x="235376" y="414501"/>
                  </a:cubicBezTo>
                  <a:lnTo>
                    <a:pt x="220467" y="370737"/>
                  </a:lnTo>
                  <a:cubicBezTo>
                    <a:pt x="223565" y="370158"/>
                    <a:pt x="226662" y="369575"/>
                    <a:pt x="229764" y="368994"/>
                  </a:cubicBezTo>
                  <a:cubicBezTo>
                    <a:pt x="239249" y="367832"/>
                    <a:pt x="248160" y="366672"/>
                    <a:pt x="256874" y="364927"/>
                  </a:cubicBezTo>
                  <a:cubicBezTo>
                    <a:pt x="286309" y="358731"/>
                    <a:pt x="316324" y="353115"/>
                    <a:pt x="338787" y="328715"/>
                  </a:cubicBezTo>
                  <a:cubicBezTo>
                    <a:pt x="336657" y="325230"/>
                    <a:pt x="323878" y="304703"/>
                    <a:pt x="322133" y="298700"/>
                  </a:cubicBezTo>
                  <a:cubicBezTo>
                    <a:pt x="321748" y="296570"/>
                    <a:pt x="321550" y="294440"/>
                    <a:pt x="321550" y="292310"/>
                  </a:cubicBezTo>
                  <a:cubicBezTo>
                    <a:pt x="321550" y="285919"/>
                    <a:pt x="322716" y="279142"/>
                    <a:pt x="324844" y="271977"/>
                  </a:cubicBezTo>
                  <a:cubicBezTo>
                    <a:pt x="326781" y="265199"/>
                    <a:pt x="328911" y="258422"/>
                    <a:pt x="331039" y="251450"/>
                  </a:cubicBezTo>
                  <a:cubicBezTo>
                    <a:pt x="341111" y="229181"/>
                    <a:pt x="346531" y="204588"/>
                    <a:pt x="346531" y="178446"/>
                  </a:cubicBezTo>
                  <a:cubicBezTo>
                    <a:pt x="346531" y="81816"/>
                    <a:pt x="269655" y="3195"/>
                    <a:pt x="174185" y="1452"/>
                  </a:cubicBezTo>
                  <a:lnTo>
                    <a:pt x="174185" y="1452"/>
                  </a:lnTo>
                  <a:lnTo>
                    <a:pt x="173992" y="1452"/>
                  </a:lnTo>
                  <a:lnTo>
                    <a:pt x="173798" y="1452"/>
                  </a:lnTo>
                  <a:lnTo>
                    <a:pt x="173798" y="1452"/>
                  </a:lnTo>
                  <a:cubicBezTo>
                    <a:pt x="78328" y="3195"/>
                    <a:pt x="1452" y="81816"/>
                    <a:pt x="1452" y="178446"/>
                  </a:cubicBezTo>
                  <a:cubicBezTo>
                    <a:pt x="1452" y="204394"/>
                    <a:pt x="7068" y="229181"/>
                    <a:pt x="16944" y="251450"/>
                  </a:cubicBezTo>
                  <a:cubicBezTo>
                    <a:pt x="18691" y="258422"/>
                    <a:pt x="20819" y="265199"/>
                    <a:pt x="22756" y="2719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44" name="PA-386-386691-Paper printer-431929"/>
          <p:cNvGrpSpPr/>
          <p:nvPr>
            <p:custDataLst>
              <p:tags r:id="rId24"/>
            </p:custDataLst>
          </p:nvPr>
        </p:nvGrpSpPr>
        <p:grpSpPr>
          <a:xfrm>
            <a:off x="5340885" y="2351765"/>
            <a:ext cx="307778" cy="301178"/>
            <a:chOff x="12189768" y="22398082"/>
            <a:chExt cx="1526977" cy="1494234"/>
          </a:xfrm>
          <a:solidFill>
            <a:srgbClr val="878787"/>
          </a:solidFill>
        </p:grpSpPr>
        <p:sp>
          <p:nvSpPr>
            <p:cNvPr id="45" name="PA-任意多边形: 形状 1553"/>
            <p:cNvSpPr/>
            <p:nvPr>
              <p:custDataLst>
                <p:tags r:id="rId25"/>
              </p:custDataLst>
            </p:nvPr>
          </p:nvSpPr>
          <p:spPr>
            <a:xfrm>
              <a:off x="12189768" y="22398082"/>
              <a:ext cx="1526977" cy="1494234"/>
            </a:xfrm>
            <a:custGeom>
              <a:avLst/>
              <a:gdLst>
                <a:gd name="connsiteX0" fmla="*/ 1327449 w 1526976"/>
                <a:gd name="connsiteY0" fmla="*/ 411233 h 1494234"/>
                <a:gd name="connsiteX1" fmla="*/ 1327449 w 1526976"/>
                <a:gd name="connsiteY1" fmla="*/ 250713 h 1494234"/>
                <a:gd name="connsiteX2" fmla="*/ 1277752 w 1526976"/>
                <a:gd name="connsiteY2" fmla="*/ 201016 h 1494234"/>
                <a:gd name="connsiteX3" fmla="*/ 1128665 w 1526976"/>
                <a:gd name="connsiteY3" fmla="*/ 201016 h 1494234"/>
                <a:gd name="connsiteX4" fmla="*/ 1128665 w 1526976"/>
                <a:gd name="connsiteY4" fmla="*/ 51929 h 1494234"/>
                <a:gd name="connsiteX5" fmla="*/ 1078968 w 1526976"/>
                <a:gd name="connsiteY5" fmla="*/ 2232 h 1494234"/>
                <a:gd name="connsiteX6" fmla="*/ 449494 w 1526976"/>
                <a:gd name="connsiteY6" fmla="*/ 2232 h 1494234"/>
                <a:gd name="connsiteX7" fmla="*/ 399797 w 1526976"/>
                <a:gd name="connsiteY7" fmla="*/ 51929 h 1494234"/>
                <a:gd name="connsiteX8" fmla="*/ 399797 w 1526976"/>
                <a:gd name="connsiteY8" fmla="*/ 201016 h 1494234"/>
                <a:gd name="connsiteX9" fmla="*/ 250710 w 1526976"/>
                <a:gd name="connsiteY9" fmla="*/ 201016 h 1494234"/>
                <a:gd name="connsiteX10" fmla="*/ 201013 w 1526976"/>
                <a:gd name="connsiteY10" fmla="*/ 250713 h 1494234"/>
                <a:gd name="connsiteX11" fmla="*/ 201013 w 1526976"/>
                <a:gd name="connsiteY11" fmla="*/ 411233 h 1494234"/>
                <a:gd name="connsiteX12" fmla="*/ 2232 w 1526976"/>
                <a:gd name="connsiteY12" fmla="*/ 677266 h 1494234"/>
                <a:gd name="connsiteX13" fmla="*/ 2232 w 1526976"/>
                <a:gd name="connsiteY13" fmla="*/ 1244626 h 1494234"/>
                <a:gd name="connsiteX14" fmla="*/ 151320 w 1526976"/>
                <a:gd name="connsiteY14" fmla="*/ 1393713 h 1494234"/>
                <a:gd name="connsiteX15" fmla="*/ 201016 w 1526976"/>
                <a:gd name="connsiteY15" fmla="*/ 1393713 h 1494234"/>
                <a:gd name="connsiteX16" fmla="*/ 201016 w 1526976"/>
                <a:gd name="connsiteY16" fmla="*/ 1443410 h 1494234"/>
                <a:gd name="connsiteX17" fmla="*/ 250713 w 1526976"/>
                <a:gd name="connsiteY17" fmla="*/ 1493106 h 1494234"/>
                <a:gd name="connsiteX18" fmla="*/ 300410 w 1526976"/>
                <a:gd name="connsiteY18" fmla="*/ 1443410 h 1494234"/>
                <a:gd name="connsiteX19" fmla="*/ 300410 w 1526976"/>
                <a:gd name="connsiteY19" fmla="*/ 1393713 h 1494234"/>
                <a:gd name="connsiteX20" fmla="*/ 399800 w 1526976"/>
                <a:gd name="connsiteY20" fmla="*/ 1393713 h 1494234"/>
                <a:gd name="connsiteX21" fmla="*/ 399800 w 1526976"/>
                <a:gd name="connsiteY21" fmla="*/ 1443410 h 1494234"/>
                <a:gd name="connsiteX22" fmla="*/ 449497 w 1526976"/>
                <a:gd name="connsiteY22" fmla="*/ 1493106 h 1494234"/>
                <a:gd name="connsiteX23" fmla="*/ 1078974 w 1526976"/>
                <a:gd name="connsiteY23" fmla="*/ 1493106 h 1494234"/>
                <a:gd name="connsiteX24" fmla="*/ 1128671 w 1526976"/>
                <a:gd name="connsiteY24" fmla="*/ 1443410 h 1494234"/>
                <a:gd name="connsiteX25" fmla="*/ 1128671 w 1526976"/>
                <a:gd name="connsiteY25" fmla="*/ 1393713 h 1494234"/>
                <a:gd name="connsiteX26" fmla="*/ 1228061 w 1526976"/>
                <a:gd name="connsiteY26" fmla="*/ 1393713 h 1494234"/>
                <a:gd name="connsiteX27" fmla="*/ 1228061 w 1526976"/>
                <a:gd name="connsiteY27" fmla="*/ 1443410 h 1494234"/>
                <a:gd name="connsiteX28" fmla="*/ 1277758 w 1526976"/>
                <a:gd name="connsiteY28" fmla="*/ 1493106 h 1494234"/>
                <a:gd name="connsiteX29" fmla="*/ 1327455 w 1526976"/>
                <a:gd name="connsiteY29" fmla="*/ 1443410 h 1494234"/>
                <a:gd name="connsiteX30" fmla="*/ 1327455 w 1526976"/>
                <a:gd name="connsiteY30" fmla="*/ 1393713 h 1494234"/>
                <a:gd name="connsiteX31" fmla="*/ 1377151 w 1526976"/>
                <a:gd name="connsiteY31" fmla="*/ 1393713 h 1494234"/>
                <a:gd name="connsiteX32" fmla="*/ 1526238 w 1526976"/>
                <a:gd name="connsiteY32" fmla="*/ 1244626 h 1494234"/>
                <a:gd name="connsiteX33" fmla="*/ 1526238 w 1526976"/>
                <a:gd name="connsiteY33" fmla="*/ 677266 h 1494234"/>
                <a:gd name="connsiteX34" fmla="*/ 1327449 w 1526976"/>
                <a:gd name="connsiteY34" fmla="*/ 411233 h 1494234"/>
                <a:gd name="connsiteX35" fmla="*/ 1128668 w 1526976"/>
                <a:gd name="connsiteY35" fmla="*/ 300407 h 1494234"/>
                <a:gd name="connsiteX36" fmla="*/ 1228058 w 1526976"/>
                <a:gd name="connsiteY36" fmla="*/ 300407 h 1494234"/>
                <a:gd name="connsiteX37" fmla="*/ 1228058 w 1526976"/>
                <a:gd name="connsiteY37" fmla="*/ 399797 h 1494234"/>
                <a:gd name="connsiteX38" fmla="*/ 1128668 w 1526976"/>
                <a:gd name="connsiteY38" fmla="*/ 399797 h 1494234"/>
                <a:gd name="connsiteX39" fmla="*/ 1128668 w 1526976"/>
                <a:gd name="connsiteY39" fmla="*/ 300407 h 1494234"/>
                <a:gd name="connsiteX40" fmla="*/ 499190 w 1526976"/>
                <a:gd name="connsiteY40" fmla="*/ 101626 h 1494234"/>
                <a:gd name="connsiteX41" fmla="*/ 1029278 w 1526976"/>
                <a:gd name="connsiteY41" fmla="*/ 101626 h 1494234"/>
                <a:gd name="connsiteX42" fmla="*/ 1029278 w 1526976"/>
                <a:gd name="connsiteY42" fmla="*/ 399797 h 1494234"/>
                <a:gd name="connsiteX43" fmla="*/ 499190 w 1526976"/>
                <a:gd name="connsiteY43" fmla="*/ 399797 h 1494234"/>
                <a:gd name="connsiteX44" fmla="*/ 499190 w 1526976"/>
                <a:gd name="connsiteY44" fmla="*/ 101626 h 1494234"/>
                <a:gd name="connsiteX45" fmla="*/ 300407 w 1526976"/>
                <a:gd name="connsiteY45" fmla="*/ 300407 h 1494234"/>
                <a:gd name="connsiteX46" fmla="*/ 399797 w 1526976"/>
                <a:gd name="connsiteY46" fmla="*/ 300407 h 1494234"/>
                <a:gd name="connsiteX47" fmla="*/ 399797 w 1526976"/>
                <a:gd name="connsiteY47" fmla="*/ 399797 h 1494234"/>
                <a:gd name="connsiteX48" fmla="*/ 300407 w 1526976"/>
                <a:gd name="connsiteY48" fmla="*/ 399797 h 1494234"/>
                <a:gd name="connsiteX49" fmla="*/ 300407 w 1526976"/>
                <a:gd name="connsiteY49" fmla="*/ 300407 h 1494234"/>
                <a:gd name="connsiteX50" fmla="*/ 399797 w 1526976"/>
                <a:gd name="connsiteY50" fmla="*/ 1095539 h 1494234"/>
                <a:gd name="connsiteX51" fmla="*/ 350103 w 1526976"/>
                <a:gd name="connsiteY51" fmla="*/ 1095539 h 1494234"/>
                <a:gd name="connsiteX52" fmla="*/ 300407 w 1526976"/>
                <a:gd name="connsiteY52" fmla="*/ 1045842 h 1494234"/>
                <a:gd name="connsiteX53" fmla="*/ 300407 w 1526976"/>
                <a:gd name="connsiteY53" fmla="*/ 946452 h 1494234"/>
                <a:gd name="connsiteX54" fmla="*/ 350103 w 1526976"/>
                <a:gd name="connsiteY54" fmla="*/ 896755 h 1494234"/>
                <a:gd name="connsiteX55" fmla="*/ 399800 w 1526976"/>
                <a:gd name="connsiteY55" fmla="*/ 896755 h 1494234"/>
                <a:gd name="connsiteX56" fmla="*/ 399800 w 1526976"/>
                <a:gd name="connsiteY56" fmla="*/ 1095539 h 1494234"/>
                <a:gd name="connsiteX57" fmla="*/ 1029275 w 1526976"/>
                <a:gd name="connsiteY57" fmla="*/ 1393710 h 1494234"/>
                <a:gd name="connsiteX58" fmla="*/ 499190 w 1526976"/>
                <a:gd name="connsiteY58" fmla="*/ 1393710 h 1494234"/>
                <a:gd name="connsiteX59" fmla="*/ 499190 w 1526976"/>
                <a:gd name="connsiteY59" fmla="*/ 896755 h 1494234"/>
                <a:gd name="connsiteX60" fmla="*/ 1029278 w 1526976"/>
                <a:gd name="connsiteY60" fmla="*/ 896755 h 1494234"/>
                <a:gd name="connsiteX61" fmla="*/ 1029278 w 1526976"/>
                <a:gd name="connsiteY61" fmla="*/ 1393710 h 1494234"/>
                <a:gd name="connsiteX62" fmla="*/ 1426842 w 1526976"/>
                <a:gd name="connsiteY62" fmla="*/ 1244626 h 1494234"/>
                <a:gd name="connsiteX63" fmla="*/ 1377145 w 1526976"/>
                <a:gd name="connsiteY63" fmla="*/ 1294323 h 1494234"/>
                <a:gd name="connsiteX64" fmla="*/ 1128668 w 1526976"/>
                <a:gd name="connsiteY64" fmla="*/ 1294323 h 1494234"/>
                <a:gd name="connsiteX65" fmla="*/ 1128668 w 1526976"/>
                <a:gd name="connsiteY65" fmla="*/ 1194932 h 1494234"/>
                <a:gd name="connsiteX66" fmla="*/ 1178365 w 1526976"/>
                <a:gd name="connsiteY66" fmla="*/ 1194932 h 1494234"/>
                <a:gd name="connsiteX67" fmla="*/ 1327452 w 1526976"/>
                <a:gd name="connsiteY67" fmla="*/ 1045845 h 1494234"/>
                <a:gd name="connsiteX68" fmla="*/ 1327452 w 1526976"/>
                <a:gd name="connsiteY68" fmla="*/ 946455 h 1494234"/>
                <a:gd name="connsiteX69" fmla="*/ 1178365 w 1526976"/>
                <a:gd name="connsiteY69" fmla="*/ 797368 h 1494234"/>
                <a:gd name="connsiteX70" fmla="*/ 350103 w 1526976"/>
                <a:gd name="connsiteY70" fmla="*/ 797368 h 1494234"/>
                <a:gd name="connsiteX71" fmla="*/ 201016 w 1526976"/>
                <a:gd name="connsiteY71" fmla="*/ 946455 h 1494234"/>
                <a:gd name="connsiteX72" fmla="*/ 201016 w 1526976"/>
                <a:gd name="connsiteY72" fmla="*/ 1045845 h 1494234"/>
                <a:gd name="connsiteX73" fmla="*/ 350103 w 1526976"/>
                <a:gd name="connsiteY73" fmla="*/ 1194932 h 1494234"/>
                <a:gd name="connsiteX74" fmla="*/ 399800 w 1526976"/>
                <a:gd name="connsiteY74" fmla="*/ 1194932 h 1494234"/>
                <a:gd name="connsiteX75" fmla="*/ 399800 w 1526976"/>
                <a:gd name="connsiteY75" fmla="*/ 1294323 h 1494234"/>
                <a:gd name="connsiteX76" fmla="*/ 151320 w 1526976"/>
                <a:gd name="connsiteY76" fmla="*/ 1294323 h 1494234"/>
                <a:gd name="connsiteX77" fmla="*/ 101623 w 1526976"/>
                <a:gd name="connsiteY77" fmla="*/ 1244626 h 1494234"/>
                <a:gd name="connsiteX78" fmla="*/ 101623 w 1526976"/>
                <a:gd name="connsiteY78" fmla="*/ 677266 h 1494234"/>
                <a:gd name="connsiteX79" fmla="*/ 279699 w 1526976"/>
                <a:gd name="connsiteY79" fmla="*/ 499190 h 1494234"/>
                <a:gd name="connsiteX80" fmla="*/ 1248763 w 1526976"/>
                <a:gd name="connsiteY80" fmla="*/ 499190 h 1494234"/>
                <a:gd name="connsiteX81" fmla="*/ 1426839 w 1526976"/>
                <a:gd name="connsiteY81" fmla="*/ 677266 h 1494234"/>
                <a:gd name="connsiteX82" fmla="*/ 1426839 w 1526976"/>
                <a:gd name="connsiteY82" fmla="*/ 1244626 h 1494234"/>
                <a:gd name="connsiteX83" fmla="*/ 1128668 w 1526976"/>
                <a:gd name="connsiteY83" fmla="*/ 1095539 h 1494234"/>
                <a:gd name="connsiteX84" fmla="*/ 1128668 w 1526976"/>
                <a:gd name="connsiteY84" fmla="*/ 896755 h 1494234"/>
                <a:gd name="connsiteX85" fmla="*/ 1178365 w 1526976"/>
                <a:gd name="connsiteY85" fmla="*/ 896755 h 1494234"/>
                <a:gd name="connsiteX86" fmla="*/ 1228061 w 1526976"/>
                <a:gd name="connsiteY86" fmla="*/ 946452 h 1494234"/>
                <a:gd name="connsiteX87" fmla="*/ 1228061 w 1526976"/>
                <a:gd name="connsiteY87" fmla="*/ 1045842 h 1494234"/>
                <a:gd name="connsiteX88" fmla="*/ 1178365 w 1526976"/>
                <a:gd name="connsiteY88" fmla="*/ 1095539 h 1494234"/>
                <a:gd name="connsiteX89" fmla="*/ 1128668 w 1526976"/>
                <a:gd name="connsiteY89" fmla="*/ 1095539 h 1494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526976" h="1494234">
                  <a:moveTo>
                    <a:pt x="1327449" y="411233"/>
                  </a:moveTo>
                  <a:lnTo>
                    <a:pt x="1327449" y="250713"/>
                  </a:lnTo>
                  <a:cubicBezTo>
                    <a:pt x="1327449" y="223269"/>
                    <a:pt x="1305199" y="201016"/>
                    <a:pt x="1277752" y="201016"/>
                  </a:cubicBezTo>
                  <a:lnTo>
                    <a:pt x="1128665" y="201016"/>
                  </a:lnTo>
                  <a:lnTo>
                    <a:pt x="1128665" y="51929"/>
                  </a:lnTo>
                  <a:cubicBezTo>
                    <a:pt x="1128665" y="24485"/>
                    <a:pt x="1106415" y="2232"/>
                    <a:pt x="1078968" y="2232"/>
                  </a:cubicBezTo>
                  <a:lnTo>
                    <a:pt x="449494" y="2232"/>
                  </a:lnTo>
                  <a:cubicBezTo>
                    <a:pt x="422050" y="2232"/>
                    <a:pt x="399797" y="24482"/>
                    <a:pt x="399797" y="51929"/>
                  </a:cubicBezTo>
                  <a:lnTo>
                    <a:pt x="399797" y="201016"/>
                  </a:lnTo>
                  <a:lnTo>
                    <a:pt x="250710" y="201016"/>
                  </a:lnTo>
                  <a:cubicBezTo>
                    <a:pt x="223266" y="201016"/>
                    <a:pt x="201013" y="223266"/>
                    <a:pt x="201013" y="250713"/>
                  </a:cubicBezTo>
                  <a:lnTo>
                    <a:pt x="201013" y="411233"/>
                  </a:lnTo>
                  <a:cubicBezTo>
                    <a:pt x="86234" y="445243"/>
                    <a:pt x="2232" y="551599"/>
                    <a:pt x="2232" y="677266"/>
                  </a:cubicBezTo>
                  <a:lnTo>
                    <a:pt x="2232" y="1244626"/>
                  </a:lnTo>
                  <a:cubicBezTo>
                    <a:pt x="2232" y="1326833"/>
                    <a:pt x="69113" y="1393713"/>
                    <a:pt x="151320" y="1393713"/>
                  </a:cubicBezTo>
                  <a:lnTo>
                    <a:pt x="201016" y="1393713"/>
                  </a:lnTo>
                  <a:lnTo>
                    <a:pt x="201016" y="1443410"/>
                  </a:lnTo>
                  <a:cubicBezTo>
                    <a:pt x="201016" y="1470854"/>
                    <a:pt x="223266" y="1493106"/>
                    <a:pt x="250713" y="1493106"/>
                  </a:cubicBezTo>
                  <a:cubicBezTo>
                    <a:pt x="278160" y="1493106"/>
                    <a:pt x="300410" y="1470857"/>
                    <a:pt x="300410" y="1443410"/>
                  </a:cubicBezTo>
                  <a:lnTo>
                    <a:pt x="300410" y="1393713"/>
                  </a:lnTo>
                  <a:lnTo>
                    <a:pt x="399800" y="1393713"/>
                  </a:lnTo>
                  <a:lnTo>
                    <a:pt x="399800" y="1443410"/>
                  </a:lnTo>
                  <a:cubicBezTo>
                    <a:pt x="399800" y="1470854"/>
                    <a:pt x="422050" y="1493106"/>
                    <a:pt x="449497" y="1493106"/>
                  </a:cubicBezTo>
                  <a:lnTo>
                    <a:pt x="1078974" y="1493106"/>
                  </a:lnTo>
                  <a:cubicBezTo>
                    <a:pt x="1106418" y="1493106"/>
                    <a:pt x="1128671" y="1470857"/>
                    <a:pt x="1128671" y="1443410"/>
                  </a:cubicBezTo>
                  <a:lnTo>
                    <a:pt x="1128671" y="1393713"/>
                  </a:lnTo>
                  <a:lnTo>
                    <a:pt x="1228061" y="1393713"/>
                  </a:lnTo>
                  <a:lnTo>
                    <a:pt x="1228061" y="1443410"/>
                  </a:lnTo>
                  <a:cubicBezTo>
                    <a:pt x="1228061" y="1470854"/>
                    <a:pt x="1250311" y="1493106"/>
                    <a:pt x="1277758" y="1493106"/>
                  </a:cubicBezTo>
                  <a:cubicBezTo>
                    <a:pt x="1305205" y="1493106"/>
                    <a:pt x="1327455" y="1470857"/>
                    <a:pt x="1327455" y="1443410"/>
                  </a:cubicBezTo>
                  <a:lnTo>
                    <a:pt x="1327455" y="1393713"/>
                  </a:lnTo>
                  <a:lnTo>
                    <a:pt x="1377151" y="1393713"/>
                  </a:lnTo>
                  <a:cubicBezTo>
                    <a:pt x="1459358" y="1393713"/>
                    <a:pt x="1526238" y="1326833"/>
                    <a:pt x="1526238" y="1244626"/>
                  </a:cubicBezTo>
                  <a:lnTo>
                    <a:pt x="1526238" y="677266"/>
                  </a:lnTo>
                  <a:cubicBezTo>
                    <a:pt x="1526232" y="551599"/>
                    <a:pt x="1442231" y="445243"/>
                    <a:pt x="1327449" y="411233"/>
                  </a:cubicBezTo>
                  <a:close/>
                  <a:moveTo>
                    <a:pt x="1128668" y="300407"/>
                  </a:moveTo>
                  <a:lnTo>
                    <a:pt x="1228058" y="300407"/>
                  </a:lnTo>
                  <a:lnTo>
                    <a:pt x="1228058" y="399797"/>
                  </a:lnTo>
                  <a:lnTo>
                    <a:pt x="1128668" y="399797"/>
                  </a:lnTo>
                  <a:lnTo>
                    <a:pt x="1128668" y="300407"/>
                  </a:lnTo>
                  <a:close/>
                  <a:moveTo>
                    <a:pt x="499190" y="101626"/>
                  </a:moveTo>
                  <a:lnTo>
                    <a:pt x="1029278" y="101626"/>
                  </a:lnTo>
                  <a:lnTo>
                    <a:pt x="1029278" y="399797"/>
                  </a:lnTo>
                  <a:lnTo>
                    <a:pt x="499190" y="399797"/>
                  </a:lnTo>
                  <a:lnTo>
                    <a:pt x="499190" y="101626"/>
                  </a:lnTo>
                  <a:close/>
                  <a:moveTo>
                    <a:pt x="300407" y="300407"/>
                  </a:moveTo>
                  <a:lnTo>
                    <a:pt x="399797" y="300407"/>
                  </a:lnTo>
                  <a:lnTo>
                    <a:pt x="399797" y="399797"/>
                  </a:lnTo>
                  <a:lnTo>
                    <a:pt x="300407" y="399797"/>
                  </a:lnTo>
                  <a:lnTo>
                    <a:pt x="300407" y="300407"/>
                  </a:lnTo>
                  <a:close/>
                  <a:moveTo>
                    <a:pt x="399797" y="1095539"/>
                  </a:moveTo>
                  <a:lnTo>
                    <a:pt x="350103" y="1095539"/>
                  </a:lnTo>
                  <a:cubicBezTo>
                    <a:pt x="322701" y="1095539"/>
                    <a:pt x="300407" y="1073244"/>
                    <a:pt x="300407" y="1045842"/>
                  </a:cubicBezTo>
                  <a:lnTo>
                    <a:pt x="300407" y="946452"/>
                  </a:lnTo>
                  <a:cubicBezTo>
                    <a:pt x="300407" y="919049"/>
                    <a:pt x="322701" y="896755"/>
                    <a:pt x="350103" y="896755"/>
                  </a:cubicBezTo>
                  <a:lnTo>
                    <a:pt x="399800" y="896755"/>
                  </a:lnTo>
                  <a:lnTo>
                    <a:pt x="399800" y="1095539"/>
                  </a:lnTo>
                  <a:close/>
                  <a:moveTo>
                    <a:pt x="1029275" y="1393710"/>
                  </a:moveTo>
                  <a:lnTo>
                    <a:pt x="499190" y="1393710"/>
                  </a:lnTo>
                  <a:lnTo>
                    <a:pt x="499190" y="896755"/>
                  </a:lnTo>
                  <a:lnTo>
                    <a:pt x="1029278" y="896755"/>
                  </a:lnTo>
                  <a:lnTo>
                    <a:pt x="1029278" y="1393710"/>
                  </a:lnTo>
                  <a:close/>
                  <a:moveTo>
                    <a:pt x="1426842" y="1244626"/>
                  </a:moveTo>
                  <a:cubicBezTo>
                    <a:pt x="1426842" y="1272028"/>
                    <a:pt x="1404548" y="1294323"/>
                    <a:pt x="1377145" y="1294323"/>
                  </a:cubicBezTo>
                  <a:lnTo>
                    <a:pt x="1128668" y="1294323"/>
                  </a:lnTo>
                  <a:lnTo>
                    <a:pt x="1128668" y="1194932"/>
                  </a:lnTo>
                  <a:lnTo>
                    <a:pt x="1178365" y="1194932"/>
                  </a:lnTo>
                  <a:cubicBezTo>
                    <a:pt x="1260571" y="1194932"/>
                    <a:pt x="1327452" y="1128052"/>
                    <a:pt x="1327452" y="1045845"/>
                  </a:cubicBezTo>
                  <a:lnTo>
                    <a:pt x="1327452" y="946455"/>
                  </a:lnTo>
                  <a:cubicBezTo>
                    <a:pt x="1327452" y="864248"/>
                    <a:pt x="1260571" y="797368"/>
                    <a:pt x="1178365" y="797368"/>
                  </a:cubicBezTo>
                  <a:cubicBezTo>
                    <a:pt x="1145801" y="797368"/>
                    <a:pt x="378003" y="797368"/>
                    <a:pt x="350103" y="797368"/>
                  </a:cubicBezTo>
                  <a:cubicBezTo>
                    <a:pt x="267897" y="797368"/>
                    <a:pt x="201016" y="864248"/>
                    <a:pt x="201016" y="946455"/>
                  </a:cubicBezTo>
                  <a:lnTo>
                    <a:pt x="201016" y="1045845"/>
                  </a:lnTo>
                  <a:cubicBezTo>
                    <a:pt x="201016" y="1128052"/>
                    <a:pt x="267897" y="1194932"/>
                    <a:pt x="350103" y="1194932"/>
                  </a:cubicBezTo>
                  <a:lnTo>
                    <a:pt x="399800" y="1194932"/>
                  </a:lnTo>
                  <a:lnTo>
                    <a:pt x="399800" y="1294323"/>
                  </a:lnTo>
                  <a:lnTo>
                    <a:pt x="151320" y="1294323"/>
                  </a:lnTo>
                  <a:cubicBezTo>
                    <a:pt x="123917" y="1294323"/>
                    <a:pt x="101623" y="1272028"/>
                    <a:pt x="101623" y="1244626"/>
                  </a:cubicBezTo>
                  <a:lnTo>
                    <a:pt x="101623" y="677266"/>
                  </a:lnTo>
                  <a:cubicBezTo>
                    <a:pt x="101623" y="579075"/>
                    <a:pt x="181508" y="499190"/>
                    <a:pt x="279699" y="499190"/>
                  </a:cubicBezTo>
                  <a:lnTo>
                    <a:pt x="1248763" y="499190"/>
                  </a:lnTo>
                  <a:cubicBezTo>
                    <a:pt x="1346954" y="499190"/>
                    <a:pt x="1426839" y="579075"/>
                    <a:pt x="1426839" y="677266"/>
                  </a:cubicBezTo>
                  <a:lnTo>
                    <a:pt x="1426839" y="1244626"/>
                  </a:lnTo>
                  <a:close/>
                  <a:moveTo>
                    <a:pt x="1128668" y="1095539"/>
                  </a:moveTo>
                  <a:lnTo>
                    <a:pt x="1128668" y="896755"/>
                  </a:lnTo>
                  <a:lnTo>
                    <a:pt x="1178365" y="896755"/>
                  </a:lnTo>
                  <a:cubicBezTo>
                    <a:pt x="1205767" y="896755"/>
                    <a:pt x="1228061" y="919049"/>
                    <a:pt x="1228061" y="946452"/>
                  </a:cubicBezTo>
                  <a:lnTo>
                    <a:pt x="1228061" y="1045842"/>
                  </a:lnTo>
                  <a:cubicBezTo>
                    <a:pt x="1228061" y="1073244"/>
                    <a:pt x="1205767" y="1095539"/>
                    <a:pt x="1178365" y="1095539"/>
                  </a:cubicBezTo>
                  <a:lnTo>
                    <a:pt x="1128668" y="1095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6" name="PA-任意多边形: 形状 1554"/>
            <p:cNvSpPr/>
            <p:nvPr>
              <p:custDataLst>
                <p:tags r:id="rId26"/>
              </p:custDataLst>
            </p:nvPr>
          </p:nvSpPr>
          <p:spPr>
            <a:xfrm>
              <a:off x="12786116" y="23391995"/>
              <a:ext cx="333375" cy="101203"/>
            </a:xfrm>
            <a:custGeom>
              <a:avLst/>
              <a:gdLst>
                <a:gd name="connsiteX0" fmla="*/ 283842 w 333375"/>
                <a:gd name="connsiteY0" fmla="*/ 2232 h 101203"/>
                <a:gd name="connsiteX1" fmla="*/ 51929 w 333375"/>
                <a:gd name="connsiteY1" fmla="*/ 2232 h 101203"/>
                <a:gd name="connsiteX2" fmla="*/ 2232 w 333375"/>
                <a:gd name="connsiteY2" fmla="*/ 51929 h 101203"/>
                <a:gd name="connsiteX3" fmla="*/ 51929 w 333375"/>
                <a:gd name="connsiteY3" fmla="*/ 101626 h 101203"/>
                <a:gd name="connsiteX4" fmla="*/ 283842 w 333375"/>
                <a:gd name="connsiteY4" fmla="*/ 101626 h 101203"/>
                <a:gd name="connsiteX5" fmla="*/ 333539 w 333375"/>
                <a:gd name="connsiteY5" fmla="*/ 51929 h 101203"/>
                <a:gd name="connsiteX6" fmla="*/ 283842 w 333375"/>
                <a:gd name="connsiteY6" fmla="*/ 2232 h 10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5" h="101203">
                  <a:moveTo>
                    <a:pt x="283842" y="2232"/>
                  </a:moveTo>
                  <a:lnTo>
                    <a:pt x="51929" y="2232"/>
                  </a:lnTo>
                  <a:cubicBezTo>
                    <a:pt x="24485" y="2232"/>
                    <a:pt x="2232" y="24482"/>
                    <a:pt x="2232" y="51929"/>
                  </a:cubicBezTo>
                  <a:cubicBezTo>
                    <a:pt x="2232" y="79373"/>
                    <a:pt x="24482" y="101626"/>
                    <a:pt x="51929" y="101626"/>
                  </a:cubicBezTo>
                  <a:lnTo>
                    <a:pt x="283842" y="101626"/>
                  </a:lnTo>
                  <a:cubicBezTo>
                    <a:pt x="311286" y="101626"/>
                    <a:pt x="333539" y="79376"/>
                    <a:pt x="333539" y="51929"/>
                  </a:cubicBezTo>
                  <a:cubicBezTo>
                    <a:pt x="333536" y="24482"/>
                    <a:pt x="311286" y="2232"/>
                    <a:pt x="283842" y="22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7" name="PA-任意多边形: 形状 1555"/>
            <p:cNvSpPr/>
            <p:nvPr>
              <p:custDataLst>
                <p:tags r:id="rId27"/>
              </p:custDataLst>
            </p:nvPr>
          </p:nvSpPr>
          <p:spPr>
            <a:xfrm>
              <a:off x="12786116" y="23590779"/>
              <a:ext cx="333375" cy="101203"/>
            </a:xfrm>
            <a:custGeom>
              <a:avLst/>
              <a:gdLst>
                <a:gd name="connsiteX0" fmla="*/ 283842 w 333375"/>
                <a:gd name="connsiteY0" fmla="*/ 2232 h 101203"/>
                <a:gd name="connsiteX1" fmla="*/ 51929 w 333375"/>
                <a:gd name="connsiteY1" fmla="*/ 2232 h 101203"/>
                <a:gd name="connsiteX2" fmla="*/ 2232 w 333375"/>
                <a:gd name="connsiteY2" fmla="*/ 51929 h 101203"/>
                <a:gd name="connsiteX3" fmla="*/ 51929 w 333375"/>
                <a:gd name="connsiteY3" fmla="*/ 101626 h 101203"/>
                <a:gd name="connsiteX4" fmla="*/ 283842 w 333375"/>
                <a:gd name="connsiteY4" fmla="*/ 101626 h 101203"/>
                <a:gd name="connsiteX5" fmla="*/ 333539 w 333375"/>
                <a:gd name="connsiteY5" fmla="*/ 51929 h 101203"/>
                <a:gd name="connsiteX6" fmla="*/ 283842 w 333375"/>
                <a:gd name="connsiteY6" fmla="*/ 2232 h 10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3375" h="101203">
                  <a:moveTo>
                    <a:pt x="283842" y="2232"/>
                  </a:moveTo>
                  <a:lnTo>
                    <a:pt x="51929" y="2232"/>
                  </a:lnTo>
                  <a:cubicBezTo>
                    <a:pt x="24485" y="2232"/>
                    <a:pt x="2232" y="24482"/>
                    <a:pt x="2232" y="51929"/>
                  </a:cubicBezTo>
                  <a:cubicBezTo>
                    <a:pt x="2232" y="79373"/>
                    <a:pt x="24482" y="101626"/>
                    <a:pt x="51929" y="101626"/>
                  </a:cubicBezTo>
                  <a:lnTo>
                    <a:pt x="283842" y="101626"/>
                  </a:lnTo>
                  <a:cubicBezTo>
                    <a:pt x="311286" y="101626"/>
                    <a:pt x="333539" y="79376"/>
                    <a:pt x="333539" y="51929"/>
                  </a:cubicBezTo>
                  <a:cubicBezTo>
                    <a:pt x="333536" y="24482"/>
                    <a:pt x="311286" y="2232"/>
                    <a:pt x="283842" y="223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8" name="PA-任意多边形: 形状 1556"/>
            <p:cNvSpPr/>
            <p:nvPr>
              <p:custDataLst>
                <p:tags r:id="rId28"/>
              </p:custDataLst>
            </p:nvPr>
          </p:nvSpPr>
          <p:spPr>
            <a:xfrm>
              <a:off x="13067723" y="22994430"/>
              <a:ext cx="101203" cy="101203"/>
            </a:xfrm>
            <a:custGeom>
              <a:avLst/>
              <a:gdLst>
                <a:gd name="connsiteX0" fmla="*/ 101626 w 101203"/>
                <a:gd name="connsiteY0" fmla="*/ 51929 h 101203"/>
                <a:gd name="connsiteX1" fmla="*/ 51929 w 101203"/>
                <a:gd name="connsiteY1" fmla="*/ 101626 h 101203"/>
                <a:gd name="connsiteX2" fmla="*/ 2232 w 101203"/>
                <a:gd name="connsiteY2" fmla="*/ 51929 h 101203"/>
                <a:gd name="connsiteX3" fmla="*/ 51929 w 101203"/>
                <a:gd name="connsiteY3" fmla="*/ 2232 h 101203"/>
                <a:gd name="connsiteX4" fmla="*/ 101626 w 101203"/>
                <a:gd name="connsiteY4" fmla="*/ 51929 h 10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3" h="101203">
                  <a:moveTo>
                    <a:pt x="101626" y="51929"/>
                  </a:moveTo>
                  <a:cubicBezTo>
                    <a:pt x="101626" y="79376"/>
                    <a:pt x="79376" y="101626"/>
                    <a:pt x="51929" y="101626"/>
                  </a:cubicBezTo>
                  <a:cubicBezTo>
                    <a:pt x="24482" y="101626"/>
                    <a:pt x="2232" y="79376"/>
                    <a:pt x="2232" y="51929"/>
                  </a:cubicBezTo>
                  <a:cubicBezTo>
                    <a:pt x="2232" y="24482"/>
                    <a:pt x="24482" y="2232"/>
                    <a:pt x="51929" y="2232"/>
                  </a:cubicBezTo>
                  <a:cubicBezTo>
                    <a:pt x="79376" y="2232"/>
                    <a:pt x="101626" y="24482"/>
                    <a:pt x="101626" y="51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49" name="PA-任意多边形: 形状 1557"/>
            <p:cNvSpPr/>
            <p:nvPr>
              <p:custDataLst>
                <p:tags r:id="rId29"/>
              </p:custDataLst>
            </p:nvPr>
          </p:nvSpPr>
          <p:spPr>
            <a:xfrm>
              <a:off x="13266506" y="22994430"/>
              <a:ext cx="101203" cy="101203"/>
            </a:xfrm>
            <a:custGeom>
              <a:avLst/>
              <a:gdLst>
                <a:gd name="connsiteX0" fmla="*/ 101626 w 101203"/>
                <a:gd name="connsiteY0" fmla="*/ 51929 h 101203"/>
                <a:gd name="connsiteX1" fmla="*/ 51929 w 101203"/>
                <a:gd name="connsiteY1" fmla="*/ 101626 h 101203"/>
                <a:gd name="connsiteX2" fmla="*/ 2232 w 101203"/>
                <a:gd name="connsiteY2" fmla="*/ 51929 h 101203"/>
                <a:gd name="connsiteX3" fmla="*/ 51929 w 101203"/>
                <a:gd name="connsiteY3" fmla="*/ 2232 h 101203"/>
                <a:gd name="connsiteX4" fmla="*/ 101626 w 101203"/>
                <a:gd name="connsiteY4" fmla="*/ 51929 h 101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1203" h="101203">
                  <a:moveTo>
                    <a:pt x="101626" y="51929"/>
                  </a:moveTo>
                  <a:cubicBezTo>
                    <a:pt x="101626" y="79376"/>
                    <a:pt x="79376" y="101626"/>
                    <a:pt x="51929" y="101626"/>
                  </a:cubicBezTo>
                  <a:cubicBezTo>
                    <a:pt x="24482" y="101626"/>
                    <a:pt x="2232" y="79376"/>
                    <a:pt x="2232" y="51929"/>
                  </a:cubicBezTo>
                  <a:cubicBezTo>
                    <a:pt x="2232" y="24482"/>
                    <a:pt x="24482" y="2232"/>
                    <a:pt x="51929" y="2232"/>
                  </a:cubicBezTo>
                  <a:cubicBezTo>
                    <a:pt x="79376" y="2232"/>
                    <a:pt x="101626" y="24482"/>
                    <a:pt x="101626" y="5192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0" name="PA-50-50493-Workers team-533082"/>
          <p:cNvGrpSpPr/>
          <p:nvPr>
            <p:custDataLst>
              <p:tags r:id="rId30"/>
            </p:custDataLst>
          </p:nvPr>
        </p:nvGrpSpPr>
        <p:grpSpPr>
          <a:xfrm>
            <a:off x="7045231" y="2331075"/>
            <a:ext cx="607596" cy="291495"/>
            <a:chOff x="1522548" y="15920886"/>
            <a:chExt cx="1525355" cy="731792"/>
          </a:xfrm>
          <a:solidFill>
            <a:srgbClr val="878787"/>
          </a:solidFill>
        </p:grpSpPr>
        <p:sp>
          <p:nvSpPr>
            <p:cNvPr id="51" name="PA-任意多边形: 形状 1610"/>
            <p:cNvSpPr/>
            <p:nvPr>
              <p:custDataLst>
                <p:tags r:id="rId31"/>
              </p:custDataLst>
            </p:nvPr>
          </p:nvSpPr>
          <p:spPr>
            <a:xfrm>
              <a:off x="1948960" y="16371890"/>
              <a:ext cx="673891" cy="280788"/>
            </a:xfrm>
            <a:custGeom>
              <a:avLst/>
              <a:gdLst>
                <a:gd name="connsiteX0" fmla="*/ 671081 w 673890"/>
                <a:gd name="connsiteY0" fmla="*/ 217368 h 280787"/>
                <a:gd name="connsiteX1" fmla="*/ 671081 w 673890"/>
                <a:gd name="connsiteY1" fmla="*/ 217368 h 280787"/>
                <a:gd name="connsiteX2" fmla="*/ 671081 w 673890"/>
                <a:gd name="connsiteY2" fmla="*/ 217368 h 280787"/>
                <a:gd name="connsiteX3" fmla="*/ 668951 w 673890"/>
                <a:gd name="connsiteY3" fmla="*/ 208265 h 280787"/>
                <a:gd name="connsiteX4" fmla="*/ 636999 w 673890"/>
                <a:gd name="connsiteY4" fmla="*/ 105247 h 280787"/>
                <a:gd name="connsiteX5" fmla="*/ 633126 w 673890"/>
                <a:gd name="connsiteY5" fmla="*/ 93628 h 280787"/>
                <a:gd name="connsiteX6" fmla="*/ 611436 w 673890"/>
                <a:gd name="connsiteY6" fmla="*/ 69422 h 280787"/>
                <a:gd name="connsiteX7" fmla="*/ 606209 w 673890"/>
                <a:gd name="connsiteY7" fmla="*/ 66711 h 280787"/>
                <a:gd name="connsiteX8" fmla="*/ 530881 w 673890"/>
                <a:gd name="connsiteY8" fmla="*/ 35149 h 280787"/>
                <a:gd name="connsiteX9" fmla="*/ 530881 w 673890"/>
                <a:gd name="connsiteY9" fmla="*/ 35149 h 280787"/>
                <a:gd name="connsiteX10" fmla="*/ 442965 w 673890"/>
                <a:gd name="connsiteY10" fmla="*/ 1646 h 280787"/>
                <a:gd name="connsiteX11" fmla="*/ 442965 w 673890"/>
                <a:gd name="connsiteY11" fmla="*/ 1646 h 280787"/>
                <a:gd name="connsiteX12" fmla="*/ 442965 w 673890"/>
                <a:gd name="connsiteY12" fmla="*/ 1646 h 280787"/>
                <a:gd name="connsiteX13" fmla="*/ 442965 w 673890"/>
                <a:gd name="connsiteY13" fmla="*/ 1646 h 280787"/>
                <a:gd name="connsiteX14" fmla="*/ 442965 w 673890"/>
                <a:gd name="connsiteY14" fmla="*/ 1646 h 280787"/>
                <a:gd name="connsiteX15" fmla="*/ 378483 w 673890"/>
                <a:gd name="connsiteY15" fmla="*/ 192971 h 280787"/>
                <a:gd name="connsiteX16" fmla="*/ 372090 w 673890"/>
                <a:gd name="connsiteY16" fmla="*/ 55092 h 280787"/>
                <a:gd name="connsiteX17" fmla="*/ 377514 w 673890"/>
                <a:gd name="connsiteY17" fmla="*/ 44636 h 280787"/>
                <a:gd name="connsiteX18" fmla="*/ 398816 w 673890"/>
                <a:gd name="connsiteY18" fmla="*/ 2616 h 280787"/>
                <a:gd name="connsiteX19" fmla="*/ 336268 w 673890"/>
                <a:gd name="connsiteY19" fmla="*/ 22949 h 280787"/>
                <a:gd name="connsiteX20" fmla="*/ 274882 w 673890"/>
                <a:gd name="connsiteY20" fmla="*/ 3391 h 280787"/>
                <a:gd name="connsiteX21" fmla="*/ 295602 w 673890"/>
                <a:gd name="connsiteY21" fmla="*/ 44442 h 280787"/>
                <a:gd name="connsiteX22" fmla="*/ 301024 w 673890"/>
                <a:gd name="connsiteY22" fmla="*/ 54899 h 280787"/>
                <a:gd name="connsiteX23" fmla="*/ 294634 w 673890"/>
                <a:gd name="connsiteY23" fmla="*/ 192773 h 280787"/>
                <a:gd name="connsiteX24" fmla="*/ 230149 w 673890"/>
                <a:gd name="connsiteY24" fmla="*/ 1452 h 280787"/>
                <a:gd name="connsiteX25" fmla="*/ 230149 w 673890"/>
                <a:gd name="connsiteY25" fmla="*/ 1452 h 280787"/>
                <a:gd name="connsiteX26" fmla="*/ 230149 w 673890"/>
                <a:gd name="connsiteY26" fmla="*/ 1452 h 280787"/>
                <a:gd name="connsiteX27" fmla="*/ 230149 w 673890"/>
                <a:gd name="connsiteY27" fmla="*/ 1452 h 280787"/>
                <a:gd name="connsiteX28" fmla="*/ 230149 w 673890"/>
                <a:gd name="connsiteY28" fmla="*/ 1452 h 280787"/>
                <a:gd name="connsiteX29" fmla="*/ 142234 w 673890"/>
                <a:gd name="connsiteY29" fmla="*/ 34951 h 280787"/>
                <a:gd name="connsiteX30" fmla="*/ 142234 w 673890"/>
                <a:gd name="connsiteY30" fmla="*/ 34951 h 280787"/>
                <a:gd name="connsiteX31" fmla="*/ 66905 w 673890"/>
                <a:gd name="connsiteY31" fmla="*/ 66518 h 280787"/>
                <a:gd name="connsiteX32" fmla="*/ 61676 w 673890"/>
                <a:gd name="connsiteY32" fmla="*/ 69229 h 280787"/>
                <a:gd name="connsiteX33" fmla="*/ 39988 w 673890"/>
                <a:gd name="connsiteY33" fmla="*/ 93241 h 280787"/>
                <a:gd name="connsiteX34" fmla="*/ 36115 w 673890"/>
                <a:gd name="connsiteY34" fmla="*/ 104860 h 280787"/>
                <a:gd name="connsiteX35" fmla="*/ 4163 w 673890"/>
                <a:gd name="connsiteY35" fmla="*/ 207878 h 280787"/>
                <a:gd name="connsiteX36" fmla="*/ 2033 w 673890"/>
                <a:gd name="connsiteY36" fmla="*/ 216977 h 280787"/>
                <a:gd name="connsiteX37" fmla="*/ 2033 w 673890"/>
                <a:gd name="connsiteY37" fmla="*/ 216977 h 280787"/>
                <a:gd name="connsiteX38" fmla="*/ 2033 w 673890"/>
                <a:gd name="connsiteY38" fmla="*/ 216977 h 280787"/>
                <a:gd name="connsiteX39" fmla="*/ 1452 w 673890"/>
                <a:gd name="connsiteY39" fmla="*/ 225306 h 280787"/>
                <a:gd name="connsiteX40" fmla="*/ 56448 w 673890"/>
                <a:gd name="connsiteY40" fmla="*/ 280302 h 280787"/>
                <a:gd name="connsiteX41" fmla="*/ 108926 w 673890"/>
                <a:gd name="connsiteY41" fmla="*/ 280302 h 280787"/>
                <a:gd name="connsiteX42" fmla="*/ 334138 w 673890"/>
                <a:gd name="connsiteY42" fmla="*/ 280302 h 280787"/>
                <a:gd name="connsiteX43" fmla="*/ 337042 w 673890"/>
                <a:gd name="connsiteY43" fmla="*/ 280302 h 280787"/>
                <a:gd name="connsiteX44" fmla="*/ 337042 w 673890"/>
                <a:gd name="connsiteY44" fmla="*/ 280302 h 280787"/>
                <a:gd name="connsiteX45" fmla="*/ 339947 w 673890"/>
                <a:gd name="connsiteY45" fmla="*/ 280302 h 280787"/>
                <a:gd name="connsiteX46" fmla="*/ 565160 w 673890"/>
                <a:gd name="connsiteY46" fmla="*/ 280302 h 280787"/>
                <a:gd name="connsiteX47" fmla="*/ 617638 w 673890"/>
                <a:gd name="connsiteY47" fmla="*/ 280302 h 280787"/>
                <a:gd name="connsiteX48" fmla="*/ 672634 w 673890"/>
                <a:gd name="connsiteY48" fmla="*/ 225306 h 280787"/>
                <a:gd name="connsiteX49" fmla="*/ 671081 w 673890"/>
                <a:gd name="connsiteY49" fmla="*/ 217368 h 2807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673890" h="280787">
                  <a:moveTo>
                    <a:pt x="671081" y="217368"/>
                  </a:moveTo>
                  <a:lnTo>
                    <a:pt x="671081" y="217368"/>
                  </a:lnTo>
                  <a:lnTo>
                    <a:pt x="671081" y="217368"/>
                  </a:lnTo>
                  <a:cubicBezTo>
                    <a:pt x="670696" y="214270"/>
                    <a:pt x="669919" y="211170"/>
                    <a:pt x="668951" y="208265"/>
                  </a:cubicBezTo>
                  <a:cubicBezTo>
                    <a:pt x="661590" y="179993"/>
                    <a:pt x="644745" y="128291"/>
                    <a:pt x="636999" y="105247"/>
                  </a:cubicBezTo>
                  <a:cubicBezTo>
                    <a:pt x="636225" y="101180"/>
                    <a:pt x="634869" y="97308"/>
                    <a:pt x="633126" y="93628"/>
                  </a:cubicBezTo>
                  <a:cubicBezTo>
                    <a:pt x="633126" y="93628"/>
                    <a:pt x="620733" y="75038"/>
                    <a:pt x="611436" y="69422"/>
                  </a:cubicBezTo>
                  <a:cubicBezTo>
                    <a:pt x="611436" y="69422"/>
                    <a:pt x="606792" y="66903"/>
                    <a:pt x="606209" y="66711"/>
                  </a:cubicBezTo>
                  <a:cubicBezTo>
                    <a:pt x="587813" y="57997"/>
                    <a:pt x="530881" y="35149"/>
                    <a:pt x="530881" y="35149"/>
                  </a:cubicBezTo>
                  <a:lnTo>
                    <a:pt x="530881" y="35149"/>
                  </a:lnTo>
                  <a:cubicBezTo>
                    <a:pt x="502417" y="22755"/>
                    <a:pt x="472980" y="12297"/>
                    <a:pt x="442965" y="1646"/>
                  </a:cubicBezTo>
                  <a:lnTo>
                    <a:pt x="442965" y="1646"/>
                  </a:lnTo>
                  <a:lnTo>
                    <a:pt x="442965" y="1646"/>
                  </a:lnTo>
                  <a:lnTo>
                    <a:pt x="442965" y="1646"/>
                  </a:lnTo>
                  <a:lnTo>
                    <a:pt x="442965" y="1646"/>
                  </a:lnTo>
                  <a:cubicBezTo>
                    <a:pt x="437545" y="23915"/>
                    <a:pt x="386614" y="172249"/>
                    <a:pt x="378483" y="192971"/>
                  </a:cubicBezTo>
                  <a:lnTo>
                    <a:pt x="372090" y="55092"/>
                  </a:lnTo>
                  <a:cubicBezTo>
                    <a:pt x="374220" y="51802"/>
                    <a:pt x="375770" y="48121"/>
                    <a:pt x="377514" y="44636"/>
                  </a:cubicBezTo>
                  <a:lnTo>
                    <a:pt x="398816" y="2616"/>
                  </a:lnTo>
                  <a:cubicBezTo>
                    <a:pt x="383903" y="15010"/>
                    <a:pt x="361440" y="22949"/>
                    <a:pt x="336268" y="22949"/>
                  </a:cubicBezTo>
                  <a:cubicBezTo>
                    <a:pt x="311674" y="22949"/>
                    <a:pt x="289792" y="15397"/>
                    <a:pt x="274882" y="3391"/>
                  </a:cubicBezTo>
                  <a:lnTo>
                    <a:pt x="295602" y="44442"/>
                  </a:lnTo>
                  <a:cubicBezTo>
                    <a:pt x="297345" y="47929"/>
                    <a:pt x="298894" y="51802"/>
                    <a:pt x="301024" y="54899"/>
                  </a:cubicBezTo>
                  <a:lnTo>
                    <a:pt x="294634" y="192773"/>
                  </a:lnTo>
                  <a:cubicBezTo>
                    <a:pt x="286500" y="172247"/>
                    <a:pt x="235571" y="23915"/>
                    <a:pt x="230149" y="1452"/>
                  </a:cubicBezTo>
                  <a:lnTo>
                    <a:pt x="230149" y="1452"/>
                  </a:lnTo>
                  <a:lnTo>
                    <a:pt x="230149" y="1452"/>
                  </a:lnTo>
                  <a:lnTo>
                    <a:pt x="230149" y="1452"/>
                  </a:lnTo>
                  <a:lnTo>
                    <a:pt x="230149" y="1452"/>
                  </a:lnTo>
                  <a:cubicBezTo>
                    <a:pt x="200134" y="12103"/>
                    <a:pt x="170700" y="22753"/>
                    <a:pt x="142234" y="34951"/>
                  </a:cubicBezTo>
                  <a:lnTo>
                    <a:pt x="142234" y="34951"/>
                  </a:lnTo>
                  <a:cubicBezTo>
                    <a:pt x="142234" y="34951"/>
                    <a:pt x="85301" y="57804"/>
                    <a:pt x="66905" y="66518"/>
                  </a:cubicBezTo>
                  <a:cubicBezTo>
                    <a:pt x="66324" y="66903"/>
                    <a:pt x="62257" y="68839"/>
                    <a:pt x="61676" y="69229"/>
                  </a:cubicBezTo>
                  <a:cubicBezTo>
                    <a:pt x="61676" y="69229"/>
                    <a:pt x="44636" y="83363"/>
                    <a:pt x="39988" y="93241"/>
                  </a:cubicBezTo>
                  <a:cubicBezTo>
                    <a:pt x="39988" y="93241"/>
                    <a:pt x="36890" y="100789"/>
                    <a:pt x="36115" y="104860"/>
                  </a:cubicBezTo>
                  <a:cubicBezTo>
                    <a:pt x="28563" y="127900"/>
                    <a:pt x="11716" y="179414"/>
                    <a:pt x="4163" y="207878"/>
                  </a:cubicBezTo>
                  <a:cubicBezTo>
                    <a:pt x="3195" y="210783"/>
                    <a:pt x="2421" y="213881"/>
                    <a:pt x="2033" y="216977"/>
                  </a:cubicBezTo>
                  <a:lnTo>
                    <a:pt x="2033" y="216977"/>
                  </a:lnTo>
                  <a:lnTo>
                    <a:pt x="2033" y="216977"/>
                  </a:lnTo>
                  <a:cubicBezTo>
                    <a:pt x="1646" y="219688"/>
                    <a:pt x="1452" y="222593"/>
                    <a:pt x="1452" y="225306"/>
                  </a:cubicBezTo>
                  <a:cubicBezTo>
                    <a:pt x="1452" y="255707"/>
                    <a:pt x="26045" y="280302"/>
                    <a:pt x="56448" y="280302"/>
                  </a:cubicBezTo>
                  <a:lnTo>
                    <a:pt x="108926" y="280302"/>
                  </a:lnTo>
                  <a:cubicBezTo>
                    <a:pt x="184061" y="280302"/>
                    <a:pt x="259003" y="280302"/>
                    <a:pt x="334138" y="280302"/>
                  </a:cubicBezTo>
                  <a:cubicBezTo>
                    <a:pt x="335106" y="280302"/>
                    <a:pt x="336074" y="280302"/>
                    <a:pt x="337042" y="280302"/>
                  </a:cubicBezTo>
                  <a:lnTo>
                    <a:pt x="337042" y="280302"/>
                  </a:lnTo>
                  <a:cubicBezTo>
                    <a:pt x="338010" y="280302"/>
                    <a:pt x="338979" y="280302"/>
                    <a:pt x="339947" y="280302"/>
                  </a:cubicBezTo>
                  <a:cubicBezTo>
                    <a:pt x="415084" y="280302"/>
                    <a:pt x="490023" y="280302"/>
                    <a:pt x="565160" y="280302"/>
                  </a:cubicBezTo>
                  <a:lnTo>
                    <a:pt x="617638" y="280302"/>
                  </a:lnTo>
                  <a:cubicBezTo>
                    <a:pt x="648039" y="280302"/>
                    <a:pt x="672634" y="255707"/>
                    <a:pt x="672634" y="225306"/>
                  </a:cubicBezTo>
                  <a:cubicBezTo>
                    <a:pt x="671664" y="222986"/>
                    <a:pt x="671466" y="220081"/>
                    <a:pt x="671081" y="2173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2" name="PA-任意多边形: 形状 1611"/>
            <p:cNvSpPr/>
            <p:nvPr>
              <p:custDataLst>
                <p:tags r:id="rId32"/>
              </p:custDataLst>
            </p:nvPr>
          </p:nvSpPr>
          <p:spPr>
            <a:xfrm>
              <a:off x="2108645" y="15922242"/>
              <a:ext cx="352437" cy="426023"/>
            </a:xfrm>
            <a:custGeom>
              <a:avLst/>
              <a:gdLst>
                <a:gd name="connsiteX0" fmla="*/ 320071 w 352437"/>
                <a:gd name="connsiteY0" fmla="*/ 196455 h 426022"/>
                <a:gd name="connsiteX1" fmla="*/ 322007 w 352437"/>
                <a:gd name="connsiteY1" fmla="*/ 143589 h 426022"/>
                <a:gd name="connsiteX2" fmla="*/ 179872 w 352437"/>
                <a:gd name="connsiteY2" fmla="*/ 1452 h 426022"/>
                <a:gd name="connsiteX3" fmla="*/ 179872 w 352437"/>
                <a:gd name="connsiteY3" fmla="*/ 1452 h 426022"/>
                <a:gd name="connsiteX4" fmla="*/ 179872 w 352437"/>
                <a:gd name="connsiteY4" fmla="*/ 1452 h 426022"/>
                <a:gd name="connsiteX5" fmla="*/ 179679 w 352437"/>
                <a:gd name="connsiteY5" fmla="*/ 1452 h 426022"/>
                <a:gd name="connsiteX6" fmla="*/ 179485 w 352437"/>
                <a:gd name="connsiteY6" fmla="*/ 1452 h 426022"/>
                <a:gd name="connsiteX7" fmla="*/ 179485 w 352437"/>
                <a:gd name="connsiteY7" fmla="*/ 1452 h 426022"/>
                <a:gd name="connsiteX8" fmla="*/ 179485 w 352437"/>
                <a:gd name="connsiteY8" fmla="*/ 1452 h 426022"/>
                <a:gd name="connsiteX9" fmla="*/ 176774 w 352437"/>
                <a:gd name="connsiteY9" fmla="*/ 1452 h 426022"/>
                <a:gd name="connsiteX10" fmla="*/ 174065 w 352437"/>
                <a:gd name="connsiteY10" fmla="*/ 1452 h 426022"/>
                <a:gd name="connsiteX11" fmla="*/ 174065 w 352437"/>
                <a:gd name="connsiteY11" fmla="*/ 1452 h 426022"/>
                <a:gd name="connsiteX12" fmla="*/ 174065 w 352437"/>
                <a:gd name="connsiteY12" fmla="*/ 1452 h 426022"/>
                <a:gd name="connsiteX13" fmla="*/ 173869 w 352437"/>
                <a:gd name="connsiteY13" fmla="*/ 1452 h 426022"/>
                <a:gd name="connsiteX14" fmla="*/ 173676 w 352437"/>
                <a:gd name="connsiteY14" fmla="*/ 1452 h 426022"/>
                <a:gd name="connsiteX15" fmla="*/ 173676 w 352437"/>
                <a:gd name="connsiteY15" fmla="*/ 1452 h 426022"/>
                <a:gd name="connsiteX16" fmla="*/ 173676 w 352437"/>
                <a:gd name="connsiteY16" fmla="*/ 1452 h 426022"/>
                <a:gd name="connsiteX17" fmla="*/ 31539 w 352437"/>
                <a:gd name="connsiteY17" fmla="*/ 143589 h 426022"/>
                <a:gd name="connsiteX18" fmla="*/ 33475 w 352437"/>
                <a:gd name="connsiteY18" fmla="*/ 196455 h 426022"/>
                <a:gd name="connsiteX19" fmla="*/ 1719 w 352437"/>
                <a:gd name="connsiteY19" fmla="*/ 227051 h 426022"/>
                <a:gd name="connsiteX20" fmla="*/ 40642 w 352437"/>
                <a:gd name="connsiteY20" fmla="*/ 292310 h 426022"/>
                <a:gd name="connsiteX21" fmla="*/ 102415 w 352437"/>
                <a:gd name="connsiteY21" fmla="*/ 391846 h 426022"/>
                <a:gd name="connsiteX22" fmla="*/ 174065 w 352437"/>
                <a:gd name="connsiteY22" fmla="*/ 426120 h 426022"/>
                <a:gd name="connsiteX23" fmla="*/ 176969 w 352437"/>
                <a:gd name="connsiteY23" fmla="*/ 426120 h 426022"/>
                <a:gd name="connsiteX24" fmla="*/ 176969 w 352437"/>
                <a:gd name="connsiteY24" fmla="*/ 426120 h 426022"/>
                <a:gd name="connsiteX25" fmla="*/ 176969 w 352437"/>
                <a:gd name="connsiteY25" fmla="*/ 426120 h 426022"/>
                <a:gd name="connsiteX26" fmla="*/ 179874 w 352437"/>
                <a:gd name="connsiteY26" fmla="*/ 426120 h 426022"/>
                <a:gd name="connsiteX27" fmla="*/ 250943 w 352437"/>
                <a:gd name="connsiteY27" fmla="*/ 392232 h 426022"/>
                <a:gd name="connsiteX28" fmla="*/ 313103 w 352437"/>
                <a:gd name="connsiteY28" fmla="*/ 292310 h 426022"/>
                <a:gd name="connsiteX29" fmla="*/ 352026 w 352437"/>
                <a:gd name="connsiteY29" fmla="*/ 227051 h 426022"/>
                <a:gd name="connsiteX30" fmla="*/ 320071 w 352437"/>
                <a:gd name="connsiteY30" fmla="*/ 196455 h 4260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352437" h="426022">
                  <a:moveTo>
                    <a:pt x="320071" y="196455"/>
                  </a:moveTo>
                  <a:cubicBezTo>
                    <a:pt x="320071" y="186772"/>
                    <a:pt x="322007" y="151529"/>
                    <a:pt x="322007" y="143589"/>
                  </a:cubicBezTo>
                  <a:cubicBezTo>
                    <a:pt x="322007" y="65162"/>
                    <a:pt x="258301" y="1452"/>
                    <a:pt x="179872" y="1452"/>
                  </a:cubicBezTo>
                  <a:lnTo>
                    <a:pt x="179872" y="1452"/>
                  </a:lnTo>
                  <a:lnTo>
                    <a:pt x="179872" y="1452"/>
                  </a:lnTo>
                  <a:lnTo>
                    <a:pt x="179679" y="1452"/>
                  </a:lnTo>
                  <a:lnTo>
                    <a:pt x="179485" y="1452"/>
                  </a:lnTo>
                  <a:lnTo>
                    <a:pt x="179485" y="1452"/>
                  </a:lnTo>
                  <a:lnTo>
                    <a:pt x="179485" y="1452"/>
                  </a:lnTo>
                  <a:cubicBezTo>
                    <a:pt x="178517" y="1452"/>
                    <a:pt x="177742" y="1452"/>
                    <a:pt x="176774" y="1452"/>
                  </a:cubicBezTo>
                  <a:cubicBezTo>
                    <a:pt x="175806" y="1452"/>
                    <a:pt x="175033" y="1452"/>
                    <a:pt x="174065" y="1452"/>
                  </a:cubicBezTo>
                  <a:lnTo>
                    <a:pt x="174065" y="1452"/>
                  </a:lnTo>
                  <a:lnTo>
                    <a:pt x="174065" y="1452"/>
                  </a:lnTo>
                  <a:lnTo>
                    <a:pt x="173869" y="1452"/>
                  </a:lnTo>
                  <a:lnTo>
                    <a:pt x="173676" y="1452"/>
                  </a:lnTo>
                  <a:lnTo>
                    <a:pt x="173676" y="1452"/>
                  </a:lnTo>
                  <a:lnTo>
                    <a:pt x="173676" y="1452"/>
                  </a:lnTo>
                  <a:cubicBezTo>
                    <a:pt x="95249" y="1452"/>
                    <a:pt x="31539" y="65162"/>
                    <a:pt x="31539" y="143589"/>
                  </a:cubicBezTo>
                  <a:cubicBezTo>
                    <a:pt x="31539" y="151722"/>
                    <a:pt x="33475" y="186772"/>
                    <a:pt x="33475" y="196455"/>
                  </a:cubicBezTo>
                  <a:cubicBezTo>
                    <a:pt x="29990" y="196648"/>
                    <a:pt x="-1766" y="188902"/>
                    <a:pt x="1719" y="227051"/>
                  </a:cubicBezTo>
                  <a:cubicBezTo>
                    <a:pt x="8884" y="307802"/>
                    <a:pt x="39868" y="292310"/>
                    <a:pt x="40642" y="292310"/>
                  </a:cubicBezTo>
                  <a:cubicBezTo>
                    <a:pt x="55747" y="341109"/>
                    <a:pt x="79372" y="372092"/>
                    <a:pt x="102415" y="391846"/>
                  </a:cubicBezTo>
                  <a:cubicBezTo>
                    <a:pt x="138434" y="422632"/>
                    <a:pt x="173290" y="426120"/>
                    <a:pt x="174065" y="426120"/>
                  </a:cubicBezTo>
                  <a:cubicBezTo>
                    <a:pt x="175033" y="426120"/>
                    <a:pt x="176001" y="426120"/>
                    <a:pt x="176969" y="426120"/>
                  </a:cubicBezTo>
                  <a:lnTo>
                    <a:pt x="176969" y="426120"/>
                  </a:lnTo>
                  <a:lnTo>
                    <a:pt x="176969" y="426120"/>
                  </a:lnTo>
                  <a:cubicBezTo>
                    <a:pt x="177938" y="426120"/>
                    <a:pt x="178906" y="426120"/>
                    <a:pt x="179874" y="426120"/>
                  </a:cubicBezTo>
                  <a:cubicBezTo>
                    <a:pt x="180453" y="426120"/>
                    <a:pt x="215118" y="422830"/>
                    <a:pt x="250943" y="392232"/>
                  </a:cubicBezTo>
                  <a:cubicBezTo>
                    <a:pt x="274180" y="372482"/>
                    <a:pt x="297803" y="341302"/>
                    <a:pt x="313103" y="292310"/>
                  </a:cubicBezTo>
                  <a:cubicBezTo>
                    <a:pt x="314071" y="292310"/>
                    <a:pt x="344861" y="307995"/>
                    <a:pt x="352026" y="227051"/>
                  </a:cubicBezTo>
                  <a:cubicBezTo>
                    <a:pt x="355316" y="188902"/>
                    <a:pt x="323558" y="196648"/>
                    <a:pt x="320071" y="19645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3" name="PA-任意多边形: 形状 1612"/>
            <p:cNvSpPr/>
            <p:nvPr>
              <p:custDataLst>
                <p:tags r:id="rId33"/>
              </p:custDataLst>
            </p:nvPr>
          </p:nvSpPr>
          <p:spPr>
            <a:xfrm>
              <a:off x="1522548" y="16313604"/>
              <a:ext cx="532529" cy="245931"/>
            </a:xfrm>
            <a:custGeom>
              <a:avLst/>
              <a:gdLst>
                <a:gd name="connsiteX0" fmla="*/ 424183 w 532528"/>
                <a:gd name="connsiteY0" fmla="*/ 135454 h 245931"/>
                <a:gd name="connsiteX1" fmla="*/ 424571 w 532528"/>
                <a:gd name="connsiteY1" fmla="*/ 134292 h 245931"/>
                <a:gd name="connsiteX2" fmla="*/ 425151 w 532528"/>
                <a:gd name="connsiteY2" fmla="*/ 133130 h 245931"/>
                <a:gd name="connsiteX3" fmla="*/ 447034 w 532528"/>
                <a:gd name="connsiteY3" fmla="*/ 104277 h 245931"/>
                <a:gd name="connsiteX4" fmla="*/ 461944 w 532528"/>
                <a:gd name="connsiteY4" fmla="*/ 91301 h 245931"/>
                <a:gd name="connsiteX5" fmla="*/ 461944 w 532528"/>
                <a:gd name="connsiteY5" fmla="*/ 91301 h 245931"/>
                <a:gd name="connsiteX6" fmla="*/ 463106 w 532528"/>
                <a:gd name="connsiteY6" fmla="*/ 90530 h 245931"/>
                <a:gd name="connsiteX7" fmla="*/ 463881 w 532528"/>
                <a:gd name="connsiteY7" fmla="*/ 90141 h 245931"/>
                <a:gd name="connsiteX8" fmla="*/ 463881 w 532528"/>
                <a:gd name="connsiteY8" fmla="*/ 90141 h 245931"/>
                <a:gd name="connsiteX9" fmla="*/ 473950 w 532528"/>
                <a:gd name="connsiteY9" fmla="*/ 84720 h 245931"/>
                <a:gd name="connsiteX10" fmla="*/ 532432 w 532528"/>
                <a:gd name="connsiteY10" fmla="*/ 59932 h 245931"/>
                <a:gd name="connsiteX11" fmla="*/ 530495 w 532528"/>
                <a:gd name="connsiteY11" fmla="*/ 58963 h 245931"/>
                <a:gd name="connsiteX12" fmla="*/ 528752 w 532528"/>
                <a:gd name="connsiteY12" fmla="*/ 58189 h 245931"/>
                <a:gd name="connsiteX13" fmla="*/ 463106 w 532528"/>
                <a:gd name="connsiteY13" fmla="*/ 30693 h 245931"/>
                <a:gd name="connsiteX14" fmla="*/ 463106 w 532528"/>
                <a:gd name="connsiteY14" fmla="*/ 30693 h 245931"/>
                <a:gd name="connsiteX15" fmla="*/ 386422 w 532528"/>
                <a:gd name="connsiteY15" fmla="*/ 1452 h 245931"/>
                <a:gd name="connsiteX16" fmla="*/ 386422 w 532528"/>
                <a:gd name="connsiteY16" fmla="*/ 1452 h 245931"/>
                <a:gd name="connsiteX17" fmla="*/ 330265 w 532528"/>
                <a:gd name="connsiteY17" fmla="*/ 168182 h 245931"/>
                <a:gd name="connsiteX18" fmla="*/ 324649 w 532528"/>
                <a:gd name="connsiteY18" fmla="*/ 47928 h 245931"/>
                <a:gd name="connsiteX19" fmla="*/ 329296 w 532528"/>
                <a:gd name="connsiteY19" fmla="*/ 38824 h 245931"/>
                <a:gd name="connsiteX20" fmla="*/ 347886 w 532528"/>
                <a:gd name="connsiteY20" fmla="*/ 2225 h 245931"/>
                <a:gd name="connsiteX21" fmla="*/ 293472 w 532528"/>
                <a:gd name="connsiteY21" fmla="*/ 20042 h 245931"/>
                <a:gd name="connsiteX22" fmla="*/ 239832 w 532528"/>
                <a:gd name="connsiteY22" fmla="*/ 3000 h 245931"/>
                <a:gd name="connsiteX23" fmla="*/ 258034 w 532528"/>
                <a:gd name="connsiteY23" fmla="*/ 38824 h 245931"/>
                <a:gd name="connsiteX24" fmla="*/ 262682 w 532528"/>
                <a:gd name="connsiteY24" fmla="*/ 47928 h 245931"/>
                <a:gd name="connsiteX25" fmla="*/ 257066 w 532528"/>
                <a:gd name="connsiteY25" fmla="*/ 168182 h 245931"/>
                <a:gd name="connsiteX26" fmla="*/ 200909 w 532528"/>
                <a:gd name="connsiteY26" fmla="*/ 1452 h 245931"/>
                <a:gd name="connsiteX27" fmla="*/ 200909 w 532528"/>
                <a:gd name="connsiteY27" fmla="*/ 1452 h 245931"/>
                <a:gd name="connsiteX28" fmla="*/ 124224 w 532528"/>
                <a:gd name="connsiteY28" fmla="*/ 30693 h 245931"/>
                <a:gd name="connsiteX29" fmla="*/ 124224 w 532528"/>
                <a:gd name="connsiteY29" fmla="*/ 30693 h 245931"/>
                <a:gd name="connsiteX30" fmla="*/ 58578 w 532528"/>
                <a:gd name="connsiteY30" fmla="*/ 58189 h 245931"/>
                <a:gd name="connsiteX31" fmla="*/ 56835 w 532528"/>
                <a:gd name="connsiteY31" fmla="*/ 58963 h 245931"/>
                <a:gd name="connsiteX32" fmla="*/ 53931 w 532528"/>
                <a:gd name="connsiteY32" fmla="*/ 60515 h 245931"/>
                <a:gd name="connsiteX33" fmla="*/ 53931 w 532528"/>
                <a:gd name="connsiteY33" fmla="*/ 60515 h 245931"/>
                <a:gd name="connsiteX34" fmla="*/ 34953 w 532528"/>
                <a:gd name="connsiteY34" fmla="*/ 81426 h 245931"/>
                <a:gd name="connsiteX35" fmla="*/ 34953 w 532528"/>
                <a:gd name="connsiteY35" fmla="*/ 81426 h 245931"/>
                <a:gd name="connsiteX36" fmla="*/ 34953 w 532528"/>
                <a:gd name="connsiteY36" fmla="*/ 81620 h 245931"/>
                <a:gd name="connsiteX37" fmla="*/ 31661 w 532528"/>
                <a:gd name="connsiteY37" fmla="*/ 91692 h 245931"/>
                <a:gd name="connsiteX38" fmla="*/ 3970 w 532528"/>
                <a:gd name="connsiteY38" fmla="*/ 181348 h 245931"/>
                <a:gd name="connsiteX39" fmla="*/ 2033 w 532528"/>
                <a:gd name="connsiteY39" fmla="*/ 189292 h 245931"/>
                <a:gd name="connsiteX40" fmla="*/ 2033 w 532528"/>
                <a:gd name="connsiteY40" fmla="*/ 189292 h 245931"/>
                <a:gd name="connsiteX41" fmla="*/ 2033 w 532528"/>
                <a:gd name="connsiteY41" fmla="*/ 189292 h 245931"/>
                <a:gd name="connsiteX42" fmla="*/ 1452 w 532528"/>
                <a:gd name="connsiteY42" fmla="*/ 196648 h 245931"/>
                <a:gd name="connsiteX43" fmla="*/ 49283 w 532528"/>
                <a:gd name="connsiteY43" fmla="*/ 244481 h 245931"/>
                <a:gd name="connsiteX44" fmla="*/ 94984 w 532528"/>
                <a:gd name="connsiteY44" fmla="*/ 244481 h 245931"/>
                <a:gd name="connsiteX45" fmla="*/ 291342 w 532528"/>
                <a:gd name="connsiteY45" fmla="*/ 244481 h 245931"/>
                <a:gd name="connsiteX46" fmla="*/ 293859 w 532528"/>
                <a:gd name="connsiteY46" fmla="*/ 244481 h 245931"/>
                <a:gd name="connsiteX47" fmla="*/ 296376 w 532528"/>
                <a:gd name="connsiteY47" fmla="*/ 244481 h 245931"/>
                <a:gd name="connsiteX48" fmla="*/ 389908 w 532528"/>
                <a:gd name="connsiteY48" fmla="*/ 244481 h 245931"/>
                <a:gd name="connsiteX49" fmla="*/ 419148 w 532528"/>
                <a:gd name="connsiteY49" fmla="*/ 151333 h 245931"/>
                <a:gd name="connsiteX50" fmla="*/ 424183 w 532528"/>
                <a:gd name="connsiteY50" fmla="*/ 135454 h 245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2528" h="245931">
                  <a:moveTo>
                    <a:pt x="424183" y="135454"/>
                  </a:moveTo>
                  <a:lnTo>
                    <a:pt x="424571" y="134292"/>
                  </a:lnTo>
                  <a:lnTo>
                    <a:pt x="425151" y="133130"/>
                  </a:lnTo>
                  <a:cubicBezTo>
                    <a:pt x="429412" y="123833"/>
                    <a:pt x="436383" y="114734"/>
                    <a:pt x="447034" y="104277"/>
                  </a:cubicBezTo>
                  <a:cubicBezTo>
                    <a:pt x="449357" y="102147"/>
                    <a:pt x="456329" y="95173"/>
                    <a:pt x="461944" y="91301"/>
                  </a:cubicBezTo>
                  <a:lnTo>
                    <a:pt x="461944" y="91301"/>
                  </a:lnTo>
                  <a:cubicBezTo>
                    <a:pt x="462332" y="91107"/>
                    <a:pt x="462719" y="90722"/>
                    <a:pt x="463106" y="90530"/>
                  </a:cubicBezTo>
                  <a:cubicBezTo>
                    <a:pt x="463300" y="90332"/>
                    <a:pt x="463494" y="90141"/>
                    <a:pt x="463881" y="90141"/>
                  </a:cubicBezTo>
                  <a:lnTo>
                    <a:pt x="463881" y="90141"/>
                  </a:lnTo>
                  <a:cubicBezTo>
                    <a:pt x="467754" y="87625"/>
                    <a:pt x="472401" y="85493"/>
                    <a:pt x="473950" y="84720"/>
                  </a:cubicBezTo>
                  <a:cubicBezTo>
                    <a:pt x="486537" y="78713"/>
                    <a:pt x="513648" y="67678"/>
                    <a:pt x="532432" y="59932"/>
                  </a:cubicBezTo>
                  <a:cubicBezTo>
                    <a:pt x="531851" y="59738"/>
                    <a:pt x="531270" y="59349"/>
                    <a:pt x="530495" y="58963"/>
                  </a:cubicBezTo>
                  <a:cubicBezTo>
                    <a:pt x="529914" y="58770"/>
                    <a:pt x="529333" y="58381"/>
                    <a:pt x="528752" y="58189"/>
                  </a:cubicBezTo>
                  <a:cubicBezTo>
                    <a:pt x="512680" y="50637"/>
                    <a:pt x="463106" y="30693"/>
                    <a:pt x="463106" y="30693"/>
                  </a:cubicBezTo>
                  <a:lnTo>
                    <a:pt x="463106" y="30693"/>
                  </a:lnTo>
                  <a:cubicBezTo>
                    <a:pt x="438319" y="20042"/>
                    <a:pt x="412564" y="10745"/>
                    <a:pt x="386422" y="1452"/>
                  </a:cubicBezTo>
                  <a:lnTo>
                    <a:pt x="386422" y="1452"/>
                  </a:lnTo>
                  <a:cubicBezTo>
                    <a:pt x="381775" y="21011"/>
                    <a:pt x="337236" y="150171"/>
                    <a:pt x="330265" y="168182"/>
                  </a:cubicBezTo>
                  <a:lnTo>
                    <a:pt x="324649" y="47928"/>
                  </a:lnTo>
                  <a:cubicBezTo>
                    <a:pt x="326585" y="45023"/>
                    <a:pt x="327747" y="41921"/>
                    <a:pt x="329296" y="38824"/>
                  </a:cubicBezTo>
                  <a:lnTo>
                    <a:pt x="347886" y="2225"/>
                  </a:lnTo>
                  <a:cubicBezTo>
                    <a:pt x="334912" y="13073"/>
                    <a:pt x="315354" y="20042"/>
                    <a:pt x="293472" y="20042"/>
                  </a:cubicBezTo>
                  <a:cubicBezTo>
                    <a:pt x="272171" y="20042"/>
                    <a:pt x="252999" y="13458"/>
                    <a:pt x="239832" y="3000"/>
                  </a:cubicBezTo>
                  <a:lnTo>
                    <a:pt x="258034" y="38824"/>
                  </a:lnTo>
                  <a:cubicBezTo>
                    <a:pt x="259583" y="41923"/>
                    <a:pt x="260745" y="45216"/>
                    <a:pt x="262682" y="47928"/>
                  </a:cubicBezTo>
                  <a:lnTo>
                    <a:pt x="257066" y="168182"/>
                  </a:lnTo>
                  <a:cubicBezTo>
                    <a:pt x="250095" y="150365"/>
                    <a:pt x="205556" y="21011"/>
                    <a:pt x="200909" y="1452"/>
                  </a:cubicBezTo>
                  <a:lnTo>
                    <a:pt x="200909" y="1452"/>
                  </a:lnTo>
                  <a:cubicBezTo>
                    <a:pt x="174766" y="10745"/>
                    <a:pt x="149011" y="19849"/>
                    <a:pt x="124224" y="30693"/>
                  </a:cubicBezTo>
                  <a:lnTo>
                    <a:pt x="124224" y="30693"/>
                  </a:lnTo>
                  <a:cubicBezTo>
                    <a:pt x="124224" y="30693"/>
                    <a:pt x="74651" y="50637"/>
                    <a:pt x="58578" y="58189"/>
                  </a:cubicBezTo>
                  <a:cubicBezTo>
                    <a:pt x="57997" y="58383"/>
                    <a:pt x="57416" y="58772"/>
                    <a:pt x="56835" y="58963"/>
                  </a:cubicBezTo>
                  <a:cubicBezTo>
                    <a:pt x="55480" y="59738"/>
                    <a:pt x="54512" y="60125"/>
                    <a:pt x="53931" y="60515"/>
                  </a:cubicBezTo>
                  <a:lnTo>
                    <a:pt x="53931" y="60515"/>
                  </a:lnTo>
                  <a:cubicBezTo>
                    <a:pt x="45604" y="65356"/>
                    <a:pt x="39020" y="72712"/>
                    <a:pt x="34953" y="81426"/>
                  </a:cubicBezTo>
                  <a:lnTo>
                    <a:pt x="34953" y="81426"/>
                  </a:lnTo>
                  <a:cubicBezTo>
                    <a:pt x="34953" y="81426"/>
                    <a:pt x="34953" y="81426"/>
                    <a:pt x="34953" y="81620"/>
                  </a:cubicBezTo>
                  <a:cubicBezTo>
                    <a:pt x="33404" y="84722"/>
                    <a:pt x="32242" y="88204"/>
                    <a:pt x="31661" y="91692"/>
                  </a:cubicBezTo>
                  <a:cubicBezTo>
                    <a:pt x="25077" y="111831"/>
                    <a:pt x="10360" y="156757"/>
                    <a:pt x="3970" y="181348"/>
                  </a:cubicBezTo>
                  <a:cubicBezTo>
                    <a:pt x="3195" y="183868"/>
                    <a:pt x="2421" y="186579"/>
                    <a:pt x="2033" y="189292"/>
                  </a:cubicBezTo>
                  <a:lnTo>
                    <a:pt x="2033" y="189292"/>
                  </a:lnTo>
                  <a:lnTo>
                    <a:pt x="2033" y="189292"/>
                  </a:lnTo>
                  <a:cubicBezTo>
                    <a:pt x="1646" y="191613"/>
                    <a:pt x="1452" y="194133"/>
                    <a:pt x="1452" y="196648"/>
                  </a:cubicBezTo>
                  <a:cubicBezTo>
                    <a:pt x="1452" y="223180"/>
                    <a:pt x="22947" y="244481"/>
                    <a:pt x="49283" y="244481"/>
                  </a:cubicBezTo>
                  <a:lnTo>
                    <a:pt x="94984" y="244481"/>
                  </a:lnTo>
                  <a:cubicBezTo>
                    <a:pt x="160436" y="244481"/>
                    <a:pt x="225889" y="244481"/>
                    <a:pt x="291342" y="244481"/>
                  </a:cubicBezTo>
                  <a:cubicBezTo>
                    <a:pt x="292116" y="244481"/>
                    <a:pt x="293084" y="244481"/>
                    <a:pt x="293859" y="244481"/>
                  </a:cubicBezTo>
                  <a:cubicBezTo>
                    <a:pt x="294634" y="244481"/>
                    <a:pt x="295602" y="244481"/>
                    <a:pt x="296376" y="244481"/>
                  </a:cubicBezTo>
                  <a:cubicBezTo>
                    <a:pt x="327553" y="244481"/>
                    <a:pt x="358731" y="244481"/>
                    <a:pt x="389908" y="244481"/>
                  </a:cubicBezTo>
                  <a:cubicBezTo>
                    <a:pt x="398041" y="215819"/>
                    <a:pt x="411015" y="175539"/>
                    <a:pt x="419148" y="151333"/>
                  </a:cubicBezTo>
                  <a:cubicBezTo>
                    <a:pt x="420310" y="145328"/>
                    <a:pt x="422634" y="138942"/>
                    <a:pt x="424183" y="1354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4" name="PA-任意多边形: 形状 1613"/>
            <p:cNvSpPr/>
            <p:nvPr>
              <p:custDataLst>
                <p:tags r:id="rId34"/>
              </p:custDataLst>
            </p:nvPr>
          </p:nvSpPr>
          <p:spPr>
            <a:xfrm>
              <a:off x="1661732" y="15920886"/>
              <a:ext cx="307898" cy="371802"/>
            </a:xfrm>
            <a:custGeom>
              <a:avLst/>
              <a:gdLst>
                <a:gd name="connsiteX0" fmla="*/ 35388 w 307898"/>
                <a:gd name="connsiteY0" fmla="*/ 255130 h 371801"/>
                <a:gd name="connsiteX1" fmla="*/ 89222 w 307898"/>
                <a:gd name="connsiteY1" fmla="*/ 341883 h 371801"/>
                <a:gd name="connsiteX2" fmla="*/ 151576 w 307898"/>
                <a:gd name="connsiteY2" fmla="*/ 371703 h 371801"/>
                <a:gd name="connsiteX3" fmla="*/ 154094 w 307898"/>
                <a:gd name="connsiteY3" fmla="*/ 371703 h 371801"/>
                <a:gd name="connsiteX4" fmla="*/ 156611 w 307898"/>
                <a:gd name="connsiteY4" fmla="*/ 371703 h 371801"/>
                <a:gd name="connsiteX5" fmla="*/ 218578 w 307898"/>
                <a:gd name="connsiteY5" fmla="*/ 342077 h 371801"/>
                <a:gd name="connsiteX6" fmla="*/ 272799 w 307898"/>
                <a:gd name="connsiteY6" fmla="*/ 254936 h 371801"/>
                <a:gd name="connsiteX7" fmla="*/ 306881 w 307898"/>
                <a:gd name="connsiteY7" fmla="*/ 198197 h 371801"/>
                <a:gd name="connsiteX8" fmla="*/ 279190 w 307898"/>
                <a:gd name="connsiteY8" fmla="*/ 171474 h 371801"/>
                <a:gd name="connsiteX9" fmla="*/ 280932 w 307898"/>
                <a:gd name="connsiteY9" fmla="*/ 125386 h 371801"/>
                <a:gd name="connsiteX10" fmla="*/ 156998 w 307898"/>
                <a:gd name="connsiteY10" fmla="*/ 1452 h 371801"/>
                <a:gd name="connsiteX11" fmla="*/ 156998 w 307898"/>
                <a:gd name="connsiteY11" fmla="*/ 1452 h 371801"/>
                <a:gd name="connsiteX12" fmla="*/ 156805 w 307898"/>
                <a:gd name="connsiteY12" fmla="*/ 1452 h 371801"/>
                <a:gd name="connsiteX13" fmla="*/ 156611 w 307898"/>
                <a:gd name="connsiteY13" fmla="*/ 1452 h 371801"/>
                <a:gd name="connsiteX14" fmla="*/ 156611 w 307898"/>
                <a:gd name="connsiteY14" fmla="*/ 1452 h 371801"/>
                <a:gd name="connsiteX15" fmla="*/ 156611 w 307898"/>
                <a:gd name="connsiteY15" fmla="*/ 1452 h 371801"/>
                <a:gd name="connsiteX16" fmla="*/ 154287 w 307898"/>
                <a:gd name="connsiteY16" fmla="*/ 1452 h 371801"/>
                <a:gd name="connsiteX17" fmla="*/ 151964 w 307898"/>
                <a:gd name="connsiteY17" fmla="*/ 1452 h 371801"/>
                <a:gd name="connsiteX18" fmla="*/ 151964 w 307898"/>
                <a:gd name="connsiteY18" fmla="*/ 1452 h 371801"/>
                <a:gd name="connsiteX19" fmla="*/ 151964 w 307898"/>
                <a:gd name="connsiteY19" fmla="*/ 1452 h 371801"/>
                <a:gd name="connsiteX20" fmla="*/ 151770 w 307898"/>
                <a:gd name="connsiteY20" fmla="*/ 1452 h 371801"/>
                <a:gd name="connsiteX21" fmla="*/ 151576 w 307898"/>
                <a:gd name="connsiteY21" fmla="*/ 1452 h 371801"/>
                <a:gd name="connsiteX22" fmla="*/ 151576 w 307898"/>
                <a:gd name="connsiteY22" fmla="*/ 1452 h 371801"/>
                <a:gd name="connsiteX23" fmla="*/ 151576 w 307898"/>
                <a:gd name="connsiteY23" fmla="*/ 1452 h 371801"/>
                <a:gd name="connsiteX24" fmla="*/ 27642 w 307898"/>
                <a:gd name="connsiteY24" fmla="*/ 125386 h 371801"/>
                <a:gd name="connsiteX25" fmla="*/ 29385 w 307898"/>
                <a:gd name="connsiteY25" fmla="*/ 171474 h 371801"/>
                <a:gd name="connsiteX26" fmla="*/ 1694 w 307898"/>
                <a:gd name="connsiteY26" fmla="*/ 198197 h 371801"/>
                <a:gd name="connsiteX27" fmla="*/ 35388 w 307898"/>
                <a:gd name="connsiteY27" fmla="*/ 255130 h 37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07898" h="371801">
                  <a:moveTo>
                    <a:pt x="35388" y="255130"/>
                  </a:moveTo>
                  <a:cubicBezTo>
                    <a:pt x="48556" y="297538"/>
                    <a:pt x="69083" y="324649"/>
                    <a:pt x="89222" y="341883"/>
                  </a:cubicBezTo>
                  <a:cubicBezTo>
                    <a:pt x="120593" y="368798"/>
                    <a:pt x="150995" y="371703"/>
                    <a:pt x="151576" y="371703"/>
                  </a:cubicBezTo>
                  <a:cubicBezTo>
                    <a:pt x="152351" y="371703"/>
                    <a:pt x="153319" y="371703"/>
                    <a:pt x="154094" y="371703"/>
                  </a:cubicBezTo>
                  <a:cubicBezTo>
                    <a:pt x="154868" y="371703"/>
                    <a:pt x="155837" y="371703"/>
                    <a:pt x="156611" y="371703"/>
                  </a:cubicBezTo>
                  <a:cubicBezTo>
                    <a:pt x="157192" y="371703"/>
                    <a:pt x="187401" y="368798"/>
                    <a:pt x="218578" y="342077"/>
                  </a:cubicBezTo>
                  <a:cubicBezTo>
                    <a:pt x="238911" y="324842"/>
                    <a:pt x="259438" y="297732"/>
                    <a:pt x="272799" y="254936"/>
                  </a:cubicBezTo>
                  <a:cubicBezTo>
                    <a:pt x="273574" y="254936"/>
                    <a:pt x="300491" y="268685"/>
                    <a:pt x="306881" y="198197"/>
                  </a:cubicBezTo>
                  <a:cubicBezTo>
                    <a:pt x="309786" y="164890"/>
                    <a:pt x="282094" y="171668"/>
                    <a:pt x="279190" y="171474"/>
                  </a:cubicBezTo>
                  <a:cubicBezTo>
                    <a:pt x="279190" y="162954"/>
                    <a:pt x="280932" y="132358"/>
                    <a:pt x="280932" y="125386"/>
                  </a:cubicBezTo>
                  <a:cubicBezTo>
                    <a:pt x="280932" y="57029"/>
                    <a:pt x="225356" y="1452"/>
                    <a:pt x="156998" y="1452"/>
                  </a:cubicBezTo>
                  <a:lnTo>
                    <a:pt x="156998" y="1452"/>
                  </a:lnTo>
                  <a:lnTo>
                    <a:pt x="156805" y="1452"/>
                  </a:lnTo>
                  <a:lnTo>
                    <a:pt x="156611" y="1452"/>
                  </a:lnTo>
                  <a:lnTo>
                    <a:pt x="156611" y="1452"/>
                  </a:lnTo>
                  <a:lnTo>
                    <a:pt x="156611" y="1452"/>
                  </a:lnTo>
                  <a:cubicBezTo>
                    <a:pt x="155837" y="1452"/>
                    <a:pt x="155062" y="1452"/>
                    <a:pt x="154287" y="1452"/>
                  </a:cubicBezTo>
                  <a:cubicBezTo>
                    <a:pt x="153513" y="1452"/>
                    <a:pt x="152738" y="1452"/>
                    <a:pt x="151964" y="1452"/>
                  </a:cubicBezTo>
                  <a:lnTo>
                    <a:pt x="151964" y="1452"/>
                  </a:lnTo>
                  <a:lnTo>
                    <a:pt x="151964" y="1452"/>
                  </a:lnTo>
                  <a:lnTo>
                    <a:pt x="151770" y="1452"/>
                  </a:lnTo>
                  <a:lnTo>
                    <a:pt x="151576" y="1452"/>
                  </a:lnTo>
                  <a:lnTo>
                    <a:pt x="151576" y="1452"/>
                  </a:lnTo>
                  <a:lnTo>
                    <a:pt x="151576" y="1452"/>
                  </a:lnTo>
                  <a:cubicBezTo>
                    <a:pt x="83219" y="1452"/>
                    <a:pt x="27642" y="57029"/>
                    <a:pt x="27642" y="125386"/>
                  </a:cubicBezTo>
                  <a:cubicBezTo>
                    <a:pt x="27642" y="132358"/>
                    <a:pt x="29385" y="163147"/>
                    <a:pt x="29385" y="171474"/>
                  </a:cubicBezTo>
                  <a:cubicBezTo>
                    <a:pt x="26287" y="171668"/>
                    <a:pt x="-1405" y="164890"/>
                    <a:pt x="1694" y="198197"/>
                  </a:cubicBezTo>
                  <a:cubicBezTo>
                    <a:pt x="7697" y="268879"/>
                    <a:pt x="34614" y="255130"/>
                    <a:pt x="35388" y="25513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5" name="PA-任意多边形: 形状 1614"/>
            <p:cNvSpPr/>
            <p:nvPr>
              <p:custDataLst>
                <p:tags r:id="rId35"/>
              </p:custDataLst>
            </p:nvPr>
          </p:nvSpPr>
          <p:spPr>
            <a:xfrm>
              <a:off x="2559913" y="16333935"/>
              <a:ext cx="487990" cy="224630"/>
            </a:xfrm>
            <a:custGeom>
              <a:avLst/>
              <a:gdLst>
                <a:gd name="connsiteX0" fmla="*/ 486150 w 487989"/>
                <a:gd name="connsiteY0" fmla="*/ 127902 h 224630"/>
                <a:gd name="connsiteX1" fmla="*/ 484599 w 487989"/>
                <a:gd name="connsiteY1" fmla="*/ 114540 h 224630"/>
                <a:gd name="connsiteX2" fmla="*/ 481501 w 487989"/>
                <a:gd name="connsiteY2" fmla="*/ 97886 h 224630"/>
                <a:gd name="connsiteX3" fmla="*/ 438705 w 487989"/>
                <a:gd name="connsiteY3" fmla="*/ 39599 h 224630"/>
                <a:gd name="connsiteX4" fmla="*/ 426503 w 487989"/>
                <a:gd name="connsiteY4" fmla="*/ 32436 h 224630"/>
                <a:gd name="connsiteX5" fmla="*/ 335687 w 487989"/>
                <a:gd name="connsiteY5" fmla="*/ 1452 h 224630"/>
                <a:gd name="connsiteX6" fmla="*/ 336655 w 487989"/>
                <a:gd name="connsiteY6" fmla="*/ 10937 h 224630"/>
                <a:gd name="connsiteX7" fmla="*/ 366864 w 487989"/>
                <a:gd name="connsiteY7" fmla="*/ 103309 h 224630"/>
                <a:gd name="connsiteX8" fmla="*/ 317290 w 487989"/>
                <a:gd name="connsiteY8" fmla="*/ 70389 h 224630"/>
                <a:gd name="connsiteX9" fmla="*/ 231117 w 487989"/>
                <a:gd name="connsiteY9" fmla="*/ 178248 h 224630"/>
                <a:gd name="connsiteX10" fmla="*/ 144947 w 487989"/>
                <a:gd name="connsiteY10" fmla="*/ 70391 h 224630"/>
                <a:gd name="connsiteX11" fmla="*/ 95369 w 487989"/>
                <a:gd name="connsiteY11" fmla="*/ 103311 h 224630"/>
                <a:gd name="connsiteX12" fmla="*/ 125582 w 487989"/>
                <a:gd name="connsiteY12" fmla="*/ 10939 h 224630"/>
                <a:gd name="connsiteX13" fmla="*/ 126550 w 487989"/>
                <a:gd name="connsiteY13" fmla="*/ 1454 h 224630"/>
                <a:gd name="connsiteX14" fmla="*/ 35730 w 487989"/>
                <a:gd name="connsiteY14" fmla="*/ 32438 h 224630"/>
                <a:gd name="connsiteX15" fmla="*/ 23528 w 487989"/>
                <a:gd name="connsiteY15" fmla="*/ 39601 h 224630"/>
                <a:gd name="connsiteX16" fmla="*/ 1452 w 487989"/>
                <a:gd name="connsiteY16" fmla="*/ 58383 h 224630"/>
                <a:gd name="connsiteX17" fmla="*/ 14237 w 487989"/>
                <a:gd name="connsiteY17" fmla="*/ 63998 h 224630"/>
                <a:gd name="connsiteX18" fmla="*/ 23336 w 487989"/>
                <a:gd name="connsiteY18" fmla="*/ 68839 h 224630"/>
                <a:gd name="connsiteX19" fmla="*/ 23336 w 487989"/>
                <a:gd name="connsiteY19" fmla="*/ 68839 h 224630"/>
                <a:gd name="connsiteX20" fmla="*/ 49864 w 487989"/>
                <a:gd name="connsiteY20" fmla="*/ 93628 h 224630"/>
                <a:gd name="connsiteX21" fmla="*/ 63809 w 487989"/>
                <a:gd name="connsiteY21" fmla="*/ 114736 h 224630"/>
                <a:gd name="connsiteX22" fmla="*/ 69424 w 487989"/>
                <a:gd name="connsiteY22" fmla="*/ 131196 h 224630"/>
                <a:gd name="connsiteX23" fmla="*/ 98471 w 487989"/>
                <a:gd name="connsiteY23" fmla="*/ 224146 h 224630"/>
                <a:gd name="connsiteX24" fmla="*/ 231119 w 487989"/>
                <a:gd name="connsiteY24" fmla="*/ 224146 h 224630"/>
                <a:gd name="connsiteX25" fmla="*/ 423409 w 487989"/>
                <a:gd name="connsiteY25" fmla="*/ 224146 h 224630"/>
                <a:gd name="connsiteX26" fmla="*/ 472403 w 487989"/>
                <a:gd name="connsiteY26" fmla="*/ 204007 h 224630"/>
                <a:gd name="connsiteX27" fmla="*/ 486733 w 487989"/>
                <a:gd name="connsiteY27" fmla="*/ 164888 h 224630"/>
                <a:gd name="connsiteX28" fmla="*/ 487118 w 487989"/>
                <a:gd name="connsiteY28" fmla="*/ 151333 h 224630"/>
                <a:gd name="connsiteX29" fmla="*/ 486150 w 487989"/>
                <a:gd name="connsiteY29" fmla="*/ 127902 h 224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487989" h="224630">
                  <a:moveTo>
                    <a:pt x="486150" y="127902"/>
                  </a:moveTo>
                  <a:cubicBezTo>
                    <a:pt x="485765" y="123450"/>
                    <a:pt x="485182" y="118994"/>
                    <a:pt x="484599" y="114540"/>
                  </a:cubicBezTo>
                  <a:cubicBezTo>
                    <a:pt x="484599" y="114540"/>
                    <a:pt x="482084" y="100214"/>
                    <a:pt x="481501" y="97886"/>
                  </a:cubicBezTo>
                  <a:cubicBezTo>
                    <a:pt x="475691" y="72519"/>
                    <a:pt x="460006" y="54122"/>
                    <a:pt x="438705" y="39599"/>
                  </a:cubicBezTo>
                  <a:cubicBezTo>
                    <a:pt x="434638" y="36888"/>
                    <a:pt x="430574" y="34564"/>
                    <a:pt x="426503" y="32436"/>
                  </a:cubicBezTo>
                  <a:cubicBezTo>
                    <a:pt x="421083" y="29531"/>
                    <a:pt x="337815" y="2223"/>
                    <a:pt x="335687" y="1452"/>
                  </a:cubicBezTo>
                  <a:cubicBezTo>
                    <a:pt x="336266" y="4357"/>
                    <a:pt x="336457" y="7455"/>
                    <a:pt x="336655" y="10937"/>
                  </a:cubicBezTo>
                  <a:cubicBezTo>
                    <a:pt x="348274" y="19072"/>
                    <a:pt x="382356" y="48505"/>
                    <a:pt x="366864" y="103309"/>
                  </a:cubicBezTo>
                  <a:cubicBezTo>
                    <a:pt x="366864" y="103309"/>
                    <a:pt x="342269" y="74068"/>
                    <a:pt x="317290" y="70389"/>
                  </a:cubicBezTo>
                  <a:cubicBezTo>
                    <a:pt x="293470" y="111829"/>
                    <a:pt x="252998" y="164501"/>
                    <a:pt x="231117" y="178248"/>
                  </a:cubicBezTo>
                  <a:cubicBezTo>
                    <a:pt x="209235" y="164503"/>
                    <a:pt x="168763" y="112025"/>
                    <a:pt x="144947" y="70391"/>
                  </a:cubicBezTo>
                  <a:cubicBezTo>
                    <a:pt x="119966" y="74070"/>
                    <a:pt x="95369" y="103311"/>
                    <a:pt x="95369" y="103311"/>
                  </a:cubicBezTo>
                  <a:cubicBezTo>
                    <a:pt x="79877" y="48315"/>
                    <a:pt x="113963" y="19074"/>
                    <a:pt x="125582" y="10939"/>
                  </a:cubicBezTo>
                  <a:cubicBezTo>
                    <a:pt x="125775" y="7455"/>
                    <a:pt x="125967" y="4359"/>
                    <a:pt x="126550" y="1454"/>
                  </a:cubicBezTo>
                  <a:cubicBezTo>
                    <a:pt x="124416" y="2225"/>
                    <a:pt x="41148" y="29533"/>
                    <a:pt x="35730" y="32438"/>
                  </a:cubicBezTo>
                  <a:cubicBezTo>
                    <a:pt x="31468" y="34568"/>
                    <a:pt x="27401" y="36890"/>
                    <a:pt x="23528" y="39601"/>
                  </a:cubicBezTo>
                  <a:cubicBezTo>
                    <a:pt x="15203" y="45217"/>
                    <a:pt x="7843" y="51413"/>
                    <a:pt x="1452" y="58383"/>
                  </a:cubicBezTo>
                  <a:cubicBezTo>
                    <a:pt x="6491" y="60517"/>
                    <a:pt x="10749" y="62453"/>
                    <a:pt x="14237" y="63998"/>
                  </a:cubicBezTo>
                  <a:cubicBezTo>
                    <a:pt x="15590" y="64581"/>
                    <a:pt x="19657" y="66518"/>
                    <a:pt x="23336" y="68839"/>
                  </a:cubicBezTo>
                  <a:lnTo>
                    <a:pt x="23336" y="68839"/>
                  </a:lnTo>
                  <a:cubicBezTo>
                    <a:pt x="32050" y="74070"/>
                    <a:pt x="40571" y="82009"/>
                    <a:pt x="49864" y="93628"/>
                  </a:cubicBezTo>
                  <a:cubicBezTo>
                    <a:pt x="59161" y="105441"/>
                    <a:pt x="62257" y="111056"/>
                    <a:pt x="63809" y="114736"/>
                  </a:cubicBezTo>
                  <a:cubicBezTo>
                    <a:pt x="66130" y="119962"/>
                    <a:pt x="68067" y="125580"/>
                    <a:pt x="69424" y="131196"/>
                  </a:cubicBezTo>
                  <a:cubicBezTo>
                    <a:pt x="77364" y="155402"/>
                    <a:pt x="90528" y="195678"/>
                    <a:pt x="98471" y="224146"/>
                  </a:cubicBezTo>
                  <a:cubicBezTo>
                    <a:pt x="142621" y="224146"/>
                    <a:pt x="186966" y="224146"/>
                    <a:pt x="231119" y="224146"/>
                  </a:cubicBezTo>
                  <a:cubicBezTo>
                    <a:pt x="295216" y="224146"/>
                    <a:pt x="359312" y="224146"/>
                    <a:pt x="423409" y="224146"/>
                  </a:cubicBezTo>
                  <a:cubicBezTo>
                    <a:pt x="442580" y="224146"/>
                    <a:pt x="458848" y="218337"/>
                    <a:pt x="472403" y="204007"/>
                  </a:cubicBezTo>
                  <a:cubicBezTo>
                    <a:pt x="482860" y="192773"/>
                    <a:pt x="485958" y="179412"/>
                    <a:pt x="486733" y="164888"/>
                  </a:cubicBezTo>
                  <a:cubicBezTo>
                    <a:pt x="486927" y="162373"/>
                    <a:pt x="487118" y="151333"/>
                    <a:pt x="487118" y="151333"/>
                  </a:cubicBezTo>
                  <a:cubicBezTo>
                    <a:pt x="487118" y="151333"/>
                    <a:pt x="486150" y="128095"/>
                    <a:pt x="486150" y="1279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56" name="PA-任意多边形: 形状 1615"/>
            <p:cNvSpPr/>
            <p:nvPr>
              <p:custDataLst>
                <p:tags r:id="rId36"/>
              </p:custDataLst>
            </p:nvPr>
          </p:nvSpPr>
          <p:spPr>
            <a:xfrm>
              <a:off x="2617424" y="15928438"/>
              <a:ext cx="346628" cy="517037"/>
            </a:xfrm>
            <a:custGeom>
              <a:avLst/>
              <a:gdLst>
                <a:gd name="connsiteX0" fmla="*/ 22756 w 346627"/>
                <a:gd name="connsiteY0" fmla="*/ 271977 h 517036"/>
                <a:gd name="connsiteX1" fmla="*/ 26046 w 346627"/>
                <a:gd name="connsiteY1" fmla="*/ 292310 h 517036"/>
                <a:gd name="connsiteX2" fmla="*/ 25466 w 346627"/>
                <a:gd name="connsiteY2" fmla="*/ 298700 h 517036"/>
                <a:gd name="connsiteX3" fmla="*/ 8809 w 346627"/>
                <a:gd name="connsiteY3" fmla="*/ 328715 h 517036"/>
                <a:gd name="connsiteX4" fmla="*/ 90724 w 346627"/>
                <a:gd name="connsiteY4" fmla="*/ 364927 h 517036"/>
                <a:gd name="connsiteX5" fmla="*/ 117834 w 346627"/>
                <a:gd name="connsiteY5" fmla="*/ 368994 h 517036"/>
                <a:gd name="connsiteX6" fmla="*/ 127131 w 346627"/>
                <a:gd name="connsiteY6" fmla="*/ 370737 h 517036"/>
                <a:gd name="connsiteX7" fmla="*/ 112218 w 346627"/>
                <a:gd name="connsiteY7" fmla="*/ 414501 h 517036"/>
                <a:gd name="connsiteX8" fmla="*/ 173606 w 346627"/>
                <a:gd name="connsiteY8" fmla="*/ 517331 h 517036"/>
                <a:gd name="connsiteX9" fmla="*/ 173992 w 346627"/>
                <a:gd name="connsiteY9" fmla="*/ 517331 h 517036"/>
                <a:gd name="connsiteX10" fmla="*/ 235376 w 346627"/>
                <a:gd name="connsiteY10" fmla="*/ 414501 h 517036"/>
                <a:gd name="connsiteX11" fmla="*/ 220467 w 346627"/>
                <a:gd name="connsiteY11" fmla="*/ 370737 h 517036"/>
                <a:gd name="connsiteX12" fmla="*/ 229764 w 346627"/>
                <a:gd name="connsiteY12" fmla="*/ 368994 h 517036"/>
                <a:gd name="connsiteX13" fmla="*/ 256874 w 346627"/>
                <a:gd name="connsiteY13" fmla="*/ 364927 h 517036"/>
                <a:gd name="connsiteX14" fmla="*/ 338787 w 346627"/>
                <a:gd name="connsiteY14" fmla="*/ 328715 h 517036"/>
                <a:gd name="connsiteX15" fmla="*/ 322133 w 346627"/>
                <a:gd name="connsiteY15" fmla="*/ 298700 h 517036"/>
                <a:gd name="connsiteX16" fmla="*/ 321550 w 346627"/>
                <a:gd name="connsiteY16" fmla="*/ 292310 h 517036"/>
                <a:gd name="connsiteX17" fmla="*/ 324844 w 346627"/>
                <a:gd name="connsiteY17" fmla="*/ 271977 h 517036"/>
                <a:gd name="connsiteX18" fmla="*/ 331039 w 346627"/>
                <a:gd name="connsiteY18" fmla="*/ 251450 h 517036"/>
                <a:gd name="connsiteX19" fmla="*/ 346531 w 346627"/>
                <a:gd name="connsiteY19" fmla="*/ 178446 h 517036"/>
                <a:gd name="connsiteX20" fmla="*/ 174185 w 346627"/>
                <a:gd name="connsiteY20" fmla="*/ 1452 h 517036"/>
                <a:gd name="connsiteX21" fmla="*/ 174185 w 346627"/>
                <a:gd name="connsiteY21" fmla="*/ 1452 h 517036"/>
                <a:gd name="connsiteX22" fmla="*/ 173992 w 346627"/>
                <a:gd name="connsiteY22" fmla="*/ 1452 h 517036"/>
                <a:gd name="connsiteX23" fmla="*/ 173798 w 346627"/>
                <a:gd name="connsiteY23" fmla="*/ 1452 h 517036"/>
                <a:gd name="connsiteX24" fmla="*/ 173798 w 346627"/>
                <a:gd name="connsiteY24" fmla="*/ 1452 h 517036"/>
                <a:gd name="connsiteX25" fmla="*/ 1452 w 346627"/>
                <a:gd name="connsiteY25" fmla="*/ 178446 h 517036"/>
                <a:gd name="connsiteX26" fmla="*/ 16944 w 346627"/>
                <a:gd name="connsiteY26" fmla="*/ 251450 h 517036"/>
                <a:gd name="connsiteX27" fmla="*/ 22756 w 346627"/>
                <a:gd name="connsiteY27" fmla="*/ 271977 h 517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46627" h="517036">
                  <a:moveTo>
                    <a:pt x="22756" y="271977"/>
                  </a:moveTo>
                  <a:cubicBezTo>
                    <a:pt x="24692" y="279142"/>
                    <a:pt x="26046" y="285919"/>
                    <a:pt x="26046" y="292310"/>
                  </a:cubicBezTo>
                  <a:cubicBezTo>
                    <a:pt x="26046" y="294440"/>
                    <a:pt x="25852" y="296570"/>
                    <a:pt x="25466" y="298700"/>
                  </a:cubicBezTo>
                  <a:cubicBezTo>
                    <a:pt x="23724" y="304703"/>
                    <a:pt x="10943" y="325230"/>
                    <a:pt x="8809" y="328715"/>
                  </a:cubicBezTo>
                  <a:cubicBezTo>
                    <a:pt x="31468" y="353115"/>
                    <a:pt x="61291" y="358731"/>
                    <a:pt x="90724" y="364927"/>
                  </a:cubicBezTo>
                  <a:cubicBezTo>
                    <a:pt x="99438" y="366670"/>
                    <a:pt x="108345" y="367832"/>
                    <a:pt x="117834" y="368994"/>
                  </a:cubicBezTo>
                  <a:cubicBezTo>
                    <a:pt x="120932" y="369577"/>
                    <a:pt x="124029" y="370160"/>
                    <a:pt x="127131" y="370737"/>
                  </a:cubicBezTo>
                  <a:lnTo>
                    <a:pt x="112218" y="414501"/>
                  </a:lnTo>
                  <a:cubicBezTo>
                    <a:pt x="112218" y="414501"/>
                    <a:pt x="111833" y="478404"/>
                    <a:pt x="173606" y="517331"/>
                  </a:cubicBezTo>
                  <a:lnTo>
                    <a:pt x="173992" y="517331"/>
                  </a:lnTo>
                  <a:cubicBezTo>
                    <a:pt x="235765" y="478404"/>
                    <a:pt x="235376" y="414501"/>
                    <a:pt x="235376" y="414501"/>
                  </a:cubicBezTo>
                  <a:lnTo>
                    <a:pt x="220467" y="370737"/>
                  </a:lnTo>
                  <a:cubicBezTo>
                    <a:pt x="223565" y="370158"/>
                    <a:pt x="226662" y="369575"/>
                    <a:pt x="229764" y="368994"/>
                  </a:cubicBezTo>
                  <a:cubicBezTo>
                    <a:pt x="239249" y="367832"/>
                    <a:pt x="248160" y="366672"/>
                    <a:pt x="256874" y="364927"/>
                  </a:cubicBezTo>
                  <a:cubicBezTo>
                    <a:pt x="286309" y="358731"/>
                    <a:pt x="316324" y="353115"/>
                    <a:pt x="338787" y="328715"/>
                  </a:cubicBezTo>
                  <a:cubicBezTo>
                    <a:pt x="336657" y="325230"/>
                    <a:pt x="323878" y="304703"/>
                    <a:pt x="322133" y="298700"/>
                  </a:cubicBezTo>
                  <a:cubicBezTo>
                    <a:pt x="321748" y="296570"/>
                    <a:pt x="321550" y="294440"/>
                    <a:pt x="321550" y="292310"/>
                  </a:cubicBezTo>
                  <a:cubicBezTo>
                    <a:pt x="321550" y="285919"/>
                    <a:pt x="322716" y="279142"/>
                    <a:pt x="324844" y="271977"/>
                  </a:cubicBezTo>
                  <a:cubicBezTo>
                    <a:pt x="326781" y="265199"/>
                    <a:pt x="328911" y="258422"/>
                    <a:pt x="331039" y="251450"/>
                  </a:cubicBezTo>
                  <a:cubicBezTo>
                    <a:pt x="341111" y="229181"/>
                    <a:pt x="346531" y="204588"/>
                    <a:pt x="346531" y="178446"/>
                  </a:cubicBezTo>
                  <a:cubicBezTo>
                    <a:pt x="346531" y="81816"/>
                    <a:pt x="269655" y="3195"/>
                    <a:pt x="174185" y="1452"/>
                  </a:cubicBezTo>
                  <a:lnTo>
                    <a:pt x="174185" y="1452"/>
                  </a:lnTo>
                  <a:lnTo>
                    <a:pt x="173992" y="1452"/>
                  </a:lnTo>
                  <a:lnTo>
                    <a:pt x="173798" y="1452"/>
                  </a:lnTo>
                  <a:lnTo>
                    <a:pt x="173798" y="1452"/>
                  </a:lnTo>
                  <a:cubicBezTo>
                    <a:pt x="78328" y="3195"/>
                    <a:pt x="1452" y="81816"/>
                    <a:pt x="1452" y="178446"/>
                  </a:cubicBezTo>
                  <a:cubicBezTo>
                    <a:pt x="1452" y="204394"/>
                    <a:pt x="7068" y="229181"/>
                    <a:pt x="16944" y="251450"/>
                  </a:cubicBezTo>
                  <a:cubicBezTo>
                    <a:pt x="18691" y="258422"/>
                    <a:pt x="20819" y="265199"/>
                    <a:pt x="22756" y="27197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57" name="PA-387-387785-Paper-403990"/>
          <p:cNvGrpSpPr/>
          <p:nvPr>
            <p:custDataLst>
              <p:tags r:id="rId37"/>
            </p:custDataLst>
          </p:nvPr>
        </p:nvGrpSpPr>
        <p:grpSpPr>
          <a:xfrm>
            <a:off x="6713985" y="2311488"/>
            <a:ext cx="335200" cy="260711"/>
            <a:chOff x="22857768" y="15693655"/>
            <a:chExt cx="1526977" cy="1187648"/>
          </a:xfrm>
        </p:grpSpPr>
        <p:sp>
          <p:nvSpPr>
            <p:cNvPr id="58" name="PA-任意多边形: 形状 983"/>
            <p:cNvSpPr/>
            <p:nvPr>
              <p:custDataLst>
                <p:tags r:id="rId38"/>
              </p:custDataLst>
            </p:nvPr>
          </p:nvSpPr>
          <p:spPr>
            <a:xfrm>
              <a:off x="22857768" y="15693655"/>
              <a:ext cx="1526977" cy="1187648"/>
            </a:xfrm>
            <a:custGeom>
              <a:avLst/>
              <a:gdLst>
                <a:gd name="connsiteX0" fmla="*/ 1516671 w 1526976"/>
                <a:gd name="connsiteY0" fmla="*/ 351571 h 1187648"/>
                <a:gd name="connsiteX1" fmla="*/ 1471546 w 1526976"/>
                <a:gd name="connsiteY1" fmla="*/ 315879 h 1187648"/>
                <a:gd name="connsiteX2" fmla="*/ 1301933 w 1526976"/>
                <a:gd name="connsiteY2" fmla="*/ 267757 h 1187648"/>
                <a:gd name="connsiteX3" fmla="*/ 1270986 w 1526976"/>
                <a:gd name="connsiteY3" fmla="*/ 285024 h 1187648"/>
                <a:gd name="connsiteX4" fmla="*/ 1288253 w 1526976"/>
                <a:gd name="connsiteY4" fmla="*/ 315971 h 1187648"/>
                <a:gd name="connsiteX5" fmla="*/ 1457866 w 1526976"/>
                <a:gd name="connsiteY5" fmla="*/ 364093 h 1187648"/>
                <a:gd name="connsiteX6" fmla="*/ 1475130 w 1526976"/>
                <a:gd name="connsiteY6" fmla="*/ 395037 h 1187648"/>
                <a:gd name="connsiteX7" fmla="*/ 1270117 w 1526976"/>
                <a:gd name="connsiteY7" fmla="*/ 1117595 h 1187648"/>
                <a:gd name="connsiteX8" fmla="*/ 1258219 w 1526976"/>
                <a:gd name="connsiteY8" fmla="*/ 1132636 h 1187648"/>
                <a:gd name="connsiteX9" fmla="*/ 1239431 w 1526976"/>
                <a:gd name="connsiteY9" fmla="*/ 1134934 h 1187648"/>
                <a:gd name="connsiteX10" fmla="*/ 1037394 w 1526976"/>
                <a:gd name="connsiteY10" fmla="*/ 1075236 h 1187648"/>
                <a:gd name="connsiteX11" fmla="*/ 1139752 w 1526976"/>
                <a:gd name="connsiteY11" fmla="*/ 1075236 h 1187648"/>
                <a:gd name="connsiteX12" fmla="*/ 1214922 w 1526976"/>
                <a:gd name="connsiteY12" fmla="*/ 1000066 h 1187648"/>
                <a:gd name="connsiteX13" fmla="*/ 1214922 w 1526976"/>
                <a:gd name="connsiteY13" fmla="*/ 77403 h 1187648"/>
                <a:gd name="connsiteX14" fmla="*/ 1139752 w 1526976"/>
                <a:gd name="connsiteY14" fmla="*/ 2232 h 1187648"/>
                <a:gd name="connsiteX15" fmla="*/ 388682 w 1526976"/>
                <a:gd name="connsiteY15" fmla="*/ 2232 h 1187648"/>
                <a:gd name="connsiteX16" fmla="*/ 313512 w 1526976"/>
                <a:gd name="connsiteY16" fmla="*/ 77403 h 1187648"/>
                <a:gd name="connsiteX17" fmla="*/ 313512 w 1526976"/>
                <a:gd name="connsiteY17" fmla="*/ 1000071 h 1187648"/>
                <a:gd name="connsiteX18" fmla="*/ 388682 w 1526976"/>
                <a:gd name="connsiteY18" fmla="*/ 1075242 h 1187648"/>
                <a:gd name="connsiteX19" fmla="*/ 499395 w 1526976"/>
                <a:gd name="connsiteY19" fmla="*/ 1075242 h 1187648"/>
                <a:gd name="connsiteX20" fmla="*/ 289265 w 1526976"/>
                <a:gd name="connsiteY20" fmla="*/ 1134862 h 1187648"/>
                <a:gd name="connsiteX21" fmla="*/ 270215 w 1526976"/>
                <a:gd name="connsiteY21" fmla="*/ 1132639 h 1187648"/>
                <a:gd name="connsiteX22" fmla="*/ 258317 w 1526976"/>
                <a:gd name="connsiteY22" fmla="*/ 1117598 h 1187648"/>
                <a:gd name="connsiteX23" fmla="*/ 53304 w 1526976"/>
                <a:gd name="connsiteY23" fmla="*/ 395037 h 1187648"/>
                <a:gd name="connsiteX24" fmla="*/ 70571 w 1526976"/>
                <a:gd name="connsiteY24" fmla="*/ 364093 h 1187648"/>
                <a:gd name="connsiteX25" fmla="*/ 245762 w 1526976"/>
                <a:gd name="connsiteY25" fmla="*/ 314388 h 1187648"/>
                <a:gd name="connsiteX26" fmla="*/ 263029 w 1526976"/>
                <a:gd name="connsiteY26" fmla="*/ 283440 h 1187648"/>
                <a:gd name="connsiteX27" fmla="*/ 232085 w 1526976"/>
                <a:gd name="connsiteY27" fmla="*/ 266173 h 1187648"/>
                <a:gd name="connsiteX28" fmla="*/ 56890 w 1526976"/>
                <a:gd name="connsiteY28" fmla="*/ 315879 h 1187648"/>
                <a:gd name="connsiteX29" fmla="*/ 5095 w 1526976"/>
                <a:gd name="connsiteY29" fmla="*/ 408715 h 1187648"/>
                <a:gd name="connsiteX30" fmla="*/ 210103 w 1526976"/>
                <a:gd name="connsiteY30" fmla="*/ 1131275 h 1187648"/>
                <a:gd name="connsiteX31" fmla="*/ 245795 w 1526976"/>
                <a:gd name="connsiteY31" fmla="*/ 1176400 h 1187648"/>
                <a:gd name="connsiteX32" fmla="*/ 282312 w 1526976"/>
                <a:gd name="connsiteY32" fmla="*/ 1185961 h 1187648"/>
                <a:gd name="connsiteX33" fmla="*/ 302942 w 1526976"/>
                <a:gd name="connsiteY33" fmla="*/ 1183071 h 1187648"/>
                <a:gd name="connsiteX34" fmla="*/ 682993 w 1526976"/>
                <a:gd name="connsiteY34" fmla="*/ 1075242 h 1187648"/>
                <a:gd name="connsiteX35" fmla="*/ 860556 w 1526976"/>
                <a:gd name="connsiteY35" fmla="*/ 1075242 h 1187648"/>
                <a:gd name="connsiteX36" fmla="*/ 1225501 w 1526976"/>
                <a:gd name="connsiteY36" fmla="*/ 1183071 h 1187648"/>
                <a:gd name="connsiteX37" fmla="*/ 1246131 w 1526976"/>
                <a:gd name="connsiteY37" fmla="*/ 1185961 h 1187648"/>
                <a:gd name="connsiteX38" fmla="*/ 1282645 w 1526976"/>
                <a:gd name="connsiteY38" fmla="*/ 1176400 h 1187648"/>
                <a:gd name="connsiteX39" fmla="*/ 1318337 w 1526976"/>
                <a:gd name="connsiteY39" fmla="*/ 1131275 h 1187648"/>
                <a:gd name="connsiteX40" fmla="*/ 1523345 w 1526976"/>
                <a:gd name="connsiteY40" fmla="*/ 408715 h 1187648"/>
                <a:gd name="connsiteX41" fmla="*/ 1516671 w 1526976"/>
                <a:gd name="connsiteY41" fmla="*/ 351571 h 1187648"/>
                <a:gd name="connsiteX42" fmla="*/ 863718 w 1526976"/>
                <a:gd name="connsiteY42" fmla="*/ 1025128 h 1187648"/>
                <a:gd name="connsiteX43" fmla="*/ 388682 w 1526976"/>
                <a:gd name="connsiteY43" fmla="*/ 1025128 h 1187648"/>
                <a:gd name="connsiteX44" fmla="*/ 363625 w 1526976"/>
                <a:gd name="connsiteY44" fmla="*/ 1000071 h 1187648"/>
                <a:gd name="connsiteX45" fmla="*/ 363625 w 1526976"/>
                <a:gd name="connsiteY45" fmla="*/ 77403 h 1187648"/>
                <a:gd name="connsiteX46" fmla="*/ 388682 w 1526976"/>
                <a:gd name="connsiteY46" fmla="*/ 52346 h 1187648"/>
                <a:gd name="connsiteX47" fmla="*/ 1139761 w 1526976"/>
                <a:gd name="connsiteY47" fmla="*/ 52346 h 1187648"/>
                <a:gd name="connsiteX48" fmla="*/ 1164818 w 1526976"/>
                <a:gd name="connsiteY48" fmla="*/ 77403 h 1187648"/>
                <a:gd name="connsiteX49" fmla="*/ 1164818 w 1526976"/>
                <a:gd name="connsiteY49" fmla="*/ 1000071 h 1187648"/>
                <a:gd name="connsiteX50" fmla="*/ 1139761 w 1526976"/>
                <a:gd name="connsiteY50" fmla="*/ 1025128 h 1187648"/>
                <a:gd name="connsiteX51" fmla="*/ 864003 w 1526976"/>
                <a:gd name="connsiteY51" fmla="*/ 1025128 h 1187648"/>
                <a:gd name="connsiteX52" fmla="*/ 863718 w 1526976"/>
                <a:gd name="connsiteY52" fmla="*/ 1025128 h 1187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526976" h="1187648">
                  <a:moveTo>
                    <a:pt x="1516671" y="351571"/>
                  </a:moveTo>
                  <a:cubicBezTo>
                    <a:pt x="1506890" y="334039"/>
                    <a:pt x="1490861" y="321362"/>
                    <a:pt x="1471546" y="315879"/>
                  </a:cubicBezTo>
                  <a:lnTo>
                    <a:pt x="1301933" y="267757"/>
                  </a:lnTo>
                  <a:cubicBezTo>
                    <a:pt x="1288616" y="263985"/>
                    <a:pt x="1274766" y="271710"/>
                    <a:pt x="1270986" y="285024"/>
                  </a:cubicBezTo>
                  <a:cubicBezTo>
                    <a:pt x="1267211" y="298338"/>
                    <a:pt x="1274939" y="312191"/>
                    <a:pt x="1288253" y="315971"/>
                  </a:cubicBezTo>
                  <a:lnTo>
                    <a:pt x="1457866" y="364093"/>
                  </a:lnTo>
                  <a:cubicBezTo>
                    <a:pt x="1471159" y="367864"/>
                    <a:pt x="1478905" y="381747"/>
                    <a:pt x="1475130" y="395037"/>
                  </a:cubicBezTo>
                  <a:lnTo>
                    <a:pt x="1270117" y="1117595"/>
                  </a:lnTo>
                  <a:cubicBezTo>
                    <a:pt x="1268289" y="1124036"/>
                    <a:pt x="1264062" y="1129376"/>
                    <a:pt x="1258219" y="1132636"/>
                  </a:cubicBezTo>
                  <a:cubicBezTo>
                    <a:pt x="1252376" y="1135895"/>
                    <a:pt x="1245613" y="1136681"/>
                    <a:pt x="1239431" y="1134934"/>
                  </a:cubicBezTo>
                  <a:lnTo>
                    <a:pt x="1037394" y="1075236"/>
                  </a:lnTo>
                  <a:lnTo>
                    <a:pt x="1139752" y="1075236"/>
                  </a:lnTo>
                  <a:cubicBezTo>
                    <a:pt x="1181204" y="1075236"/>
                    <a:pt x="1214922" y="1041517"/>
                    <a:pt x="1214922" y="1000066"/>
                  </a:cubicBezTo>
                  <a:lnTo>
                    <a:pt x="1214922" y="77403"/>
                  </a:lnTo>
                  <a:cubicBezTo>
                    <a:pt x="1214922" y="35951"/>
                    <a:pt x="1181204" y="2232"/>
                    <a:pt x="1139752" y="2232"/>
                  </a:cubicBezTo>
                  <a:lnTo>
                    <a:pt x="388682" y="2232"/>
                  </a:lnTo>
                  <a:cubicBezTo>
                    <a:pt x="347230" y="2232"/>
                    <a:pt x="313512" y="35951"/>
                    <a:pt x="313512" y="77403"/>
                  </a:cubicBezTo>
                  <a:lnTo>
                    <a:pt x="313512" y="1000071"/>
                  </a:lnTo>
                  <a:cubicBezTo>
                    <a:pt x="313512" y="1041523"/>
                    <a:pt x="347230" y="1075242"/>
                    <a:pt x="388682" y="1075242"/>
                  </a:cubicBezTo>
                  <a:lnTo>
                    <a:pt x="499395" y="1075242"/>
                  </a:lnTo>
                  <a:lnTo>
                    <a:pt x="289265" y="1134862"/>
                  </a:lnTo>
                  <a:cubicBezTo>
                    <a:pt x="282826" y="1136690"/>
                    <a:pt x="276061" y="1135904"/>
                    <a:pt x="270215" y="1132639"/>
                  </a:cubicBezTo>
                  <a:cubicBezTo>
                    <a:pt x="264372" y="1129379"/>
                    <a:pt x="260145" y="1124036"/>
                    <a:pt x="258317" y="1117598"/>
                  </a:cubicBezTo>
                  <a:lnTo>
                    <a:pt x="53304" y="395037"/>
                  </a:lnTo>
                  <a:cubicBezTo>
                    <a:pt x="49532" y="381744"/>
                    <a:pt x="57277" y="367867"/>
                    <a:pt x="70571" y="364093"/>
                  </a:cubicBezTo>
                  <a:lnTo>
                    <a:pt x="245762" y="314388"/>
                  </a:lnTo>
                  <a:cubicBezTo>
                    <a:pt x="259076" y="310610"/>
                    <a:pt x="266804" y="296754"/>
                    <a:pt x="263029" y="283440"/>
                  </a:cubicBezTo>
                  <a:cubicBezTo>
                    <a:pt x="259252" y="270126"/>
                    <a:pt x="245393" y="262402"/>
                    <a:pt x="232085" y="266173"/>
                  </a:cubicBezTo>
                  <a:lnTo>
                    <a:pt x="56890" y="315879"/>
                  </a:lnTo>
                  <a:cubicBezTo>
                    <a:pt x="17016" y="327196"/>
                    <a:pt x="-6219" y="368841"/>
                    <a:pt x="5095" y="408715"/>
                  </a:cubicBezTo>
                  <a:lnTo>
                    <a:pt x="210103" y="1131275"/>
                  </a:lnTo>
                  <a:cubicBezTo>
                    <a:pt x="215586" y="1150593"/>
                    <a:pt x="228260" y="1166619"/>
                    <a:pt x="245795" y="1176400"/>
                  </a:cubicBezTo>
                  <a:cubicBezTo>
                    <a:pt x="257148" y="1182734"/>
                    <a:pt x="269658" y="1185961"/>
                    <a:pt x="282312" y="1185961"/>
                  </a:cubicBezTo>
                  <a:cubicBezTo>
                    <a:pt x="289199" y="1185961"/>
                    <a:pt x="296132" y="1185002"/>
                    <a:pt x="302942" y="1183071"/>
                  </a:cubicBezTo>
                  <a:lnTo>
                    <a:pt x="682993" y="1075242"/>
                  </a:lnTo>
                  <a:lnTo>
                    <a:pt x="860556" y="1075242"/>
                  </a:lnTo>
                  <a:lnTo>
                    <a:pt x="1225501" y="1183071"/>
                  </a:lnTo>
                  <a:cubicBezTo>
                    <a:pt x="1232314" y="1185005"/>
                    <a:pt x="1239241" y="1185961"/>
                    <a:pt x="1246131" y="1185961"/>
                  </a:cubicBezTo>
                  <a:cubicBezTo>
                    <a:pt x="1258782" y="1185961"/>
                    <a:pt x="1271295" y="1182734"/>
                    <a:pt x="1282645" y="1176400"/>
                  </a:cubicBezTo>
                  <a:cubicBezTo>
                    <a:pt x="1300180" y="1166619"/>
                    <a:pt x="1312854" y="1150593"/>
                    <a:pt x="1318337" y="1131275"/>
                  </a:cubicBezTo>
                  <a:lnTo>
                    <a:pt x="1523345" y="408715"/>
                  </a:lnTo>
                  <a:cubicBezTo>
                    <a:pt x="1528827" y="389400"/>
                    <a:pt x="1526458" y="369106"/>
                    <a:pt x="1516671" y="351571"/>
                  </a:cubicBezTo>
                  <a:close/>
                  <a:moveTo>
                    <a:pt x="863718" y="1025128"/>
                  </a:moveTo>
                  <a:lnTo>
                    <a:pt x="388682" y="1025128"/>
                  </a:lnTo>
                  <a:cubicBezTo>
                    <a:pt x="374865" y="1025128"/>
                    <a:pt x="363625" y="1013886"/>
                    <a:pt x="363625" y="1000071"/>
                  </a:cubicBezTo>
                  <a:lnTo>
                    <a:pt x="363625" y="77403"/>
                  </a:lnTo>
                  <a:cubicBezTo>
                    <a:pt x="363625" y="63585"/>
                    <a:pt x="374865" y="52346"/>
                    <a:pt x="388682" y="52346"/>
                  </a:cubicBezTo>
                  <a:lnTo>
                    <a:pt x="1139761" y="52346"/>
                  </a:lnTo>
                  <a:cubicBezTo>
                    <a:pt x="1153575" y="52346"/>
                    <a:pt x="1164818" y="63585"/>
                    <a:pt x="1164818" y="77403"/>
                  </a:cubicBezTo>
                  <a:lnTo>
                    <a:pt x="1164818" y="1000071"/>
                  </a:lnTo>
                  <a:cubicBezTo>
                    <a:pt x="1164818" y="1013889"/>
                    <a:pt x="1153575" y="1025128"/>
                    <a:pt x="1139761" y="1025128"/>
                  </a:cubicBezTo>
                  <a:lnTo>
                    <a:pt x="864003" y="1025128"/>
                  </a:lnTo>
                  <a:cubicBezTo>
                    <a:pt x="863908" y="1025128"/>
                    <a:pt x="863813" y="1025128"/>
                    <a:pt x="863718" y="1025128"/>
                  </a:cubicBezTo>
                  <a:close/>
                </a:path>
              </a:pathLst>
            </a:custGeom>
            <a:solidFill>
              <a:srgbClr val="87878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sp>
        <p:nvSpPr>
          <p:cNvPr id="59" name="文本框 58"/>
          <p:cNvSpPr txBox="1"/>
          <p:nvPr/>
        </p:nvSpPr>
        <p:spPr>
          <a:xfrm>
            <a:off x="1754369" y="2869219"/>
            <a:ext cx="15237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员工垫付差旅费，打印报销单据，交于财务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6691316" y="2805407"/>
            <a:ext cx="207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将申请单、报销单、打卡明细、入账凭证、发票等匹配后复审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60"/>
          <p:cNvSpPr txBox="1"/>
          <p:nvPr/>
        </p:nvSpPr>
        <p:spPr>
          <a:xfrm>
            <a:off x="5327275" y="2812367"/>
            <a:ext cx="11138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会计打印打卡明细、入账凭证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61"/>
          <p:cNvSpPr txBox="1"/>
          <p:nvPr/>
        </p:nvSpPr>
        <p:spPr>
          <a:xfrm>
            <a:off x="3719818" y="2831654"/>
            <a:ext cx="1244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会计审核通过后入账并记录凭证号</a:t>
            </a:r>
            <a:endParaRPr kumimoji="1" lang="zh-CN" alt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箭头: 右 90"/>
          <p:cNvSpPr/>
          <p:nvPr/>
        </p:nvSpPr>
        <p:spPr>
          <a:xfrm>
            <a:off x="6290758" y="2558443"/>
            <a:ext cx="490433" cy="152772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4" name="箭头: 右 91"/>
          <p:cNvSpPr/>
          <p:nvPr/>
        </p:nvSpPr>
        <p:spPr>
          <a:xfrm>
            <a:off x="4832408" y="2571558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5" name="箭头: 右 92"/>
          <p:cNvSpPr/>
          <p:nvPr/>
        </p:nvSpPr>
        <p:spPr>
          <a:xfrm>
            <a:off x="3060897" y="2580324"/>
            <a:ext cx="490433" cy="171976"/>
          </a:xfrm>
          <a:prstGeom prst="rightArrow">
            <a:avLst/>
          </a:prstGeom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6" name="文本框 65"/>
          <p:cNvSpPr txBox="1"/>
          <p:nvPr/>
        </p:nvSpPr>
        <p:spPr>
          <a:xfrm>
            <a:off x="1611708" y="5502943"/>
            <a:ext cx="1376882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随身差旅</a:t>
            </a:r>
            <a:r>
              <a:rPr kumimoji="1" lang="en-US" altLang="zh-CN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</a:t>
            </a:r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对公预订飞机、火车、专车、酒店，一键报销，且完成初审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3425495" y="5502943"/>
            <a:ext cx="12017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3AF5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会计在线审核单据</a:t>
            </a:r>
            <a:endParaRPr kumimoji="1" lang="zh-CN" altLang="en-US" sz="1000" dirty="0">
              <a:solidFill>
                <a:srgbClr val="03AF5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064169" y="5502943"/>
            <a:ext cx="13624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机器人自动入账、回填凭证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6863503" y="5502943"/>
            <a:ext cx="11138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机器人批量顺序打印申请单、报销单、打卡明细、入账凭证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0" name="箭头: 右 119"/>
          <p:cNvSpPr/>
          <p:nvPr/>
        </p:nvSpPr>
        <p:spPr>
          <a:xfrm>
            <a:off x="6336109" y="5093358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1" name="箭头: 右 120"/>
          <p:cNvSpPr/>
          <p:nvPr/>
        </p:nvSpPr>
        <p:spPr>
          <a:xfrm>
            <a:off x="4605761" y="5119590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箭头: 右 122"/>
          <p:cNvSpPr/>
          <p:nvPr/>
        </p:nvSpPr>
        <p:spPr>
          <a:xfrm>
            <a:off x="2944221" y="5089714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箭头: 右 124"/>
          <p:cNvSpPr/>
          <p:nvPr/>
        </p:nvSpPr>
        <p:spPr>
          <a:xfrm>
            <a:off x="8041584" y="5053275"/>
            <a:ext cx="424066" cy="13886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文本框 73"/>
          <p:cNvSpPr txBox="1"/>
          <p:nvPr/>
        </p:nvSpPr>
        <p:spPr>
          <a:xfrm>
            <a:off x="8414301" y="5502943"/>
            <a:ext cx="13299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1000" dirty="0">
                <a:solidFill>
                  <a:srgbClr val="00AE57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领取单据进行复审</a:t>
            </a:r>
            <a:endParaRPr kumimoji="1" lang="zh-CN" altLang="en-US" sz="1000" dirty="0">
              <a:solidFill>
                <a:srgbClr val="00AE57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5" name="矩形: 圆角 89"/>
          <p:cNvSpPr/>
          <p:nvPr/>
        </p:nvSpPr>
        <p:spPr>
          <a:xfrm>
            <a:off x="9873501" y="4511337"/>
            <a:ext cx="2125742" cy="1642808"/>
          </a:xfrm>
          <a:prstGeom prst="roundRect">
            <a:avLst/>
          </a:prstGeom>
          <a:solidFill>
            <a:srgbClr val="00AE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zh-CN" altLang="en-US" sz="1100" dirty="0"/>
              <a:t>系统初审：毫秒级</a:t>
            </a:r>
            <a:endParaRPr lang="en-US" altLang="zh-CN" sz="1100" dirty="0"/>
          </a:p>
          <a:p>
            <a:pPr marL="228600" indent="-228600">
              <a:buFont typeface="+mj-lt"/>
              <a:buAutoNum type="arabicPeriod"/>
            </a:pPr>
            <a:r>
              <a:rPr lang="zh-CN" altLang="en-US" sz="1100" dirty="0"/>
              <a:t>凭证录入：</a:t>
            </a:r>
            <a:r>
              <a:rPr lang="en-US" altLang="zh-CN" sz="1100" dirty="0"/>
              <a:t>1~2</a:t>
            </a:r>
            <a:r>
              <a:rPr lang="zh-CN" altLang="en-US" sz="1100" dirty="0"/>
              <a:t>分钟</a:t>
            </a:r>
            <a:endParaRPr lang="en-US" altLang="zh-CN" sz="1100" dirty="0"/>
          </a:p>
          <a:p>
            <a:pPr marL="228600" indent="-228600">
              <a:buFont typeface="+mj-lt"/>
              <a:buAutoNum type="arabicPeriod"/>
            </a:pPr>
            <a:r>
              <a:rPr lang="zh-CN" altLang="en-US" sz="1100" dirty="0"/>
              <a:t>凭证回填：毫秒级</a:t>
            </a:r>
            <a:endParaRPr lang="en-US" altLang="zh-CN" sz="1100" dirty="0"/>
          </a:p>
          <a:p>
            <a:pPr marL="228600" indent="-228600">
              <a:buFont typeface="+mj-lt"/>
              <a:buAutoNum type="arabicPeriod"/>
            </a:pPr>
            <a:r>
              <a:rPr lang="zh-CN" altLang="en-US" sz="1100" dirty="0"/>
              <a:t>单据打印：</a:t>
            </a:r>
            <a:r>
              <a:rPr lang="en-US" altLang="zh-CN" sz="1100" dirty="0"/>
              <a:t>1</a:t>
            </a:r>
            <a:r>
              <a:rPr lang="zh-CN" altLang="en-US" sz="1100" dirty="0"/>
              <a:t>分钟内每组</a:t>
            </a:r>
            <a:endParaRPr lang="en-US" altLang="zh-CN" sz="1100" dirty="0"/>
          </a:p>
          <a:p>
            <a:pPr marL="228600" indent="-228600">
              <a:buFont typeface="+mj-lt"/>
              <a:buAutoNum type="arabicPeriod"/>
            </a:pPr>
            <a:r>
              <a:rPr lang="zh-CN" altLang="en-US" sz="1100" dirty="0"/>
              <a:t>现剩下</a:t>
            </a:r>
            <a:r>
              <a:rPr lang="en-US" altLang="zh-CN" sz="1100" dirty="0"/>
              <a:t>4</a:t>
            </a:r>
            <a:r>
              <a:rPr lang="zh-CN" altLang="en-US" sz="1100" dirty="0"/>
              <a:t>个会计处理</a:t>
            </a:r>
            <a:endParaRPr lang="en-US" altLang="zh-CN" sz="1100" dirty="0"/>
          </a:p>
          <a:p>
            <a:pPr marL="228600" indent="-228600">
              <a:buFont typeface="+mj-lt"/>
              <a:buAutoNum type="arabicPeriod"/>
            </a:pPr>
            <a:r>
              <a:rPr lang="zh-CN" altLang="en-US" sz="1100" dirty="0"/>
              <a:t>比人工出错率低，做账工整，易查易核对，系统保留完整入账信息</a:t>
            </a:r>
            <a:endParaRPr lang="en-US" altLang="zh-CN" sz="1100" dirty="0"/>
          </a:p>
        </p:txBody>
      </p:sp>
      <p:grpSp>
        <p:nvGrpSpPr>
          <p:cNvPr id="76" name="PA-154-154984-Workers-521108"/>
          <p:cNvGrpSpPr/>
          <p:nvPr>
            <p:custDataLst>
              <p:tags r:id="rId39"/>
            </p:custDataLst>
          </p:nvPr>
        </p:nvGrpSpPr>
        <p:grpSpPr>
          <a:xfrm>
            <a:off x="2367840" y="2203994"/>
            <a:ext cx="607596" cy="577714"/>
            <a:chOff x="18268950" y="22402800"/>
            <a:chExt cx="1549400" cy="1473200"/>
          </a:xfrm>
          <a:solidFill>
            <a:srgbClr val="878787"/>
          </a:solidFill>
        </p:grpSpPr>
        <p:sp>
          <p:nvSpPr>
            <p:cNvPr id="77" name="PA-任意多边形: 形状 1437"/>
            <p:cNvSpPr/>
            <p:nvPr>
              <p:custDataLst>
                <p:tags r:id="rId40"/>
              </p:custDataLst>
            </p:nvPr>
          </p:nvSpPr>
          <p:spPr>
            <a:xfrm>
              <a:off x="18268950" y="22758400"/>
              <a:ext cx="762000" cy="1117600"/>
            </a:xfrm>
            <a:custGeom>
              <a:avLst/>
              <a:gdLst>
                <a:gd name="connsiteX0" fmla="*/ 730250 w 762000"/>
                <a:gd name="connsiteY0" fmla="*/ 552450 h 1117600"/>
                <a:gd name="connsiteX1" fmla="*/ 628650 w 762000"/>
                <a:gd name="connsiteY1" fmla="*/ 552450 h 1117600"/>
                <a:gd name="connsiteX2" fmla="*/ 628650 w 762000"/>
                <a:gd name="connsiteY2" fmla="*/ 196850 h 1117600"/>
                <a:gd name="connsiteX3" fmla="*/ 450850 w 762000"/>
                <a:gd name="connsiteY3" fmla="*/ 19050 h 1117600"/>
                <a:gd name="connsiteX4" fmla="*/ 196850 w 762000"/>
                <a:gd name="connsiteY4" fmla="*/ 19050 h 1117600"/>
                <a:gd name="connsiteX5" fmla="*/ 19050 w 762000"/>
                <a:gd name="connsiteY5" fmla="*/ 196850 h 1117600"/>
                <a:gd name="connsiteX6" fmla="*/ 19050 w 762000"/>
                <a:gd name="connsiteY6" fmla="*/ 552450 h 1117600"/>
                <a:gd name="connsiteX7" fmla="*/ 69850 w 762000"/>
                <a:gd name="connsiteY7" fmla="*/ 552450 h 1117600"/>
                <a:gd name="connsiteX8" fmla="*/ 69850 w 762000"/>
                <a:gd name="connsiteY8" fmla="*/ 196850 h 1117600"/>
                <a:gd name="connsiteX9" fmla="*/ 196850 w 762000"/>
                <a:gd name="connsiteY9" fmla="*/ 69850 h 1117600"/>
                <a:gd name="connsiteX10" fmla="*/ 229870 w 762000"/>
                <a:gd name="connsiteY10" fmla="*/ 69850 h 1117600"/>
                <a:gd name="connsiteX11" fmla="*/ 298450 w 762000"/>
                <a:gd name="connsiteY11" fmla="*/ 250190 h 1117600"/>
                <a:gd name="connsiteX12" fmla="*/ 298450 w 762000"/>
                <a:gd name="connsiteY12" fmla="*/ 476250 h 1117600"/>
                <a:gd name="connsiteX13" fmla="*/ 349250 w 762000"/>
                <a:gd name="connsiteY13" fmla="*/ 476250 h 1117600"/>
                <a:gd name="connsiteX14" fmla="*/ 349250 w 762000"/>
                <a:gd name="connsiteY14" fmla="*/ 260350 h 1117600"/>
                <a:gd name="connsiteX15" fmla="*/ 351790 w 762000"/>
                <a:gd name="connsiteY15" fmla="*/ 257810 h 1117600"/>
                <a:gd name="connsiteX16" fmla="*/ 422910 w 762000"/>
                <a:gd name="connsiteY16" fmla="*/ 69850 h 1117600"/>
                <a:gd name="connsiteX17" fmla="*/ 450850 w 762000"/>
                <a:gd name="connsiteY17" fmla="*/ 69850 h 1117600"/>
                <a:gd name="connsiteX18" fmla="*/ 577850 w 762000"/>
                <a:gd name="connsiteY18" fmla="*/ 196850 h 1117600"/>
                <a:gd name="connsiteX19" fmla="*/ 577850 w 762000"/>
                <a:gd name="connsiteY19" fmla="*/ 552450 h 1117600"/>
                <a:gd name="connsiteX20" fmla="*/ 501650 w 762000"/>
                <a:gd name="connsiteY20" fmla="*/ 552450 h 1117600"/>
                <a:gd name="connsiteX21" fmla="*/ 501650 w 762000"/>
                <a:gd name="connsiteY21" fmla="*/ 222250 h 1117600"/>
                <a:gd name="connsiteX22" fmla="*/ 450850 w 762000"/>
                <a:gd name="connsiteY22" fmla="*/ 222250 h 1117600"/>
                <a:gd name="connsiteX23" fmla="*/ 450850 w 762000"/>
                <a:gd name="connsiteY23" fmla="*/ 577850 h 1117600"/>
                <a:gd name="connsiteX24" fmla="*/ 450850 w 762000"/>
                <a:gd name="connsiteY24" fmla="*/ 831850 h 1117600"/>
                <a:gd name="connsiteX25" fmla="*/ 450850 w 762000"/>
                <a:gd name="connsiteY25" fmla="*/ 1060450 h 1117600"/>
                <a:gd name="connsiteX26" fmla="*/ 349250 w 762000"/>
                <a:gd name="connsiteY26" fmla="*/ 1060450 h 1117600"/>
                <a:gd name="connsiteX27" fmla="*/ 349250 w 762000"/>
                <a:gd name="connsiteY27" fmla="*/ 603250 h 1117600"/>
                <a:gd name="connsiteX28" fmla="*/ 400050 w 762000"/>
                <a:gd name="connsiteY28" fmla="*/ 603250 h 1117600"/>
                <a:gd name="connsiteX29" fmla="*/ 400050 w 762000"/>
                <a:gd name="connsiteY29" fmla="*/ 552450 h 1117600"/>
                <a:gd name="connsiteX30" fmla="*/ 247650 w 762000"/>
                <a:gd name="connsiteY30" fmla="*/ 552450 h 1117600"/>
                <a:gd name="connsiteX31" fmla="*/ 247650 w 762000"/>
                <a:gd name="connsiteY31" fmla="*/ 603250 h 1117600"/>
                <a:gd name="connsiteX32" fmla="*/ 298450 w 762000"/>
                <a:gd name="connsiteY32" fmla="*/ 603250 h 1117600"/>
                <a:gd name="connsiteX33" fmla="*/ 298450 w 762000"/>
                <a:gd name="connsiteY33" fmla="*/ 1060450 h 1117600"/>
                <a:gd name="connsiteX34" fmla="*/ 196850 w 762000"/>
                <a:gd name="connsiteY34" fmla="*/ 1060450 h 1117600"/>
                <a:gd name="connsiteX35" fmla="*/ 196850 w 762000"/>
                <a:gd name="connsiteY35" fmla="*/ 222250 h 1117600"/>
                <a:gd name="connsiteX36" fmla="*/ 146050 w 762000"/>
                <a:gd name="connsiteY36" fmla="*/ 222250 h 1117600"/>
                <a:gd name="connsiteX37" fmla="*/ 146050 w 762000"/>
                <a:gd name="connsiteY37" fmla="*/ 1085850 h 1117600"/>
                <a:gd name="connsiteX38" fmla="*/ 171450 w 762000"/>
                <a:gd name="connsiteY38" fmla="*/ 1111250 h 1117600"/>
                <a:gd name="connsiteX39" fmla="*/ 323850 w 762000"/>
                <a:gd name="connsiteY39" fmla="*/ 1111250 h 1117600"/>
                <a:gd name="connsiteX40" fmla="*/ 476250 w 762000"/>
                <a:gd name="connsiteY40" fmla="*/ 1111250 h 1117600"/>
                <a:gd name="connsiteX41" fmla="*/ 501650 w 762000"/>
                <a:gd name="connsiteY41" fmla="*/ 1085850 h 1117600"/>
                <a:gd name="connsiteX42" fmla="*/ 501650 w 762000"/>
                <a:gd name="connsiteY42" fmla="*/ 857250 h 1117600"/>
                <a:gd name="connsiteX43" fmla="*/ 730250 w 762000"/>
                <a:gd name="connsiteY43" fmla="*/ 857250 h 1117600"/>
                <a:gd name="connsiteX44" fmla="*/ 755650 w 762000"/>
                <a:gd name="connsiteY44" fmla="*/ 831850 h 1117600"/>
                <a:gd name="connsiteX45" fmla="*/ 755650 w 762000"/>
                <a:gd name="connsiteY45" fmla="*/ 577850 h 1117600"/>
                <a:gd name="connsiteX46" fmla="*/ 730250 w 762000"/>
                <a:gd name="connsiteY46" fmla="*/ 552450 h 1117600"/>
                <a:gd name="connsiteX47" fmla="*/ 326390 w 762000"/>
                <a:gd name="connsiteY47" fmla="*/ 176530 h 1117600"/>
                <a:gd name="connsiteX48" fmla="*/ 285750 w 762000"/>
                <a:gd name="connsiteY48" fmla="*/ 69850 h 1117600"/>
                <a:gd name="connsiteX49" fmla="*/ 367030 w 762000"/>
                <a:gd name="connsiteY49" fmla="*/ 69850 h 1117600"/>
                <a:gd name="connsiteX50" fmla="*/ 326390 w 762000"/>
                <a:gd name="connsiteY50" fmla="*/ 176530 h 1117600"/>
                <a:gd name="connsiteX51" fmla="*/ 704850 w 762000"/>
                <a:gd name="connsiteY51" fmla="*/ 603250 h 1117600"/>
                <a:gd name="connsiteX52" fmla="*/ 704850 w 762000"/>
                <a:gd name="connsiteY52" fmla="*/ 704850 h 1117600"/>
                <a:gd name="connsiteX53" fmla="*/ 501650 w 762000"/>
                <a:gd name="connsiteY53" fmla="*/ 704850 h 1117600"/>
                <a:gd name="connsiteX54" fmla="*/ 501650 w 762000"/>
                <a:gd name="connsiteY54" fmla="*/ 603250 h 1117600"/>
                <a:gd name="connsiteX55" fmla="*/ 704850 w 762000"/>
                <a:gd name="connsiteY55" fmla="*/ 603250 h 1117600"/>
                <a:gd name="connsiteX56" fmla="*/ 501650 w 762000"/>
                <a:gd name="connsiteY56" fmla="*/ 806450 h 1117600"/>
                <a:gd name="connsiteX57" fmla="*/ 501650 w 762000"/>
                <a:gd name="connsiteY57" fmla="*/ 755650 h 1117600"/>
                <a:gd name="connsiteX58" fmla="*/ 704850 w 762000"/>
                <a:gd name="connsiteY58" fmla="*/ 755650 h 1117600"/>
                <a:gd name="connsiteX59" fmla="*/ 704850 w 762000"/>
                <a:gd name="connsiteY59" fmla="*/ 806450 h 1117600"/>
                <a:gd name="connsiteX60" fmla="*/ 501650 w 762000"/>
                <a:gd name="connsiteY60" fmla="*/ 80645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62000" h="1117600">
                  <a:moveTo>
                    <a:pt x="730250" y="552450"/>
                  </a:moveTo>
                  <a:lnTo>
                    <a:pt x="628650" y="552450"/>
                  </a:lnTo>
                  <a:lnTo>
                    <a:pt x="628650" y="196850"/>
                  </a:lnTo>
                  <a:cubicBezTo>
                    <a:pt x="628650" y="97790"/>
                    <a:pt x="549910" y="19050"/>
                    <a:pt x="450850" y="19050"/>
                  </a:cubicBezTo>
                  <a:lnTo>
                    <a:pt x="196850" y="19050"/>
                  </a:lnTo>
                  <a:cubicBezTo>
                    <a:pt x="97790" y="19050"/>
                    <a:pt x="19050" y="97790"/>
                    <a:pt x="19050" y="196850"/>
                  </a:cubicBezTo>
                  <a:lnTo>
                    <a:pt x="19050" y="552450"/>
                  </a:lnTo>
                  <a:lnTo>
                    <a:pt x="69850" y="552450"/>
                  </a:lnTo>
                  <a:lnTo>
                    <a:pt x="69850" y="196850"/>
                  </a:lnTo>
                  <a:cubicBezTo>
                    <a:pt x="69850" y="125730"/>
                    <a:pt x="125730" y="69850"/>
                    <a:pt x="196850" y="69850"/>
                  </a:cubicBezTo>
                  <a:lnTo>
                    <a:pt x="229870" y="69850"/>
                  </a:lnTo>
                  <a:lnTo>
                    <a:pt x="298450" y="250190"/>
                  </a:lnTo>
                  <a:lnTo>
                    <a:pt x="298450" y="476250"/>
                  </a:lnTo>
                  <a:lnTo>
                    <a:pt x="349250" y="476250"/>
                  </a:lnTo>
                  <a:lnTo>
                    <a:pt x="349250" y="260350"/>
                  </a:lnTo>
                  <a:lnTo>
                    <a:pt x="351790" y="257810"/>
                  </a:lnTo>
                  <a:lnTo>
                    <a:pt x="422910" y="69850"/>
                  </a:lnTo>
                  <a:lnTo>
                    <a:pt x="450850" y="69850"/>
                  </a:lnTo>
                  <a:cubicBezTo>
                    <a:pt x="521970" y="69850"/>
                    <a:pt x="577850" y="125730"/>
                    <a:pt x="577850" y="196850"/>
                  </a:cubicBezTo>
                  <a:lnTo>
                    <a:pt x="577850" y="552450"/>
                  </a:lnTo>
                  <a:lnTo>
                    <a:pt x="501650" y="552450"/>
                  </a:lnTo>
                  <a:lnTo>
                    <a:pt x="501650" y="222250"/>
                  </a:lnTo>
                  <a:lnTo>
                    <a:pt x="450850" y="222250"/>
                  </a:lnTo>
                  <a:lnTo>
                    <a:pt x="450850" y="577850"/>
                  </a:lnTo>
                  <a:lnTo>
                    <a:pt x="450850" y="831850"/>
                  </a:lnTo>
                  <a:lnTo>
                    <a:pt x="450850" y="1060450"/>
                  </a:lnTo>
                  <a:lnTo>
                    <a:pt x="349250" y="1060450"/>
                  </a:lnTo>
                  <a:lnTo>
                    <a:pt x="349250" y="603250"/>
                  </a:lnTo>
                  <a:lnTo>
                    <a:pt x="400050" y="603250"/>
                  </a:lnTo>
                  <a:lnTo>
                    <a:pt x="400050" y="552450"/>
                  </a:lnTo>
                  <a:lnTo>
                    <a:pt x="247650" y="552450"/>
                  </a:lnTo>
                  <a:lnTo>
                    <a:pt x="247650" y="603250"/>
                  </a:lnTo>
                  <a:lnTo>
                    <a:pt x="298450" y="603250"/>
                  </a:lnTo>
                  <a:lnTo>
                    <a:pt x="298450" y="1060450"/>
                  </a:lnTo>
                  <a:lnTo>
                    <a:pt x="196850" y="1060450"/>
                  </a:lnTo>
                  <a:lnTo>
                    <a:pt x="196850" y="222250"/>
                  </a:lnTo>
                  <a:lnTo>
                    <a:pt x="146050" y="222250"/>
                  </a:lnTo>
                  <a:lnTo>
                    <a:pt x="146050" y="1085850"/>
                  </a:lnTo>
                  <a:cubicBezTo>
                    <a:pt x="146050" y="1101090"/>
                    <a:pt x="156210" y="1111250"/>
                    <a:pt x="171450" y="1111250"/>
                  </a:cubicBezTo>
                  <a:lnTo>
                    <a:pt x="323850" y="1111250"/>
                  </a:lnTo>
                  <a:lnTo>
                    <a:pt x="476250" y="1111250"/>
                  </a:lnTo>
                  <a:cubicBezTo>
                    <a:pt x="491490" y="1111250"/>
                    <a:pt x="501650" y="1101090"/>
                    <a:pt x="501650" y="1085850"/>
                  </a:cubicBezTo>
                  <a:lnTo>
                    <a:pt x="501650" y="857250"/>
                  </a:lnTo>
                  <a:lnTo>
                    <a:pt x="730250" y="857250"/>
                  </a:lnTo>
                  <a:cubicBezTo>
                    <a:pt x="745490" y="857250"/>
                    <a:pt x="755650" y="847090"/>
                    <a:pt x="755650" y="831850"/>
                  </a:cubicBezTo>
                  <a:lnTo>
                    <a:pt x="755650" y="577850"/>
                  </a:lnTo>
                  <a:cubicBezTo>
                    <a:pt x="755650" y="562610"/>
                    <a:pt x="745490" y="552450"/>
                    <a:pt x="730250" y="552450"/>
                  </a:cubicBezTo>
                  <a:close/>
                  <a:moveTo>
                    <a:pt x="326390" y="176530"/>
                  </a:moveTo>
                  <a:lnTo>
                    <a:pt x="285750" y="69850"/>
                  </a:lnTo>
                  <a:lnTo>
                    <a:pt x="367030" y="69850"/>
                  </a:lnTo>
                  <a:lnTo>
                    <a:pt x="326390" y="176530"/>
                  </a:lnTo>
                  <a:close/>
                  <a:moveTo>
                    <a:pt x="704850" y="603250"/>
                  </a:moveTo>
                  <a:lnTo>
                    <a:pt x="704850" y="704850"/>
                  </a:lnTo>
                  <a:lnTo>
                    <a:pt x="501650" y="704850"/>
                  </a:lnTo>
                  <a:lnTo>
                    <a:pt x="501650" y="603250"/>
                  </a:lnTo>
                  <a:lnTo>
                    <a:pt x="704850" y="603250"/>
                  </a:lnTo>
                  <a:close/>
                  <a:moveTo>
                    <a:pt x="501650" y="806450"/>
                  </a:moveTo>
                  <a:lnTo>
                    <a:pt x="501650" y="755650"/>
                  </a:lnTo>
                  <a:lnTo>
                    <a:pt x="704850" y="755650"/>
                  </a:lnTo>
                  <a:lnTo>
                    <a:pt x="704850" y="806450"/>
                  </a:lnTo>
                  <a:lnTo>
                    <a:pt x="501650" y="8064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8" name="PA-任意多边形: 形状 1438"/>
            <p:cNvSpPr/>
            <p:nvPr>
              <p:custDataLst>
                <p:tags r:id="rId41"/>
              </p:custDataLst>
            </p:nvPr>
          </p:nvSpPr>
          <p:spPr>
            <a:xfrm>
              <a:off x="18421350" y="22402800"/>
              <a:ext cx="330200" cy="355600"/>
            </a:xfrm>
            <a:custGeom>
              <a:avLst/>
              <a:gdLst>
                <a:gd name="connsiteX0" fmla="*/ 146050 w 330200"/>
                <a:gd name="connsiteY0" fmla="*/ 349250 h 355600"/>
                <a:gd name="connsiteX1" fmla="*/ 196850 w 330200"/>
                <a:gd name="connsiteY1" fmla="*/ 349250 h 355600"/>
                <a:gd name="connsiteX2" fmla="*/ 323850 w 330200"/>
                <a:gd name="connsiteY2" fmla="*/ 222250 h 355600"/>
                <a:gd name="connsiteX3" fmla="*/ 323850 w 330200"/>
                <a:gd name="connsiteY3" fmla="*/ 146050 h 355600"/>
                <a:gd name="connsiteX4" fmla="*/ 196850 w 330200"/>
                <a:gd name="connsiteY4" fmla="*/ 19050 h 355600"/>
                <a:gd name="connsiteX5" fmla="*/ 146050 w 330200"/>
                <a:gd name="connsiteY5" fmla="*/ 19050 h 355600"/>
                <a:gd name="connsiteX6" fmla="*/ 19050 w 330200"/>
                <a:gd name="connsiteY6" fmla="*/ 146050 h 355600"/>
                <a:gd name="connsiteX7" fmla="*/ 19050 w 330200"/>
                <a:gd name="connsiteY7" fmla="*/ 222250 h 355600"/>
                <a:gd name="connsiteX8" fmla="*/ 146050 w 330200"/>
                <a:gd name="connsiteY8" fmla="*/ 349250 h 355600"/>
                <a:gd name="connsiteX9" fmla="*/ 69850 w 330200"/>
                <a:gd name="connsiteY9" fmla="*/ 146050 h 355600"/>
                <a:gd name="connsiteX10" fmla="*/ 146050 w 330200"/>
                <a:gd name="connsiteY10" fmla="*/ 69850 h 355600"/>
                <a:gd name="connsiteX11" fmla="*/ 196850 w 330200"/>
                <a:gd name="connsiteY11" fmla="*/ 69850 h 355600"/>
                <a:gd name="connsiteX12" fmla="*/ 273050 w 330200"/>
                <a:gd name="connsiteY12" fmla="*/ 146050 h 355600"/>
                <a:gd name="connsiteX13" fmla="*/ 273050 w 330200"/>
                <a:gd name="connsiteY13" fmla="*/ 222250 h 355600"/>
                <a:gd name="connsiteX14" fmla="*/ 196850 w 330200"/>
                <a:gd name="connsiteY14" fmla="*/ 298450 h 355600"/>
                <a:gd name="connsiteX15" fmla="*/ 146050 w 330200"/>
                <a:gd name="connsiteY15" fmla="*/ 298450 h 355600"/>
                <a:gd name="connsiteX16" fmla="*/ 69850 w 330200"/>
                <a:gd name="connsiteY16" fmla="*/ 222250 h 355600"/>
                <a:gd name="connsiteX17" fmla="*/ 69850 w 330200"/>
                <a:gd name="connsiteY17" fmla="*/ 14605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0200" h="355600">
                  <a:moveTo>
                    <a:pt x="146050" y="349250"/>
                  </a:moveTo>
                  <a:lnTo>
                    <a:pt x="196850" y="349250"/>
                  </a:lnTo>
                  <a:cubicBezTo>
                    <a:pt x="267970" y="349250"/>
                    <a:pt x="323850" y="293370"/>
                    <a:pt x="323850" y="222250"/>
                  </a:cubicBezTo>
                  <a:lnTo>
                    <a:pt x="323850" y="146050"/>
                  </a:lnTo>
                  <a:cubicBezTo>
                    <a:pt x="323850" y="74930"/>
                    <a:pt x="267970" y="19050"/>
                    <a:pt x="196850" y="19050"/>
                  </a:cubicBezTo>
                  <a:lnTo>
                    <a:pt x="146050" y="19050"/>
                  </a:lnTo>
                  <a:cubicBezTo>
                    <a:pt x="74930" y="19050"/>
                    <a:pt x="19050" y="74930"/>
                    <a:pt x="19050" y="146050"/>
                  </a:cubicBezTo>
                  <a:lnTo>
                    <a:pt x="19050" y="222250"/>
                  </a:lnTo>
                  <a:cubicBezTo>
                    <a:pt x="19050" y="293370"/>
                    <a:pt x="74930" y="349250"/>
                    <a:pt x="146050" y="349250"/>
                  </a:cubicBezTo>
                  <a:close/>
                  <a:moveTo>
                    <a:pt x="69850" y="146050"/>
                  </a:moveTo>
                  <a:cubicBezTo>
                    <a:pt x="69850" y="102870"/>
                    <a:pt x="102870" y="69850"/>
                    <a:pt x="146050" y="69850"/>
                  </a:cubicBezTo>
                  <a:lnTo>
                    <a:pt x="196850" y="69850"/>
                  </a:lnTo>
                  <a:cubicBezTo>
                    <a:pt x="240030" y="69850"/>
                    <a:pt x="273050" y="102870"/>
                    <a:pt x="273050" y="146050"/>
                  </a:cubicBezTo>
                  <a:lnTo>
                    <a:pt x="273050" y="222250"/>
                  </a:lnTo>
                  <a:cubicBezTo>
                    <a:pt x="273050" y="265430"/>
                    <a:pt x="240030" y="298450"/>
                    <a:pt x="196850" y="298450"/>
                  </a:cubicBezTo>
                  <a:lnTo>
                    <a:pt x="146050" y="298450"/>
                  </a:lnTo>
                  <a:cubicBezTo>
                    <a:pt x="102870" y="298450"/>
                    <a:pt x="69850" y="265430"/>
                    <a:pt x="69850" y="222250"/>
                  </a:cubicBezTo>
                  <a:lnTo>
                    <a:pt x="69850" y="146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79" name="PA-任意多边形: 形状 1439"/>
            <p:cNvSpPr/>
            <p:nvPr>
              <p:custDataLst>
                <p:tags r:id="rId42"/>
              </p:custDataLst>
            </p:nvPr>
          </p:nvSpPr>
          <p:spPr>
            <a:xfrm>
              <a:off x="19056350" y="22758400"/>
              <a:ext cx="762000" cy="1117600"/>
            </a:xfrm>
            <a:custGeom>
              <a:avLst/>
              <a:gdLst>
                <a:gd name="connsiteX0" fmla="*/ 730250 w 762000"/>
                <a:gd name="connsiteY0" fmla="*/ 552450 h 1117600"/>
                <a:gd name="connsiteX1" fmla="*/ 628650 w 762000"/>
                <a:gd name="connsiteY1" fmla="*/ 552450 h 1117600"/>
                <a:gd name="connsiteX2" fmla="*/ 628650 w 762000"/>
                <a:gd name="connsiteY2" fmla="*/ 196850 h 1117600"/>
                <a:gd name="connsiteX3" fmla="*/ 450850 w 762000"/>
                <a:gd name="connsiteY3" fmla="*/ 19050 h 1117600"/>
                <a:gd name="connsiteX4" fmla="*/ 196850 w 762000"/>
                <a:gd name="connsiteY4" fmla="*/ 19050 h 1117600"/>
                <a:gd name="connsiteX5" fmla="*/ 19050 w 762000"/>
                <a:gd name="connsiteY5" fmla="*/ 196850 h 1117600"/>
                <a:gd name="connsiteX6" fmla="*/ 19050 w 762000"/>
                <a:gd name="connsiteY6" fmla="*/ 552450 h 1117600"/>
                <a:gd name="connsiteX7" fmla="*/ 69850 w 762000"/>
                <a:gd name="connsiteY7" fmla="*/ 552450 h 1117600"/>
                <a:gd name="connsiteX8" fmla="*/ 69850 w 762000"/>
                <a:gd name="connsiteY8" fmla="*/ 196850 h 1117600"/>
                <a:gd name="connsiteX9" fmla="*/ 196850 w 762000"/>
                <a:gd name="connsiteY9" fmla="*/ 69850 h 1117600"/>
                <a:gd name="connsiteX10" fmla="*/ 229870 w 762000"/>
                <a:gd name="connsiteY10" fmla="*/ 69850 h 1117600"/>
                <a:gd name="connsiteX11" fmla="*/ 298450 w 762000"/>
                <a:gd name="connsiteY11" fmla="*/ 250190 h 1117600"/>
                <a:gd name="connsiteX12" fmla="*/ 298450 w 762000"/>
                <a:gd name="connsiteY12" fmla="*/ 476250 h 1117600"/>
                <a:gd name="connsiteX13" fmla="*/ 349250 w 762000"/>
                <a:gd name="connsiteY13" fmla="*/ 476250 h 1117600"/>
                <a:gd name="connsiteX14" fmla="*/ 349250 w 762000"/>
                <a:gd name="connsiteY14" fmla="*/ 260350 h 1117600"/>
                <a:gd name="connsiteX15" fmla="*/ 351790 w 762000"/>
                <a:gd name="connsiteY15" fmla="*/ 257810 h 1117600"/>
                <a:gd name="connsiteX16" fmla="*/ 422910 w 762000"/>
                <a:gd name="connsiteY16" fmla="*/ 69850 h 1117600"/>
                <a:gd name="connsiteX17" fmla="*/ 450850 w 762000"/>
                <a:gd name="connsiteY17" fmla="*/ 69850 h 1117600"/>
                <a:gd name="connsiteX18" fmla="*/ 577850 w 762000"/>
                <a:gd name="connsiteY18" fmla="*/ 196850 h 1117600"/>
                <a:gd name="connsiteX19" fmla="*/ 577850 w 762000"/>
                <a:gd name="connsiteY19" fmla="*/ 552450 h 1117600"/>
                <a:gd name="connsiteX20" fmla="*/ 501650 w 762000"/>
                <a:gd name="connsiteY20" fmla="*/ 552450 h 1117600"/>
                <a:gd name="connsiteX21" fmla="*/ 501650 w 762000"/>
                <a:gd name="connsiteY21" fmla="*/ 222250 h 1117600"/>
                <a:gd name="connsiteX22" fmla="*/ 450850 w 762000"/>
                <a:gd name="connsiteY22" fmla="*/ 222250 h 1117600"/>
                <a:gd name="connsiteX23" fmla="*/ 450850 w 762000"/>
                <a:gd name="connsiteY23" fmla="*/ 577850 h 1117600"/>
                <a:gd name="connsiteX24" fmla="*/ 450850 w 762000"/>
                <a:gd name="connsiteY24" fmla="*/ 831850 h 1117600"/>
                <a:gd name="connsiteX25" fmla="*/ 450850 w 762000"/>
                <a:gd name="connsiteY25" fmla="*/ 1060450 h 1117600"/>
                <a:gd name="connsiteX26" fmla="*/ 349250 w 762000"/>
                <a:gd name="connsiteY26" fmla="*/ 1060450 h 1117600"/>
                <a:gd name="connsiteX27" fmla="*/ 349250 w 762000"/>
                <a:gd name="connsiteY27" fmla="*/ 603250 h 1117600"/>
                <a:gd name="connsiteX28" fmla="*/ 400050 w 762000"/>
                <a:gd name="connsiteY28" fmla="*/ 603250 h 1117600"/>
                <a:gd name="connsiteX29" fmla="*/ 400050 w 762000"/>
                <a:gd name="connsiteY29" fmla="*/ 552450 h 1117600"/>
                <a:gd name="connsiteX30" fmla="*/ 247650 w 762000"/>
                <a:gd name="connsiteY30" fmla="*/ 552450 h 1117600"/>
                <a:gd name="connsiteX31" fmla="*/ 247650 w 762000"/>
                <a:gd name="connsiteY31" fmla="*/ 603250 h 1117600"/>
                <a:gd name="connsiteX32" fmla="*/ 298450 w 762000"/>
                <a:gd name="connsiteY32" fmla="*/ 603250 h 1117600"/>
                <a:gd name="connsiteX33" fmla="*/ 298450 w 762000"/>
                <a:gd name="connsiteY33" fmla="*/ 1060450 h 1117600"/>
                <a:gd name="connsiteX34" fmla="*/ 196850 w 762000"/>
                <a:gd name="connsiteY34" fmla="*/ 1060450 h 1117600"/>
                <a:gd name="connsiteX35" fmla="*/ 196850 w 762000"/>
                <a:gd name="connsiteY35" fmla="*/ 222250 h 1117600"/>
                <a:gd name="connsiteX36" fmla="*/ 146050 w 762000"/>
                <a:gd name="connsiteY36" fmla="*/ 222250 h 1117600"/>
                <a:gd name="connsiteX37" fmla="*/ 146050 w 762000"/>
                <a:gd name="connsiteY37" fmla="*/ 1085850 h 1117600"/>
                <a:gd name="connsiteX38" fmla="*/ 171450 w 762000"/>
                <a:gd name="connsiteY38" fmla="*/ 1111250 h 1117600"/>
                <a:gd name="connsiteX39" fmla="*/ 323850 w 762000"/>
                <a:gd name="connsiteY39" fmla="*/ 1111250 h 1117600"/>
                <a:gd name="connsiteX40" fmla="*/ 476250 w 762000"/>
                <a:gd name="connsiteY40" fmla="*/ 1111250 h 1117600"/>
                <a:gd name="connsiteX41" fmla="*/ 501650 w 762000"/>
                <a:gd name="connsiteY41" fmla="*/ 1085850 h 1117600"/>
                <a:gd name="connsiteX42" fmla="*/ 501650 w 762000"/>
                <a:gd name="connsiteY42" fmla="*/ 857250 h 1117600"/>
                <a:gd name="connsiteX43" fmla="*/ 730250 w 762000"/>
                <a:gd name="connsiteY43" fmla="*/ 857250 h 1117600"/>
                <a:gd name="connsiteX44" fmla="*/ 755650 w 762000"/>
                <a:gd name="connsiteY44" fmla="*/ 831850 h 1117600"/>
                <a:gd name="connsiteX45" fmla="*/ 755650 w 762000"/>
                <a:gd name="connsiteY45" fmla="*/ 577850 h 1117600"/>
                <a:gd name="connsiteX46" fmla="*/ 730250 w 762000"/>
                <a:gd name="connsiteY46" fmla="*/ 552450 h 1117600"/>
                <a:gd name="connsiteX47" fmla="*/ 326390 w 762000"/>
                <a:gd name="connsiteY47" fmla="*/ 176530 h 1117600"/>
                <a:gd name="connsiteX48" fmla="*/ 285750 w 762000"/>
                <a:gd name="connsiteY48" fmla="*/ 69850 h 1117600"/>
                <a:gd name="connsiteX49" fmla="*/ 367030 w 762000"/>
                <a:gd name="connsiteY49" fmla="*/ 69850 h 1117600"/>
                <a:gd name="connsiteX50" fmla="*/ 326390 w 762000"/>
                <a:gd name="connsiteY50" fmla="*/ 176530 h 1117600"/>
                <a:gd name="connsiteX51" fmla="*/ 704850 w 762000"/>
                <a:gd name="connsiteY51" fmla="*/ 603250 h 1117600"/>
                <a:gd name="connsiteX52" fmla="*/ 704850 w 762000"/>
                <a:gd name="connsiteY52" fmla="*/ 704850 h 1117600"/>
                <a:gd name="connsiteX53" fmla="*/ 501650 w 762000"/>
                <a:gd name="connsiteY53" fmla="*/ 704850 h 1117600"/>
                <a:gd name="connsiteX54" fmla="*/ 501650 w 762000"/>
                <a:gd name="connsiteY54" fmla="*/ 603250 h 1117600"/>
                <a:gd name="connsiteX55" fmla="*/ 704850 w 762000"/>
                <a:gd name="connsiteY55" fmla="*/ 603250 h 1117600"/>
                <a:gd name="connsiteX56" fmla="*/ 501650 w 762000"/>
                <a:gd name="connsiteY56" fmla="*/ 806450 h 1117600"/>
                <a:gd name="connsiteX57" fmla="*/ 501650 w 762000"/>
                <a:gd name="connsiteY57" fmla="*/ 755650 h 1117600"/>
                <a:gd name="connsiteX58" fmla="*/ 704850 w 762000"/>
                <a:gd name="connsiteY58" fmla="*/ 755650 h 1117600"/>
                <a:gd name="connsiteX59" fmla="*/ 704850 w 762000"/>
                <a:gd name="connsiteY59" fmla="*/ 806450 h 1117600"/>
                <a:gd name="connsiteX60" fmla="*/ 501650 w 762000"/>
                <a:gd name="connsiteY60" fmla="*/ 806450 h 111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62000" h="1117600">
                  <a:moveTo>
                    <a:pt x="730250" y="552450"/>
                  </a:moveTo>
                  <a:lnTo>
                    <a:pt x="628650" y="552450"/>
                  </a:lnTo>
                  <a:lnTo>
                    <a:pt x="628650" y="196850"/>
                  </a:lnTo>
                  <a:cubicBezTo>
                    <a:pt x="628650" y="97790"/>
                    <a:pt x="549910" y="19050"/>
                    <a:pt x="450850" y="19050"/>
                  </a:cubicBezTo>
                  <a:lnTo>
                    <a:pt x="196850" y="19050"/>
                  </a:lnTo>
                  <a:cubicBezTo>
                    <a:pt x="97790" y="19050"/>
                    <a:pt x="19050" y="97790"/>
                    <a:pt x="19050" y="196850"/>
                  </a:cubicBezTo>
                  <a:lnTo>
                    <a:pt x="19050" y="552450"/>
                  </a:lnTo>
                  <a:lnTo>
                    <a:pt x="69850" y="552450"/>
                  </a:lnTo>
                  <a:lnTo>
                    <a:pt x="69850" y="196850"/>
                  </a:lnTo>
                  <a:cubicBezTo>
                    <a:pt x="69850" y="125730"/>
                    <a:pt x="125730" y="69850"/>
                    <a:pt x="196850" y="69850"/>
                  </a:cubicBezTo>
                  <a:lnTo>
                    <a:pt x="229870" y="69850"/>
                  </a:lnTo>
                  <a:lnTo>
                    <a:pt x="298450" y="250190"/>
                  </a:lnTo>
                  <a:lnTo>
                    <a:pt x="298450" y="476250"/>
                  </a:lnTo>
                  <a:lnTo>
                    <a:pt x="349250" y="476250"/>
                  </a:lnTo>
                  <a:lnTo>
                    <a:pt x="349250" y="260350"/>
                  </a:lnTo>
                  <a:lnTo>
                    <a:pt x="351790" y="257810"/>
                  </a:lnTo>
                  <a:lnTo>
                    <a:pt x="422910" y="69850"/>
                  </a:lnTo>
                  <a:lnTo>
                    <a:pt x="450850" y="69850"/>
                  </a:lnTo>
                  <a:cubicBezTo>
                    <a:pt x="521970" y="69850"/>
                    <a:pt x="577850" y="125730"/>
                    <a:pt x="577850" y="196850"/>
                  </a:cubicBezTo>
                  <a:lnTo>
                    <a:pt x="577850" y="552450"/>
                  </a:lnTo>
                  <a:lnTo>
                    <a:pt x="501650" y="552450"/>
                  </a:lnTo>
                  <a:lnTo>
                    <a:pt x="501650" y="222250"/>
                  </a:lnTo>
                  <a:lnTo>
                    <a:pt x="450850" y="222250"/>
                  </a:lnTo>
                  <a:lnTo>
                    <a:pt x="450850" y="577850"/>
                  </a:lnTo>
                  <a:lnTo>
                    <a:pt x="450850" y="831850"/>
                  </a:lnTo>
                  <a:lnTo>
                    <a:pt x="450850" y="1060450"/>
                  </a:lnTo>
                  <a:lnTo>
                    <a:pt x="349250" y="1060450"/>
                  </a:lnTo>
                  <a:lnTo>
                    <a:pt x="349250" y="603250"/>
                  </a:lnTo>
                  <a:lnTo>
                    <a:pt x="400050" y="603250"/>
                  </a:lnTo>
                  <a:lnTo>
                    <a:pt x="400050" y="552450"/>
                  </a:lnTo>
                  <a:lnTo>
                    <a:pt x="247650" y="552450"/>
                  </a:lnTo>
                  <a:lnTo>
                    <a:pt x="247650" y="603250"/>
                  </a:lnTo>
                  <a:lnTo>
                    <a:pt x="298450" y="603250"/>
                  </a:lnTo>
                  <a:lnTo>
                    <a:pt x="298450" y="1060450"/>
                  </a:lnTo>
                  <a:lnTo>
                    <a:pt x="196850" y="1060450"/>
                  </a:lnTo>
                  <a:lnTo>
                    <a:pt x="196850" y="222250"/>
                  </a:lnTo>
                  <a:lnTo>
                    <a:pt x="146050" y="222250"/>
                  </a:lnTo>
                  <a:lnTo>
                    <a:pt x="146050" y="1085850"/>
                  </a:lnTo>
                  <a:cubicBezTo>
                    <a:pt x="146050" y="1101090"/>
                    <a:pt x="156210" y="1111250"/>
                    <a:pt x="171450" y="1111250"/>
                  </a:cubicBezTo>
                  <a:lnTo>
                    <a:pt x="323850" y="1111250"/>
                  </a:lnTo>
                  <a:lnTo>
                    <a:pt x="476250" y="1111250"/>
                  </a:lnTo>
                  <a:cubicBezTo>
                    <a:pt x="491490" y="1111250"/>
                    <a:pt x="501650" y="1101090"/>
                    <a:pt x="501650" y="1085850"/>
                  </a:cubicBezTo>
                  <a:lnTo>
                    <a:pt x="501650" y="857250"/>
                  </a:lnTo>
                  <a:lnTo>
                    <a:pt x="730250" y="857250"/>
                  </a:lnTo>
                  <a:cubicBezTo>
                    <a:pt x="745490" y="857250"/>
                    <a:pt x="755650" y="847090"/>
                    <a:pt x="755650" y="831850"/>
                  </a:cubicBezTo>
                  <a:lnTo>
                    <a:pt x="755650" y="577850"/>
                  </a:lnTo>
                  <a:cubicBezTo>
                    <a:pt x="755650" y="562610"/>
                    <a:pt x="745490" y="552450"/>
                    <a:pt x="730250" y="552450"/>
                  </a:cubicBezTo>
                  <a:close/>
                  <a:moveTo>
                    <a:pt x="326390" y="176530"/>
                  </a:moveTo>
                  <a:lnTo>
                    <a:pt x="285750" y="69850"/>
                  </a:lnTo>
                  <a:lnTo>
                    <a:pt x="367030" y="69850"/>
                  </a:lnTo>
                  <a:lnTo>
                    <a:pt x="326390" y="176530"/>
                  </a:lnTo>
                  <a:close/>
                  <a:moveTo>
                    <a:pt x="704850" y="603250"/>
                  </a:moveTo>
                  <a:lnTo>
                    <a:pt x="704850" y="704850"/>
                  </a:lnTo>
                  <a:lnTo>
                    <a:pt x="501650" y="704850"/>
                  </a:lnTo>
                  <a:lnTo>
                    <a:pt x="501650" y="603250"/>
                  </a:lnTo>
                  <a:lnTo>
                    <a:pt x="704850" y="603250"/>
                  </a:lnTo>
                  <a:close/>
                  <a:moveTo>
                    <a:pt x="501650" y="806450"/>
                  </a:moveTo>
                  <a:lnTo>
                    <a:pt x="501650" y="755650"/>
                  </a:lnTo>
                  <a:lnTo>
                    <a:pt x="704850" y="755650"/>
                  </a:lnTo>
                  <a:lnTo>
                    <a:pt x="704850" y="806450"/>
                  </a:lnTo>
                  <a:lnTo>
                    <a:pt x="501650" y="8064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0" name="PA-任意多边形: 形状 1440"/>
            <p:cNvSpPr/>
            <p:nvPr>
              <p:custDataLst>
                <p:tags r:id="rId43"/>
              </p:custDataLst>
            </p:nvPr>
          </p:nvSpPr>
          <p:spPr>
            <a:xfrm>
              <a:off x="19208750" y="22402800"/>
              <a:ext cx="330200" cy="355600"/>
            </a:xfrm>
            <a:custGeom>
              <a:avLst/>
              <a:gdLst>
                <a:gd name="connsiteX0" fmla="*/ 146050 w 330200"/>
                <a:gd name="connsiteY0" fmla="*/ 349250 h 355600"/>
                <a:gd name="connsiteX1" fmla="*/ 196850 w 330200"/>
                <a:gd name="connsiteY1" fmla="*/ 349250 h 355600"/>
                <a:gd name="connsiteX2" fmla="*/ 323850 w 330200"/>
                <a:gd name="connsiteY2" fmla="*/ 222250 h 355600"/>
                <a:gd name="connsiteX3" fmla="*/ 323850 w 330200"/>
                <a:gd name="connsiteY3" fmla="*/ 146050 h 355600"/>
                <a:gd name="connsiteX4" fmla="*/ 196850 w 330200"/>
                <a:gd name="connsiteY4" fmla="*/ 19050 h 355600"/>
                <a:gd name="connsiteX5" fmla="*/ 146050 w 330200"/>
                <a:gd name="connsiteY5" fmla="*/ 19050 h 355600"/>
                <a:gd name="connsiteX6" fmla="*/ 19050 w 330200"/>
                <a:gd name="connsiteY6" fmla="*/ 146050 h 355600"/>
                <a:gd name="connsiteX7" fmla="*/ 19050 w 330200"/>
                <a:gd name="connsiteY7" fmla="*/ 222250 h 355600"/>
                <a:gd name="connsiteX8" fmla="*/ 146050 w 330200"/>
                <a:gd name="connsiteY8" fmla="*/ 349250 h 355600"/>
                <a:gd name="connsiteX9" fmla="*/ 69850 w 330200"/>
                <a:gd name="connsiteY9" fmla="*/ 146050 h 355600"/>
                <a:gd name="connsiteX10" fmla="*/ 146050 w 330200"/>
                <a:gd name="connsiteY10" fmla="*/ 69850 h 355600"/>
                <a:gd name="connsiteX11" fmla="*/ 196850 w 330200"/>
                <a:gd name="connsiteY11" fmla="*/ 69850 h 355600"/>
                <a:gd name="connsiteX12" fmla="*/ 273050 w 330200"/>
                <a:gd name="connsiteY12" fmla="*/ 146050 h 355600"/>
                <a:gd name="connsiteX13" fmla="*/ 273050 w 330200"/>
                <a:gd name="connsiteY13" fmla="*/ 222250 h 355600"/>
                <a:gd name="connsiteX14" fmla="*/ 196850 w 330200"/>
                <a:gd name="connsiteY14" fmla="*/ 298450 h 355600"/>
                <a:gd name="connsiteX15" fmla="*/ 146050 w 330200"/>
                <a:gd name="connsiteY15" fmla="*/ 298450 h 355600"/>
                <a:gd name="connsiteX16" fmla="*/ 69850 w 330200"/>
                <a:gd name="connsiteY16" fmla="*/ 222250 h 355600"/>
                <a:gd name="connsiteX17" fmla="*/ 69850 w 330200"/>
                <a:gd name="connsiteY17" fmla="*/ 14605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30200" h="355600">
                  <a:moveTo>
                    <a:pt x="146050" y="349250"/>
                  </a:moveTo>
                  <a:lnTo>
                    <a:pt x="196850" y="349250"/>
                  </a:lnTo>
                  <a:cubicBezTo>
                    <a:pt x="267970" y="349250"/>
                    <a:pt x="323850" y="293370"/>
                    <a:pt x="323850" y="222250"/>
                  </a:cubicBezTo>
                  <a:lnTo>
                    <a:pt x="323850" y="146050"/>
                  </a:lnTo>
                  <a:cubicBezTo>
                    <a:pt x="323850" y="74930"/>
                    <a:pt x="267970" y="19050"/>
                    <a:pt x="196850" y="19050"/>
                  </a:cubicBezTo>
                  <a:lnTo>
                    <a:pt x="146050" y="19050"/>
                  </a:lnTo>
                  <a:cubicBezTo>
                    <a:pt x="74930" y="19050"/>
                    <a:pt x="19050" y="74930"/>
                    <a:pt x="19050" y="146050"/>
                  </a:cubicBezTo>
                  <a:lnTo>
                    <a:pt x="19050" y="222250"/>
                  </a:lnTo>
                  <a:cubicBezTo>
                    <a:pt x="19050" y="293370"/>
                    <a:pt x="74930" y="349250"/>
                    <a:pt x="146050" y="349250"/>
                  </a:cubicBezTo>
                  <a:close/>
                  <a:moveTo>
                    <a:pt x="69850" y="146050"/>
                  </a:moveTo>
                  <a:cubicBezTo>
                    <a:pt x="69850" y="102870"/>
                    <a:pt x="102870" y="69850"/>
                    <a:pt x="146050" y="69850"/>
                  </a:cubicBezTo>
                  <a:lnTo>
                    <a:pt x="196850" y="69850"/>
                  </a:lnTo>
                  <a:cubicBezTo>
                    <a:pt x="240030" y="69850"/>
                    <a:pt x="273050" y="102870"/>
                    <a:pt x="273050" y="146050"/>
                  </a:cubicBezTo>
                  <a:lnTo>
                    <a:pt x="273050" y="222250"/>
                  </a:lnTo>
                  <a:cubicBezTo>
                    <a:pt x="273050" y="265430"/>
                    <a:pt x="240030" y="298450"/>
                    <a:pt x="196850" y="298450"/>
                  </a:cubicBezTo>
                  <a:lnTo>
                    <a:pt x="146050" y="298450"/>
                  </a:lnTo>
                  <a:cubicBezTo>
                    <a:pt x="102870" y="298450"/>
                    <a:pt x="69850" y="265430"/>
                    <a:pt x="69850" y="222250"/>
                  </a:cubicBezTo>
                  <a:lnTo>
                    <a:pt x="69850" y="1460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1" name="PA-569-569650-Money-535143"/>
          <p:cNvGrpSpPr/>
          <p:nvPr>
            <p:custDataLst>
              <p:tags r:id="rId44"/>
            </p:custDataLst>
          </p:nvPr>
        </p:nvGrpSpPr>
        <p:grpSpPr>
          <a:xfrm>
            <a:off x="1971564" y="2360487"/>
            <a:ext cx="350962" cy="400988"/>
            <a:chOff x="1616887" y="1807516"/>
            <a:chExt cx="1336477" cy="1526977"/>
          </a:xfrm>
          <a:solidFill>
            <a:srgbClr val="878787"/>
          </a:solidFill>
        </p:grpSpPr>
        <p:sp>
          <p:nvSpPr>
            <p:cNvPr id="82" name="PA-任意多边形: 形状 1061"/>
            <p:cNvSpPr/>
            <p:nvPr>
              <p:custDataLst>
                <p:tags r:id="rId45"/>
              </p:custDataLst>
            </p:nvPr>
          </p:nvSpPr>
          <p:spPr>
            <a:xfrm>
              <a:off x="1616887" y="1807516"/>
              <a:ext cx="1336477" cy="1526977"/>
            </a:xfrm>
            <a:custGeom>
              <a:avLst/>
              <a:gdLst>
                <a:gd name="connsiteX0" fmla="*/ 1333487 w 1336476"/>
                <a:gd name="connsiteY0" fmla="*/ 1463369 h 1526976"/>
                <a:gd name="connsiteX1" fmla="*/ 1240619 w 1336476"/>
                <a:gd name="connsiteY1" fmla="*/ 1185239 h 1526976"/>
                <a:gd name="connsiteX2" fmla="*/ 1240619 w 1336476"/>
                <a:gd name="connsiteY2" fmla="*/ 621359 h 1526976"/>
                <a:gd name="connsiteX3" fmla="*/ 1002494 w 1336476"/>
                <a:gd name="connsiteY3" fmla="*/ 383234 h 1526976"/>
                <a:gd name="connsiteX4" fmla="*/ 936771 w 1336476"/>
                <a:gd name="connsiteY4" fmla="*/ 383234 h 1526976"/>
                <a:gd name="connsiteX5" fmla="*/ 912959 w 1336476"/>
                <a:gd name="connsiteY5" fmla="*/ 335609 h 1526976"/>
                <a:gd name="connsiteX6" fmla="*/ 1045356 w 1336476"/>
                <a:gd name="connsiteY6" fmla="*/ 71290 h 1526976"/>
                <a:gd name="connsiteX7" fmla="*/ 1024258 w 1336476"/>
                <a:gd name="connsiteY7" fmla="*/ 7327 h 1526976"/>
                <a:gd name="connsiteX8" fmla="*/ 1002494 w 1336476"/>
                <a:gd name="connsiteY8" fmla="*/ 2234 h 1526976"/>
                <a:gd name="connsiteX9" fmla="*/ 335744 w 1336476"/>
                <a:gd name="connsiteY9" fmla="*/ 2234 h 1526976"/>
                <a:gd name="connsiteX10" fmla="*/ 288264 w 1336476"/>
                <a:gd name="connsiteY10" fmla="*/ 50001 h 1526976"/>
                <a:gd name="connsiteX11" fmla="*/ 293357 w 1336476"/>
                <a:gd name="connsiteY11" fmla="*/ 71290 h 1526976"/>
                <a:gd name="connsiteX12" fmla="*/ 425279 w 1336476"/>
                <a:gd name="connsiteY12" fmla="*/ 335609 h 1526976"/>
                <a:gd name="connsiteX13" fmla="*/ 401466 w 1336476"/>
                <a:gd name="connsiteY13" fmla="*/ 383234 h 1526976"/>
                <a:gd name="connsiteX14" fmla="*/ 335744 w 1336476"/>
                <a:gd name="connsiteY14" fmla="*/ 383234 h 1526976"/>
                <a:gd name="connsiteX15" fmla="*/ 97619 w 1336476"/>
                <a:gd name="connsiteY15" fmla="*/ 621359 h 1526976"/>
                <a:gd name="connsiteX16" fmla="*/ 97619 w 1336476"/>
                <a:gd name="connsiteY16" fmla="*/ 1185239 h 1526976"/>
                <a:gd name="connsiteX17" fmla="*/ 4750 w 1336476"/>
                <a:gd name="connsiteY17" fmla="*/ 1463369 h 1526976"/>
                <a:gd name="connsiteX18" fmla="*/ 34632 w 1336476"/>
                <a:gd name="connsiteY18" fmla="*/ 1523730 h 1526976"/>
                <a:gd name="connsiteX19" fmla="*/ 49994 w 1336476"/>
                <a:gd name="connsiteY19" fmla="*/ 1526234 h 1526976"/>
                <a:gd name="connsiteX20" fmla="*/ 1288244 w 1336476"/>
                <a:gd name="connsiteY20" fmla="*/ 1526234 h 1526976"/>
                <a:gd name="connsiteX21" fmla="*/ 1335991 w 1336476"/>
                <a:gd name="connsiteY21" fmla="*/ 1478731 h 1526976"/>
                <a:gd name="connsiteX22" fmla="*/ 1333487 w 1336476"/>
                <a:gd name="connsiteY22" fmla="*/ 1463369 h 1526976"/>
                <a:gd name="connsiteX23" fmla="*/ 412896 w 1336476"/>
                <a:gd name="connsiteY23" fmla="*/ 97484 h 1526976"/>
                <a:gd name="connsiteX24" fmla="*/ 925341 w 1336476"/>
                <a:gd name="connsiteY24" fmla="*/ 97484 h 1526976"/>
                <a:gd name="connsiteX25" fmla="*/ 830091 w 1336476"/>
                <a:gd name="connsiteY25" fmla="*/ 287984 h 1526976"/>
                <a:gd name="connsiteX26" fmla="*/ 508146 w 1336476"/>
                <a:gd name="connsiteY26" fmla="*/ 287984 h 1526976"/>
                <a:gd name="connsiteX27" fmla="*/ 412896 w 1336476"/>
                <a:gd name="connsiteY27" fmla="*/ 97484 h 1526976"/>
                <a:gd name="connsiteX28" fmla="*/ 116192 w 1336476"/>
                <a:gd name="connsiteY28" fmla="*/ 1430984 h 1526976"/>
                <a:gd name="connsiteX29" fmla="*/ 190487 w 1336476"/>
                <a:gd name="connsiteY29" fmla="*/ 1208099 h 1526976"/>
                <a:gd name="connsiteX30" fmla="*/ 192869 w 1336476"/>
                <a:gd name="connsiteY30" fmla="*/ 1192859 h 1526976"/>
                <a:gd name="connsiteX31" fmla="*/ 192869 w 1336476"/>
                <a:gd name="connsiteY31" fmla="*/ 621359 h 1526976"/>
                <a:gd name="connsiteX32" fmla="*/ 335744 w 1336476"/>
                <a:gd name="connsiteY32" fmla="*/ 478484 h 1526976"/>
                <a:gd name="connsiteX33" fmla="*/ 430994 w 1336476"/>
                <a:gd name="connsiteY33" fmla="*/ 478484 h 1526976"/>
                <a:gd name="connsiteX34" fmla="*/ 473380 w 1336476"/>
                <a:gd name="connsiteY34" fmla="*/ 452290 h 1526976"/>
                <a:gd name="connsiteX35" fmla="*/ 508146 w 1336476"/>
                <a:gd name="connsiteY35" fmla="*/ 383234 h 1526976"/>
                <a:gd name="connsiteX36" fmla="*/ 830091 w 1336476"/>
                <a:gd name="connsiteY36" fmla="*/ 383234 h 1526976"/>
                <a:gd name="connsiteX37" fmla="*/ 864381 w 1336476"/>
                <a:gd name="connsiteY37" fmla="*/ 452290 h 1526976"/>
                <a:gd name="connsiteX38" fmla="*/ 907244 w 1336476"/>
                <a:gd name="connsiteY38" fmla="*/ 478484 h 1526976"/>
                <a:gd name="connsiteX39" fmla="*/ 1002494 w 1336476"/>
                <a:gd name="connsiteY39" fmla="*/ 478484 h 1526976"/>
                <a:gd name="connsiteX40" fmla="*/ 1145369 w 1336476"/>
                <a:gd name="connsiteY40" fmla="*/ 621359 h 1526976"/>
                <a:gd name="connsiteX41" fmla="*/ 1145369 w 1336476"/>
                <a:gd name="connsiteY41" fmla="*/ 1192859 h 1526976"/>
                <a:gd name="connsiteX42" fmla="*/ 1147750 w 1336476"/>
                <a:gd name="connsiteY42" fmla="*/ 1208099 h 1526976"/>
                <a:gd name="connsiteX43" fmla="*/ 1222045 w 1336476"/>
                <a:gd name="connsiteY43" fmla="*/ 1430984 h 1526976"/>
                <a:gd name="connsiteX44" fmla="*/ 116192 w 1336476"/>
                <a:gd name="connsiteY44" fmla="*/ 1430984 h 152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36476" h="1526976">
                  <a:moveTo>
                    <a:pt x="1333487" y="1463369"/>
                  </a:moveTo>
                  <a:lnTo>
                    <a:pt x="1240619" y="1185239"/>
                  </a:lnTo>
                  <a:lnTo>
                    <a:pt x="1240619" y="621359"/>
                  </a:lnTo>
                  <a:cubicBezTo>
                    <a:pt x="1240619" y="489845"/>
                    <a:pt x="1134007" y="383234"/>
                    <a:pt x="1002494" y="383234"/>
                  </a:cubicBezTo>
                  <a:lnTo>
                    <a:pt x="936771" y="383234"/>
                  </a:lnTo>
                  <a:lnTo>
                    <a:pt x="912959" y="335609"/>
                  </a:lnTo>
                  <a:lnTo>
                    <a:pt x="1045356" y="71290"/>
                  </a:lnTo>
                  <a:cubicBezTo>
                    <a:pt x="1057194" y="47802"/>
                    <a:pt x="1047746" y="19164"/>
                    <a:pt x="1024258" y="7327"/>
                  </a:cubicBezTo>
                  <a:cubicBezTo>
                    <a:pt x="1017510" y="3924"/>
                    <a:pt x="1010048" y="2180"/>
                    <a:pt x="1002494" y="2234"/>
                  </a:cubicBezTo>
                  <a:lnTo>
                    <a:pt x="335744" y="2234"/>
                  </a:lnTo>
                  <a:cubicBezTo>
                    <a:pt x="309443" y="2314"/>
                    <a:pt x="288184" y="23701"/>
                    <a:pt x="288264" y="50001"/>
                  </a:cubicBezTo>
                  <a:cubicBezTo>
                    <a:pt x="288288" y="57395"/>
                    <a:pt x="290030" y="64685"/>
                    <a:pt x="293357" y="71290"/>
                  </a:cubicBezTo>
                  <a:lnTo>
                    <a:pt x="425279" y="335609"/>
                  </a:lnTo>
                  <a:lnTo>
                    <a:pt x="401466" y="383234"/>
                  </a:lnTo>
                  <a:lnTo>
                    <a:pt x="335744" y="383234"/>
                  </a:lnTo>
                  <a:cubicBezTo>
                    <a:pt x="204230" y="383234"/>
                    <a:pt x="97619" y="489845"/>
                    <a:pt x="97619" y="621359"/>
                  </a:cubicBezTo>
                  <a:lnTo>
                    <a:pt x="97619" y="1185239"/>
                  </a:lnTo>
                  <a:lnTo>
                    <a:pt x="4750" y="1463369"/>
                  </a:lnTo>
                  <a:cubicBezTo>
                    <a:pt x="-3668" y="1488289"/>
                    <a:pt x="9712" y="1515313"/>
                    <a:pt x="34632" y="1523730"/>
                  </a:cubicBezTo>
                  <a:cubicBezTo>
                    <a:pt x="39582" y="1525403"/>
                    <a:pt x="44770" y="1526249"/>
                    <a:pt x="49994" y="1526234"/>
                  </a:cubicBezTo>
                  <a:lnTo>
                    <a:pt x="1288244" y="1526234"/>
                  </a:lnTo>
                  <a:cubicBezTo>
                    <a:pt x="1314548" y="1526302"/>
                    <a:pt x="1335922" y="1505035"/>
                    <a:pt x="1335991" y="1478731"/>
                  </a:cubicBezTo>
                  <a:cubicBezTo>
                    <a:pt x="1336006" y="1473510"/>
                    <a:pt x="1335160" y="1468319"/>
                    <a:pt x="1333487" y="1463369"/>
                  </a:cubicBezTo>
                  <a:close/>
                  <a:moveTo>
                    <a:pt x="412896" y="97484"/>
                  </a:moveTo>
                  <a:lnTo>
                    <a:pt x="925341" y="97484"/>
                  </a:lnTo>
                  <a:lnTo>
                    <a:pt x="830091" y="287984"/>
                  </a:lnTo>
                  <a:lnTo>
                    <a:pt x="508146" y="287984"/>
                  </a:lnTo>
                  <a:lnTo>
                    <a:pt x="412896" y="97484"/>
                  </a:lnTo>
                  <a:close/>
                  <a:moveTo>
                    <a:pt x="116192" y="1430984"/>
                  </a:moveTo>
                  <a:lnTo>
                    <a:pt x="190487" y="1208099"/>
                  </a:lnTo>
                  <a:cubicBezTo>
                    <a:pt x="192104" y="1203181"/>
                    <a:pt x="192907" y="1198035"/>
                    <a:pt x="192869" y="1192859"/>
                  </a:cubicBezTo>
                  <a:lnTo>
                    <a:pt x="192869" y="621359"/>
                  </a:lnTo>
                  <a:cubicBezTo>
                    <a:pt x="192869" y="542450"/>
                    <a:pt x="256835" y="478484"/>
                    <a:pt x="335744" y="478484"/>
                  </a:cubicBezTo>
                  <a:lnTo>
                    <a:pt x="430994" y="478484"/>
                  </a:lnTo>
                  <a:cubicBezTo>
                    <a:pt x="448927" y="478430"/>
                    <a:pt x="465310" y="468304"/>
                    <a:pt x="473380" y="452290"/>
                  </a:cubicBezTo>
                  <a:lnTo>
                    <a:pt x="508146" y="383234"/>
                  </a:lnTo>
                  <a:lnTo>
                    <a:pt x="830091" y="383234"/>
                  </a:lnTo>
                  <a:lnTo>
                    <a:pt x="864381" y="452290"/>
                  </a:lnTo>
                  <a:cubicBezTo>
                    <a:pt x="872528" y="468459"/>
                    <a:pt x="889137" y="478609"/>
                    <a:pt x="907244" y="478484"/>
                  </a:cubicBezTo>
                  <a:lnTo>
                    <a:pt x="1002494" y="478484"/>
                  </a:lnTo>
                  <a:cubicBezTo>
                    <a:pt x="1081402" y="478484"/>
                    <a:pt x="1145369" y="542450"/>
                    <a:pt x="1145369" y="621359"/>
                  </a:cubicBezTo>
                  <a:lnTo>
                    <a:pt x="1145369" y="1192859"/>
                  </a:lnTo>
                  <a:cubicBezTo>
                    <a:pt x="1145330" y="1198035"/>
                    <a:pt x="1146134" y="1203181"/>
                    <a:pt x="1147750" y="1208099"/>
                  </a:cubicBezTo>
                  <a:lnTo>
                    <a:pt x="1222045" y="1430984"/>
                  </a:lnTo>
                  <a:lnTo>
                    <a:pt x="116192" y="143098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83" name="PA-任意多边形: 形状 1062"/>
            <p:cNvSpPr/>
            <p:nvPr>
              <p:custDataLst>
                <p:tags r:id="rId46"/>
              </p:custDataLst>
            </p:nvPr>
          </p:nvSpPr>
          <p:spPr>
            <a:xfrm>
              <a:off x="2011835" y="2392829"/>
              <a:ext cx="547688" cy="654844"/>
            </a:xfrm>
            <a:custGeom>
              <a:avLst/>
              <a:gdLst>
                <a:gd name="connsiteX0" fmla="*/ 546110 w 547687"/>
                <a:gd name="connsiteY0" fmla="*/ 69860 h 654843"/>
                <a:gd name="connsiteX1" fmla="*/ 478482 w 547687"/>
                <a:gd name="connsiteY1" fmla="*/ 2232 h 654843"/>
                <a:gd name="connsiteX2" fmla="*/ 274171 w 547687"/>
                <a:gd name="connsiteY2" fmla="*/ 207020 h 654843"/>
                <a:gd name="connsiteX3" fmla="*/ 69860 w 547687"/>
                <a:gd name="connsiteY3" fmla="*/ 2232 h 654843"/>
                <a:gd name="connsiteX4" fmla="*/ 2232 w 547687"/>
                <a:gd name="connsiteY4" fmla="*/ 69860 h 654843"/>
                <a:gd name="connsiteX5" fmla="*/ 226546 w 547687"/>
                <a:gd name="connsiteY5" fmla="*/ 293697 h 654843"/>
                <a:gd name="connsiteX6" fmla="*/ 226546 w 547687"/>
                <a:gd name="connsiteY6" fmla="*/ 321796 h 654843"/>
                <a:gd name="connsiteX7" fmla="*/ 83671 w 547687"/>
                <a:gd name="connsiteY7" fmla="*/ 321796 h 654843"/>
                <a:gd name="connsiteX8" fmla="*/ 83671 w 547687"/>
                <a:gd name="connsiteY8" fmla="*/ 417046 h 654843"/>
                <a:gd name="connsiteX9" fmla="*/ 226546 w 547687"/>
                <a:gd name="connsiteY9" fmla="*/ 417046 h 654843"/>
                <a:gd name="connsiteX10" fmla="*/ 226546 w 547687"/>
                <a:gd name="connsiteY10" fmla="*/ 464671 h 654843"/>
                <a:gd name="connsiteX11" fmla="*/ 83671 w 547687"/>
                <a:gd name="connsiteY11" fmla="*/ 464671 h 654843"/>
                <a:gd name="connsiteX12" fmla="*/ 83671 w 547687"/>
                <a:gd name="connsiteY12" fmla="*/ 559921 h 654843"/>
                <a:gd name="connsiteX13" fmla="*/ 226546 w 547687"/>
                <a:gd name="connsiteY13" fmla="*/ 559921 h 654843"/>
                <a:gd name="connsiteX14" fmla="*/ 226546 w 547687"/>
                <a:gd name="connsiteY14" fmla="*/ 655171 h 654843"/>
                <a:gd name="connsiteX15" fmla="*/ 321796 w 547687"/>
                <a:gd name="connsiteY15" fmla="*/ 655171 h 654843"/>
                <a:gd name="connsiteX16" fmla="*/ 321796 w 547687"/>
                <a:gd name="connsiteY16" fmla="*/ 559921 h 654843"/>
                <a:gd name="connsiteX17" fmla="*/ 464671 w 547687"/>
                <a:gd name="connsiteY17" fmla="*/ 559921 h 654843"/>
                <a:gd name="connsiteX18" fmla="*/ 464671 w 547687"/>
                <a:gd name="connsiteY18" fmla="*/ 464671 h 654843"/>
                <a:gd name="connsiteX19" fmla="*/ 321796 w 547687"/>
                <a:gd name="connsiteY19" fmla="*/ 464671 h 654843"/>
                <a:gd name="connsiteX20" fmla="*/ 321796 w 547687"/>
                <a:gd name="connsiteY20" fmla="*/ 417046 h 654843"/>
                <a:gd name="connsiteX21" fmla="*/ 464671 w 547687"/>
                <a:gd name="connsiteY21" fmla="*/ 417046 h 654843"/>
                <a:gd name="connsiteX22" fmla="*/ 464671 w 547687"/>
                <a:gd name="connsiteY22" fmla="*/ 321796 h 654843"/>
                <a:gd name="connsiteX23" fmla="*/ 321796 w 547687"/>
                <a:gd name="connsiteY23" fmla="*/ 321796 h 654843"/>
                <a:gd name="connsiteX24" fmla="*/ 321796 w 547687"/>
                <a:gd name="connsiteY24" fmla="*/ 293697 h 654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547687" h="654843">
                  <a:moveTo>
                    <a:pt x="546110" y="69860"/>
                  </a:moveTo>
                  <a:lnTo>
                    <a:pt x="478482" y="2232"/>
                  </a:lnTo>
                  <a:lnTo>
                    <a:pt x="274171" y="207020"/>
                  </a:lnTo>
                  <a:lnTo>
                    <a:pt x="69860" y="2232"/>
                  </a:lnTo>
                  <a:lnTo>
                    <a:pt x="2232" y="69860"/>
                  </a:lnTo>
                  <a:lnTo>
                    <a:pt x="226546" y="293697"/>
                  </a:lnTo>
                  <a:lnTo>
                    <a:pt x="226546" y="321796"/>
                  </a:lnTo>
                  <a:lnTo>
                    <a:pt x="83671" y="321796"/>
                  </a:lnTo>
                  <a:lnTo>
                    <a:pt x="83671" y="417046"/>
                  </a:lnTo>
                  <a:lnTo>
                    <a:pt x="226546" y="417046"/>
                  </a:lnTo>
                  <a:lnTo>
                    <a:pt x="226546" y="464671"/>
                  </a:lnTo>
                  <a:lnTo>
                    <a:pt x="83671" y="464671"/>
                  </a:lnTo>
                  <a:lnTo>
                    <a:pt x="83671" y="559921"/>
                  </a:lnTo>
                  <a:lnTo>
                    <a:pt x="226546" y="559921"/>
                  </a:lnTo>
                  <a:lnTo>
                    <a:pt x="226546" y="655171"/>
                  </a:lnTo>
                  <a:lnTo>
                    <a:pt x="321796" y="655171"/>
                  </a:lnTo>
                  <a:lnTo>
                    <a:pt x="321796" y="559921"/>
                  </a:lnTo>
                  <a:lnTo>
                    <a:pt x="464671" y="559921"/>
                  </a:lnTo>
                  <a:lnTo>
                    <a:pt x="464671" y="464671"/>
                  </a:lnTo>
                  <a:lnTo>
                    <a:pt x="321796" y="464671"/>
                  </a:lnTo>
                  <a:lnTo>
                    <a:pt x="321796" y="417046"/>
                  </a:lnTo>
                  <a:lnTo>
                    <a:pt x="464671" y="417046"/>
                  </a:lnTo>
                  <a:lnTo>
                    <a:pt x="464671" y="321796"/>
                  </a:lnTo>
                  <a:lnTo>
                    <a:pt x="321796" y="321796"/>
                  </a:lnTo>
                  <a:lnTo>
                    <a:pt x="321796" y="2936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1858886" y="4760770"/>
            <a:ext cx="946269" cy="607596"/>
            <a:chOff x="2241791" y="4760770"/>
            <a:chExt cx="946269" cy="607596"/>
          </a:xfrm>
        </p:grpSpPr>
        <p:grpSp>
          <p:nvGrpSpPr>
            <p:cNvPr id="85" name="PA-模范员工-286519"/>
            <p:cNvGrpSpPr>
              <a:grpSpLocks noChangeAspect="1"/>
            </p:cNvGrpSpPr>
            <p:nvPr>
              <p:custDataLst>
                <p:tags r:id="rId47"/>
              </p:custDataLst>
            </p:nvPr>
          </p:nvGrpSpPr>
          <p:grpSpPr bwMode="auto">
            <a:xfrm>
              <a:off x="2580464" y="4760770"/>
              <a:ext cx="607596" cy="607596"/>
              <a:chOff x="3387" y="1707"/>
              <a:chExt cx="906" cy="906"/>
            </a:xfrm>
          </p:grpSpPr>
          <p:sp>
            <p:nvSpPr>
              <p:cNvPr id="97" name="PA-椭圆 104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652" y="1870"/>
                <a:ext cx="349" cy="349"/>
              </a:xfrm>
              <a:prstGeom prst="ellipse">
                <a:avLst/>
              </a:prstGeom>
              <a:solidFill>
                <a:srgbClr val="FFECB6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8" name="PA-任意多边形 105"/>
              <p:cNvSpPr>
                <a:spLocks noEditPoint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505" y="2306"/>
                <a:ext cx="644" cy="303"/>
              </a:xfrm>
              <a:custGeom>
                <a:avLst/>
                <a:gdLst>
                  <a:gd name="T0" fmla="*/ 1103 w 1706"/>
                  <a:gd name="T1" fmla="*/ 0 h 803"/>
                  <a:gd name="T2" fmla="*/ 963 w 1706"/>
                  <a:gd name="T3" fmla="*/ 141 h 803"/>
                  <a:gd name="T4" fmla="*/ 1083 w 1706"/>
                  <a:gd name="T5" fmla="*/ 803 h 803"/>
                  <a:gd name="T6" fmla="*/ 1685 w 1706"/>
                  <a:gd name="T7" fmla="*/ 803 h 803"/>
                  <a:gd name="T8" fmla="*/ 1103 w 1706"/>
                  <a:gd name="T9" fmla="*/ 0 h 803"/>
                  <a:gd name="T10" fmla="*/ 602 w 1706"/>
                  <a:gd name="T11" fmla="*/ 0 h 803"/>
                  <a:gd name="T12" fmla="*/ 742 w 1706"/>
                  <a:gd name="T13" fmla="*/ 141 h 803"/>
                  <a:gd name="T14" fmla="*/ 622 w 1706"/>
                  <a:gd name="T15" fmla="*/ 803 h 803"/>
                  <a:gd name="T16" fmla="*/ 20 w 1706"/>
                  <a:gd name="T17" fmla="*/ 803 h 803"/>
                  <a:gd name="T18" fmla="*/ 602 w 1706"/>
                  <a:gd name="T19" fmla="*/ 0 h 8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06" h="803">
                    <a:moveTo>
                      <a:pt x="1103" y="0"/>
                    </a:moveTo>
                    <a:lnTo>
                      <a:pt x="963" y="141"/>
                    </a:lnTo>
                    <a:lnTo>
                      <a:pt x="1083" y="803"/>
                    </a:lnTo>
                    <a:lnTo>
                      <a:pt x="1685" y="803"/>
                    </a:lnTo>
                    <a:cubicBezTo>
                      <a:pt x="1686" y="803"/>
                      <a:pt x="1706" y="241"/>
                      <a:pt x="1103" y="0"/>
                    </a:cubicBezTo>
                    <a:close/>
                    <a:moveTo>
                      <a:pt x="602" y="0"/>
                    </a:moveTo>
                    <a:lnTo>
                      <a:pt x="742" y="141"/>
                    </a:lnTo>
                    <a:lnTo>
                      <a:pt x="622" y="803"/>
                    </a:lnTo>
                    <a:lnTo>
                      <a:pt x="20" y="803"/>
                    </a:lnTo>
                    <a:cubicBezTo>
                      <a:pt x="20" y="803"/>
                      <a:pt x="0" y="241"/>
                      <a:pt x="602" y="0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9" name="PA-任意多边形 106"/>
              <p:cNvSpPr>
                <a:spLocks noEditPoint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788" y="2320"/>
                <a:ext cx="77" cy="289"/>
              </a:xfrm>
              <a:custGeom>
                <a:avLst/>
                <a:gdLst>
                  <a:gd name="T0" fmla="*/ 39 w 77"/>
                  <a:gd name="T1" fmla="*/ 39 h 289"/>
                  <a:gd name="T2" fmla="*/ 77 w 77"/>
                  <a:gd name="T3" fmla="*/ 0 h 289"/>
                  <a:gd name="T4" fmla="*/ 0 w 77"/>
                  <a:gd name="T5" fmla="*/ 0 h 289"/>
                  <a:gd name="T6" fmla="*/ 39 w 77"/>
                  <a:gd name="T7" fmla="*/ 39 h 289"/>
                  <a:gd name="T8" fmla="*/ 39 w 77"/>
                  <a:gd name="T9" fmla="*/ 39 h 289"/>
                  <a:gd name="T10" fmla="*/ 76 w 77"/>
                  <a:gd name="T11" fmla="*/ 221 h 289"/>
                  <a:gd name="T12" fmla="*/ 39 w 77"/>
                  <a:gd name="T13" fmla="*/ 289 h 289"/>
                  <a:gd name="T14" fmla="*/ 1 w 77"/>
                  <a:gd name="T15" fmla="*/ 221 h 289"/>
                  <a:gd name="T16" fmla="*/ 39 w 77"/>
                  <a:gd name="T17" fmla="*/ 39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7" h="289">
                    <a:moveTo>
                      <a:pt x="39" y="39"/>
                    </a:moveTo>
                    <a:lnTo>
                      <a:pt x="77" y="0"/>
                    </a:lnTo>
                    <a:lnTo>
                      <a:pt x="0" y="0"/>
                    </a:lnTo>
                    <a:lnTo>
                      <a:pt x="39" y="39"/>
                    </a:lnTo>
                    <a:close/>
                    <a:moveTo>
                      <a:pt x="39" y="39"/>
                    </a:moveTo>
                    <a:lnTo>
                      <a:pt x="76" y="221"/>
                    </a:lnTo>
                    <a:lnTo>
                      <a:pt x="39" y="289"/>
                    </a:lnTo>
                    <a:lnTo>
                      <a:pt x="1" y="221"/>
                    </a:lnTo>
                    <a:lnTo>
                      <a:pt x="39" y="39"/>
                    </a:ln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0" name="PA-任意多边形 107"/>
              <p:cNvSpPr>
                <a:spLocks noEditPoint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531" y="1851"/>
                <a:ext cx="652" cy="762"/>
              </a:xfrm>
              <a:custGeom>
                <a:avLst/>
                <a:gdLst>
                  <a:gd name="T0" fmla="*/ 863 w 1726"/>
                  <a:gd name="T1" fmla="*/ 1005 h 2019"/>
                  <a:gd name="T2" fmla="*/ 361 w 1726"/>
                  <a:gd name="T3" fmla="*/ 503 h 2019"/>
                  <a:gd name="T4" fmla="*/ 485 w 1726"/>
                  <a:gd name="T5" fmla="*/ 179 h 2019"/>
                  <a:gd name="T6" fmla="*/ 528 w 1726"/>
                  <a:gd name="T7" fmla="*/ 178 h 2019"/>
                  <a:gd name="T8" fmla="*/ 529 w 1726"/>
                  <a:gd name="T9" fmla="*/ 221 h 2019"/>
                  <a:gd name="T10" fmla="*/ 421 w 1726"/>
                  <a:gd name="T11" fmla="*/ 503 h 2019"/>
                  <a:gd name="T12" fmla="*/ 863 w 1726"/>
                  <a:gd name="T13" fmla="*/ 944 h 2019"/>
                  <a:gd name="T14" fmla="*/ 1304 w 1726"/>
                  <a:gd name="T15" fmla="*/ 503 h 2019"/>
                  <a:gd name="T16" fmla="*/ 863 w 1726"/>
                  <a:gd name="T17" fmla="*/ 61 h 2019"/>
                  <a:gd name="T18" fmla="*/ 652 w 1726"/>
                  <a:gd name="T19" fmla="*/ 119 h 2019"/>
                  <a:gd name="T20" fmla="*/ 643 w 1726"/>
                  <a:gd name="T21" fmla="*/ 125 h 2019"/>
                  <a:gd name="T22" fmla="*/ 602 w 1726"/>
                  <a:gd name="T23" fmla="*/ 115 h 2019"/>
                  <a:gd name="T24" fmla="*/ 611 w 1726"/>
                  <a:gd name="T25" fmla="*/ 74 h 2019"/>
                  <a:gd name="T26" fmla="*/ 619 w 1726"/>
                  <a:gd name="T27" fmla="*/ 69 h 2019"/>
                  <a:gd name="T28" fmla="*/ 863 w 1726"/>
                  <a:gd name="T29" fmla="*/ 0 h 2019"/>
                  <a:gd name="T30" fmla="*/ 1365 w 1726"/>
                  <a:gd name="T31" fmla="*/ 503 h 2019"/>
                  <a:gd name="T32" fmla="*/ 863 w 1726"/>
                  <a:gd name="T33" fmla="*/ 1005 h 2019"/>
                  <a:gd name="T34" fmla="*/ 30 w 1726"/>
                  <a:gd name="T35" fmla="*/ 2019 h 2019"/>
                  <a:gd name="T36" fmla="*/ 0 w 1726"/>
                  <a:gd name="T37" fmla="*/ 1989 h 2019"/>
                  <a:gd name="T38" fmla="*/ 863 w 1726"/>
                  <a:gd name="T39" fmla="*/ 1126 h 2019"/>
                  <a:gd name="T40" fmla="*/ 1408 w 1726"/>
                  <a:gd name="T41" fmla="*/ 1314 h 2019"/>
                  <a:gd name="T42" fmla="*/ 1410 w 1726"/>
                  <a:gd name="T43" fmla="*/ 1357 h 2019"/>
                  <a:gd name="T44" fmla="*/ 1367 w 1726"/>
                  <a:gd name="T45" fmla="*/ 1359 h 2019"/>
                  <a:gd name="T46" fmla="*/ 863 w 1726"/>
                  <a:gd name="T47" fmla="*/ 1186 h 2019"/>
                  <a:gd name="T48" fmla="*/ 60 w 1726"/>
                  <a:gd name="T49" fmla="*/ 1989 h 2019"/>
                  <a:gd name="T50" fmla="*/ 30 w 1726"/>
                  <a:gd name="T51" fmla="*/ 2019 h 2019"/>
                  <a:gd name="T52" fmla="*/ 1696 w 1726"/>
                  <a:gd name="T53" fmla="*/ 2019 h 2019"/>
                  <a:gd name="T54" fmla="*/ 1666 w 1726"/>
                  <a:gd name="T55" fmla="*/ 1989 h 2019"/>
                  <a:gd name="T56" fmla="*/ 1486 w 1726"/>
                  <a:gd name="T57" fmla="*/ 1478 h 2019"/>
                  <a:gd name="T58" fmla="*/ 1488 w 1726"/>
                  <a:gd name="T59" fmla="*/ 1435 h 2019"/>
                  <a:gd name="T60" fmla="*/ 1531 w 1726"/>
                  <a:gd name="T61" fmla="*/ 1437 h 2019"/>
                  <a:gd name="T62" fmla="*/ 1726 w 1726"/>
                  <a:gd name="T63" fmla="*/ 1990 h 2019"/>
                  <a:gd name="T64" fmla="*/ 1696 w 1726"/>
                  <a:gd name="T65" fmla="*/ 2019 h 20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726" h="2019">
                    <a:moveTo>
                      <a:pt x="863" y="1005"/>
                    </a:moveTo>
                    <a:cubicBezTo>
                      <a:pt x="586" y="1005"/>
                      <a:pt x="361" y="780"/>
                      <a:pt x="361" y="503"/>
                    </a:cubicBezTo>
                    <a:cubicBezTo>
                      <a:pt x="361" y="334"/>
                      <a:pt x="421" y="247"/>
                      <a:pt x="485" y="179"/>
                    </a:cubicBezTo>
                    <a:cubicBezTo>
                      <a:pt x="497" y="167"/>
                      <a:pt x="516" y="167"/>
                      <a:pt x="528" y="178"/>
                    </a:cubicBezTo>
                    <a:cubicBezTo>
                      <a:pt x="540" y="190"/>
                      <a:pt x="540" y="209"/>
                      <a:pt x="529" y="221"/>
                    </a:cubicBezTo>
                    <a:cubicBezTo>
                      <a:pt x="464" y="289"/>
                      <a:pt x="421" y="363"/>
                      <a:pt x="421" y="503"/>
                    </a:cubicBezTo>
                    <a:cubicBezTo>
                      <a:pt x="421" y="746"/>
                      <a:pt x="619" y="944"/>
                      <a:pt x="863" y="944"/>
                    </a:cubicBezTo>
                    <a:cubicBezTo>
                      <a:pt x="1106" y="944"/>
                      <a:pt x="1304" y="746"/>
                      <a:pt x="1304" y="503"/>
                    </a:cubicBezTo>
                    <a:cubicBezTo>
                      <a:pt x="1304" y="259"/>
                      <a:pt x="1106" y="61"/>
                      <a:pt x="863" y="61"/>
                    </a:cubicBezTo>
                    <a:cubicBezTo>
                      <a:pt x="742" y="61"/>
                      <a:pt x="685" y="98"/>
                      <a:pt x="652" y="119"/>
                    </a:cubicBezTo>
                    <a:lnTo>
                      <a:pt x="643" y="125"/>
                    </a:lnTo>
                    <a:cubicBezTo>
                      <a:pt x="629" y="134"/>
                      <a:pt x="611" y="129"/>
                      <a:pt x="602" y="115"/>
                    </a:cubicBezTo>
                    <a:cubicBezTo>
                      <a:pt x="593" y="101"/>
                      <a:pt x="597" y="83"/>
                      <a:pt x="611" y="74"/>
                    </a:cubicBezTo>
                    <a:lnTo>
                      <a:pt x="619" y="69"/>
                    </a:lnTo>
                    <a:cubicBezTo>
                      <a:pt x="656" y="45"/>
                      <a:pt x="724" y="0"/>
                      <a:pt x="863" y="0"/>
                    </a:cubicBezTo>
                    <a:cubicBezTo>
                      <a:pt x="1140" y="0"/>
                      <a:pt x="1365" y="226"/>
                      <a:pt x="1365" y="503"/>
                    </a:cubicBezTo>
                    <a:cubicBezTo>
                      <a:pt x="1365" y="779"/>
                      <a:pt x="1140" y="1005"/>
                      <a:pt x="863" y="1005"/>
                    </a:cubicBezTo>
                    <a:close/>
                    <a:moveTo>
                      <a:pt x="30" y="2019"/>
                    </a:moveTo>
                    <a:cubicBezTo>
                      <a:pt x="13" y="2019"/>
                      <a:pt x="0" y="2006"/>
                      <a:pt x="0" y="1989"/>
                    </a:cubicBezTo>
                    <a:cubicBezTo>
                      <a:pt x="0" y="1513"/>
                      <a:pt x="387" y="1126"/>
                      <a:pt x="863" y="1126"/>
                    </a:cubicBezTo>
                    <a:cubicBezTo>
                      <a:pt x="1092" y="1126"/>
                      <a:pt x="1271" y="1188"/>
                      <a:pt x="1408" y="1314"/>
                    </a:cubicBezTo>
                    <a:cubicBezTo>
                      <a:pt x="1420" y="1326"/>
                      <a:pt x="1421" y="1345"/>
                      <a:pt x="1410" y="1357"/>
                    </a:cubicBezTo>
                    <a:cubicBezTo>
                      <a:pt x="1398" y="1369"/>
                      <a:pt x="1379" y="1370"/>
                      <a:pt x="1367" y="1359"/>
                    </a:cubicBezTo>
                    <a:cubicBezTo>
                      <a:pt x="1241" y="1242"/>
                      <a:pt x="1076" y="1186"/>
                      <a:pt x="863" y="1186"/>
                    </a:cubicBezTo>
                    <a:cubicBezTo>
                      <a:pt x="420" y="1186"/>
                      <a:pt x="60" y="1546"/>
                      <a:pt x="60" y="1989"/>
                    </a:cubicBezTo>
                    <a:cubicBezTo>
                      <a:pt x="60" y="2006"/>
                      <a:pt x="47" y="2019"/>
                      <a:pt x="30" y="2019"/>
                    </a:cubicBezTo>
                    <a:close/>
                    <a:moveTo>
                      <a:pt x="1696" y="2019"/>
                    </a:moveTo>
                    <a:cubicBezTo>
                      <a:pt x="1679" y="2019"/>
                      <a:pt x="1666" y="2006"/>
                      <a:pt x="1666" y="1989"/>
                    </a:cubicBezTo>
                    <a:cubicBezTo>
                      <a:pt x="1666" y="1770"/>
                      <a:pt x="1612" y="1617"/>
                      <a:pt x="1486" y="1478"/>
                    </a:cubicBezTo>
                    <a:cubicBezTo>
                      <a:pt x="1475" y="1465"/>
                      <a:pt x="1476" y="1446"/>
                      <a:pt x="1488" y="1435"/>
                    </a:cubicBezTo>
                    <a:cubicBezTo>
                      <a:pt x="1501" y="1424"/>
                      <a:pt x="1519" y="1425"/>
                      <a:pt x="1531" y="1437"/>
                    </a:cubicBezTo>
                    <a:cubicBezTo>
                      <a:pt x="1666" y="1586"/>
                      <a:pt x="1726" y="1757"/>
                      <a:pt x="1726" y="1990"/>
                    </a:cubicBezTo>
                    <a:cubicBezTo>
                      <a:pt x="1726" y="2006"/>
                      <a:pt x="1713" y="2019"/>
                      <a:pt x="1696" y="2019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1" name="PA-任意多边形 108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3768" y="1707"/>
                <a:ext cx="178" cy="159"/>
              </a:xfrm>
              <a:custGeom>
                <a:avLst/>
                <a:gdLst>
                  <a:gd name="T0" fmla="*/ 89 w 178"/>
                  <a:gd name="T1" fmla="*/ 0 h 159"/>
                  <a:gd name="T2" fmla="*/ 0 w 178"/>
                  <a:gd name="T3" fmla="*/ 159 h 159"/>
                  <a:gd name="T4" fmla="*/ 178 w 178"/>
                  <a:gd name="T5" fmla="*/ 159 h 159"/>
                  <a:gd name="T6" fmla="*/ 89 w 178"/>
                  <a:gd name="T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78" h="159">
                    <a:moveTo>
                      <a:pt x="89" y="0"/>
                    </a:moveTo>
                    <a:lnTo>
                      <a:pt x="0" y="159"/>
                    </a:lnTo>
                    <a:lnTo>
                      <a:pt x="178" y="159"/>
                    </a:lnTo>
                    <a:lnTo>
                      <a:pt x="89" y="0"/>
                    </a:ln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2" name="PA-任意多边形 109"/>
              <p:cNvSpPr>
                <a:spLocks noEditPoint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387" y="1730"/>
                <a:ext cx="561" cy="136"/>
              </a:xfrm>
              <a:custGeom>
                <a:avLst/>
                <a:gdLst>
                  <a:gd name="T0" fmla="*/ 1003 w 1485"/>
                  <a:gd name="T1" fmla="*/ 24 h 360"/>
                  <a:gd name="T2" fmla="*/ 1003 w 1485"/>
                  <a:gd name="T3" fmla="*/ 360 h 360"/>
                  <a:gd name="T4" fmla="*/ 1205 w 1485"/>
                  <a:gd name="T5" fmla="*/ 360 h 360"/>
                  <a:gd name="T6" fmla="*/ 1003 w 1485"/>
                  <a:gd name="T7" fmla="*/ 24 h 360"/>
                  <a:gd name="T8" fmla="*/ 1485 w 1485"/>
                  <a:gd name="T9" fmla="*/ 24 h 360"/>
                  <a:gd name="T10" fmla="*/ 1485 w 1485"/>
                  <a:gd name="T11" fmla="*/ 360 h 360"/>
                  <a:gd name="T12" fmla="*/ 1283 w 1485"/>
                  <a:gd name="T13" fmla="*/ 360 h 360"/>
                  <a:gd name="T14" fmla="*/ 1485 w 1485"/>
                  <a:gd name="T15" fmla="*/ 24 h 360"/>
                  <a:gd name="T16" fmla="*/ 150 w 1485"/>
                  <a:gd name="T17" fmla="*/ 251 h 360"/>
                  <a:gd name="T18" fmla="*/ 30 w 1485"/>
                  <a:gd name="T19" fmla="*/ 251 h 360"/>
                  <a:gd name="T20" fmla="*/ 0 w 1485"/>
                  <a:gd name="T21" fmla="*/ 221 h 360"/>
                  <a:gd name="T22" fmla="*/ 30 w 1485"/>
                  <a:gd name="T23" fmla="*/ 191 h 360"/>
                  <a:gd name="T24" fmla="*/ 150 w 1485"/>
                  <a:gd name="T25" fmla="*/ 191 h 360"/>
                  <a:gd name="T26" fmla="*/ 180 w 1485"/>
                  <a:gd name="T27" fmla="*/ 221 h 360"/>
                  <a:gd name="T28" fmla="*/ 150 w 1485"/>
                  <a:gd name="T29" fmla="*/ 251 h 360"/>
                  <a:gd name="T30" fmla="*/ 214 w 1485"/>
                  <a:gd name="T31" fmla="*/ 97 h 360"/>
                  <a:gd name="T32" fmla="*/ 128 w 1485"/>
                  <a:gd name="T33" fmla="*/ 12 h 360"/>
                  <a:gd name="T34" fmla="*/ 86 w 1485"/>
                  <a:gd name="T35" fmla="*/ 12 h 360"/>
                  <a:gd name="T36" fmla="*/ 86 w 1485"/>
                  <a:gd name="T37" fmla="*/ 54 h 360"/>
                  <a:gd name="T38" fmla="*/ 171 w 1485"/>
                  <a:gd name="T39" fmla="*/ 139 h 360"/>
                  <a:gd name="T40" fmla="*/ 214 w 1485"/>
                  <a:gd name="T41" fmla="*/ 139 h 360"/>
                  <a:gd name="T42" fmla="*/ 214 w 1485"/>
                  <a:gd name="T43" fmla="*/ 97 h 3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485" h="360">
                    <a:moveTo>
                      <a:pt x="1003" y="24"/>
                    </a:moveTo>
                    <a:lnTo>
                      <a:pt x="1003" y="360"/>
                    </a:lnTo>
                    <a:lnTo>
                      <a:pt x="1205" y="360"/>
                    </a:lnTo>
                    <a:lnTo>
                      <a:pt x="1003" y="24"/>
                    </a:lnTo>
                    <a:close/>
                    <a:moveTo>
                      <a:pt x="1485" y="24"/>
                    </a:moveTo>
                    <a:lnTo>
                      <a:pt x="1485" y="360"/>
                    </a:lnTo>
                    <a:lnTo>
                      <a:pt x="1283" y="360"/>
                    </a:lnTo>
                    <a:lnTo>
                      <a:pt x="1485" y="24"/>
                    </a:lnTo>
                    <a:close/>
                    <a:moveTo>
                      <a:pt x="150" y="251"/>
                    </a:moveTo>
                    <a:lnTo>
                      <a:pt x="30" y="251"/>
                    </a:lnTo>
                    <a:cubicBezTo>
                      <a:pt x="13" y="251"/>
                      <a:pt x="0" y="237"/>
                      <a:pt x="0" y="221"/>
                    </a:cubicBezTo>
                    <a:cubicBezTo>
                      <a:pt x="0" y="204"/>
                      <a:pt x="13" y="191"/>
                      <a:pt x="30" y="191"/>
                    </a:cubicBezTo>
                    <a:lnTo>
                      <a:pt x="150" y="191"/>
                    </a:lnTo>
                    <a:cubicBezTo>
                      <a:pt x="167" y="191"/>
                      <a:pt x="180" y="204"/>
                      <a:pt x="180" y="221"/>
                    </a:cubicBezTo>
                    <a:cubicBezTo>
                      <a:pt x="180" y="237"/>
                      <a:pt x="167" y="251"/>
                      <a:pt x="150" y="251"/>
                    </a:cubicBezTo>
                    <a:close/>
                    <a:moveTo>
                      <a:pt x="214" y="97"/>
                    </a:moveTo>
                    <a:lnTo>
                      <a:pt x="128" y="12"/>
                    </a:lnTo>
                    <a:cubicBezTo>
                      <a:pt x="117" y="0"/>
                      <a:pt x="97" y="0"/>
                      <a:pt x="86" y="12"/>
                    </a:cubicBezTo>
                    <a:cubicBezTo>
                      <a:pt x="74" y="23"/>
                      <a:pt x="74" y="43"/>
                      <a:pt x="86" y="54"/>
                    </a:cubicBezTo>
                    <a:lnTo>
                      <a:pt x="171" y="139"/>
                    </a:lnTo>
                    <a:cubicBezTo>
                      <a:pt x="183" y="151"/>
                      <a:pt x="202" y="151"/>
                      <a:pt x="214" y="139"/>
                    </a:cubicBezTo>
                    <a:cubicBezTo>
                      <a:pt x="225" y="128"/>
                      <a:pt x="225" y="109"/>
                      <a:pt x="214" y="97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3" name="PA-任意多边形 110"/>
              <p:cNvSpPr>
                <a:spLocks noEditPoints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387" y="1730"/>
                <a:ext cx="85" cy="95"/>
              </a:xfrm>
              <a:custGeom>
                <a:avLst/>
                <a:gdLst>
                  <a:gd name="T0" fmla="*/ 150 w 225"/>
                  <a:gd name="T1" fmla="*/ 251 h 251"/>
                  <a:gd name="T2" fmla="*/ 30 w 225"/>
                  <a:gd name="T3" fmla="*/ 251 h 251"/>
                  <a:gd name="T4" fmla="*/ 0 w 225"/>
                  <a:gd name="T5" fmla="*/ 221 h 251"/>
                  <a:gd name="T6" fmla="*/ 30 w 225"/>
                  <a:gd name="T7" fmla="*/ 191 h 251"/>
                  <a:gd name="T8" fmla="*/ 150 w 225"/>
                  <a:gd name="T9" fmla="*/ 191 h 251"/>
                  <a:gd name="T10" fmla="*/ 180 w 225"/>
                  <a:gd name="T11" fmla="*/ 221 h 251"/>
                  <a:gd name="T12" fmla="*/ 150 w 225"/>
                  <a:gd name="T13" fmla="*/ 251 h 251"/>
                  <a:gd name="T14" fmla="*/ 214 w 225"/>
                  <a:gd name="T15" fmla="*/ 97 h 251"/>
                  <a:gd name="T16" fmla="*/ 128 w 225"/>
                  <a:gd name="T17" fmla="*/ 12 h 251"/>
                  <a:gd name="T18" fmla="*/ 86 w 225"/>
                  <a:gd name="T19" fmla="*/ 12 h 251"/>
                  <a:gd name="T20" fmla="*/ 86 w 225"/>
                  <a:gd name="T21" fmla="*/ 54 h 251"/>
                  <a:gd name="T22" fmla="*/ 171 w 225"/>
                  <a:gd name="T23" fmla="*/ 139 h 251"/>
                  <a:gd name="T24" fmla="*/ 214 w 225"/>
                  <a:gd name="T25" fmla="*/ 139 h 251"/>
                  <a:gd name="T26" fmla="*/ 214 w 225"/>
                  <a:gd name="T27" fmla="*/ 9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5" h="251">
                    <a:moveTo>
                      <a:pt x="150" y="251"/>
                    </a:moveTo>
                    <a:lnTo>
                      <a:pt x="30" y="251"/>
                    </a:lnTo>
                    <a:cubicBezTo>
                      <a:pt x="13" y="251"/>
                      <a:pt x="0" y="237"/>
                      <a:pt x="0" y="221"/>
                    </a:cubicBezTo>
                    <a:cubicBezTo>
                      <a:pt x="0" y="204"/>
                      <a:pt x="13" y="191"/>
                      <a:pt x="30" y="191"/>
                    </a:cubicBezTo>
                    <a:lnTo>
                      <a:pt x="150" y="191"/>
                    </a:lnTo>
                    <a:cubicBezTo>
                      <a:pt x="167" y="191"/>
                      <a:pt x="180" y="204"/>
                      <a:pt x="180" y="221"/>
                    </a:cubicBezTo>
                    <a:cubicBezTo>
                      <a:pt x="180" y="237"/>
                      <a:pt x="167" y="251"/>
                      <a:pt x="150" y="251"/>
                    </a:cubicBezTo>
                    <a:close/>
                    <a:moveTo>
                      <a:pt x="214" y="97"/>
                    </a:moveTo>
                    <a:lnTo>
                      <a:pt x="128" y="12"/>
                    </a:lnTo>
                    <a:cubicBezTo>
                      <a:pt x="117" y="0"/>
                      <a:pt x="97" y="0"/>
                      <a:pt x="86" y="12"/>
                    </a:cubicBezTo>
                    <a:cubicBezTo>
                      <a:pt x="74" y="23"/>
                      <a:pt x="74" y="43"/>
                      <a:pt x="86" y="54"/>
                    </a:cubicBezTo>
                    <a:lnTo>
                      <a:pt x="171" y="139"/>
                    </a:lnTo>
                    <a:cubicBezTo>
                      <a:pt x="183" y="151"/>
                      <a:pt x="202" y="151"/>
                      <a:pt x="214" y="139"/>
                    </a:cubicBezTo>
                    <a:cubicBezTo>
                      <a:pt x="225" y="128"/>
                      <a:pt x="225" y="109"/>
                      <a:pt x="214" y="97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4" name="PA-任意多边形 111"/>
              <p:cNvSpPr>
                <a:spLocks noEditPoints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387" y="1730"/>
                <a:ext cx="85" cy="95"/>
              </a:xfrm>
              <a:custGeom>
                <a:avLst/>
                <a:gdLst>
                  <a:gd name="T0" fmla="*/ 150 w 225"/>
                  <a:gd name="T1" fmla="*/ 251 h 251"/>
                  <a:gd name="T2" fmla="*/ 30 w 225"/>
                  <a:gd name="T3" fmla="*/ 251 h 251"/>
                  <a:gd name="T4" fmla="*/ 0 w 225"/>
                  <a:gd name="T5" fmla="*/ 221 h 251"/>
                  <a:gd name="T6" fmla="*/ 30 w 225"/>
                  <a:gd name="T7" fmla="*/ 191 h 251"/>
                  <a:gd name="T8" fmla="*/ 150 w 225"/>
                  <a:gd name="T9" fmla="*/ 191 h 251"/>
                  <a:gd name="T10" fmla="*/ 180 w 225"/>
                  <a:gd name="T11" fmla="*/ 221 h 251"/>
                  <a:gd name="T12" fmla="*/ 150 w 225"/>
                  <a:gd name="T13" fmla="*/ 251 h 251"/>
                  <a:gd name="T14" fmla="*/ 214 w 225"/>
                  <a:gd name="T15" fmla="*/ 97 h 251"/>
                  <a:gd name="T16" fmla="*/ 128 w 225"/>
                  <a:gd name="T17" fmla="*/ 12 h 251"/>
                  <a:gd name="T18" fmla="*/ 86 w 225"/>
                  <a:gd name="T19" fmla="*/ 12 h 251"/>
                  <a:gd name="T20" fmla="*/ 86 w 225"/>
                  <a:gd name="T21" fmla="*/ 54 h 251"/>
                  <a:gd name="T22" fmla="*/ 171 w 225"/>
                  <a:gd name="T23" fmla="*/ 139 h 251"/>
                  <a:gd name="T24" fmla="*/ 214 w 225"/>
                  <a:gd name="T25" fmla="*/ 139 h 251"/>
                  <a:gd name="T26" fmla="*/ 214 w 225"/>
                  <a:gd name="T27" fmla="*/ 9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5" h="251">
                    <a:moveTo>
                      <a:pt x="150" y="251"/>
                    </a:moveTo>
                    <a:lnTo>
                      <a:pt x="30" y="251"/>
                    </a:lnTo>
                    <a:cubicBezTo>
                      <a:pt x="13" y="251"/>
                      <a:pt x="0" y="237"/>
                      <a:pt x="0" y="221"/>
                    </a:cubicBezTo>
                    <a:cubicBezTo>
                      <a:pt x="0" y="204"/>
                      <a:pt x="13" y="191"/>
                      <a:pt x="30" y="191"/>
                    </a:cubicBezTo>
                    <a:lnTo>
                      <a:pt x="150" y="191"/>
                    </a:lnTo>
                    <a:cubicBezTo>
                      <a:pt x="167" y="191"/>
                      <a:pt x="180" y="204"/>
                      <a:pt x="180" y="221"/>
                    </a:cubicBezTo>
                    <a:cubicBezTo>
                      <a:pt x="180" y="237"/>
                      <a:pt x="167" y="251"/>
                      <a:pt x="150" y="251"/>
                    </a:cubicBezTo>
                    <a:close/>
                    <a:moveTo>
                      <a:pt x="214" y="97"/>
                    </a:moveTo>
                    <a:lnTo>
                      <a:pt x="128" y="12"/>
                    </a:lnTo>
                    <a:cubicBezTo>
                      <a:pt x="117" y="0"/>
                      <a:pt x="97" y="0"/>
                      <a:pt x="86" y="12"/>
                    </a:cubicBezTo>
                    <a:cubicBezTo>
                      <a:pt x="74" y="23"/>
                      <a:pt x="74" y="43"/>
                      <a:pt x="86" y="54"/>
                    </a:cubicBezTo>
                    <a:lnTo>
                      <a:pt x="171" y="139"/>
                    </a:lnTo>
                    <a:cubicBezTo>
                      <a:pt x="183" y="151"/>
                      <a:pt x="202" y="151"/>
                      <a:pt x="214" y="139"/>
                    </a:cubicBezTo>
                    <a:cubicBezTo>
                      <a:pt x="225" y="128"/>
                      <a:pt x="225" y="109"/>
                      <a:pt x="214" y="97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5" name="PA-任意多边形 112"/>
              <p:cNvSpPr>
                <a:spLocks noEditPoints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387" y="1730"/>
                <a:ext cx="85" cy="95"/>
              </a:xfrm>
              <a:custGeom>
                <a:avLst/>
                <a:gdLst>
                  <a:gd name="T0" fmla="*/ 150 w 225"/>
                  <a:gd name="T1" fmla="*/ 251 h 251"/>
                  <a:gd name="T2" fmla="*/ 30 w 225"/>
                  <a:gd name="T3" fmla="*/ 251 h 251"/>
                  <a:gd name="T4" fmla="*/ 0 w 225"/>
                  <a:gd name="T5" fmla="*/ 221 h 251"/>
                  <a:gd name="T6" fmla="*/ 30 w 225"/>
                  <a:gd name="T7" fmla="*/ 191 h 251"/>
                  <a:gd name="T8" fmla="*/ 150 w 225"/>
                  <a:gd name="T9" fmla="*/ 191 h 251"/>
                  <a:gd name="T10" fmla="*/ 180 w 225"/>
                  <a:gd name="T11" fmla="*/ 221 h 251"/>
                  <a:gd name="T12" fmla="*/ 150 w 225"/>
                  <a:gd name="T13" fmla="*/ 251 h 251"/>
                  <a:gd name="T14" fmla="*/ 214 w 225"/>
                  <a:gd name="T15" fmla="*/ 97 h 251"/>
                  <a:gd name="T16" fmla="*/ 128 w 225"/>
                  <a:gd name="T17" fmla="*/ 12 h 251"/>
                  <a:gd name="T18" fmla="*/ 86 w 225"/>
                  <a:gd name="T19" fmla="*/ 12 h 251"/>
                  <a:gd name="T20" fmla="*/ 86 w 225"/>
                  <a:gd name="T21" fmla="*/ 54 h 251"/>
                  <a:gd name="T22" fmla="*/ 171 w 225"/>
                  <a:gd name="T23" fmla="*/ 139 h 251"/>
                  <a:gd name="T24" fmla="*/ 214 w 225"/>
                  <a:gd name="T25" fmla="*/ 139 h 251"/>
                  <a:gd name="T26" fmla="*/ 214 w 225"/>
                  <a:gd name="T27" fmla="*/ 9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25" h="251">
                    <a:moveTo>
                      <a:pt x="150" y="251"/>
                    </a:moveTo>
                    <a:lnTo>
                      <a:pt x="30" y="251"/>
                    </a:lnTo>
                    <a:cubicBezTo>
                      <a:pt x="13" y="251"/>
                      <a:pt x="0" y="237"/>
                      <a:pt x="0" y="221"/>
                    </a:cubicBezTo>
                    <a:cubicBezTo>
                      <a:pt x="0" y="204"/>
                      <a:pt x="13" y="191"/>
                      <a:pt x="30" y="191"/>
                    </a:cubicBezTo>
                    <a:lnTo>
                      <a:pt x="150" y="191"/>
                    </a:lnTo>
                    <a:cubicBezTo>
                      <a:pt x="167" y="191"/>
                      <a:pt x="180" y="204"/>
                      <a:pt x="180" y="221"/>
                    </a:cubicBezTo>
                    <a:cubicBezTo>
                      <a:pt x="180" y="237"/>
                      <a:pt x="167" y="251"/>
                      <a:pt x="150" y="251"/>
                    </a:cubicBezTo>
                    <a:close/>
                    <a:moveTo>
                      <a:pt x="214" y="97"/>
                    </a:moveTo>
                    <a:lnTo>
                      <a:pt x="128" y="12"/>
                    </a:lnTo>
                    <a:cubicBezTo>
                      <a:pt x="117" y="0"/>
                      <a:pt x="97" y="0"/>
                      <a:pt x="86" y="12"/>
                    </a:cubicBezTo>
                    <a:cubicBezTo>
                      <a:pt x="74" y="23"/>
                      <a:pt x="74" y="43"/>
                      <a:pt x="86" y="54"/>
                    </a:cubicBezTo>
                    <a:lnTo>
                      <a:pt x="171" y="139"/>
                    </a:lnTo>
                    <a:cubicBezTo>
                      <a:pt x="183" y="151"/>
                      <a:pt x="202" y="151"/>
                      <a:pt x="214" y="139"/>
                    </a:cubicBezTo>
                    <a:cubicBezTo>
                      <a:pt x="225" y="128"/>
                      <a:pt x="225" y="109"/>
                      <a:pt x="214" y="97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6" name="PA-任意多边形 113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3482" y="1844"/>
                <a:ext cx="23" cy="68"/>
              </a:xfrm>
              <a:custGeom>
                <a:avLst/>
                <a:gdLst>
                  <a:gd name="T0" fmla="*/ 60 w 60"/>
                  <a:gd name="T1" fmla="*/ 30 h 181"/>
                  <a:gd name="T2" fmla="*/ 60 w 60"/>
                  <a:gd name="T3" fmla="*/ 151 h 181"/>
                  <a:gd name="T4" fmla="*/ 30 w 60"/>
                  <a:gd name="T5" fmla="*/ 181 h 181"/>
                  <a:gd name="T6" fmla="*/ 0 w 60"/>
                  <a:gd name="T7" fmla="*/ 151 h 181"/>
                  <a:gd name="T8" fmla="*/ 0 w 60"/>
                  <a:gd name="T9" fmla="*/ 30 h 181"/>
                  <a:gd name="T10" fmla="*/ 30 w 60"/>
                  <a:gd name="T11" fmla="*/ 0 h 181"/>
                  <a:gd name="T12" fmla="*/ 60 w 60"/>
                  <a:gd name="T13" fmla="*/ 3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0" h="181">
                    <a:moveTo>
                      <a:pt x="60" y="30"/>
                    </a:moveTo>
                    <a:lnTo>
                      <a:pt x="60" y="151"/>
                    </a:lnTo>
                    <a:cubicBezTo>
                      <a:pt x="60" y="167"/>
                      <a:pt x="46" y="181"/>
                      <a:pt x="30" y="181"/>
                    </a:cubicBezTo>
                    <a:cubicBezTo>
                      <a:pt x="13" y="181"/>
                      <a:pt x="0" y="167"/>
                      <a:pt x="0" y="151"/>
                    </a:cubicBezTo>
                    <a:lnTo>
                      <a:pt x="0" y="30"/>
                    </a:lnTo>
                    <a:cubicBezTo>
                      <a:pt x="0" y="13"/>
                      <a:pt x="13" y="0"/>
                      <a:pt x="30" y="0"/>
                    </a:cubicBezTo>
                    <a:cubicBezTo>
                      <a:pt x="46" y="0"/>
                      <a:pt x="60" y="13"/>
                      <a:pt x="60" y="30"/>
                    </a:cubicBezTo>
                    <a:close/>
                  </a:path>
                </a:pathLst>
              </a:custGeom>
              <a:solidFill>
                <a:srgbClr val="F7931E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7" name="PA-任意多边形 114"/>
              <p:cNvSpPr>
                <a:spLocks noEditPoints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387" y="1707"/>
                <a:ext cx="118" cy="118"/>
              </a:xfrm>
              <a:custGeom>
                <a:avLst/>
                <a:gdLst>
                  <a:gd name="T0" fmla="*/ 311 w 311"/>
                  <a:gd name="T1" fmla="*/ 151 h 312"/>
                  <a:gd name="T2" fmla="*/ 311 w 311"/>
                  <a:gd name="T3" fmla="*/ 30 h 312"/>
                  <a:gd name="T4" fmla="*/ 281 w 311"/>
                  <a:gd name="T5" fmla="*/ 0 h 312"/>
                  <a:gd name="T6" fmla="*/ 251 w 311"/>
                  <a:gd name="T7" fmla="*/ 30 h 312"/>
                  <a:gd name="T8" fmla="*/ 251 w 311"/>
                  <a:gd name="T9" fmla="*/ 151 h 312"/>
                  <a:gd name="T10" fmla="*/ 281 w 311"/>
                  <a:gd name="T11" fmla="*/ 181 h 312"/>
                  <a:gd name="T12" fmla="*/ 311 w 311"/>
                  <a:gd name="T13" fmla="*/ 151 h 312"/>
                  <a:gd name="T14" fmla="*/ 214 w 311"/>
                  <a:gd name="T15" fmla="*/ 158 h 312"/>
                  <a:gd name="T16" fmla="*/ 128 w 311"/>
                  <a:gd name="T17" fmla="*/ 73 h 312"/>
                  <a:gd name="T18" fmla="*/ 86 w 311"/>
                  <a:gd name="T19" fmla="*/ 73 h 312"/>
                  <a:gd name="T20" fmla="*/ 86 w 311"/>
                  <a:gd name="T21" fmla="*/ 115 h 312"/>
                  <a:gd name="T22" fmla="*/ 171 w 311"/>
                  <a:gd name="T23" fmla="*/ 200 h 312"/>
                  <a:gd name="T24" fmla="*/ 214 w 311"/>
                  <a:gd name="T25" fmla="*/ 200 h 312"/>
                  <a:gd name="T26" fmla="*/ 214 w 311"/>
                  <a:gd name="T27" fmla="*/ 158 h 312"/>
                  <a:gd name="T28" fmla="*/ 150 w 311"/>
                  <a:gd name="T29" fmla="*/ 312 h 312"/>
                  <a:gd name="T30" fmla="*/ 30 w 311"/>
                  <a:gd name="T31" fmla="*/ 312 h 312"/>
                  <a:gd name="T32" fmla="*/ 0 w 311"/>
                  <a:gd name="T33" fmla="*/ 282 h 312"/>
                  <a:gd name="T34" fmla="*/ 30 w 311"/>
                  <a:gd name="T35" fmla="*/ 252 h 312"/>
                  <a:gd name="T36" fmla="*/ 150 w 311"/>
                  <a:gd name="T37" fmla="*/ 252 h 312"/>
                  <a:gd name="T38" fmla="*/ 180 w 311"/>
                  <a:gd name="T39" fmla="*/ 282 h 312"/>
                  <a:gd name="T40" fmla="*/ 150 w 311"/>
                  <a:gd name="T41" fmla="*/ 312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11" h="312">
                    <a:moveTo>
                      <a:pt x="311" y="151"/>
                    </a:moveTo>
                    <a:lnTo>
                      <a:pt x="311" y="30"/>
                    </a:lnTo>
                    <a:cubicBezTo>
                      <a:pt x="311" y="14"/>
                      <a:pt x="297" y="0"/>
                      <a:pt x="281" y="0"/>
                    </a:cubicBezTo>
                    <a:cubicBezTo>
                      <a:pt x="264" y="0"/>
                      <a:pt x="251" y="14"/>
                      <a:pt x="251" y="30"/>
                    </a:cubicBezTo>
                    <a:lnTo>
                      <a:pt x="251" y="151"/>
                    </a:lnTo>
                    <a:cubicBezTo>
                      <a:pt x="251" y="168"/>
                      <a:pt x="264" y="181"/>
                      <a:pt x="281" y="181"/>
                    </a:cubicBezTo>
                    <a:cubicBezTo>
                      <a:pt x="297" y="181"/>
                      <a:pt x="311" y="168"/>
                      <a:pt x="311" y="151"/>
                    </a:cubicBezTo>
                    <a:close/>
                    <a:moveTo>
                      <a:pt x="214" y="158"/>
                    </a:moveTo>
                    <a:lnTo>
                      <a:pt x="128" y="73"/>
                    </a:lnTo>
                    <a:cubicBezTo>
                      <a:pt x="117" y="61"/>
                      <a:pt x="97" y="61"/>
                      <a:pt x="86" y="73"/>
                    </a:cubicBezTo>
                    <a:cubicBezTo>
                      <a:pt x="74" y="84"/>
                      <a:pt x="74" y="104"/>
                      <a:pt x="86" y="115"/>
                    </a:cubicBezTo>
                    <a:lnTo>
                      <a:pt x="171" y="200"/>
                    </a:lnTo>
                    <a:cubicBezTo>
                      <a:pt x="183" y="212"/>
                      <a:pt x="202" y="212"/>
                      <a:pt x="214" y="200"/>
                    </a:cubicBezTo>
                    <a:cubicBezTo>
                      <a:pt x="225" y="189"/>
                      <a:pt x="225" y="170"/>
                      <a:pt x="214" y="158"/>
                    </a:cubicBezTo>
                    <a:close/>
                    <a:moveTo>
                      <a:pt x="150" y="312"/>
                    </a:moveTo>
                    <a:lnTo>
                      <a:pt x="30" y="312"/>
                    </a:lnTo>
                    <a:cubicBezTo>
                      <a:pt x="13" y="312"/>
                      <a:pt x="0" y="298"/>
                      <a:pt x="0" y="282"/>
                    </a:cubicBezTo>
                    <a:cubicBezTo>
                      <a:pt x="0" y="265"/>
                      <a:pt x="13" y="252"/>
                      <a:pt x="30" y="252"/>
                    </a:cubicBezTo>
                    <a:lnTo>
                      <a:pt x="150" y="252"/>
                    </a:lnTo>
                    <a:cubicBezTo>
                      <a:pt x="167" y="252"/>
                      <a:pt x="180" y="265"/>
                      <a:pt x="180" y="282"/>
                    </a:cubicBezTo>
                    <a:cubicBezTo>
                      <a:pt x="180" y="298"/>
                      <a:pt x="167" y="312"/>
                      <a:pt x="150" y="312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8" name="PA-任意多边形 115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3387" y="1802"/>
                <a:ext cx="68" cy="23"/>
              </a:xfrm>
              <a:custGeom>
                <a:avLst/>
                <a:gdLst>
                  <a:gd name="T0" fmla="*/ 150 w 180"/>
                  <a:gd name="T1" fmla="*/ 60 h 60"/>
                  <a:gd name="T2" fmla="*/ 30 w 180"/>
                  <a:gd name="T3" fmla="*/ 60 h 60"/>
                  <a:gd name="T4" fmla="*/ 0 w 180"/>
                  <a:gd name="T5" fmla="*/ 30 h 60"/>
                  <a:gd name="T6" fmla="*/ 30 w 180"/>
                  <a:gd name="T7" fmla="*/ 0 h 60"/>
                  <a:gd name="T8" fmla="*/ 150 w 180"/>
                  <a:gd name="T9" fmla="*/ 0 h 60"/>
                  <a:gd name="T10" fmla="*/ 180 w 180"/>
                  <a:gd name="T11" fmla="*/ 30 h 60"/>
                  <a:gd name="T12" fmla="*/ 150 w 18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0" h="60">
                    <a:moveTo>
                      <a:pt x="150" y="60"/>
                    </a:moveTo>
                    <a:lnTo>
                      <a:pt x="30" y="60"/>
                    </a:lnTo>
                    <a:cubicBezTo>
                      <a:pt x="13" y="60"/>
                      <a:pt x="0" y="46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lnTo>
                      <a:pt x="150" y="0"/>
                    </a:lnTo>
                    <a:cubicBezTo>
                      <a:pt x="167" y="0"/>
                      <a:pt x="180" y="13"/>
                      <a:pt x="180" y="30"/>
                    </a:cubicBezTo>
                    <a:cubicBezTo>
                      <a:pt x="180" y="46"/>
                      <a:pt x="167" y="60"/>
                      <a:pt x="150" y="60"/>
                    </a:cubicBezTo>
                    <a:close/>
                  </a:path>
                </a:pathLst>
              </a:custGeom>
              <a:solidFill>
                <a:srgbClr val="FFDB69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09" name="PA-任意多边形 116"/>
              <p:cNvSpPr>
                <a:spLocks noEditPoints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414" y="1802"/>
                <a:ext cx="185" cy="91"/>
              </a:xfrm>
              <a:custGeom>
                <a:avLst/>
                <a:gdLst>
                  <a:gd name="T0" fmla="*/ 341 w 491"/>
                  <a:gd name="T1" fmla="*/ 60 h 240"/>
                  <a:gd name="T2" fmla="*/ 461 w 491"/>
                  <a:gd name="T3" fmla="*/ 60 h 240"/>
                  <a:gd name="T4" fmla="*/ 491 w 491"/>
                  <a:gd name="T5" fmla="*/ 30 h 240"/>
                  <a:gd name="T6" fmla="*/ 461 w 491"/>
                  <a:gd name="T7" fmla="*/ 0 h 240"/>
                  <a:gd name="T8" fmla="*/ 341 w 491"/>
                  <a:gd name="T9" fmla="*/ 0 h 240"/>
                  <a:gd name="T10" fmla="*/ 311 w 491"/>
                  <a:gd name="T11" fmla="*/ 30 h 240"/>
                  <a:gd name="T12" fmla="*/ 341 w 491"/>
                  <a:gd name="T13" fmla="*/ 60 h 240"/>
                  <a:gd name="T14" fmla="*/ 97 w 491"/>
                  <a:gd name="T15" fmla="*/ 101 h 240"/>
                  <a:gd name="T16" fmla="*/ 12 w 491"/>
                  <a:gd name="T17" fmla="*/ 186 h 240"/>
                  <a:gd name="T18" fmla="*/ 12 w 491"/>
                  <a:gd name="T19" fmla="*/ 228 h 240"/>
                  <a:gd name="T20" fmla="*/ 54 w 491"/>
                  <a:gd name="T21" fmla="*/ 228 h 240"/>
                  <a:gd name="T22" fmla="*/ 139 w 491"/>
                  <a:gd name="T23" fmla="*/ 143 h 240"/>
                  <a:gd name="T24" fmla="*/ 139 w 491"/>
                  <a:gd name="T25" fmla="*/ 101 h 240"/>
                  <a:gd name="T26" fmla="*/ 97 w 491"/>
                  <a:gd name="T27" fmla="*/ 101 h 240"/>
                  <a:gd name="T28" fmla="*/ 324 w 491"/>
                  <a:gd name="T29" fmla="*/ 101 h 240"/>
                  <a:gd name="T30" fmla="*/ 409 w 491"/>
                  <a:gd name="T31" fmla="*/ 186 h 240"/>
                  <a:gd name="T32" fmla="*/ 409 w 491"/>
                  <a:gd name="T33" fmla="*/ 228 h 240"/>
                  <a:gd name="T34" fmla="*/ 367 w 491"/>
                  <a:gd name="T35" fmla="*/ 228 h 240"/>
                  <a:gd name="T36" fmla="*/ 282 w 491"/>
                  <a:gd name="T37" fmla="*/ 143 h 240"/>
                  <a:gd name="T38" fmla="*/ 282 w 491"/>
                  <a:gd name="T39" fmla="*/ 101 h 240"/>
                  <a:gd name="T40" fmla="*/ 324 w 491"/>
                  <a:gd name="T41" fmla="*/ 101 h 2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91" h="240">
                    <a:moveTo>
                      <a:pt x="341" y="60"/>
                    </a:moveTo>
                    <a:lnTo>
                      <a:pt x="461" y="60"/>
                    </a:lnTo>
                    <a:cubicBezTo>
                      <a:pt x="478" y="60"/>
                      <a:pt x="491" y="46"/>
                      <a:pt x="491" y="30"/>
                    </a:cubicBezTo>
                    <a:cubicBezTo>
                      <a:pt x="491" y="13"/>
                      <a:pt x="478" y="0"/>
                      <a:pt x="461" y="0"/>
                    </a:cubicBezTo>
                    <a:lnTo>
                      <a:pt x="341" y="0"/>
                    </a:lnTo>
                    <a:cubicBezTo>
                      <a:pt x="324" y="0"/>
                      <a:pt x="311" y="13"/>
                      <a:pt x="311" y="30"/>
                    </a:cubicBezTo>
                    <a:cubicBezTo>
                      <a:pt x="311" y="46"/>
                      <a:pt x="324" y="60"/>
                      <a:pt x="341" y="60"/>
                    </a:cubicBezTo>
                    <a:close/>
                    <a:moveTo>
                      <a:pt x="97" y="101"/>
                    </a:moveTo>
                    <a:lnTo>
                      <a:pt x="12" y="186"/>
                    </a:lnTo>
                    <a:cubicBezTo>
                      <a:pt x="0" y="198"/>
                      <a:pt x="0" y="217"/>
                      <a:pt x="12" y="228"/>
                    </a:cubicBezTo>
                    <a:cubicBezTo>
                      <a:pt x="23" y="240"/>
                      <a:pt x="43" y="240"/>
                      <a:pt x="54" y="228"/>
                    </a:cubicBezTo>
                    <a:lnTo>
                      <a:pt x="139" y="143"/>
                    </a:lnTo>
                    <a:cubicBezTo>
                      <a:pt x="151" y="132"/>
                      <a:pt x="151" y="112"/>
                      <a:pt x="139" y="101"/>
                    </a:cubicBezTo>
                    <a:cubicBezTo>
                      <a:pt x="128" y="89"/>
                      <a:pt x="109" y="89"/>
                      <a:pt x="97" y="101"/>
                    </a:cubicBezTo>
                    <a:close/>
                    <a:moveTo>
                      <a:pt x="324" y="101"/>
                    </a:moveTo>
                    <a:lnTo>
                      <a:pt x="409" y="186"/>
                    </a:lnTo>
                    <a:cubicBezTo>
                      <a:pt x="421" y="198"/>
                      <a:pt x="421" y="217"/>
                      <a:pt x="409" y="228"/>
                    </a:cubicBezTo>
                    <a:cubicBezTo>
                      <a:pt x="398" y="240"/>
                      <a:pt x="379" y="240"/>
                      <a:pt x="367" y="228"/>
                    </a:cubicBezTo>
                    <a:lnTo>
                      <a:pt x="282" y="143"/>
                    </a:lnTo>
                    <a:cubicBezTo>
                      <a:pt x="270" y="132"/>
                      <a:pt x="270" y="112"/>
                      <a:pt x="282" y="101"/>
                    </a:cubicBezTo>
                    <a:cubicBezTo>
                      <a:pt x="293" y="89"/>
                      <a:pt x="312" y="89"/>
                      <a:pt x="324" y="101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0" name="PA-任意多边形 117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3516" y="1734"/>
                <a:ext cx="57" cy="57"/>
              </a:xfrm>
              <a:custGeom>
                <a:avLst/>
                <a:gdLst>
                  <a:gd name="T0" fmla="*/ 54 w 151"/>
                  <a:gd name="T1" fmla="*/ 140 h 151"/>
                  <a:gd name="T2" fmla="*/ 139 w 151"/>
                  <a:gd name="T3" fmla="*/ 54 h 151"/>
                  <a:gd name="T4" fmla="*/ 139 w 151"/>
                  <a:gd name="T5" fmla="*/ 12 h 151"/>
                  <a:gd name="T6" fmla="*/ 97 w 151"/>
                  <a:gd name="T7" fmla="*/ 12 h 151"/>
                  <a:gd name="T8" fmla="*/ 12 w 151"/>
                  <a:gd name="T9" fmla="*/ 97 h 151"/>
                  <a:gd name="T10" fmla="*/ 12 w 151"/>
                  <a:gd name="T11" fmla="*/ 140 h 151"/>
                  <a:gd name="T12" fmla="*/ 54 w 151"/>
                  <a:gd name="T13" fmla="*/ 140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151">
                    <a:moveTo>
                      <a:pt x="54" y="140"/>
                    </a:moveTo>
                    <a:lnTo>
                      <a:pt x="139" y="54"/>
                    </a:lnTo>
                    <a:cubicBezTo>
                      <a:pt x="151" y="43"/>
                      <a:pt x="151" y="24"/>
                      <a:pt x="139" y="12"/>
                    </a:cubicBezTo>
                    <a:cubicBezTo>
                      <a:pt x="128" y="0"/>
                      <a:pt x="109" y="0"/>
                      <a:pt x="97" y="12"/>
                    </a:cubicBezTo>
                    <a:lnTo>
                      <a:pt x="12" y="97"/>
                    </a:lnTo>
                    <a:cubicBezTo>
                      <a:pt x="0" y="109"/>
                      <a:pt x="0" y="128"/>
                      <a:pt x="12" y="140"/>
                    </a:cubicBezTo>
                    <a:cubicBezTo>
                      <a:pt x="23" y="151"/>
                      <a:pt x="42" y="151"/>
                      <a:pt x="54" y="140"/>
                    </a:cubicBezTo>
                    <a:close/>
                  </a:path>
                </a:pathLst>
              </a:custGeom>
              <a:solidFill>
                <a:srgbClr val="F7931E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1" name="PA-任意多边形 118"/>
              <p:cNvSpPr>
                <a:spLocks noEditPoint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137" y="1896"/>
                <a:ext cx="82" cy="73"/>
              </a:xfrm>
              <a:custGeom>
                <a:avLst/>
                <a:gdLst>
                  <a:gd name="T0" fmla="*/ 215 w 215"/>
                  <a:gd name="T1" fmla="*/ 65 h 194"/>
                  <a:gd name="T2" fmla="*/ 215 w 215"/>
                  <a:gd name="T3" fmla="*/ 168 h 194"/>
                  <a:gd name="T4" fmla="*/ 189 w 215"/>
                  <a:gd name="T5" fmla="*/ 194 h 194"/>
                  <a:gd name="T6" fmla="*/ 163 w 215"/>
                  <a:gd name="T7" fmla="*/ 168 h 194"/>
                  <a:gd name="T8" fmla="*/ 163 w 215"/>
                  <a:gd name="T9" fmla="*/ 65 h 194"/>
                  <a:gd name="T10" fmla="*/ 189 w 215"/>
                  <a:gd name="T11" fmla="*/ 39 h 194"/>
                  <a:gd name="T12" fmla="*/ 215 w 215"/>
                  <a:gd name="T13" fmla="*/ 65 h 194"/>
                  <a:gd name="T14" fmla="*/ 83 w 215"/>
                  <a:gd name="T15" fmla="*/ 10 h 194"/>
                  <a:gd name="T16" fmla="*/ 10 w 215"/>
                  <a:gd name="T17" fmla="*/ 83 h 194"/>
                  <a:gd name="T18" fmla="*/ 10 w 215"/>
                  <a:gd name="T19" fmla="*/ 120 h 194"/>
                  <a:gd name="T20" fmla="*/ 46 w 215"/>
                  <a:gd name="T21" fmla="*/ 120 h 194"/>
                  <a:gd name="T22" fmla="*/ 119 w 215"/>
                  <a:gd name="T23" fmla="*/ 47 h 194"/>
                  <a:gd name="T24" fmla="*/ 119 w 215"/>
                  <a:gd name="T25" fmla="*/ 10 h 194"/>
                  <a:gd name="T26" fmla="*/ 83 w 215"/>
                  <a:gd name="T27" fmla="*/ 1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194">
                    <a:moveTo>
                      <a:pt x="215" y="65"/>
                    </a:moveTo>
                    <a:lnTo>
                      <a:pt x="215" y="168"/>
                    </a:lnTo>
                    <a:cubicBezTo>
                      <a:pt x="215" y="182"/>
                      <a:pt x="203" y="194"/>
                      <a:pt x="189" y="194"/>
                    </a:cubicBezTo>
                    <a:cubicBezTo>
                      <a:pt x="175" y="194"/>
                      <a:pt x="163" y="183"/>
                      <a:pt x="163" y="168"/>
                    </a:cubicBezTo>
                    <a:lnTo>
                      <a:pt x="163" y="65"/>
                    </a:lnTo>
                    <a:cubicBezTo>
                      <a:pt x="163" y="51"/>
                      <a:pt x="174" y="39"/>
                      <a:pt x="189" y="39"/>
                    </a:cubicBezTo>
                    <a:cubicBezTo>
                      <a:pt x="203" y="39"/>
                      <a:pt x="215" y="50"/>
                      <a:pt x="215" y="65"/>
                    </a:cubicBezTo>
                    <a:close/>
                    <a:moveTo>
                      <a:pt x="83" y="10"/>
                    </a:moveTo>
                    <a:lnTo>
                      <a:pt x="10" y="83"/>
                    </a:lnTo>
                    <a:cubicBezTo>
                      <a:pt x="0" y="93"/>
                      <a:pt x="0" y="110"/>
                      <a:pt x="10" y="120"/>
                    </a:cubicBezTo>
                    <a:cubicBezTo>
                      <a:pt x="20" y="130"/>
                      <a:pt x="36" y="130"/>
                      <a:pt x="46" y="120"/>
                    </a:cubicBezTo>
                    <a:lnTo>
                      <a:pt x="119" y="47"/>
                    </a:lnTo>
                    <a:cubicBezTo>
                      <a:pt x="129" y="37"/>
                      <a:pt x="129" y="20"/>
                      <a:pt x="119" y="10"/>
                    </a:cubicBezTo>
                    <a:cubicBezTo>
                      <a:pt x="109" y="0"/>
                      <a:pt x="93" y="0"/>
                      <a:pt x="83" y="10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2" name="PA-任意多边形 119"/>
              <p:cNvSpPr>
                <a:spLocks noEditPoints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137" y="1896"/>
                <a:ext cx="82" cy="73"/>
              </a:xfrm>
              <a:custGeom>
                <a:avLst/>
                <a:gdLst>
                  <a:gd name="T0" fmla="*/ 215 w 215"/>
                  <a:gd name="T1" fmla="*/ 65 h 194"/>
                  <a:gd name="T2" fmla="*/ 215 w 215"/>
                  <a:gd name="T3" fmla="*/ 168 h 194"/>
                  <a:gd name="T4" fmla="*/ 189 w 215"/>
                  <a:gd name="T5" fmla="*/ 194 h 194"/>
                  <a:gd name="T6" fmla="*/ 163 w 215"/>
                  <a:gd name="T7" fmla="*/ 168 h 194"/>
                  <a:gd name="T8" fmla="*/ 163 w 215"/>
                  <a:gd name="T9" fmla="*/ 65 h 194"/>
                  <a:gd name="T10" fmla="*/ 189 w 215"/>
                  <a:gd name="T11" fmla="*/ 39 h 194"/>
                  <a:gd name="T12" fmla="*/ 215 w 215"/>
                  <a:gd name="T13" fmla="*/ 65 h 194"/>
                  <a:gd name="T14" fmla="*/ 83 w 215"/>
                  <a:gd name="T15" fmla="*/ 10 h 194"/>
                  <a:gd name="T16" fmla="*/ 10 w 215"/>
                  <a:gd name="T17" fmla="*/ 83 h 194"/>
                  <a:gd name="T18" fmla="*/ 10 w 215"/>
                  <a:gd name="T19" fmla="*/ 120 h 194"/>
                  <a:gd name="T20" fmla="*/ 46 w 215"/>
                  <a:gd name="T21" fmla="*/ 120 h 194"/>
                  <a:gd name="T22" fmla="*/ 119 w 215"/>
                  <a:gd name="T23" fmla="*/ 47 h 194"/>
                  <a:gd name="T24" fmla="*/ 119 w 215"/>
                  <a:gd name="T25" fmla="*/ 10 h 194"/>
                  <a:gd name="T26" fmla="*/ 83 w 215"/>
                  <a:gd name="T27" fmla="*/ 1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194">
                    <a:moveTo>
                      <a:pt x="215" y="65"/>
                    </a:moveTo>
                    <a:lnTo>
                      <a:pt x="215" y="168"/>
                    </a:lnTo>
                    <a:cubicBezTo>
                      <a:pt x="215" y="182"/>
                      <a:pt x="203" y="194"/>
                      <a:pt x="189" y="194"/>
                    </a:cubicBezTo>
                    <a:cubicBezTo>
                      <a:pt x="175" y="194"/>
                      <a:pt x="163" y="183"/>
                      <a:pt x="163" y="168"/>
                    </a:cubicBezTo>
                    <a:lnTo>
                      <a:pt x="163" y="65"/>
                    </a:lnTo>
                    <a:cubicBezTo>
                      <a:pt x="163" y="51"/>
                      <a:pt x="174" y="39"/>
                      <a:pt x="189" y="39"/>
                    </a:cubicBezTo>
                    <a:cubicBezTo>
                      <a:pt x="203" y="39"/>
                      <a:pt x="215" y="50"/>
                      <a:pt x="215" y="65"/>
                    </a:cubicBezTo>
                    <a:close/>
                    <a:moveTo>
                      <a:pt x="83" y="10"/>
                    </a:moveTo>
                    <a:lnTo>
                      <a:pt x="10" y="83"/>
                    </a:lnTo>
                    <a:cubicBezTo>
                      <a:pt x="0" y="93"/>
                      <a:pt x="0" y="110"/>
                      <a:pt x="10" y="120"/>
                    </a:cubicBezTo>
                    <a:cubicBezTo>
                      <a:pt x="20" y="130"/>
                      <a:pt x="36" y="130"/>
                      <a:pt x="46" y="120"/>
                    </a:cubicBezTo>
                    <a:lnTo>
                      <a:pt x="119" y="47"/>
                    </a:lnTo>
                    <a:cubicBezTo>
                      <a:pt x="129" y="37"/>
                      <a:pt x="129" y="20"/>
                      <a:pt x="119" y="10"/>
                    </a:cubicBezTo>
                    <a:cubicBezTo>
                      <a:pt x="109" y="0"/>
                      <a:pt x="93" y="0"/>
                      <a:pt x="83" y="10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3" name="PA-任意多边形 120"/>
              <p:cNvSpPr>
                <a:spLocks noEditPoints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137" y="1896"/>
                <a:ext cx="82" cy="73"/>
              </a:xfrm>
              <a:custGeom>
                <a:avLst/>
                <a:gdLst>
                  <a:gd name="T0" fmla="*/ 215 w 215"/>
                  <a:gd name="T1" fmla="*/ 65 h 194"/>
                  <a:gd name="T2" fmla="*/ 215 w 215"/>
                  <a:gd name="T3" fmla="*/ 168 h 194"/>
                  <a:gd name="T4" fmla="*/ 189 w 215"/>
                  <a:gd name="T5" fmla="*/ 194 h 194"/>
                  <a:gd name="T6" fmla="*/ 163 w 215"/>
                  <a:gd name="T7" fmla="*/ 168 h 194"/>
                  <a:gd name="T8" fmla="*/ 163 w 215"/>
                  <a:gd name="T9" fmla="*/ 65 h 194"/>
                  <a:gd name="T10" fmla="*/ 189 w 215"/>
                  <a:gd name="T11" fmla="*/ 39 h 194"/>
                  <a:gd name="T12" fmla="*/ 215 w 215"/>
                  <a:gd name="T13" fmla="*/ 65 h 194"/>
                  <a:gd name="T14" fmla="*/ 83 w 215"/>
                  <a:gd name="T15" fmla="*/ 10 h 194"/>
                  <a:gd name="T16" fmla="*/ 10 w 215"/>
                  <a:gd name="T17" fmla="*/ 83 h 194"/>
                  <a:gd name="T18" fmla="*/ 10 w 215"/>
                  <a:gd name="T19" fmla="*/ 120 h 194"/>
                  <a:gd name="T20" fmla="*/ 46 w 215"/>
                  <a:gd name="T21" fmla="*/ 120 h 194"/>
                  <a:gd name="T22" fmla="*/ 119 w 215"/>
                  <a:gd name="T23" fmla="*/ 47 h 194"/>
                  <a:gd name="T24" fmla="*/ 119 w 215"/>
                  <a:gd name="T25" fmla="*/ 10 h 194"/>
                  <a:gd name="T26" fmla="*/ 83 w 215"/>
                  <a:gd name="T27" fmla="*/ 1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194">
                    <a:moveTo>
                      <a:pt x="215" y="65"/>
                    </a:moveTo>
                    <a:lnTo>
                      <a:pt x="215" y="168"/>
                    </a:lnTo>
                    <a:cubicBezTo>
                      <a:pt x="215" y="182"/>
                      <a:pt x="203" y="194"/>
                      <a:pt x="189" y="194"/>
                    </a:cubicBezTo>
                    <a:cubicBezTo>
                      <a:pt x="175" y="194"/>
                      <a:pt x="163" y="183"/>
                      <a:pt x="163" y="168"/>
                    </a:cubicBezTo>
                    <a:lnTo>
                      <a:pt x="163" y="65"/>
                    </a:lnTo>
                    <a:cubicBezTo>
                      <a:pt x="163" y="51"/>
                      <a:pt x="174" y="39"/>
                      <a:pt x="189" y="39"/>
                    </a:cubicBezTo>
                    <a:cubicBezTo>
                      <a:pt x="203" y="39"/>
                      <a:pt x="215" y="50"/>
                      <a:pt x="215" y="65"/>
                    </a:cubicBezTo>
                    <a:close/>
                    <a:moveTo>
                      <a:pt x="83" y="10"/>
                    </a:moveTo>
                    <a:lnTo>
                      <a:pt x="10" y="83"/>
                    </a:lnTo>
                    <a:cubicBezTo>
                      <a:pt x="0" y="93"/>
                      <a:pt x="0" y="110"/>
                      <a:pt x="10" y="120"/>
                    </a:cubicBezTo>
                    <a:cubicBezTo>
                      <a:pt x="20" y="130"/>
                      <a:pt x="36" y="130"/>
                      <a:pt x="46" y="120"/>
                    </a:cubicBezTo>
                    <a:lnTo>
                      <a:pt x="119" y="47"/>
                    </a:lnTo>
                    <a:cubicBezTo>
                      <a:pt x="129" y="37"/>
                      <a:pt x="129" y="20"/>
                      <a:pt x="119" y="10"/>
                    </a:cubicBezTo>
                    <a:cubicBezTo>
                      <a:pt x="109" y="0"/>
                      <a:pt x="93" y="0"/>
                      <a:pt x="83" y="10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4" name="PA-任意多边形 121"/>
              <p:cNvSpPr>
                <a:spLocks noEditPoints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137" y="1896"/>
                <a:ext cx="82" cy="73"/>
              </a:xfrm>
              <a:custGeom>
                <a:avLst/>
                <a:gdLst>
                  <a:gd name="T0" fmla="*/ 215 w 215"/>
                  <a:gd name="T1" fmla="*/ 65 h 194"/>
                  <a:gd name="T2" fmla="*/ 215 w 215"/>
                  <a:gd name="T3" fmla="*/ 168 h 194"/>
                  <a:gd name="T4" fmla="*/ 189 w 215"/>
                  <a:gd name="T5" fmla="*/ 194 h 194"/>
                  <a:gd name="T6" fmla="*/ 163 w 215"/>
                  <a:gd name="T7" fmla="*/ 168 h 194"/>
                  <a:gd name="T8" fmla="*/ 163 w 215"/>
                  <a:gd name="T9" fmla="*/ 65 h 194"/>
                  <a:gd name="T10" fmla="*/ 189 w 215"/>
                  <a:gd name="T11" fmla="*/ 39 h 194"/>
                  <a:gd name="T12" fmla="*/ 215 w 215"/>
                  <a:gd name="T13" fmla="*/ 65 h 194"/>
                  <a:gd name="T14" fmla="*/ 83 w 215"/>
                  <a:gd name="T15" fmla="*/ 10 h 194"/>
                  <a:gd name="T16" fmla="*/ 10 w 215"/>
                  <a:gd name="T17" fmla="*/ 83 h 194"/>
                  <a:gd name="T18" fmla="*/ 10 w 215"/>
                  <a:gd name="T19" fmla="*/ 120 h 194"/>
                  <a:gd name="T20" fmla="*/ 46 w 215"/>
                  <a:gd name="T21" fmla="*/ 120 h 194"/>
                  <a:gd name="T22" fmla="*/ 119 w 215"/>
                  <a:gd name="T23" fmla="*/ 47 h 194"/>
                  <a:gd name="T24" fmla="*/ 119 w 215"/>
                  <a:gd name="T25" fmla="*/ 10 h 194"/>
                  <a:gd name="T26" fmla="*/ 83 w 215"/>
                  <a:gd name="T27" fmla="*/ 1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5" h="194">
                    <a:moveTo>
                      <a:pt x="215" y="65"/>
                    </a:moveTo>
                    <a:lnTo>
                      <a:pt x="215" y="168"/>
                    </a:lnTo>
                    <a:cubicBezTo>
                      <a:pt x="215" y="182"/>
                      <a:pt x="203" y="194"/>
                      <a:pt x="189" y="194"/>
                    </a:cubicBezTo>
                    <a:cubicBezTo>
                      <a:pt x="175" y="194"/>
                      <a:pt x="163" y="183"/>
                      <a:pt x="163" y="168"/>
                    </a:cubicBezTo>
                    <a:lnTo>
                      <a:pt x="163" y="65"/>
                    </a:lnTo>
                    <a:cubicBezTo>
                      <a:pt x="163" y="51"/>
                      <a:pt x="174" y="39"/>
                      <a:pt x="189" y="39"/>
                    </a:cubicBezTo>
                    <a:cubicBezTo>
                      <a:pt x="203" y="39"/>
                      <a:pt x="215" y="50"/>
                      <a:pt x="215" y="65"/>
                    </a:cubicBezTo>
                    <a:close/>
                    <a:moveTo>
                      <a:pt x="83" y="10"/>
                    </a:moveTo>
                    <a:lnTo>
                      <a:pt x="10" y="83"/>
                    </a:lnTo>
                    <a:cubicBezTo>
                      <a:pt x="0" y="93"/>
                      <a:pt x="0" y="110"/>
                      <a:pt x="10" y="120"/>
                    </a:cubicBezTo>
                    <a:cubicBezTo>
                      <a:pt x="20" y="130"/>
                      <a:pt x="36" y="130"/>
                      <a:pt x="46" y="120"/>
                    </a:cubicBezTo>
                    <a:lnTo>
                      <a:pt x="119" y="47"/>
                    </a:lnTo>
                    <a:cubicBezTo>
                      <a:pt x="129" y="37"/>
                      <a:pt x="129" y="20"/>
                      <a:pt x="119" y="10"/>
                    </a:cubicBezTo>
                    <a:cubicBezTo>
                      <a:pt x="109" y="0"/>
                      <a:pt x="93" y="0"/>
                      <a:pt x="83" y="10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5" name="PA-任意多边形 122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4234" y="1869"/>
                <a:ext cx="59" cy="19"/>
              </a:xfrm>
              <a:custGeom>
                <a:avLst/>
                <a:gdLst>
                  <a:gd name="T0" fmla="*/ 26 w 155"/>
                  <a:gd name="T1" fmla="*/ 0 h 52"/>
                  <a:gd name="T2" fmla="*/ 130 w 155"/>
                  <a:gd name="T3" fmla="*/ 0 h 52"/>
                  <a:gd name="T4" fmla="*/ 155 w 155"/>
                  <a:gd name="T5" fmla="*/ 26 h 52"/>
                  <a:gd name="T6" fmla="*/ 130 w 155"/>
                  <a:gd name="T7" fmla="*/ 52 h 52"/>
                  <a:gd name="T8" fmla="*/ 26 w 155"/>
                  <a:gd name="T9" fmla="*/ 52 h 52"/>
                  <a:gd name="T10" fmla="*/ 0 w 155"/>
                  <a:gd name="T11" fmla="*/ 26 h 52"/>
                  <a:gd name="T12" fmla="*/ 26 w 155"/>
                  <a:gd name="T13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5" h="52">
                    <a:moveTo>
                      <a:pt x="26" y="0"/>
                    </a:moveTo>
                    <a:lnTo>
                      <a:pt x="130" y="0"/>
                    </a:lnTo>
                    <a:cubicBezTo>
                      <a:pt x="144" y="0"/>
                      <a:pt x="155" y="12"/>
                      <a:pt x="155" y="26"/>
                    </a:cubicBezTo>
                    <a:cubicBezTo>
                      <a:pt x="155" y="40"/>
                      <a:pt x="144" y="52"/>
                      <a:pt x="130" y="52"/>
                    </a:cubicBezTo>
                    <a:lnTo>
                      <a:pt x="26" y="52"/>
                    </a:lnTo>
                    <a:cubicBezTo>
                      <a:pt x="12" y="52"/>
                      <a:pt x="0" y="40"/>
                      <a:pt x="0" y="26"/>
                    </a:cubicBezTo>
                    <a:cubicBezTo>
                      <a:pt x="1" y="12"/>
                      <a:pt x="12" y="0"/>
                      <a:pt x="26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6" name="PA-任意多边形 123"/>
              <p:cNvSpPr>
                <a:spLocks noEditPoints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118" y="1869"/>
                <a:ext cx="101" cy="100"/>
              </a:xfrm>
              <a:custGeom>
                <a:avLst/>
                <a:gdLst>
                  <a:gd name="T0" fmla="*/ 129 w 267"/>
                  <a:gd name="T1" fmla="*/ 0 h 267"/>
                  <a:gd name="T2" fmla="*/ 26 w 267"/>
                  <a:gd name="T3" fmla="*/ 0 h 267"/>
                  <a:gd name="T4" fmla="*/ 0 w 267"/>
                  <a:gd name="T5" fmla="*/ 26 h 267"/>
                  <a:gd name="T6" fmla="*/ 26 w 267"/>
                  <a:gd name="T7" fmla="*/ 52 h 267"/>
                  <a:gd name="T8" fmla="*/ 129 w 267"/>
                  <a:gd name="T9" fmla="*/ 52 h 267"/>
                  <a:gd name="T10" fmla="*/ 155 w 267"/>
                  <a:gd name="T11" fmla="*/ 26 h 267"/>
                  <a:gd name="T12" fmla="*/ 129 w 267"/>
                  <a:gd name="T13" fmla="*/ 0 h 267"/>
                  <a:gd name="T14" fmla="*/ 135 w 267"/>
                  <a:gd name="T15" fmla="*/ 83 h 267"/>
                  <a:gd name="T16" fmla="*/ 62 w 267"/>
                  <a:gd name="T17" fmla="*/ 156 h 267"/>
                  <a:gd name="T18" fmla="*/ 62 w 267"/>
                  <a:gd name="T19" fmla="*/ 193 h 267"/>
                  <a:gd name="T20" fmla="*/ 98 w 267"/>
                  <a:gd name="T21" fmla="*/ 193 h 267"/>
                  <a:gd name="T22" fmla="*/ 171 w 267"/>
                  <a:gd name="T23" fmla="*/ 120 h 267"/>
                  <a:gd name="T24" fmla="*/ 171 w 267"/>
                  <a:gd name="T25" fmla="*/ 83 h 267"/>
                  <a:gd name="T26" fmla="*/ 135 w 267"/>
                  <a:gd name="T27" fmla="*/ 83 h 267"/>
                  <a:gd name="T28" fmla="*/ 267 w 267"/>
                  <a:gd name="T29" fmla="*/ 138 h 267"/>
                  <a:gd name="T30" fmla="*/ 267 w 267"/>
                  <a:gd name="T31" fmla="*/ 241 h 267"/>
                  <a:gd name="T32" fmla="*/ 241 w 267"/>
                  <a:gd name="T33" fmla="*/ 267 h 267"/>
                  <a:gd name="T34" fmla="*/ 215 w 267"/>
                  <a:gd name="T35" fmla="*/ 241 h 267"/>
                  <a:gd name="T36" fmla="*/ 215 w 267"/>
                  <a:gd name="T37" fmla="*/ 138 h 267"/>
                  <a:gd name="T38" fmla="*/ 241 w 267"/>
                  <a:gd name="T39" fmla="*/ 112 h 267"/>
                  <a:gd name="T40" fmla="*/ 267 w 267"/>
                  <a:gd name="T41" fmla="*/ 138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67" h="267">
                    <a:moveTo>
                      <a:pt x="129" y="0"/>
                    </a:moveTo>
                    <a:lnTo>
                      <a:pt x="26" y="0"/>
                    </a:lnTo>
                    <a:cubicBezTo>
                      <a:pt x="12" y="0"/>
                      <a:pt x="0" y="12"/>
                      <a:pt x="0" y="26"/>
                    </a:cubicBezTo>
                    <a:cubicBezTo>
                      <a:pt x="0" y="40"/>
                      <a:pt x="11" y="52"/>
                      <a:pt x="26" y="52"/>
                    </a:cubicBezTo>
                    <a:lnTo>
                      <a:pt x="129" y="52"/>
                    </a:lnTo>
                    <a:cubicBezTo>
                      <a:pt x="143" y="52"/>
                      <a:pt x="155" y="40"/>
                      <a:pt x="155" y="26"/>
                    </a:cubicBezTo>
                    <a:cubicBezTo>
                      <a:pt x="155" y="12"/>
                      <a:pt x="143" y="0"/>
                      <a:pt x="129" y="0"/>
                    </a:cubicBezTo>
                    <a:close/>
                    <a:moveTo>
                      <a:pt x="135" y="83"/>
                    </a:moveTo>
                    <a:lnTo>
                      <a:pt x="62" y="156"/>
                    </a:lnTo>
                    <a:cubicBezTo>
                      <a:pt x="52" y="166"/>
                      <a:pt x="52" y="183"/>
                      <a:pt x="62" y="193"/>
                    </a:cubicBezTo>
                    <a:cubicBezTo>
                      <a:pt x="72" y="203"/>
                      <a:pt x="88" y="203"/>
                      <a:pt x="98" y="193"/>
                    </a:cubicBezTo>
                    <a:lnTo>
                      <a:pt x="171" y="120"/>
                    </a:lnTo>
                    <a:cubicBezTo>
                      <a:pt x="181" y="110"/>
                      <a:pt x="181" y="93"/>
                      <a:pt x="171" y="83"/>
                    </a:cubicBezTo>
                    <a:cubicBezTo>
                      <a:pt x="161" y="73"/>
                      <a:pt x="145" y="73"/>
                      <a:pt x="135" y="83"/>
                    </a:cubicBezTo>
                    <a:close/>
                    <a:moveTo>
                      <a:pt x="267" y="138"/>
                    </a:moveTo>
                    <a:lnTo>
                      <a:pt x="267" y="241"/>
                    </a:lnTo>
                    <a:cubicBezTo>
                      <a:pt x="267" y="255"/>
                      <a:pt x="255" y="267"/>
                      <a:pt x="241" y="267"/>
                    </a:cubicBezTo>
                    <a:cubicBezTo>
                      <a:pt x="227" y="267"/>
                      <a:pt x="215" y="256"/>
                      <a:pt x="215" y="241"/>
                    </a:cubicBezTo>
                    <a:lnTo>
                      <a:pt x="215" y="138"/>
                    </a:lnTo>
                    <a:cubicBezTo>
                      <a:pt x="215" y="124"/>
                      <a:pt x="226" y="112"/>
                      <a:pt x="241" y="112"/>
                    </a:cubicBezTo>
                    <a:cubicBezTo>
                      <a:pt x="255" y="112"/>
                      <a:pt x="267" y="123"/>
                      <a:pt x="267" y="138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7" name="PA-任意多边形 124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4199" y="1911"/>
                <a:ext cx="20" cy="58"/>
              </a:xfrm>
              <a:custGeom>
                <a:avLst/>
                <a:gdLst>
                  <a:gd name="T0" fmla="*/ 52 w 52"/>
                  <a:gd name="T1" fmla="*/ 26 h 155"/>
                  <a:gd name="T2" fmla="*/ 52 w 52"/>
                  <a:gd name="T3" fmla="*/ 129 h 155"/>
                  <a:gd name="T4" fmla="*/ 26 w 52"/>
                  <a:gd name="T5" fmla="*/ 155 h 155"/>
                  <a:gd name="T6" fmla="*/ 0 w 52"/>
                  <a:gd name="T7" fmla="*/ 129 h 155"/>
                  <a:gd name="T8" fmla="*/ 0 w 52"/>
                  <a:gd name="T9" fmla="*/ 26 h 155"/>
                  <a:gd name="T10" fmla="*/ 26 w 52"/>
                  <a:gd name="T11" fmla="*/ 0 h 155"/>
                  <a:gd name="T12" fmla="*/ 52 w 52"/>
                  <a:gd name="T13" fmla="*/ 26 h 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2" h="155">
                    <a:moveTo>
                      <a:pt x="52" y="26"/>
                    </a:moveTo>
                    <a:lnTo>
                      <a:pt x="52" y="129"/>
                    </a:lnTo>
                    <a:cubicBezTo>
                      <a:pt x="52" y="143"/>
                      <a:pt x="40" y="155"/>
                      <a:pt x="26" y="155"/>
                    </a:cubicBezTo>
                    <a:cubicBezTo>
                      <a:pt x="12" y="155"/>
                      <a:pt x="0" y="144"/>
                      <a:pt x="0" y="129"/>
                    </a:cubicBezTo>
                    <a:lnTo>
                      <a:pt x="0" y="26"/>
                    </a:lnTo>
                    <a:cubicBezTo>
                      <a:pt x="0" y="12"/>
                      <a:pt x="11" y="0"/>
                      <a:pt x="26" y="0"/>
                    </a:cubicBezTo>
                    <a:cubicBezTo>
                      <a:pt x="40" y="0"/>
                      <a:pt x="52" y="11"/>
                      <a:pt x="52" y="26"/>
                    </a:cubicBezTo>
                    <a:close/>
                  </a:path>
                </a:pathLst>
              </a:custGeom>
              <a:solidFill>
                <a:srgbClr val="FFDB69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8" name="PA-任意多边形 125"/>
              <p:cNvSpPr>
                <a:spLocks noEditPoints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199" y="1787"/>
                <a:ext cx="78" cy="159"/>
              </a:xfrm>
              <a:custGeom>
                <a:avLst/>
                <a:gdLst>
                  <a:gd name="T0" fmla="*/ 52 w 206"/>
                  <a:gd name="T1" fmla="*/ 129 h 421"/>
                  <a:gd name="T2" fmla="*/ 52 w 206"/>
                  <a:gd name="T3" fmla="*/ 26 h 421"/>
                  <a:gd name="T4" fmla="*/ 26 w 206"/>
                  <a:gd name="T5" fmla="*/ 0 h 421"/>
                  <a:gd name="T6" fmla="*/ 0 w 206"/>
                  <a:gd name="T7" fmla="*/ 26 h 421"/>
                  <a:gd name="T8" fmla="*/ 0 w 206"/>
                  <a:gd name="T9" fmla="*/ 129 h 421"/>
                  <a:gd name="T10" fmla="*/ 26 w 206"/>
                  <a:gd name="T11" fmla="*/ 155 h 421"/>
                  <a:gd name="T12" fmla="*/ 52 w 206"/>
                  <a:gd name="T13" fmla="*/ 129 h 421"/>
                  <a:gd name="T14" fmla="*/ 87 w 206"/>
                  <a:gd name="T15" fmla="*/ 338 h 421"/>
                  <a:gd name="T16" fmla="*/ 160 w 206"/>
                  <a:gd name="T17" fmla="*/ 411 h 421"/>
                  <a:gd name="T18" fmla="*/ 196 w 206"/>
                  <a:gd name="T19" fmla="*/ 411 h 421"/>
                  <a:gd name="T20" fmla="*/ 196 w 206"/>
                  <a:gd name="T21" fmla="*/ 375 h 421"/>
                  <a:gd name="T22" fmla="*/ 123 w 206"/>
                  <a:gd name="T23" fmla="*/ 302 h 421"/>
                  <a:gd name="T24" fmla="*/ 87 w 206"/>
                  <a:gd name="T25" fmla="*/ 302 h 421"/>
                  <a:gd name="T26" fmla="*/ 87 w 206"/>
                  <a:gd name="T27" fmla="*/ 338 h 421"/>
                  <a:gd name="T28" fmla="*/ 87 w 206"/>
                  <a:gd name="T29" fmla="*/ 143 h 421"/>
                  <a:gd name="T30" fmla="*/ 160 w 206"/>
                  <a:gd name="T31" fmla="*/ 70 h 421"/>
                  <a:gd name="T32" fmla="*/ 196 w 206"/>
                  <a:gd name="T33" fmla="*/ 70 h 421"/>
                  <a:gd name="T34" fmla="*/ 196 w 206"/>
                  <a:gd name="T35" fmla="*/ 107 h 421"/>
                  <a:gd name="T36" fmla="*/ 123 w 206"/>
                  <a:gd name="T37" fmla="*/ 180 h 421"/>
                  <a:gd name="T38" fmla="*/ 87 w 206"/>
                  <a:gd name="T39" fmla="*/ 180 h 421"/>
                  <a:gd name="T40" fmla="*/ 87 w 206"/>
                  <a:gd name="T41" fmla="*/ 143 h 4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6" h="421">
                    <a:moveTo>
                      <a:pt x="52" y="129"/>
                    </a:moveTo>
                    <a:lnTo>
                      <a:pt x="52" y="26"/>
                    </a:lnTo>
                    <a:cubicBezTo>
                      <a:pt x="52" y="12"/>
                      <a:pt x="40" y="0"/>
                      <a:pt x="26" y="0"/>
                    </a:cubicBezTo>
                    <a:cubicBezTo>
                      <a:pt x="12" y="0"/>
                      <a:pt x="0" y="11"/>
                      <a:pt x="0" y="26"/>
                    </a:cubicBezTo>
                    <a:lnTo>
                      <a:pt x="0" y="129"/>
                    </a:lnTo>
                    <a:cubicBezTo>
                      <a:pt x="0" y="143"/>
                      <a:pt x="11" y="155"/>
                      <a:pt x="26" y="155"/>
                    </a:cubicBezTo>
                    <a:cubicBezTo>
                      <a:pt x="40" y="155"/>
                      <a:pt x="52" y="143"/>
                      <a:pt x="52" y="129"/>
                    </a:cubicBezTo>
                    <a:close/>
                    <a:moveTo>
                      <a:pt x="87" y="338"/>
                    </a:moveTo>
                    <a:lnTo>
                      <a:pt x="160" y="411"/>
                    </a:lnTo>
                    <a:cubicBezTo>
                      <a:pt x="170" y="421"/>
                      <a:pt x="186" y="421"/>
                      <a:pt x="196" y="411"/>
                    </a:cubicBezTo>
                    <a:cubicBezTo>
                      <a:pt x="206" y="401"/>
                      <a:pt x="206" y="385"/>
                      <a:pt x="196" y="375"/>
                    </a:cubicBezTo>
                    <a:lnTo>
                      <a:pt x="123" y="302"/>
                    </a:lnTo>
                    <a:cubicBezTo>
                      <a:pt x="113" y="292"/>
                      <a:pt x="97" y="292"/>
                      <a:pt x="87" y="302"/>
                    </a:cubicBezTo>
                    <a:cubicBezTo>
                      <a:pt x="77" y="312"/>
                      <a:pt x="77" y="328"/>
                      <a:pt x="87" y="338"/>
                    </a:cubicBezTo>
                    <a:close/>
                    <a:moveTo>
                      <a:pt x="87" y="143"/>
                    </a:moveTo>
                    <a:lnTo>
                      <a:pt x="160" y="70"/>
                    </a:lnTo>
                    <a:cubicBezTo>
                      <a:pt x="170" y="60"/>
                      <a:pt x="186" y="60"/>
                      <a:pt x="196" y="70"/>
                    </a:cubicBezTo>
                    <a:cubicBezTo>
                      <a:pt x="206" y="80"/>
                      <a:pt x="206" y="97"/>
                      <a:pt x="196" y="107"/>
                    </a:cubicBezTo>
                    <a:lnTo>
                      <a:pt x="123" y="180"/>
                    </a:lnTo>
                    <a:cubicBezTo>
                      <a:pt x="113" y="190"/>
                      <a:pt x="97" y="190"/>
                      <a:pt x="87" y="180"/>
                    </a:cubicBezTo>
                    <a:cubicBezTo>
                      <a:pt x="77" y="170"/>
                      <a:pt x="77" y="153"/>
                      <a:pt x="87" y="143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19" name="PA-任意多边形 126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4140" y="1810"/>
                <a:ext cx="50" cy="49"/>
              </a:xfrm>
              <a:custGeom>
                <a:avLst/>
                <a:gdLst>
                  <a:gd name="T0" fmla="*/ 120 w 130"/>
                  <a:gd name="T1" fmla="*/ 83 h 130"/>
                  <a:gd name="T2" fmla="*/ 47 w 130"/>
                  <a:gd name="T3" fmla="*/ 10 h 130"/>
                  <a:gd name="T4" fmla="*/ 10 w 130"/>
                  <a:gd name="T5" fmla="*/ 10 h 130"/>
                  <a:gd name="T6" fmla="*/ 10 w 130"/>
                  <a:gd name="T7" fmla="*/ 47 h 130"/>
                  <a:gd name="T8" fmla="*/ 84 w 130"/>
                  <a:gd name="T9" fmla="*/ 120 h 130"/>
                  <a:gd name="T10" fmla="*/ 120 w 130"/>
                  <a:gd name="T11" fmla="*/ 120 h 130"/>
                  <a:gd name="T12" fmla="*/ 120 w 130"/>
                  <a:gd name="T13" fmla="*/ 83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30" h="130">
                    <a:moveTo>
                      <a:pt x="120" y="83"/>
                    </a:moveTo>
                    <a:lnTo>
                      <a:pt x="47" y="10"/>
                    </a:lnTo>
                    <a:cubicBezTo>
                      <a:pt x="37" y="0"/>
                      <a:pt x="20" y="0"/>
                      <a:pt x="10" y="10"/>
                    </a:cubicBezTo>
                    <a:cubicBezTo>
                      <a:pt x="0" y="20"/>
                      <a:pt x="0" y="37"/>
                      <a:pt x="10" y="47"/>
                    </a:cubicBezTo>
                    <a:lnTo>
                      <a:pt x="84" y="120"/>
                    </a:lnTo>
                    <a:cubicBezTo>
                      <a:pt x="94" y="130"/>
                      <a:pt x="110" y="130"/>
                      <a:pt x="120" y="120"/>
                    </a:cubicBezTo>
                    <a:cubicBezTo>
                      <a:pt x="130" y="110"/>
                      <a:pt x="130" y="93"/>
                      <a:pt x="120" y="83"/>
                    </a:cubicBezTo>
                    <a:close/>
                  </a:path>
                </a:pathLst>
              </a:custGeom>
              <a:solidFill>
                <a:srgbClr val="F7931E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0" name="PA-任意多边形 127"/>
              <p:cNvSpPr>
                <a:spLocks noEditPoints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452" y="2183"/>
                <a:ext cx="65" cy="59"/>
              </a:xfrm>
              <a:custGeom>
                <a:avLst/>
                <a:gdLst>
                  <a:gd name="T0" fmla="*/ 173 w 173"/>
                  <a:gd name="T1" fmla="*/ 52 h 156"/>
                  <a:gd name="T2" fmla="*/ 173 w 173"/>
                  <a:gd name="T3" fmla="*/ 135 h 156"/>
                  <a:gd name="T4" fmla="*/ 152 w 173"/>
                  <a:gd name="T5" fmla="*/ 156 h 156"/>
                  <a:gd name="T6" fmla="*/ 131 w 173"/>
                  <a:gd name="T7" fmla="*/ 135 h 156"/>
                  <a:gd name="T8" fmla="*/ 131 w 173"/>
                  <a:gd name="T9" fmla="*/ 52 h 156"/>
                  <a:gd name="T10" fmla="*/ 152 w 173"/>
                  <a:gd name="T11" fmla="*/ 32 h 156"/>
                  <a:gd name="T12" fmla="*/ 173 w 173"/>
                  <a:gd name="T13" fmla="*/ 52 h 156"/>
                  <a:gd name="T14" fmla="*/ 67 w 173"/>
                  <a:gd name="T15" fmla="*/ 8 h 156"/>
                  <a:gd name="T16" fmla="*/ 8 w 173"/>
                  <a:gd name="T17" fmla="*/ 67 h 156"/>
                  <a:gd name="T18" fmla="*/ 8 w 173"/>
                  <a:gd name="T19" fmla="*/ 97 h 156"/>
                  <a:gd name="T20" fmla="*/ 8 w 173"/>
                  <a:gd name="T21" fmla="*/ 97 h 156"/>
                  <a:gd name="T22" fmla="*/ 38 w 173"/>
                  <a:gd name="T23" fmla="*/ 97 h 156"/>
                  <a:gd name="T24" fmla="*/ 96 w 173"/>
                  <a:gd name="T25" fmla="*/ 38 h 156"/>
                  <a:gd name="T26" fmla="*/ 96 w 173"/>
                  <a:gd name="T27" fmla="*/ 8 h 156"/>
                  <a:gd name="T28" fmla="*/ 67 w 173"/>
                  <a:gd name="T29" fmla="*/ 8 h 156"/>
                  <a:gd name="T30" fmla="*/ 67 w 173"/>
                  <a:gd name="T31" fmla="*/ 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56">
                    <a:moveTo>
                      <a:pt x="173" y="52"/>
                    </a:moveTo>
                    <a:lnTo>
                      <a:pt x="173" y="135"/>
                    </a:lnTo>
                    <a:cubicBezTo>
                      <a:pt x="173" y="146"/>
                      <a:pt x="163" y="156"/>
                      <a:pt x="152" y="156"/>
                    </a:cubicBezTo>
                    <a:cubicBezTo>
                      <a:pt x="141" y="156"/>
                      <a:pt x="131" y="146"/>
                      <a:pt x="131" y="135"/>
                    </a:cubicBezTo>
                    <a:lnTo>
                      <a:pt x="131" y="52"/>
                    </a:lnTo>
                    <a:cubicBezTo>
                      <a:pt x="131" y="41"/>
                      <a:pt x="141" y="32"/>
                      <a:pt x="152" y="32"/>
                    </a:cubicBezTo>
                    <a:cubicBezTo>
                      <a:pt x="163" y="32"/>
                      <a:pt x="173" y="41"/>
                      <a:pt x="173" y="52"/>
                    </a:cubicBezTo>
                    <a:close/>
                    <a:moveTo>
                      <a:pt x="67" y="8"/>
                    </a:moveTo>
                    <a:lnTo>
                      <a:pt x="8" y="67"/>
                    </a:lnTo>
                    <a:cubicBezTo>
                      <a:pt x="0" y="75"/>
                      <a:pt x="0" y="88"/>
                      <a:pt x="8" y="97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16" y="105"/>
                      <a:pt x="29" y="105"/>
                      <a:pt x="38" y="97"/>
                    </a:cubicBezTo>
                    <a:lnTo>
                      <a:pt x="96" y="38"/>
                    </a:lnTo>
                    <a:cubicBezTo>
                      <a:pt x="104" y="30"/>
                      <a:pt x="104" y="17"/>
                      <a:pt x="96" y="8"/>
                    </a:cubicBezTo>
                    <a:cubicBezTo>
                      <a:pt x="88" y="0"/>
                      <a:pt x="75" y="0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1" name="PA-任意多边形 128"/>
              <p:cNvSpPr>
                <a:spLocks noEditPoints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452" y="2183"/>
                <a:ext cx="65" cy="59"/>
              </a:xfrm>
              <a:custGeom>
                <a:avLst/>
                <a:gdLst>
                  <a:gd name="T0" fmla="*/ 173 w 173"/>
                  <a:gd name="T1" fmla="*/ 52 h 156"/>
                  <a:gd name="T2" fmla="*/ 173 w 173"/>
                  <a:gd name="T3" fmla="*/ 135 h 156"/>
                  <a:gd name="T4" fmla="*/ 152 w 173"/>
                  <a:gd name="T5" fmla="*/ 156 h 156"/>
                  <a:gd name="T6" fmla="*/ 131 w 173"/>
                  <a:gd name="T7" fmla="*/ 135 h 156"/>
                  <a:gd name="T8" fmla="*/ 131 w 173"/>
                  <a:gd name="T9" fmla="*/ 52 h 156"/>
                  <a:gd name="T10" fmla="*/ 152 w 173"/>
                  <a:gd name="T11" fmla="*/ 32 h 156"/>
                  <a:gd name="T12" fmla="*/ 173 w 173"/>
                  <a:gd name="T13" fmla="*/ 52 h 156"/>
                  <a:gd name="T14" fmla="*/ 67 w 173"/>
                  <a:gd name="T15" fmla="*/ 8 h 156"/>
                  <a:gd name="T16" fmla="*/ 8 w 173"/>
                  <a:gd name="T17" fmla="*/ 67 h 156"/>
                  <a:gd name="T18" fmla="*/ 8 w 173"/>
                  <a:gd name="T19" fmla="*/ 97 h 156"/>
                  <a:gd name="T20" fmla="*/ 8 w 173"/>
                  <a:gd name="T21" fmla="*/ 97 h 156"/>
                  <a:gd name="T22" fmla="*/ 38 w 173"/>
                  <a:gd name="T23" fmla="*/ 97 h 156"/>
                  <a:gd name="T24" fmla="*/ 96 w 173"/>
                  <a:gd name="T25" fmla="*/ 38 h 156"/>
                  <a:gd name="T26" fmla="*/ 96 w 173"/>
                  <a:gd name="T27" fmla="*/ 8 h 156"/>
                  <a:gd name="T28" fmla="*/ 67 w 173"/>
                  <a:gd name="T29" fmla="*/ 8 h 156"/>
                  <a:gd name="T30" fmla="*/ 67 w 173"/>
                  <a:gd name="T31" fmla="*/ 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56">
                    <a:moveTo>
                      <a:pt x="173" y="52"/>
                    </a:moveTo>
                    <a:lnTo>
                      <a:pt x="173" y="135"/>
                    </a:lnTo>
                    <a:cubicBezTo>
                      <a:pt x="173" y="146"/>
                      <a:pt x="163" y="156"/>
                      <a:pt x="152" y="156"/>
                    </a:cubicBezTo>
                    <a:cubicBezTo>
                      <a:pt x="141" y="156"/>
                      <a:pt x="131" y="146"/>
                      <a:pt x="131" y="135"/>
                    </a:cubicBezTo>
                    <a:lnTo>
                      <a:pt x="131" y="52"/>
                    </a:lnTo>
                    <a:cubicBezTo>
                      <a:pt x="131" y="41"/>
                      <a:pt x="141" y="32"/>
                      <a:pt x="152" y="32"/>
                    </a:cubicBezTo>
                    <a:cubicBezTo>
                      <a:pt x="163" y="32"/>
                      <a:pt x="173" y="41"/>
                      <a:pt x="173" y="52"/>
                    </a:cubicBezTo>
                    <a:close/>
                    <a:moveTo>
                      <a:pt x="67" y="8"/>
                    </a:moveTo>
                    <a:lnTo>
                      <a:pt x="8" y="67"/>
                    </a:lnTo>
                    <a:cubicBezTo>
                      <a:pt x="0" y="75"/>
                      <a:pt x="0" y="88"/>
                      <a:pt x="8" y="97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16" y="105"/>
                      <a:pt x="29" y="105"/>
                      <a:pt x="38" y="97"/>
                    </a:cubicBezTo>
                    <a:lnTo>
                      <a:pt x="96" y="38"/>
                    </a:lnTo>
                    <a:cubicBezTo>
                      <a:pt x="104" y="30"/>
                      <a:pt x="104" y="17"/>
                      <a:pt x="96" y="8"/>
                    </a:cubicBezTo>
                    <a:cubicBezTo>
                      <a:pt x="88" y="0"/>
                      <a:pt x="75" y="0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2" name="PA-任意多边形 129"/>
              <p:cNvSpPr>
                <a:spLocks noEditPoint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452" y="2183"/>
                <a:ext cx="65" cy="59"/>
              </a:xfrm>
              <a:custGeom>
                <a:avLst/>
                <a:gdLst>
                  <a:gd name="T0" fmla="*/ 173 w 173"/>
                  <a:gd name="T1" fmla="*/ 52 h 156"/>
                  <a:gd name="T2" fmla="*/ 173 w 173"/>
                  <a:gd name="T3" fmla="*/ 135 h 156"/>
                  <a:gd name="T4" fmla="*/ 152 w 173"/>
                  <a:gd name="T5" fmla="*/ 156 h 156"/>
                  <a:gd name="T6" fmla="*/ 131 w 173"/>
                  <a:gd name="T7" fmla="*/ 135 h 156"/>
                  <a:gd name="T8" fmla="*/ 131 w 173"/>
                  <a:gd name="T9" fmla="*/ 52 h 156"/>
                  <a:gd name="T10" fmla="*/ 152 w 173"/>
                  <a:gd name="T11" fmla="*/ 32 h 156"/>
                  <a:gd name="T12" fmla="*/ 173 w 173"/>
                  <a:gd name="T13" fmla="*/ 52 h 156"/>
                  <a:gd name="T14" fmla="*/ 67 w 173"/>
                  <a:gd name="T15" fmla="*/ 8 h 156"/>
                  <a:gd name="T16" fmla="*/ 8 w 173"/>
                  <a:gd name="T17" fmla="*/ 67 h 156"/>
                  <a:gd name="T18" fmla="*/ 8 w 173"/>
                  <a:gd name="T19" fmla="*/ 97 h 156"/>
                  <a:gd name="T20" fmla="*/ 8 w 173"/>
                  <a:gd name="T21" fmla="*/ 97 h 156"/>
                  <a:gd name="T22" fmla="*/ 38 w 173"/>
                  <a:gd name="T23" fmla="*/ 97 h 156"/>
                  <a:gd name="T24" fmla="*/ 96 w 173"/>
                  <a:gd name="T25" fmla="*/ 38 h 156"/>
                  <a:gd name="T26" fmla="*/ 96 w 173"/>
                  <a:gd name="T27" fmla="*/ 8 h 156"/>
                  <a:gd name="T28" fmla="*/ 67 w 173"/>
                  <a:gd name="T29" fmla="*/ 8 h 156"/>
                  <a:gd name="T30" fmla="*/ 67 w 173"/>
                  <a:gd name="T31" fmla="*/ 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56">
                    <a:moveTo>
                      <a:pt x="173" y="52"/>
                    </a:moveTo>
                    <a:lnTo>
                      <a:pt x="173" y="135"/>
                    </a:lnTo>
                    <a:cubicBezTo>
                      <a:pt x="173" y="146"/>
                      <a:pt x="163" y="156"/>
                      <a:pt x="152" y="156"/>
                    </a:cubicBezTo>
                    <a:cubicBezTo>
                      <a:pt x="141" y="156"/>
                      <a:pt x="131" y="146"/>
                      <a:pt x="131" y="135"/>
                    </a:cubicBezTo>
                    <a:lnTo>
                      <a:pt x="131" y="52"/>
                    </a:lnTo>
                    <a:cubicBezTo>
                      <a:pt x="131" y="41"/>
                      <a:pt x="141" y="32"/>
                      <a:pt x="152" y="32"/>
                    </a:cubicBezTo>
                    <a:cubicBezTo>
                      <a:pt x="163" y="32"/>
                      <a:pt x="173" y="41"/>
                      <a:pt x="173" y="52"/>
                    </a:cubicBezTo>
                    <a:close/>
                    <a:moveTo>
                      <a:pt x="67" y="8"/>
                    </a:moveTo>
                    <a:lnTo>
                      <a:pt x="8" y="67"/>
                    </a:lnTo>
                    <a:cubicBezTo>
                      <a:pt x="0" y="75"/>
                      <a:pt x="0" y="88"/>
                      <a:pt x="8" y="97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16" y="105"/>
                      <a:pt x="29" y="105"/>
                      <a:pt x="38" y="97"/>
                    </a:cubicBezTo>
                    <a:lnTo>
                      <a:pt x="96" y="38"/>
                    </a:lnTo>
                    <a:cubicBezTo>
                      <a:pt x="104" y="30"/>
                      <a:pt x="104" y="17"/>
                      <a:pt x="96" y="8"/>
                    </a:cubicBezTo>
                    <a:cubicBezTo>
                      <a:pt x="88" y="0"/>
                      <a:pt x="75" y="0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3" name="PA-任意多边形 130"/>
              <p:cNvSpPr>
                <a:spLocks noEditPoints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452" y="2183"/>
                <a:ext cx="65" cy="59"/>
              </a:xfrm>
              <a:custGeom>
                <a:avLst/>
                <a:gdLst>
                  <a:gd name="T0" fmla="*/ 173 w 173"/>
                  <a:gd name="T1" fmla="*/ 52 h 156"/>
                  <a:gd name="T2" fmla="*/ 173 w 173"/>
                  <a:gd name="T3" fmla="*/ 135 h 156"/>
                  <a:gd name="T4" fmla="*/ 152 w 173"/>
                  <a:gd name="T5" fmla="*/ 156 h 156"/>
                  <a:gd name="T6" fmla="*/ 131 w 173"/>
                  <a:gd name="T7" fmla="*/ 135 h 156"/>
                  <a:gd name="T8" fmla="*/ 131 w 173"/>
                  <a:gd name="T9" fmla="*/ 52 h 156"/>
                  <a:gd name="T10" fmla="*/ 152 w 173"/>
                  <a:gd name="T11" fmla="*/ 32 h 156"/>
                  <a:gd name="T12" fmla="*/ 173 w 173"/>
                  <a:gd name="T13" fmla="*/ 52 h 156"/>
                  <a:gd name="T14" fmla="*/ 67 w 173"/>
                  <a:gd name="T15" fmla="*/ 8 h 156"/>
                  <a:gd name="T16" fmla="*/ 8 w 173"/>
                  <a:gd name="T17" fmla="*/ 67 h 156"/>
                  <a:gd name="T18" fmla="*/ 8 w 173"/>
                  <a:gd name="T19" fmla="*/ 97 h 156"/>
                  <a:gd name="T20" fmla="*/ 8 w 173"/>
                  <a:gd name="T21" fmla="*/ 97 h 156"/>
                  <a:gd name="T22" fmla="*/ 38 w 173"/>
                  <a:gd name="T23" fmla="*/ 97 h 156"/>
                  <a:gd name="T24" fmla="*/ 96 w 173"/>
                  <a:gd name="T25" fmla="*/ 38 h 156"/>
                  <a:gd name="T26" fmla="*/ 96 w 173"/>
                  <a:gd name="T27" fmla="*/ 8 h 156"/>
                  <a:gd name="T28" fmla="*/ 67 w 173"/>
                  <a:gd name="T29" fmla="*/ 8 h 156"/>
                  <a:gd name="T30" fmla="*/ 67 w 173"/>
                  <a:gd name="T31" fmla="*/ 8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56">
                    <a:moveTo>
                      <a:pt x="173" y="52"/>
                    </a:moveTo>
                    <a:lnTo>
                      <a:pt x="173" y="135"/>
                    </a:lnTo>
                    <a:cubicBezTo>
                      <a:pt x="173" y="146"/>
                      <a:pt x="163" y="156"/>
                      <a:pt x="152" y="156"/>
                    </a:cubicBezTo>
                    <a:cubicBezTo>
                      <a:pt x="141" y="156"/>
                      <a:pt x="131" y="146"/>
                      <a:pt x="131" y="135"/>
                    </a:cubicBezTo>
                    <a:lnTo>
                      <a:pt x="131" y="52"/>
                    </a:lnTo>
                    <a:cubicBezTo>
                      <a:pt x="131" y="41"/>
                      <a:pt x="141" y="32"/>
                      <a:pt x="152" y="32"/>
                    </a:cubicBezTo>
                    <a:cubicBezTo>
                      <a:pt x="163" y="32"/>
                      <a:pt x="173" y="41"/>
                      <a:pt x="173" y="52"/>
                    </a:cubicBezTo>
                    <a:close/>
                    <a:moveTo>
                      <a:pt x="67" y="8"/>
                    </a:moveTo>
                    <a:lnTo>
                      <a:pt x="8" y="67"/>
                    </a:lnTo>
                    <a:cubicBezTo>
                      <a:pt x="0" y="75"/>
                      <a:pt x="0" y="88"/>
                      <a:pt x="8" y="97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16" y="105"/>
                      <a:pt x="29" y="105"/>
                      <a:pt x="38" y="97"/>
                    </a:cubicBezTo>
                    <a:lnTo>
                      <a:pt x="96" y="38"/>
                    </a:lnTo>
                    <a:cubicBezTo>
                      <a:pt x="104" y="30"/>
                      <a:pt x="104" y="17"/>
                      <a:pt x="96" y="8"/>
                    </a:cubicBezTo>
                    <a:cubicBezTo>
                      <a:pt x="88" y="0"/>
                      <a:pt x="75" y="0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4" name="PA-任意多边形 131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3530" y="2162"/>
                <a:ext cx="47" cy="15"/>
              </a:xfrm>
              <a:custGeom>
                <a:avLst/>
                <a:gdLst>
                  <a:gd name="T0" fmla="*/ 21 w 124"/>
                  <a:gd name="T1" fmla="*/ 0 h 41"/>
                  <a:gd name="T2" fmla="*/ 103 w 124"/>
                  <a:gd name="T3" fmla="*/ 0 h 41"/>
                  <a:gd name="T4" fmla="*/ 124 w 124"/>
                  <a:gd name="T5" fmla="*/ 20 h 41"/>
                  <a:gd name="T6" fmla="*/ 103 w 124"/>
                  <a:gd name="T7" fmla="*/ 41 h 41"/>
                  <a:gd name="T8" fmla="*/ 21 w 124"/>
                  <a:gd name="T9" fmla="*/ 41 h 41"/>
                  <a:gd name="T10" fmla="*/ 0 w 124"/>
                  <a:gd name="T11" fmla="*/ 20 h 41"/>
                  <a:gd name="T12" fmla="*/ 21 w 124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41">
                    <a:moveTo>
                      <a:pt x="21" y="0"/>
                    </a:moveTo>
                    <a:lnTo>
                      <a:pt x="103" y="0"/>
                    </a:lnTo>
                    <a:cubicBezTo>
                      <a:pt x="115" y="0"/>
                      <a:pt x="124" y="9"/>
                      <a:pt x="124" y="20"/>
                    </a:cubicBezTo>
                    <a:cubicBezTo>
                      <a:pt x="124" y="31"/>
                      <a:pt x="115" y="41"/>
                      <a:pt x="103" y="41"/>
                    </a:cubicBezTo>
                    <a:lnTo>
                      <a:pt x="21" y="41"/>
                    </a:lnTo>
                    <a:cubicBezTo>
                      <a:pt x="9" y="41"/>
                      <a:pt x="0" y="31"/>
                      <a:pt x="0" y="20"/>
                    </a:cubicBezTo>
                    <a:cubicBezTo>
                      <a:pt x="0" y="9"/>
                      <a:pt x="9" y="0"/>
                      <a:pt x="21" y="0"/>
                    </a:cubicBezTo>
                    <a:close/>
                  </a:path>
                </a:pathLst>
              </a:custGeom>
              <a:solidFill>
                <a:srgbClr val="F7931E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5" name="PA-任意多边形 132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3436" y="2162"/>
                <a:ext cx="47" cy="15"/>
              </a:xfrm>
              <a:custGeom>
                <a:avLst/>
                <a:gdLst>
                  <a:gd name="T0" fmla="*/ 103 w 124"/>
                  <a:gd name="T1" fmla="*/ 0 h 41"/>
                  <a:gd name="T2" fmla="*/ 20 w 124"/>
                  <a:gd name="T3" fmla="*/ 0 h 41"/>
                  <a:gd name="T4" fmla="*/ 0 w 124"/>
                  <a:gd name="T5" fmla="*/ 20 h 41"/>
                  <a:gd name="T6" fmla="*/ 20 w 124"/>
                  <a:gd name="T7" fmla="*/ 41 h 41"/>
                  <a:gd name="T8" fmla="*/ 103 w 124"/>
                  <a:gd name="T9" fmla="*/ 41 h 41"/>
                  <a:gd name="T10" fmla="*/ 124 w 124"/>
                  <a:gd name="T11" fmla="*/ 20 h 41"/>
                  <a:gd name="T12" fmla="*/ 103 w 124"/>
                  <a:gd name="T13" fmla="*/ 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4" h="41">
                    <a:moveTo>
                      <a:pt x="103" y="0"/>
                    </a:moveTo>
                    <a:lnTo>
                      <a:pt x="20" y="0"/>
                    </a:lnTo>
                    <a:cubicBezTo>
                      <a:pt x="9" y="0"/>
                      <a:pt x="0" y="9"/>
                      <a:pt x="0" y="20"/>
                    </a:cubicBezTo>
                    <a:cubicBezTo>
                      <a:pt x="0" y="31"/>
                      <a:pt x="9" y="41"/>
                      <a:pt x="20" y="41"/>
                    </a:cubicBezTo>
                    <a:lnTo>
                      <a:pt x="103" y="41"/>
                    </a:lnTo>
                    <a:cubicBezTo>
                      <a:pt x="114" y="41"/>
                      <a:pt x="124" y="31"/>
                      <a:pt x="124" y="20"/>
                    </a:cubicBezTo>
                    <a:cubicBezTo>
                      <a:pt x="124" y="9"/>
                      <a:pt x="115" y="0"/>
                      <a:pt x="103" y="0"/>
                    </a:cubicBezTo>
                    <a:close/>
                  </a:path>
                </a:pathLst>
              </a:custGeom>
              <a:solidFill>
                <a:srgbClr val="FFDB69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6" name="PA-任意多边形 133"/>
              <p:cNvSpPr>
                <a:spLocks noEditPoints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452" y="2183"/>
                <a:ext cx="65" cy="59"/>
              </a:xfrm>
              <a:custGeom>
                <a:avLst/>
                <a:gdLst>
                  <a:gd name="T0" fmla="*/ 67 w 173"/>
                  <a:gd name="T1" fmla="*/ 8 h 156"/>
                  <a:gd name="T2" fmla="*/ 8 w 173"/>
                  <a:gd name="T3" fmla="*/ 67 h 156"/>
                  <a:gd name="T4" fmla="*/ 8 w 173"/>
                  <a:gd name="T5" fmla="*/ 97 h 156"/>
                  <a:gd name="T6" fmla="*/ 8 w 173"/>
                  <a:gd name="T7" fmla="*/ 97 h 156"/>
                  <a:gd name="T8" fmla="*/ 38 w 173"/>
                  <a:gd name="T9" fmla="*/ 97 h 156"/>
                  <a:gd name="T10" fmla="*/ 96 w 173"/>
                  <a:gd name="T11" fmla="*/ 38 h 156"/>
                  <a:gd name="T12" fmla="*/ 96 w 173"/>
                  <a:gd name="T13" fmla="*/ 8 h 156"/>
                  <a:gd name="T14" fmla="*/ 67 w 173"/>
                  <a:gd name="T15" fmla="*/ 8 h 156"/>
                  <a:gd name="T16" fmla="*/ 67 w 173"/>
                  <a:gd name="T17" fmla="*/ 8 h 156"/>
                  <a:gd name="T18" fmla="*/ 173 w 173"/>
                  <a:gd name="T19" fmla="*/ 52 h 156"/>
                  <a:gd name="T20" fmla="*/ 173 w 173"/>
                  <a:gd name="T21" fmla="*/ 135 h 156"/>
                  <a:gd name="T22" fmla="*/ 152 w 173"/>
                  <a:gd name="T23" fmla="*/ 156 h 156"/>
                  <a:gd name="T24" fmla="*/ 131 w 173"/>
                  <a:gd name="T25" fmla="*/ 135 h 156"/>
                  <a:gd name="T26" fmla="*/ 131 w 173"/>
                  <a:gd name="T27" fmla="*/ 52 h 156"/>
                  <a:gd name="T28" fmla="*/ 152 w 173"/>
                  <a:gd name="T29" fmla="*/ 32 h 156"/>
                  <a:gd name="T30" fmla="*/ 173 w 173"/>
                  <a:gd name="T31" fmla="*/ 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3" h="156">
                    <a:moveTo>
                      <a:pt x="67" y="8"/>
                    </a:moveTo>
                    <a:lnTo>
                      <a:pt x="8" y="67"/>
                    </a:lnTo>
                    <a:cubicBezTo>
                      <a:pt x="0" y="75"/>
                      <a:pt x="0" y="88"/>
                      <a:pt x="8" y="97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16" y="105"/>
                      <a:pt x="29" y="105"/>
                      <a:pt x="38" y="97"/>
                    </a:cubicBezTo>
                    <a:lnTo>
                      <a:pt x="96" y="38"/>
                    </a:lnTo>
                    <a:cubicBezTo>
                      <a:pt x="104" y="30"/>
                      <a:pt x="104" y="17"/>
                      <a:pt x="96" y="8"/>
                    </a:cubicBezTo>
                    <a:cubicBezTo>
                      <a:pt x="88" y="0"/>
                      <a:pt x="75" y="0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lose/>
                    <a:moveTo>
                      <a:pt x="173" y="52"/>
                    </a:moveTo>
                    <a:lnTo>
                      <a:pt x="173" y="135"/>
                    </a:lnTo>
                    <a:cubicBezTo>
                      <a:pt x="173" y="146"/>
                      <a:pt x="163" y="156"/>
                      <a:pt x="152" y="156"/>
                    </a:cubicBezTo>
                    <a:cubicBezTo>
                      <a:pt x="141" y="156"/>
                      <a:pt x="131" y="146"/>
                      <a:pt x="131" y="135"/>
                    </a:cubicBezTo>
                    <a:lnTo>
                      <a:pt x="131" y="52"/>
                    </a:lnTo>
                    <a:cubicBezTo>
                      <a:pt x="131" y="41"/>
                      <a:pt x="141" y="32"/>
                      <a:pt x="152" y="32"/>
                    </a:cubicBezTo>
                    <a:cubicBezTo>
                      <a:pt x="163" y="32"/>
                      <a:pt x="173" y="41"/>
                      <a:pt x="173" y="52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7" name="PA-任意多边形 134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3501" y="2195"/>
                <a:ext cx="16" cy="47"/>
              </a:xfrm>
              <a:custGeom>
                <a:avLst/>
                <a:gdLst>
                  <a:gd name="T0" fmla="*/ 42 w 42"/>
                  <a:gd name="T1" fmla="*/ 20 h 124"/>
                  <a:gd name="T2" fmla="*/ 42 w 42"/>
                  <a:gd name="T3" fmla="*/ 103 h 124"/>
                  <a:gd name="T4" fmla="*/ 21 w 42"/>
                  <a:gd name="T5" fmla="*/ 124 h 124"/>
                  <a:gd name="T6" fmla="*/ 0 w 42"/>
                  <a:gd name="T7" fmla="*/ 103 h 124"/>
                  <a:gd name="T8" fmla="*/ 0 w 42"/>
                  <a:gd name="T9" fmla="*/ 20 h 124"/>
                  <a:gd name="T10" fmla="*/ 21 w 42"/>
                  <a:gd name="T11" fmla="*/ 0 h 124"/>
                  <a:gd name="T12" fmla="*/ 42 w 42"/>
                  <a:gd name="T13" fmla="*/ 20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24">
                    <a:moveTo>
                      <a:pt x="42" y="20"/>
                    </a:moveTo>
                    <a:lnTo>
                      <a:pt x="42" y="103"/>
                    </a:lnTo>
                    <a:cubicBezTo>
                      <a:pt x="42" y="114"/>
                      <a:pt x="32" y="124"/>
                      <a:pt x="21" y="124"/>
                    </a:cubicBezTo>
                    <a:cubicBezTo>
                      <a:pt x="10" y="124"/>
                      <a:pt x="0" y="114"/>
                      <a:pt x="0" y="103"/>
                    </a:cubicBezTo>
                    <a:lnTo>
                      <a:pt x="0" y="20"/>
                    </a:lnTo>
                    <a:cubicBezTo>
                      <a:pt x="0" y="9"/>
                      <a:pt x="10" y="0"/>
                      <a:pt x="21" y="0"/>
                    </a:cubicBezTo>
                    <a:cubicBezTo>
                      <a:pt x="32" y="0"/>
                      <a:pt x="42" y="9"/>
                      <a:pt x="42" y="20"/>
                    </a:cubicBezTo>
                    <a:close/>
                  </a:path>
                </a:pathLst>
              </a:custGeom>
              <a:solidFill>
                <a:srgbClr val="FFDB69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8" name="PA-任意多边形 135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3501" y="2096"/>
                <a:ext cx="16" cy="47"/>
              </a:xfrm>
              <a:custGeom>
                <a:avLst/>
                <a:gdLst>
                  <a:gd name="T0" fmla="*/ 42 w 42"/>
                  <a:gd name="T1" fmla="*/ 104 h 124"/>
                  <a:gd name="T2" fmla="*/ 42 w 42"/>
                  <a:gd name="T3" fmla="*/ 21 h 124"/>
                  <a:gd name="T4" fmla="*/ 21 w 42"/>
                  <a:gd name="T5" fmla="*/ 0 h 124"/>
                  <a:gd name="T6" fmla="*/ 0 w 42"/>
                  <a:gd name="T7" fmla="*/ 21 h 124"/>
                  <a:gd name="T8" fmla="*/ 0 w 42"/>
                  <a:gd name="T9" fmla="*/ 104 h 124"/>
                  <a:gd name="T10" fmla="*/ 21 w 42"/>
                  <a:gd name="T11" fmla="*/ 124 h 124"/>
                  <a:gd name="T12" fmla="*/ 42 w 42"/>
                  <a:gd name="T13" fmla="*/ 104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124">
                    <a:moveTo>
                      <a:pt x="42" y="104"/>
                    </a:moveTo>
                    <a:lnTo>
                      <a:pt x="42" y="21"/>
                    </a:lnTo>
                    <a:cubicBezTo>
                      <a:pt x="42" y="9"/>
                      <a:pt x="32" y="0"/>
                      <a:pt x="21" y="0"/>
                    </a:cubicBezTo>
                    <a:cubicBezTo>
                      <a:pt x="10" y="0"/>
                      <a:pt x="0" y="9"/>
                      <a:pt x="0" y="21"/>
                    </a:cubicBezTo>
                    <a:lnTo>
                      <a:pt x="0" y="104"/>
                    </a:lnTo>
                    <a:cubicBezTo>
                      <a:pt x="0" y="115"/>
                      <a:pt x="10" y="124"/>
                      <a:pt x="21" y="124"/>
                    </a:cubicBezTo>
                    <a:cubicBezTo>
                      <a:pt x="32" y="124"/>
                      <a:pt x="42" y="115"/>
                      <a:pt x="42" y="104"/>
                    </a:cubicBezTo>
                    <a:close/>
                  </a:path>
                </a:pathLst>
              </a:custGeom>
              <a:solidFill>
                <a:srgbClr val="FFDBA2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29" name="PA-任意多边形 136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3524" y="2185"/>
                <a:ext cx="40" cy="39"/>
              </a:xfrm>
              <a:custGeom>
                <a:avLst/>
                <a:gdLst>
                  <a:gd name="T0" fmla="*/ 8 w 104"/>
                  <a:gd name="T1" fmla="*/ 38 h 105"/>
                  <a:gd name="T2" fmla="*/ 66 w 104"/>
                  <a:gd name="T3" fmla="*/ 96 h 105"/>
                  <a:gd name="T4" fmla="*/ 96 w 104"/>
                  <a:gd name="T5" fmla="*/ 96 h 105"/>
                  <a:gd name="T6" fmla="*/ 96 w 104"/>
                  <a:gd name="T7" fmla="*/ 67 h 105"/>
                  <a:gd name="T8" fmla="*/ 37 w 104"/>
                  <a:gd name="T9" fmla="*/ 8 h 105"/>
                  <a:gd name="T10" fmla="*/ 8 w 104"/>
                  <a:gd name="T11" fmla="*/ 8 h 105"/>
                  <a:gd name="T12" fmla="*/ 8 w 104"/>
                  <a:gd name="T13" fmla="*/ 8 h 105"/>
                  <a:gd name="T14" fmla="*/ 8 w 104"/>
                  <a:gd name="T15" fmla="*/ 38 h 105"/>
                  <a:gd name="T16" fmla="*/ 8 w 104"/>
                  <a:gd name="T17" fmla="*/ 38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05">
                    <a:moveTo>
                      <a:pt x="8" y="38"/>
                    </a:moveTo>
                    <a:lnTo>
                      <a:pt x="66" y="96"/>
                    </a:lnTo>
                    <a:cubicBezTo>
                      <a:pt x="74" y="105"/>
                      <a:pt x="87" y="105"/>
                      <a:pt x="96" y="96"/>
                    </a:cubicBezTo>
                    <a:cubicBezTo>
                      <a:pt x="104" y="88"/>
                      <a:pt x="104" y="75"/>
                      <a:pt x="96" y="67"/>
                    </a:cubicBezTo>
                    <a:lnTo>
                      <a:pt x="37" y="8"/>
                    </a:lnTo>
                    <a:cubicBezTo>
                      <a:pt x="29" y="0"/>
                      <a:pt x="16" y="0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0" y="16"/>
                      <a:pt x="0" y="30"/>
                      <a:pt x="8" y="38"/>
                    </a:cubicBezTo>
                    <a:cubicBezTo>
                      <a:pt x="8" y="38"/>
                      <a:pt x="8" y="38"/>
                      <a:pt x="8" y="38"/>
                    </a:cubicBezTo>
                    <a:close/>
                  </a:path>
                </a:pathLst>
              </a:custGeom>
              <a:solidFill>
                <a:srgbClr val="FFECB6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0" name="PA-任意多边形 137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3524" y="2115"/>
                <a:ext cx="40" cy="39"/>
              </a:xfrm>
              <a:custGeom>
                <a:avLst/>
                <a:gdLst>
                  <a:gd name="T0" fmla="*/ 8 w 104"/>
                  <a:gd name="T1" fmla="*/ 66 h 104"/>
                  <a:gd name="T2" fmla="*/ 66 w 104"/>
                  <a:gd name="T3" fmla="*/ 8 h 104"/>
                  <a:gd name="T4" fmla="*/ 96 w 104"/>
                  <a:gd name="T5" fmla="*/ 8 h 104"/>
                  <a:gd name="T6" fmla="*/ 96 w 104"/>
                  <a:gd name="T7" fmla="*/ 37 h 104"/>
                  <a:gd name="T8" fmla="*/ 37 w 104"/>
                  <a:gd name="T9" fmla="*/ 95 h 104"/>
                  <a:gd name="T10" fmla="*/ 7 w 104"/>
                  <a:gd name="T11" fmla="*/ 95 h 104"/>
                  <a:gd name="T12" fmla="*/ 7 w 104"/>
                  <a:gd name="T13" fmla="*/ 95 h 104"/>
                  <a:gd name="T14" fmla="*/ 8 w 104"/>
                  <a:gd name="T15" fmla="*/ 6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4" h="104">
                    <a:moveTo>
                      <a:pt x="8" y="66"/>
                    </a:moveTo>
                    <a:lnTo>
                      <a:pt x="66" y="8"/>
                    </a:lnTo>
                    <a:cubicBezTo>
                      <a:pt x="74" y="0"/>
                      <a:pt x="87" y="0"/>
                      <a:pt x="96" y="8"/>
                    </a:cubicBezTo>
                    <a:cubicBezTo>
                      <a:pt x="104" y="16"/>
                      <a:pt x="104" y="29"/>
                      <a:pt x="96" y="37"/>
                    </a:cubicBezTo>
                    <a:lnTo>
                      <a:pt x="37" y="95"/>
                    </a:lnTo>
                    <a:cubicBezTo>
                      <a:pt x="29" y="104"/>
                      <a:pt x="16" y="104"/>
                      <a:pt x="7" y="95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0" y="87"/>
                      <a:pt x="0" y="74"/>
                      <a:pt x="8" y="66"/>
                    </a:cubicBezTo>
                    <a:close/>
                  </a:path>
                </a:pathLst>
              </a:custGeom>
              <a:solidFill>
                <a:srgbClr val="F4BA6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31" name="PA-任意多边形 138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3454" y="2115"/>
                <a:ext cx="39" cy="39"/>
              </a:xfrm>
              <a:custGeom>
                <a:avLst/>
                <a:gdLst>
                  <a:gd name="T0" fmla="*/ 96 w 104"/>
                  <a:gd name="T1" fmla="*/ 66 h 104"/>
                  <a:gd name="T2" fmla="*/ 37 w 104"/>
                  <a:gd name="T3" fmla="*/ 8 h 104"/>
                  <a:gd name="T4" fmla="*/ 8 w 104"/>
                  <a:gd name="T5" fmla="*/ 8 h 104"/>
                  <a:gd name="T6" fmla="*/ 8 w 104"/>
                  <a:gd name="T7" fmla="*/ 8 h 104"/>
                  <a:gd name="T8" fmla="*/ 8 w 104"/>
                  <a:gd name="T9" fmla="*/ 37 h 104"/>
                  <a:gd name="T10" fmla="*/ 8 w 104"/>
                  <a:gd name="T11" fmla="*/ 37 h 104"/>
                  <a:gd name="T12" fmla="*/ 67 w 104"/>
                  <a:gd name="T13" fmla="*/ 96 h 104"/>
                  <a:gd name="T14" fmla="*/ 96 w 104"/>
                  <a:gd name="T15" fmla="*/ 96 h 104"/>
                  <a:gd name="T16" fmla="*/ 96 w 104"/>
                  <a:gd name="T17" fmla="*/ 6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4" h="104">
                    <a:moveTo>
                      <a:pt x="96" y="66"/>
                    </a:moveTo>
                    <a:lnTo>
                      <a:pt x="37" y="8"/>
                    </a:lnTo>
                    <a:cubicBezTo>
                      <a:pt x="29" y="0"/>
                      <a:pt x="16" y="0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0" y="16"/>
                      <a:pt x="0" y="29"/>
                      <a:pt x="8" y="37"/>
                    </a:cubicBezTo>
                    <a:cubicBezTo>
                      <a:pt x="8" y="37"/>
                      <a:pt x="8" y="37"/>
                      <a:pt x="8" y="37"/>
                    </a:cubicBezTo>
                    <a:lnTo>
                      <a:pt x="67" y="96"/>
                    </a:lnTo>
                    <a:cubicBezTo>
                      <a:pt x="75" y="104"/>
                      <a:pt x="88" y="104"/>
                      <a:pt x="96" y="96"/>
                    </a:cubicBezTo>
                    <a:cubicBezTo>
                      <a:pt x="104" y="87"/>
                      <a:pt x="104" y="74"/>
                      <a:pt x="96" y="66"/>
                    </a:cubicBezTo>
                    <a:close/>
                  </a:path>
                </a:pathLst>
              </a:custGeom>
              <a:solidFill>
                <a:srgbClr val="FFECB6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86" name="PA-外勤出差-286525"/>
            <p:cNvGrpSpPr>
              <a:grpSpLocks noChangeAspect="1"/>
            </p:cNvGrpSpPr>
            <p:nvPr>
              <p:custDataLst>
                <p:tags r:id="rId83"/>
              </p:custDataLst>
            </p:nvPr>
          </p:nvGrpSpPr>
          <p:grpSpPr bwMode="auto">
            <a:xfrm>
              <a:off x="2241791" y="4992336"/>
              <a:ext cx="369671" cy="368861"/>
              <a:chOff x="3386" y="1707"/>
              <a:chExt cx="912" cy="910"/>
            </a:xfrm>
          </p:grpSpPr>
          <p:sp>
            <p:nvSpPr>
              <p:cNvPr id="87" name="PA-任意多边形 247"/>
              <p:cNvSpPr>
                <a:spLocks noEditPoints="1"/>
              </p:cNvSpPr>
              <p:nvPr>
                <p:custDataLst>
                  <p:tags r:id="rId84"/>
                </p:custDataLst>
              </p:nvPr>
            </p:nvSpPr>
            <p:spPr bwMode="auto">
              <a:xfrm>
                <a:off x="3607" y="1730"/>
                <a:ext cx="379" cy="197"/>
              </a:xfrm>
              <a:custGeom>
                <a:avLst/>
                <a:gdLst>
                  <a:gd name="T0" fmla="*/ 972 w 1004"/>
                  <a:gd name="T1" fmla="*/ 522 h 522"/>
                  <a:gd name="T2" fmla="*/ 32 w 1004"/>
                  <a:gd name="T3" fmla="*/ 522 h 522"/>
                  <a:gd name="T4" fmla="*/ 0 w 1004"/>
                  <a:gd name="T5" fmla="*/ 489 h 522"/>
                  <a:gd name="T6" fmla="*/ 0 w 1004"/>
                  <a:gd name="T7" fmla="*/ 231 h 522"/>
                  <a:gd name="T8" fmla="*/ 231 w 1004"/>
                  <a:gd name="T9" fmla="*/ 0 h 522"/>
                  <a:gd name="T10" fmla="*/ 773 w 1004"/>
                  <a:gd name="T11" fmla="*/ 0 h 522"/>
                  <a:gd name="T12" fmla="*/ 1004 w 1004"/>
                  <a:gd name="T13" fmla="*/ 231 h 522"/>
                  <a:gd name="T14" fmla="*/ 1004 w 1004"/>
                  <a:gd name="T15" fmla="*/ 489 h 522"/>
                  <a:gd name="T16" fmla="*/ 972 w 1004"/>
                  <a:gd name="T17" fmla="*/ 522 h 522"/>
                  <a:gd name="T18" fmla="*/ 60 w 1004"/>
                  <a:gd name="T19" fmla="*/ 462 h 522"/>
                  <a:gd name="T20" fmla="*/ 944 w 1004"/>
                  <a:gd name="T21" fmla="*/ 462 h 522"/>
                  <a:gd name="T22" fmla="*/ 944 w 1004"/>
                  <a:gd name="T23" fmla="*/ 231 h 522"/>
                  <a:gd name="T24" fmla="*/ 773 w 1004"/>
                  <a:gd name="T25" fmla="*/ 60 h 522"/>
                  <a:gd name="T26" fmla="*/ 231 w 1004"/>
                  <a:gd name="T27" fmla="*/ 60 h 522"/>
                  <a:gd name="T28" fmla="*/ 60 w 1004"/>
                  <a:gd name="T29" fmla="*/ 231 h 522"/>
                  <a:gd name="T30" fmla="*/ 60 w 1004"/>
                  <a:gd name="T31" fmla="*/ 462 h 5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04" h="522">
                    <a:moveTo>
                      <a:pt x="972" y="522"/>
                    </a:moveTo>
                    <a:lnTo>
                      <a:pt x="32" y="522"/>
                    </a:lnTo>
                    <a:cubicBezTo>
                      <a:pt x="14" y="522"/>
                      <a:pt x="0" y="507"/>
                      <a:pt x="0" y="489"/>
                    </a:cubicBezTo>
                    <a:lnTo>
                      <a:pt x="0" y="231"/>
                    </a:lnTo>
                    <a:cubicBezTo>
                      <a:pt x="0" y="104"/>
                      <a:pt x="104" y="0"/>
                      <a:pt x="231" y="0"/>
                    </a:cubicBezTo>
                    <a:lnTo>
                      <a:pt x="773" y="0"/>
                    </a:lnTo>
                    <a:cubicBezTo>
                      <a:pt x="901" y="0"/>
                      <a:pt x="1004" y="104"/>
                      <a:pt x="1004" y="231"/>
                    </a:cubicBezTo>
                    <a:lnTo>
                      <a:pt x="1004" y="489"/>
                    </a:lnTo>
                    <a:cubicBezTo>
                      <a:pt x="1004" y="507"/>
                      <a:pt x="990" y="522"/>
                      <a:pt x="972" y="522"/>
                    </a:cubicBezTo>
                    <a:close/>
                    <a:moveTo>
                      <a:pt x="60" y="462"/>
                    </a:moveTo>
                    <a:lnTo>
                      <a:pt x="944" y="462"/>
                    </a:lnTo>
                    <a:lnTo>
                      <a:pt x="944" y="231"/>
                    </a:lnTo>
                    <a:cubicBezTo>
                      <a:pt x="944" y="137"/>
                      <a:pt x="867" y="60"/>
                      <a:pt x="773" y="60"/>
                    </a:cubicBezTo>
                    <a:lnTo>
                      <a:pt x="231" y="60"/>
                    </a:lnTo>
                    <a:cubicBezTo>
                      <a:pt x="137" y="60"/>
                      <a:pt x="60" y="137"/>
                      <a:pt x="60" y="231"/>
                    </a:cubicBezTo>
                    <a:lnTo>
                      <a:pt x="60" y="462"/>
                    </a:lnTo>
                    <a:close/>
                  </a:path>
                </a:pathLst>
              </a:custGeom>
              <a:solidFill>
                <a:srgbClr val="FFDBA2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8" name="PA-任意多边形 248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3436" y="1916"/>
                <a:ext cx="736" cy="538"/>
              </a:xfrm>
              <a:custGeom>
                <a:avLst/>
                <a:gdLst>
                  <a:gd name="T0" fmla="*/ 1699 w 1949"/>
                  <a:gd name="T1" fmla="*/ 1426 h 1426"/>
                  <a:gd name="T2" fmla="*/ 250 w 1949"/>
                  <a:gd name="T3" fmla="*/ 1426 h 1426"/>
                  <a:gd name="T4" fmla="*/ 0 w 1949"/>
                  <a:gd name="T5" fmla="*/ 1176 h 1426"/>
                  <a:gd name="T6" fmla="*/ 0 w 1949"/>
                  <a:gd name="T7" fmla="*/ 250 h 1426"/>
                  <a:gd name="T8" fmla="*/ 250 w 1949"/>
                  <a:gd name="T9" fmla="*/ 0 h 1426"/>
                  <a:gd name="T10" fmla="*/ 1699 w 1949"/>
                  <a:gd name="T11" fmla="*/ 0 h 1426"/>
                  <a:gd name="T12" fmla="*/ 1949 w 1949"/>
                  <a:gd name="T13" fmla="*/ 250 h 1426"/>
                  <a:gd name="T14" fmla="*/ 1949 w 1949"/>
                  <a:gd name="T15" fmla="*/ 1176 h 1426"/>
                  <a:gd name="T16" fmla="*/ 1699 w 1949"/>
                  <a:gd name="T17" fmla="*/ 1426 h 1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49" h="1426">
                    <a:moveTo>
                      <a:pt x="1699" y="1426"/>
                    </a:moveTo>
                    <a:lnTo>
                      <a:pt x="250" y="1426"/>
                    </a:lnTo>
                    <a:cubicBezTo>
                      <a:pt x="113" y="1426"/>
                      <a:pt x="0" y="1313"/>
                      <a:pt x="0" y="1176"/>
                    </a:cubicBezTo>
                    <a:lnTo>
                      <a:pt x="0" y="250"/>
                    </a:lnTo>
                    <a:cubicBezTo>
                      <a:pt x="0" y="112"/>
                      <a:pt x="113" y="0"/>
                      <a:pt x="250" y="0"/>
                    </a:cubicBezTo>
                    <a:lnTo>
                      <a:pt x="1699" y="0"/>
                    </a:lnTo>
                    <a:cubicBezTo>
                      <a:pt x="1836" y="0"/>
                      <a:pt x="1949" y="112"/>
                      <a:pt x="1949" y="250"/>
                    </a:cubicBezTo>
                    <a:lnTo>
                      <a:pt x="1949" y="1176"/>
                    </a:lnTo>
                    <a:cubicBezTo>
                      <a:pt x="1949" y="1313"/>
                      <a:pt x="1836" y="1426"/>
                      <a:pt x="1699" y="1426"/>
                    </a:cubicBezTo>
                    <a:close/>
                  </a:path>
                </a:pathLst>
              </a:custGeom>
              <a:solidFill>
                <a:srgbClr val="FFDB69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89" name="PA-任意多边形 249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3436" y="2058"/>
                <a:ext cx="736" cy="396"/>
              </a:xfrm>
              <a:custGeom>
                <a:avLst/>
                <a:gdLst>
                  <a:gd name="T0" fmla="*/ 31 w 1949"/>
                  <a:gd name="T1" fmla="*/ 1050 h 1050"/>
                  <a:gd name="T2" fmla="*/ 1917 w 1949"/>
                  <a:gd name="T3" fmla="*/ 1050 h 1050"/>
                  <a:gd name="T4" fmla="*/ 1949 w 1949"/>
                  <a:gd name="T5" fmla="*/ 1019 h 1050"/>
                  <a:gd name="T6" fmla="*/ 1949 w 1949"/>
                  <a:gd name="T7" fmla="*/ 0 h 1050"/>
                  <a:gd name="T8" fmla="*/ 844 w 1949"/>
                  <a:gd name="T9" fmla="*/ 392 h 1050"/>
                  <a:gd name="T10" fmla="*/ 0 w 1949"/>
                  <a:gd name="T11" fmla="*/ 64 h 1050"/>
                  <a:gd name="T12" fmla="*/ 0 w 1949"/>
                  <a:gd name="T13" fmla="*/ 1019 h 1050"/>
                  <a:gd name="T14" fmla="*/ 31 w 1949"/>
                  <a:gd name="T15" fmla="*/ 1050 h 10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49" h="1050">
                    <a:moveTo>
                      <a:pt x="31" y="1050"/>
                    </a:moveTo>
                    <a:lnTo>
                      <a:pt x="1917" y="1050"/>
                    </a:lnTo>
                    <a:cubicBezTo>
                      <a:pt x="1934" y="1050"/>
                      <a:pt x="1949" y="1036"/>
                      <a:pt x="1949" y="1019"/>
                    </a:cubicBezTo>
                    <a:lnTo>
                      <a:pt x="1949" y="0"/>
                    </a:lnTo>
                    <a:lnTo>
                      <a:pt x="844" y="392"/>
                    </a:lnTo>
                    <a:lnTo>
                      <a:pt x="0" y="64"/>
                    </a:lnTo>
                    <a:lnTo>
                      <a:pt x="0" y="1019"/>
                    </a:lnTo>
                    <a:cubicBezTo>
                      <a:pt x="0" y="1036"/>
                      <a:pt x="14" y="1050"/>
                      <a:pt x="31" y="1050"/>
                    </a:cubicBezTo>
                    <a:close/>
                  </a:path>
                </a:pathLst>
              </a:custGeom>
              <a:solidFill>
                <a:srgbClr val="FFECB6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0" name="PA-任意多边形 250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3463" y="2420"/>
                <a:ext cx="34" cy="23"/>
              </a:xfrm>
              <a:custGeom>
                <a:avLst/>
                <a:gdLst>
                  <a:gd name="T0" fmla="*/ 60 w 90"/>
                  <a:gd name="T1" fmla="*/ 60 h 60"/>
                  <a:gd name="T2" fmla="*/ 30 w 90"/>
                  <a:gd name="T3" fmla="*/ 60 h 60"/>
                  <a:gd name="T4" fmla="*/ 0 w 90"/>
                  <a:gd name="T5" fmla="*/ 30 h 60"/>
                  <a:gd name="T6" fmla="*/ 30 w 90"/>
                  <a:gd name="T7" fmla="*/ 0 h 60"/>
                  <a:gd name="T8" fmla="*/ 60 w 90"/>
                  <a:gd name="T9" fmla="*/ 0 h 60"/>
                  <a:gd name="T10" fmla="*/ 90 w 90"/>
                  <a:gd name="T11" fmla="*/ 30 h 60"/>
                  <a:gd name="T12" fmla="*/ 60 w 90"/>
                  <a:gd name="T13" fmla="*/ 6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" h="60">
                    <a:moveTo>
                      <a:pt x="60" y="60"/>
                    </a:moveTo>
                    <a:lnTo>
                      <a:pt x="30" y="60"/>
                    </a:lnTo>
                    <a:cubicBezTo>
                      <a:pt x="13" y="60"/>
                      <a:pt x="0" y="46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lnTo>
                      <a:pt x="60" y="0"/>
                    </a:lnTo>
                    <a:cubicBezTo>
                      <a:pt x="76" y="0"/>
                      <a:pt x="90" y="13"/>
                      <a:pt x="90" y="30"/>
                    </a:cubicBezTo>
                    <a:cubicBezTo>
                      <a:pt x="90" y="46"/>
                      <a:pt x="76" y="60"/>
                      <a:pt x="60" y="60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1" name="PA-任意多边形 251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3387" y="1881"/>
                <a:ext cx="758" cy="562"/>
              </a:xfrm>
              <a:custGeom>
                <a:avLst/>
                <a:gdLst>
                  <a:gd name="T0" fmla="*/ 1778 w 2009"/>
                  <a:gd name="T1" fmla="*/ 1487 h 1487"/>
                  <a:gd name="T2" fmla="*/ 543 w 2009"/>
                  <a:gd name="T3" fmla="*/ 1487 h 1487"/>
                  <a:gd name="T4" fmla="*/ 513 w 2009"/>
                  <a:gd name="T5" fmla="*/ 1457 h 1487"/>
                  <a:gd name="T6" fmla="*/ 543 w 2009"/>
                  <a:gd name="T7" fmla="*/ 1427 h 1487"/>
                  <a:gd name="T8" fmla="*/ 1778 w 2009"/>
                  <a:gd name="T9" fmla="*/ 1427 h 1487"/>
                  <a:gd name="T10" fmla="*/ 1949 w 2009"/>
                  <a:gd name="T11" fmla="*/ 1256 h 1487"/>
                  <a:gd name="T12" fmla="*/ 1949 w 2009"/>
                  <a:gd name="T13" fmla="*/ 231 h 1487"/>
                  <a:gd name="T14" fmla="*/ 1778 w 2009"/>
                  <a:gd name="T15" fmla="*/ 61 h 1487"/>
                  <a:gd name="T16" fmla="*/ 231 w 2009"/>
                  <a:gd name="T17" fmla="*/ 61 h 1487"/>
                  <a:gd name="T18" fmla="*/ 61 w 2009"/>
                  <a:gd name="T19" fmla="*/ 231 h 1487"/>
                  <a:gd name="T20" fmla="*/ 61 w 2009"/>
                  <a:gd name="T21" fmla="*/ 1256 h 1487"/>
                  <a:gd name="T22" fmla="*/ 231 w 2009"/>
                  <a:gd name="T23" fmla="*/ 1426 h 1487"/>
                  <a:gd name="T24" fmla="*/ 261 w 2009"/>
                  <a:gd name="T25" fmla="*/ 1456 h 1487"/>
                  <a:gd name="T26" fmla="*/ 231 w 2009"/>
                  <a:gd name="T27" fmla="*/ 1486 h 1487"/>
                  <a:gd name="T28" fmla="*/ 0 w 2009"/>
                  <a:gd name="T29" fmla="*/ 1255 h 1487"/>
                  <a:gd name="T30" fmla="*/ 0 w 2009"/>
                  <a:gd name="T31" fmla="*/ 231 h 1487"/>
                  <a:gd name="T32" fmla="*/ 231 w 2009"/>
                  <a:gd name="T33" fmla="*/ 0 h 1487"/>
                  <a:gd name="T34" fmla="*/ 1778 w 2009"/>
                  <a:gd name="T35" fmla="*/ 0 h 1487"/>
                  <a:gd name="T36" fmla="*/ 2009 w 2009"/>
                  <a:gd name="T37" fmla="*/ 231 h 1487"/>
                  <a:gd name="T38" fmla="*/ 2009 w 2009"/>
                  <a:gd name="T39" fmla="*/ 1256 h 1487"/>
                  <a:gd name="T40" fmla="*/ 1778 w 2009"/>
                  <a:gd name="T41" fmla="*/ 1487 h 14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009" h="1487">
                    <a:moveTo>
                      <a:pt x="1778" y="1487"/>
                    </a:moveTo>
                    <a:lnTo>
                      <a:pt x="543" y="1487"/>
                    </a:lnTo>
                    <a:cubicBezTo>
                      <a:pt x="526" y="1487"/>
                      <a:pt x="513" y="1473"/>
                      <a:pt x="513" y="1457"/>
                    </a:cubicBezTo>
                    <a:cubicBezTo>
                      <a:pt x="513" y="1440"/>
                      <a:pt x="526" y="1427"/>
                      <a:pt x="543" y="1427"/>
                    </a:cubicBezTo>
                    <a:lnTo>
                      <a:pt x="1778" y="1427"/>
                    </a:lnTo>
                    <a:cubicBezTo>
                      <a:pt x="1872" y="1427"/>
                      <a:pt x="1949" y="1350"/>
                      <a:pt x="1949" y="1256"/>
                    </a:cubicBezTo>
                    <a:lnTo>
                      <a:pt x="1949" y="231"/>
                    </a:lnTo>
                    <a:cubicBezTo>
                      <a:pt x="1949" y="137"/>
                      <a:pt x="1872" y="61"/>
                      <a:pt x="1778" y="61"/>
                    </a:cubicBezTo>
                    <a:lnTo>
                      <a:pt x="231" y="61"/>
                    </a:lnTo>
                    <a:cubicBezTo>
                      <a:pt x="137" y="61"/>
                      <a:pt x="61" y="137"/>
                      <a:pt x="61" y="231"/>
                    </a:cubicBezTo>
                    <a:lnTo>
                      <a:pt x="61" y="1256"/>
                    </a:lnTo>
                    <a:cubicBezTo>
                      <a:pt x="61" y="1350"/>
                      <a:pt x="137" y="1426"/>
                      <a:pt x="231" y="1426"/>
                    </a:cubicBezTo>
                    <a:cubicBezTo>
                      <a:pt x="248" y="1426"/>
                      <a:pt x="261" y="1440"/>
                      <a:pt x="261" y="1456"/>
                    </a:cubicBezTo>
                    <a:cubicBezTo>
                      <a:pt x="261" y="1473"/>
                      <a:pt x="248" y="1486"/>
                      <a:pt x="231" y="1486"/>
                    </a:cubicBezTo>
                    <a:cubicBezTo>
                      <a:pt x="104" y="1486"/>
                      <a:pt x="0" y="1383"/>
                      <a:pt x="0" y="1255"/>
                    </a:cubicBezTo>
                    <a:lnTo>
                      <a:pt x="0" y="231"/>
                    </a:lnTo>
                    <a:cubicBezTo>
                      <a:pt x="0" y="104"/>
                      <a:pt x="104" y="0"/>
                      <a:pt x="231" y="0"/>
                    </a:cubicBezTo>
                    <a:lnTo>
                      <a:pt x="1778" y="0"/>
                    </a:lnTo>
                    <a:cubicBezTo>
                      <a:pt x="1905" y="0"/>
                      <a:pt x="2009" y="104"/>
                      <a:pt x="2009" y="231"/>
                    </a:cubicBezTo>
                    <a:lnTo>
                      <a:pt x="2009" y="1256"/>
                    </a:lnTo>
                    <a:cubicBezTo>
                      <a:pt x="2009" y="1383"/>
                      <a:pt x="1905" y="1487"/>
                      <a:pt x="1778" y="1487"/>
                    </a:cubicBez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2" name="PA-任意多边形 252"/>
              <p:cNvSpPr>
                <a:spLocks noEditPoint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3386" y="1707"/>
                <a:ext cx="753" cy="464"/>
              </a:xfrm>
              <a:custGeom>
                <a:avLst/>
                <a:gdLst>
                  <a:gd name="T0" fmla="*/ 1477 w 1996"/>
                  <a:gd name="T1" fmla="*/ 522 h 1227"/>
                  <a:gd name="T2" fmla="*/ 538 w 1996"/>
                  <a:gd name="T3" fmla="*/ 522 h 1227"/>
                  <a:gd name="T4" fmla="*/ 506 w 1996"/>
                  <a:gd name="T5" fmla="*/ 489 h 1227"/>
                  <a:gd name="T6" fmla="*/ 506 w 1996"/>
                  <a:gd name="T7" fmla="*/ 231 h 1227"/>
                  <a:gd name="T8" fmla="*/ 737 w 1996"/>
                  <a:gd name="T9" fmla="*/ 0 h 1227"/>
                  <a:gd name="T10" fmla="*/ 1279 w 1996"/>
                  <a:gd name="T11" fmla="*/ 0 h 1227"/>
                  <a:gd name="T12" fmla="*/ 1510 w 1996"/>
                  <a:gd name="T13" fmla="*/ 231 h 1227"/>
                  <a:gd name="T14" fmla="*/ 1510 w 1996"/>
                  <a:gd name="T15" fmla="*/ 489 h 1227"/>
                  <a:gd name="T16" fmla="*/ 1477 w 1996"/>
                  <a:gd name="T17" fmla="*/ 522 h 1227"/>
                  <a:gd name="T18" fmla="*/ 566 w 1996"/>
                  <a:gd name="T19" fmla="*/ 461 h 1227"/>
                  <a:gd name="T20" fmla="*/ 1450 w 1996"/>
                  <a:gd name="T21" fmla="*/ 461 h 1227"/>
                  <a:gd name="T22" fmla="*/ 1450 w 1996"/>
                  <a:gd name="T23" fmla="*/ 230 h 1227"/>
                  <a:gd name="T24" fmla="*/ 1279 w 1996"/>
                  <a:gd name="T25" fmla="*/ 60 h 1227"/>
                  <a:gd name="T26" fmla="*/ 737 w 1996"/>
                  <a:gd name="T27" fmla="*/ 60 h 1227"/>
                  <a:gd name="T28" fmla="*/ 566 w 1996"/>
                  <a:gd name="T29" fmla="*/ 230 h 1227"/>
                  <a:gd name="T30" fmla="*/ 566 w 1996"/>
                  <a:gd name="T31" fmla="*/ 461 h 1227"/>
                  <a:gd name="T32" fmla="*/ 998 w 1996"/>
                  <a:gd name="T33" fmla="*/ 1227 h 1227"/>
                  <a:gd name="T34" fmla="*/ 23 w 1996"/>
                  <a:gd name="T35" fmla="*/ 861 h 1227"/>
                  <a:gd name="T36" fmla="*/ 6 w 1996"/>
                  <a:gd name="T37" fmla="*/ 822 h 1227"/>
                  <a:gd name="T38" fmla="*/ 44 w 1996"/>
                  <a:gd name="T39" fmla="*/ 805 h 1227"/>
                  <a:gd name="T40" fmla="*/ 998 w 1996"/>
                  <a:gd name="T41" fmla="*/ 1162 h 1227"/>
                  <a:gd name="T42" fmla="*/ 1952 w 1996"/>
                  <a:gd name="T43" fmla="*/ 824 h 1227"/>
                  <a:gd name="T44" fmla="*/ 1990 w 1996"/>
                  <a:gd name="T45" fmla="*/ 843 h 1227"/>
                  <a:gd name="T46" fmla="*/ 1972 w 1996"/>
                  <a:gd name="T47" fmla="*/ 881 h 1227"/>
                  <a:gd name="T48" fmla="*/ 998 w 1996"/>
                  <a:gd name="T49" fmla="*/ 1227 h 1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996" h="1227">
                    <a:moveTo>
                      <a:pt x="1477" y="522"/>
                    </a:moveTo>
                    <a:lnTo>
                      <a:pt x="538" y="522"/>
                    </a:lnTo>
                    <a:cubicBezTo>
                      <a:pt x="520" y="522"/>
                      <a:pt x="506" y="507"/>
                      <a:pt x="506" y="489"/>
                    </a:cubicBezTo>
                    <a:lnTo>
                      <a:pt x="506" y="231"/>
                    </a:lnTo>
                    <a:cubicBezTo>
                      <a:pt x="506" y="103"/>
                      <a:pt x="609" y="0"/>
                      <a:pt x="737" y="0"/>
                    </a:cubicBezTo>
                    <a:lnTo>
                      <a:pt x="1279" y="0"/>
                    </a:lnTo>
                    <a:cubicBezTo>
                      <a:pt x="1406" y="0"/>
                      <a:pt x="1510" y="104"/>
                      <a:pt x="1510" y="231"/>
                    </a:cubicBezTo>
                    <a:lnTo>
                      <a:pt x="1510" y="489"/>
                    </a:lnTo>
                    <a:cubicBezTo>
                      <a:pt x="1510" y="507"/>
                      <a:pt x="1495" y="522"/>
                      <a:pt x="1477" y="522"/>
                    </a:cubicBezTo>
                    <a:close/>
                    <a:moveTo>
                      <a:pt x="566" y="461"/>
                    </a:moveTo>
                    <a:lnTo>
                      <a:pt x="1450" y="461"/>
                    </a:lnTo>
                    <a:lnTo>
                      <a:pt x="1450" y="230"/>
                    </a:lnTo>
                    <a:cubicBezTo>
                      <a:pt x="1450" y="136"/>
                      <a:pt x="1373" y="60"/>
                      <a:pt x="1279" y="60"/>
                    </a:cubicBezTo>
                    <a:lnTo>
                      <a:pt x="737" y="60"/>
                    </a:lnTo>
                    <a:cubicBezTo>
                      <a:pt x="643" y="60"/>
                      <a:pt x="566" y="136"/>
                      <a:pt x="566" y="230"/>
                    </a:cubicBezTo>
                    <a:lnTo>
                      <a:pt x="566" y="461"/>
                    </a:lnTo>
                    <a:close/>
                    <a:moveTo>
                      <a:pt x="998" y="1227"/>
                    </a:moveTo>
                    <a:lnTo>
                      <a:pt x="23" y="861"/>
                    </a:lnTo>
                    <a:cubicBezTo>
                      <a:pt x="8" y="855"/>
                      <a:pt x="0" y="838"/>
                      <a:pt x="6" y="822"/>
                    </a:cubicBezTo>
                    <a:cubicBezTo>
                      <a:pt x="12" y="807"/>
                      <a:pt x="29" y="799"/>
                      <a:pt x="44" y="805"/>
                    </a:cubicBezTo>
                    <a:lnTo>
                      <a:pt x="998" y="1162"/>
                    </a:lnTo>
                    <a:lnTo>
                      <a:pt x="1952" y="824"/>
                    </a:lnTo>
                    <a:cubicBezTo>
                      <a:pt x="1968" y="819"/>
                      <a:pt x="1985" y="827"/>
                      <a:pt x="1990" y="843"/>
                    </a:cubicBezTo>
                    <a:cubicBezTo>
                      <a:pt x="1996" y="859"/>
                      <a:pt x="1988" y="876"/>
                      <a:pt x="1972" y="881"/>
                    </a:cubicBezTo>
                    <a:lnTo>
                      <a:pt x="998" y="1227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3" name="PA-任意多边形 253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4032" y="1707"/>
                <a:ext cx="182" cy="114"/>
              </a:xfrm>
              <a:custGeom>
                <a:avLst/>
                <a:gdLst>
                  <a:gd name="T0" fmla="*/ 0 w 182"/>
                  <a:gd name="T1" fmla="*/ 83 h 114"/>
                  <a:gd name="T2" fmla="*/ 45 w 182"/>
                  <a:gd name="T3" fmla="*/ 31 h 114"/>
                  <a:gd name="T4" fmla="*/ 159 w 182"/>
                  <a:gd name="T5" fmla="*/ 0 h 114"/>
                  <a:gd name="T6" fmla="*/ 182 w 182"/>
                  <a:gd name="T7" fmla="*/ 76 h 114"/>
                  <a:gd name="T8" fmla="*/ 68 w 182"/>
                  <a:gd name="T9" fmla="*/ 114 h 114"/>
                  <a:gd name="T10" fmla="*/ 0 w 182"/>
                  <a:gd name="T11" fmla="*/ 83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2" h="114">
                    <a:moveTo>
                      <a:pt x="0" y="83"/>
                    </a:moveTo>
                    <a:lnTo>
                      <a:pt x="45" y="31"/>
                    </a:lnTo>
                    <a:lnTo>
                      <a:pt x="159" y="0"/>
                    </a:lnTo>
                    <a:lnTo>
                      <a:pt x="182" y="76"/>
                    </a:lnTo>
                    <a:lnTo>
                      <a:pt x="68" y="114"/>
                    </a:lnTo>
                    <a:lnTo>
                      <a:pt x="0" y="83"/>
                    </a:lnTo>
                    <a:close/>
                  </a:path>
                </a:pathLst>
              </a:custGeom>
              <a:solidFill>
                <a:srgbClr val="F793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4" name="PA-任意多边形 254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3902" y="1752"/>
                <a:ext cx="149" cy="101"/>
              </a:xfrm>
              <a:custGeom>
                <a:avLst/>
                <a:gdLst>
                  <a:gd name="T0" fmla="*/ 150 w 393"/>
                  <a:gd name="T1" fmla="*/ 267 h 267"/>
                  <a:gd name="T2" fmla="*/ 7 w 393"/>
                  <a:gd name="T3" fmla="*/ 187 h 267"/>
                  <a:gd name="T4" fmla="*/ 25 w 393"/>
                  <a:gd name="T5" fmla="*/ 109 h 267"/>
                  <a:gd name="T6" fmla="*/ 53 w 393"/>
                  <a:gd name="T7" fmla="*/ 104 h 267"/>
                  <a:gd name="T8" fmla="*/ 58 w 393"/>
                  <a:gd name="T9" fmla="*/ 132 h 267"/>
                  <a:gd name="T10" fmla="*/ 46 w 393"/>
                  <a:gd name="T11" fmla="*/ 178 h 267"/>
                  <a:gd name="T12" fmla="*/ 211 w 393"/>
                  <a:gd name="T13" fmla="*/ 220 h 267"/>
                  <a:gd name="T14" fmla="*/ 338 w 393"/>
                  <a:gd name="T15" fmla="*/ 106 h 267"/>
                  <a:gd name="T16" fmla="*/ 173 w 393"/>
                  <a:gd name="T17" fmla="*/ 64 h 267"/>
                  <a:gd name="T18" fmla="*/ 149 w 393"/>
                  <a:gd name="T19" fmla="*/ 49 h 267"/>
                  <a:gd name="T20" fmla="*/ 163 w 393"/>
                  <a:gd name="T21" fmla="*/ 25 h 267"/>
                  <a:gd name="T22" fmla="*/ 377 w 393"/>
                  <a:gd name="T23" fmla="*/ 96 h 267"/>
                  <a:gd name="T24" fmla="*/ 221 w 393"/>
                  <a:gd name="T25" fmla="*/ 259 h 267"/>
                  <a:gd name="T26" fmla="*/ 150 w 393"/>
                  <a:gd name="T27" fmla="*/ 267 h 2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93" h="267">
                    <a:moveTo>
                      <a:pt x="150" y="267"/>
                    </a:moveTo>
                    <a:cubicBezTo>
                      <a:pt x="77" y="267"/>
                      <a:pt x="19" y="237"/>
                      <a:pt x="7" y="187"/>
                    </a:cubicBezTo>
                    <a:cubicBezTo>
                      <a:pt x="0" y="161"/>
                      <a:pt x="7" y="134"/>
                      <a:pt x="25" y="109"/>
                    </a:cubicBezTo>
                    <a:cubicBezTo>
                      <a:pt x="32" y="100"/>
                      <a:pt x="44" y="97"/>
                      <a:pt x="53" y="104"/>
                    </a:cubicBezTo>
                    <a:cubicBezTo>
                      <a:pt x="62" y="110"/>
                      <a:pt x="65" y="123"/>
                      <a:pt x="58" y="132"/>
                    </a:cubicBezTo>
                    <a:cubicBezTo>
                      <a:pt x="50" y="143"/>
                      <a:pt x="41" y="160"/>
                      <a:pt x="46" y="178"/>
                    </a:cubicBezTo>
                    <a:cubicBezTo>
                      <a:pt x="56" y="220"/>
                      <a:pt x="132" y="239"/>
                      <a:pt x="211" y="220"/>
                    </a:cubicBezTo>
                    <a:cubicBezTo>
                      <a:pt x="290" y="200"/>
                      <a:pt x="349" y="148"/>
                      <a:pt x="338" y="106"/>
                    </a:cubicBezTo>
                    <a:cubicBezTo>
                      <a:pt x="328" y="64"/>
                      <a:pt x="252" y="45"/>
                      <a:pt x="173" y="64"/>
                    </a:cubicBezTo>
                    <a:cubicBezTo>
                      <a:pt x="162" y="66"/>
                      <a:pt x="151" y="60"/>
                      <a:pt x="149" y="49"/>
                    </a:cubicBezTo>
                    <a:cubicBezTo>
                      <a:pt x="146" y="38"/>
                      <a:pt x="153" y="28"/>
                      <a:pt x="163" y="25"/>
                    </a:cubicBezTo>
                    <a:cubicBezTo>
                      <a:pt x="267" y="0"/>
                      <a:pt x="361" y="31"/>
                      <a:pt x="377" y="96"/>
                    </a:cubicBezTo>
                    <a:cubicBezTo>
                      <a:pt x="393" y="162"/>
                      <a:pt x="325" y="233"/>
                      <a:pt x="221" y="259"/>
                    </a:cubicBezTo>
                    <a:cubicBezTo>
                      <a:pt x="196" y="265"/>
                      <a:pt x="173" y="267"/>
                      <a:pt x="150" y="267"/>
                    </a:cubicBezTo>
                  </a:path>
                </a:pathLst>
              </a:custGeom>
              <a:solidFill>
                <a:srgbClr val="777777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5" name="PA-任意多边形 255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3771" y="2105"/>
                <a:ext cx="504" cy="504"/>
              </a:xfrm>
              <a:custGeom>
                <a:avLst/>
                <a:gdLst>
                  <a:gd name="T0" fmla="*/ 1207 w 1337"/>
                  <a:gd name="T1" fmla="*/ 1039 h 1337"/>
                  <a:gd name="T2" fmla="*/ 1015 w 1337"/>
                  <a:gd name="T3" fmla="*/ 507 h 1337"/>
                  <a:gd name="T4" fmla="*/ 1286 w 1337"/>
                  <a:gd name="T5" fmla="*/ 236 h 1337"/>
                  <a:gd name="T6" fmla="*/ 1286 w 1337"/>
                  <a:gd name="T7" fmla="*/ 51 h 1337"/>
                  <a:gd name="T8" fmla="*/ 1101 w 1337"/>
                  <a:gd name="T9" fmla="*/ 51 h 1337"/>
                  <a:gd name="T10" fmla="*/ 830 w 1337"/>
                  <a:gd name="T11" fmla="*/ 322 h 1337"/>
                  <a:gd name="T12" fmla="*/ 298 w 1337"/>
                  <a:gd name="T13" fmla="*/ 130 h 1337"/>
                  <a:gd name="T14" fmla="*/ 167 w 1337"/>
                  <a:gd name="T15" fmla="*/ 212 h 1337"/>
                  <a:gd name="T16" fmla="*/ 213 w 1337"/>
                  <a:gd name="T17" fmla="*/ 364 h 1337"/>
                  <a:gd name="T18" fmla="*/ 527 w 1337"/>
                  <a:gd name="T19" fmla="*/ 626 h 1337"/>
                  <a:gd name="T20" fmla="*/ 294 w 1337"/>
                  <a:gd name="T21" fmla="*/ 859 h 1337"/>
                  <a:gd name="T22" fmla="*/ 85 w 1337"/>
                  <a:gd name="T23" fmla="*/ 805 h 1337"/>
                  <a:gd name="T24" fmla="*/ 18 w 1337"/>
                  <a:gd name="T25" fmla="*/ 844 h 1337"/>
                  <a:gd name="T26" fmla="*/ 36 w 1337"/>
                  <a:gd name="T27" fmla="*/ 918 h 1337"/>
                  <a:gd name="T28" fmla="*/ 256 w 1337"/>
                  <a:gd name="T29" fmla="*/ 1082 h 1337"/>
                  <a:gd name="T30" fmla="*/ 419 w 1337"/>
                  <a:gd name="T31" fmla="*/ 1302 h 1337"/>
                  <a:gd name="T32" fmla="*/ 494 w 1337"/>
                  <a:gd name="T33" fmla="*/ 1320 h 1337"/>
                  <a:gd name="T34" fmla="*/ 533 w 1337"/>
                  <a:gd name="T35" fmla="*/ 1252 h 1337"/>
                  <a:gd name="T36" fmla="*/ 478 w 1337"/>
                  <a:gd name="T37" fmla="*/ 1043 h 1337"/>
                  <a:gd name="T38" fmla="*/ 711 w 1337"/>
                  <a:gd name="T39" fmla="*/ 810 h 1337"/>
                  <a:gd name="T40" fmla="*/ 973 w 1337"/>
                  <a:gd name="T41" fmla="*/ 1124 h 1337"/>
                  <a:gd name="T42" fmla="*/ 1126 w 1337"/>
                  <a:gd name="T43" fmla="*/ 1170 h 1337"/>
                  <a:gd name="T44" fmla="*/ 1207 w 1337"/>
                  <a:gd name="T45" fmla="*/ 1039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7" h="1337">
                    <a:moveTo>
                      <a:pt x="1207" y="1039"/>
                    </a:moveTo>
                    <a:lnTo>
                      <a:pt x="1015" y="507"/>
                    </a:lnTo>
                    <a:lnTo>
                      <a:pt x="1286" y="236"/>
                    </a:lnTo>
                    <a:cubicBezTo>
                      <a:pt x="1337" y="185"/>
                      <a:pt x="1337" y="102"/>
                      <a:pt x="1286" y="51"/>
                    </a:cubicBezTo>
                    <a:cubicBezTo>
                      <a:pt x="1235" y="0"/>
                      <a:pt x="1152" y="0"/>
                      <a:pt x="1101" y="51"/>
                    </a:cubicBezTo>
                    <a:lnTo>
                      <a:pt x="830" y="322"/>
                    </a:lnTo>
                    <a:lnTo>
                      <a:pt x="298" y="130"/>
                    </a:lnTo>
                    <a:cubicBezTo>
                      <a:pt x="298" y="130"/>
                      <a:pt x="206" y="123"/>
                      <a:pt x="167" y="212"/>
                    </a:cubicBezTo>
                    <a:cubicBezTo>
                      <a:pt x="128" y="300"/>
                      <a:pt x="213" y="364"/>
                      <a:pt x="213" y="364"/>
                    </a:cubicBezTo>
                    <a:lnTo>
                      <a:pt x="527" y="626"/>
                    </a:lnTo>
                    <a:lnTo>
                      <a:pt x="294" y="859"/>
                    </a:lnTo>
                    <a:lnTo>
                      <a:pt x="85" y="805"/>
                    </a:lnTo>
                    <a:cubicBezTo>
                      <a:pt x="85" y="805"/>
                      <a:pt x="36" y="805"/>
                      <a:pt x="18" y="844"/>
                    </a:cubicBezTo>
                    <a:cubicBezTo>
                      <a:pt x="0" y="883"/>
                      <a:pt x="14" y="897"/>
                      <a:pt x="36" y="918"/>
                    </a:cubicBezTo>
                    <a:cubicBezTo>
                      <a:pt x="57" y="940"/>
                      <a:pt x="256" y="1082"/>
                      <a:pt x="256" y="1082"/>
                    </a:cubicBezTo>
                    <a:cubicBezTo>
                      <a:pt x="256" y="1082"/>
                      <a:pt x="398" y="1281"/>
                      <a:pt x="419" y="1302"/>
                    </a:cubicBezTo>
                    <a:cubicBezTo>
                      <a:pt x="440" y="1323"/>
                      <a:pt x="455" y="1337"/>
                      <a:pt x="494" y="1320"/>
                    </a:cubicBezTo>
                    <a:cubicBezTo>
                      <a:pt x="533" y="1302"/>
                      <a:pt x="533" y="1252"/>
                      <a:pt x="533" y="1252"/>
                    </a:cubicBezTo>
                    <a:lnTo>
                      <a:pt x="478" y="1043"/>
                    </a:lnTo>
                    <a:lnTo>
                      <a:pt x="711" y="810"/>
                    </a:lnTo>
                    <a:lnTo>
                      <a:pt x="973" y="1124"/>
                    </a:lnTo>
                    <a:cubicBezTo>
                      <a:pt x="973" y="1124"/>
                      <a:pt x="1037" y="1209"/>
                      <a:pt x="1126" y="1170"/>
                    </a:cubicBezTo>
                    <a:cubicBezTo>
                      <a:pt x="1214" y="1131"/>
                      <a:pt x="1207" y="1039"/>
                      <a:pt x="1207" y="1039"/>
                    </a:cubicBezTo>
                    <a:close/>
                  </a:path>
                </a:pathLst>
              </a:custGeom>
              <a:solidFill>
                <a:srgbClr val="F4F4F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96" name="PA-任意多边形 256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3793" y="2112"/>
                <a:ext cx="505" cy="505"/>
              </a:xfrm>
              <a:custGeom>
                <a:avLst/>
                <a:gdLst>
                  <a:gd name="T0" fmla="*/ 1208 w 1337"/>
                  <a:gd name="T1" fmla="*/ 1038 h 1336"/>
                  <a:gd name="T2" fmla="*/ 1015 w 1337"/>
                  <a:gd name="T3" fmla="*/ 506 h 1336"/>
                  <a:gd name="T4" fmla="*/ 1286 w 1337"/>
                  <a:gd name="T5" fmla="*/ 235 h 1336"/>
                  <a:gd name="T6" fmla="*/ 1286 w 1337"/>
                  <a:gd name="T7" fmla="*/ 50 h 1336"/>
                  <a:gd name="T8" fmla="*/ 1102 w 1337"/>
                  <a:gd name="T9" fmla="*/ 50 h 1336"/>
                  <a:gd name="T10" fmla="*/ 830 w 1337"/>
                  <a:gd name="T11" fmla="*/ 321 h 1336"/>
                  <a:gd name="T12" fmla="*/ 299 w 1337"/>
                  <a:gd name="T13" fmla="*/ 129 h 1336"/>
                  <a:gd name="T14" fmla="*/ 167 w 1337"/>
                  <a:gd name="T15" fmla="*/ 211 h 1336"/>
                  <a:gd name="T16" fmla="*/ 214 w 1337"/>
                  <a:gd name="T17" fmla="*/ 363 h 1336"/>
                  <a:gd name="T18" fmla="*/ 527 w 1337"/>
                  <a:gd name="T19" fmla="*/ 625 h 1336"/>
                  <a:gd name="T20" fmla="*/ 294 w 1337"/>
                  <a:gd name="T21" fmla="*/ 858 h 1336"/>
                  <a:gd name="T22" fmla="*/ 85 w 1337"/>
                  <a:gd name="T23" fmla="*/ 804 h 1336"/>
                  <a:gd name="T24" fmla="*/ 18 w 1337"/>
                  <a:gd name="T25" fmla="*/ 843 h 1336"/>
                  <a:gd name="T26" fmla="*/ 36 w 1337"/>
                  <a:gd name="T27" fmla="*/ 917 h 1336"/>
                  <a:gd name="T28" fmla="*/ 256 w 1337"/>
                  <a:gd name="T29" fmla="*/ 1081 h 1336"/>
                  <a:gd name="T30" fmla="*/ 419 w 1337"/>
                  <a:gd name="T31" fmla="*/ 1301 h 1336"/>
                  <a:gd name="T32" fmla="*/ 494 w 1337"/>
                  <a:gd name="T33" fmla="*/ 1319 h 1336"/>
                  <a:gd name="T34" fmla="*/ 533 w 1337"/>
                  <a:gd name="T35" fmla="*/ 1251 h 1336"/>
                  <a:gd name="T36" fmla="*/ 479 w 1337"/>
                  <a:gd name="T37" fmla="*/ 1043 h 1336"/>
                  <a:gd name="T38" fmla="*/ 712 w 1337"/>
                  <a:gd name="T39" fmla="*/ 810 h 1336"/>
                  <a:gd name="T40" fmla="*/ 973 w 1337"/>
                  <a:gd name="T41" fmla="*/ 1123 h 1336"/>
                  <a:gd name="T42" fmla="*/ 1126 w 1337"/>
                  <a:gd name="T43" fmla="*/ 1170 h 1336"/>
                  <a:gd name="T44" fmla="*/ 1208 w 1337"/>
                  <a:gd name="T45" fmla="*/ 1038 h 1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37" h="1336">
                    <a:moveTo>
                      <a:pt x="1208" y="1038"/>
                    </a:moveTo>
                    <a:lnTo>
                      <a:pt x="1015" y="506"/>
                    </a:lnTo>
                    <a:lnTo>
                      <a:pt x="1286" y="235"/>
                    </a:lnTo>
                    <a:cubicBezTo>
                      <a:pt x="1337" y="184"/>
                      <a:pt x="1337" y="101"/>
                      <a:pt x="1286" y="50"/>
                    </a:cubicBezTo>
                    <a:cubicBezTo>
                      <a:pt x="1236" y="0"/>
                      <a:pt x="1153" y="0"/>
                      <a:pt x="1102" y="50"/>
                    </a:cubicBezTo>
                    <a:lnTo>
                      <a:pt x="830" y="321"/>
                    </a:lnTo>
                    <a:lnTo>
                      <a:pt x="299" y="129"/>
                    </a:lnTo>
                    <a:cubicBezTo>
                      <a:pt x="299" y="129"/>
                      <a:pt x="206" y="122"/>
                      <a:pt x="167" y="211"/>
                    </a:cubicBezTo>
                    <a:cubicBezTo>
                      <a:pt x="128" y="299"/>
                      <a:pt x="214" y="363"/>
                      <a:pt x="214" y="363"/>
                    </a:cubicBezTo>
                    <a:lnTo>
                      <a:pt x="527" y="625"/>
                    </a:lnTo>
                    <a:lnTo>
                      <a:pt x="294" y="858"/>
                    </a:lnTo>
                    <a:lnTo>
                      <a:pt x="85" y="804"/>
                    </a:lnTo>
                    <a:cubicBezTo>
                      <a:pt x="85" y="804"/>
                      <a:pt x="36" y="804"/>
                      <a:pt x="18" y="843"/>
                    </a:cubicBezTo>
                    <a:cubicBezTo>
                      <a:pt x="0" y="882"/>
                      <a:pt x="14" y="896"/>
                      <a:pt x="36" y="917"/>
                    </a:cubicBezTo>
                    <a:cubicBezTo>
                      <a:pt x="57" y="939"/>
                      <a:pt x="256" y="1081"/>
                      <a:pt x="256" y="1081"/>
                    </a:cubicBezTo>
                    <a:cubicBezTo>
                      <a:pt x="256" y="1081"/>
                      <a:pt x="398" y="1280"/>
                      <a:pt x="419" y="1301"/>
                    </a:cubicBezTo>
                    <a:cubicBezTo>
                      <a:pt x="440" y="1322"/>
                      <a:pt x="455" y="1336"/>
                      <a:pt x="494" y="1319"/>
                    </a:cubicBezTo>
                    <a:cubicBezTo>
                      <a:pt x="533" y="1301"/>
                      <a:pt x="533" y="1251"/>
                      <a:pt x="533" y="1251"/>
                    </a:cubicBezTo>
                    <a:lnTo>
                      <a:pt x="479" y="1043"/>
                    </a:lnTo>
                    <a:lnTo>
                      <a:pt x="712" y="810"/>
                    </a:lnTo>
                    <a:lnTo>
                      <a:pt x="973" y="1123"/>
                    </a:lnTo>
                    <a:cubicBezTo>
                      <a:pt x="973" y="1123"/>
                      <a:pt x="1037" y="1209"/>
                      <a:pt x="1126" y="1170"/>
                    </a:cubicBezTo>
                    <a:cubicBezTo>
                      <a:pt x="1214" y="1130"/>
                      <a:pt x="1208" y="1038"/>
                      <a:pt x="1208" y="1038"/>
                    </a:cubicBezTo>
                    <a:close/>
                  </a:path>
                </a:pathLst>
              </a:custGeom>
              <a:solidFill>
                <a:srgbClr val="F7931E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132" name="组合 131"/>
          <p:cNvGrpSpPr/>
          <p:nvPr/>
        </p:nvGrpSpPr>
        <p:grpSpPr>
          <a:xfrm>
            <a:off x="3507353" y="4814276"/>
            <a:ext cx="959342" cy="607596"/>
            <a:chOff x="3689218" y="4814276"/>
            <a:chExt cx="959342" cy="607596"/>
          </a:xfrm>
        </p:grpSpPr>
        <p:grpSp>
          <p:nvGrpSpPr>
            <p:cNvPr id="133" name="PA-887-887014-Office worker-352051"/>
            <p:cNvGrpSpPr/>
            <p:nvPr>
              <p:custDataLst>
                <p:tags r:id="rId94"/>
              </p:custDataLst>
            </p:nvPr>
          </p:nvGrpSpPr>
          <p:grpSpPr>
            <a:xfrm>
              <a:off x="4040964" y="4814276"/>
              <a:ext cx="607596" cy="607596"/>
              <a:chOff x="13715206" y="5237998"/>
              <a:chExt cx="1524000" cy="1524000"/>
            </a:xfrm>
          </p:grpSpPr>
          <p:sp>
            <p:nvSpPr>
              <p:cNvPr id="145" name="PA-任意多边形: 形状 1010"/>
              <p:cNvSpPr/>
              <p:nvPr>
                <p:custDataLst>
                  <p:tags r:id="rId95"/>
                </p:custDataLst>
              </p:nvPr>
            </p:nvSpPr>
            <p:spPr>
              <a:xfrm>
                <a:off x="14553287" y="5263398"/>
                <a:ext cx="660400" cy="406400"/>
              </a:xfrm>
              <a:custGeom>
                <a:avLst/>
                <a:gdLst>
                  <a:gd name="connsiteX0" fmla="*/ 610513 w 660400"/>
                  <a:gd name="connsiteY0" fmla="*/ 407194 h 406400"/>
                  <a:gd name="connsiteX1" fmla="*/ 51713 w 660400"/>
                  <a:gd name="connsiteY1" fmla="*/ 407194 h 406400"/>
                  <a:gd name="connsiteX2" fmla="*/ 913 w 660400"/>
                  <a:gd name="connsiteY2" fmla="*/ 351314 h 406400"/>
                  <a:gd name="connsiteX3" fmla="*/ 913 w 660400"/>
                  <a:gd name="connsiteY3" fmla="*/ 53702 h 406400"/>
                  <a:gd name="connsiteX4" fmla="*/ 46455 w 660400"/>
                  <a:gd name="connsiteY4" fmla="*/ 794 h 406400"/>
                  <a:gd name="connsiteX5" fmla="*/ 615771 w 660400"/>
                  <a:gd name="connsiteY5" fmla="*/ 794 h 406400"/>
                  <a:gd name="connsiteX6" fmla="*/ 661313 w 660400"/>
                  <a:gd name="connsiteY6" fmla="*/ 53702 h 406400"/>
                  <a:gd name="connsiteX7" fmla="*/ 661313 w 660400"/>
                  <a:gd name="connsiteY7" fmla="*/ 351314 h 406400"/>
                  <a:gd name="connsiteX8" fmla="*/ 610513 w 660400"/>
                  <a:gd name="connsiteY8" fmla="*/ 407194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0400" h="406400">
                    <a:moveTo>
                      <a:pt x="610513" y="407194"/>
                    </a:moveTo>
                    <a:lnTo>
                      <a:pt x="51713" y="407194"/>
                    </a:lnTo>
                    <a:cubicBezTo>
                      <a:pt x="22284" y="405727"/>
                      <a:pt x="-423" y="380749"/>
                      <a:pt x="913" y="351314"/>
                    </a:cubicBezTo>
                    <a:lnTo>
                      <a:pt x="913" y="53702"/>
                    </a:lnTo>
                    <a:cubicBezTo>
                      <a:pt x="-957" y="26572"/>
                      <a:pt x="19347" y="2985"/>
                      <a:pt x="46455" y="794"/>
                    </a:cubicBezTo>
                    <a:lnTo>
                      <a:pt x="615771" y="794"/>
                    </a:lnTo>
                    <a:cubicBezTo>
                      <a:pt x="642879" y="2985"/>
                      <a:pt x="663183" y="26572"/>
                      <a:pt x="661313" y="53702"/>
                    </a:cubicBezTo>
                    <a:lnTo>
                      <a:pt x="661313" y="351314"/>
                    </a:lnTo>
                    <a:cubicBezTo>
                      <a:pt x="662650" y="380749"/>
                      <a:pt x="639942" y="405727"/>
                      <a:pt x="610513" y="407194"/>
                    </a:cubicBezTo>
                    <a:close/>
                  </a:path>
                </a:pathLst>
              </a:custGeom>
              <a:solidFill>
                <a:srgbClr val="CFDFE8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6" name="PA-任意多边形: 形状 1011"/>
              <p:cNvSpPr/>
              <p:nvPr>
                <p:custDataLst>
                  <p:tags r:id="rId96"/>
                </p:custDataLst>
              </p:nvPr>
            </p:nvSpPr>
            <p:spPr>
              <a:xfrm>
                <a:off x="13740606" y="5822198"/>
                <a:ext cx="1473200" cy="101600"/>
              </a:xfrm>
              <a:custGeom>
                <a:avLst/>
                <a:gdLst>
                  <a:gd name="connsiteX0" fmla="*/ 794 w 1473200"/>
                  <a:gd name="connsiteY0" fmla="*/ 794 h 101600"/>
                  <a:gd name="connsiteX1" fmla="*/ 1473994 w 1473200"/>
                  <a:gd name="connsiteY1" fmla="*/ 794 h 101600"/>
                  <a:gd name="connsiteX2" fmla="*/ 1473994 w 1473200"/>
                  <a:gd name="connsiteY2" fmla="*/ 102394 h 101600"/>
                  <a:gd name="connsiteX3" fmla="*/ 794 w 1473200"/>
                  <a:gd name="connsiteY3" fmla="*/ 102394 h 101600"/>
                  <a:gd name="connsiteX4" fmla="*/ 794 w 1473200"/>
                  <a:gd name="connsiteY4" fmla="*/ 794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200" h="101600">
                    <a:moveTo>
                      <a:pt x="794" y="794"/>
                    </a:moveTo>
                    <a:lnTo>
                      <a:pt x="1473994" y="794"/>
                    </a:lnTo>
                    <a:lnTo>
                      <a:pt x="1473994" y="102394"/>
                    </a:lnTo>
                    <a:lnTo>
                      <a:pt x="794" y="1023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FDBD4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7" name="PA-任意多边形: 形状 1012"/>
              <p:cNvSpPr/>
              <p:nvPr>
                <p:custDataLst>
                  <p:tags r:id="rId97"/>
                </p:custDataLst>
              </p:nvPr>
            </p:nvSpPr>
            <p:spPr>
              <a:xfrm>
                <a:off x="13789819" y="5922210"/>
                <a:ext cx="104775" cy="815975"/>
              </a:xfrm>
              <a:custGeom>
                <a:avLst/>
                <a:gdLst>
                  <a:gd name="connsiteX0" fmla="*/ 2381 w 104775"/>
                  <a:gd name="connsiteY0" fmla="*/ 2381 h 815975"/>
                  <a:gd name="connsiteX1" fmla="*/ 103981 w 104775"/>
                  <a:gd name="connsiteY1" fmla="*/ 2381 h 815975"/>
                  <a:gd name="connsiteX2" fmla="*/ 103981 w 104775"/>
                  <a:gd name="connsiteY2" fmla="*/ 815181 h 815975"/>
                  <a:gd name="connsiteX3" fmla="*/ 2381 w 104775"/>
                  <a:gd name="connsiteY3" fmla="*/ 815181 h 815975"/>
                  <a:gd name="connsiteX4" fmla="*/ 2381 w 104775"/>
                  <a:gd name="connsiteY4" fmla="*/ 2381 h 81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815975">
                    <a:moveTo>
                      <a:pt x="2381" y="2381"/>
                    </a:moveTo>
                    <a:lnTo>
                      <a:pt x="103981" y="2381"/>
                    </a:lnTo>
                    <a:lnTo>
                      <a:pt x="103981" y="815181"/>
                    </a:lnTo>
                    <a:lnTo>
                      <a:pt x="2381" y="815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FFD7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8" name="PA-任意多边形: 形状 1013"/>
              <p:cNvSpPr/>
              <p:nvPr>
                <p:custDataLst>
                  <p:tags r:id="rId98"/>
                </p:custDataLst>
              </p:nvPr>
            </p:nvSpPr>
            <p:spPr>
              <a:xfrm>
                <a:off x="14653419" y="5922210"/>
                <a:ext cx="511175" cy="815975"/>
              </a:xfrm>
              <a:custGeom>
                <a:avLst/>
                <a:gdLst>
                  <a:gd name="connsiteX0" fmla="*/ 2381 w 511175"/>
                  <a:gd name="connsiteY0" fmla="*/ 2381 h 815975"/>
                  <a:gd name="connsiteX1" fmla="*/ 510381 w 511175"/>
                  <a:gd name="connsiteY1" fmla="*/ 2381 h 815975"/>
                  <a:gd name="connsiteX2" fmla="*/ 510381 w 511175"/>
                  <a:gd name="connsiteY2" fmla="*/ 815181 h 815975"/>
                  <a:gd name="connsiteX3" fmla="*/ 2381 w 511175"/>
                  <a:gd name="connsiteY3" fmla="*/ 815181 h 815975"/>
                  <a:gd name="connsiteX4" fmla="*/ 2381 w 511175"/>
                  <a:gd name="connsiteY4" fmla="*/ 2381 h 81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175" h="815975">
                    <a:moveTo>
                      <a:pt x="2381" y="2381"/>
                    </a:moveTo>
                    <a:lnTo>
                      <a:pt x="510381" y="2381"/>
                    </a:lnTo>
                    <a:lnTo>
                      <a:pt x="510381" y="815181"/>
                    </a:lnTo>
                    <a:lnTo>
                      <a:pt x="2381" y="815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FFD7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49" name="PA-任意多边形: 形状 1014"/>
              <p:cNvSpPr/>
              <p:nvPr>
                <p:custDataLst>
                  <p:tags r:id="rId99"/>
                </p:custDataLst>
              </p:nvPr>
            </p:nvSpPr>
            <p:spPr>
              <a:xfrm>
                <a:off x="13893006" y="5923798"/>
                <a:ext cx="762000" cy="812800"/>
              </a:xfrm>
              <a:custGeom>
                <a:avLst/>
                <a:gdLst>
                  <a:gd name="connsiteX0" fmla="*/ 794 w 762000"/>
                  <a:gd name="connsiteY0" fmla="*/ 794 h 812800"/>
                  <a:gd name="connsiteX1" fmla="*/ 762794 w 762000"/>
                  <a:gd name="connsiteY1" fmla="*/ 794 h 812800"/>
                  <a:gd name="connsiteX2" fmla="*/ 762794 w 762000"/>
                  <a:gd name="connsiteY2" fmla="*/ 813594 h 812800"/>
                  <a:gd name="connsiteX3" fmla="*/ 794 w 762000"/>
                  <a:gd name="connsiteY3" fmla="*/ 813594 h 812800"/>
                  <a:gd name="connsiteX4" fmla="*/ 794 w 762000"/>
                  <a:gd name="connsiteY4" fmla="*/ 794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0" h="812800">
                    <a:moveTo>
                      <a:pt x="794" y="794"/>
                    </a:moveTo>
                    <a:lnTo>
                      <a:pt x="762794" y="794"/>
                    </a:lnTo>
                    <a:lnTo>
                      <a:pt x="762794" y="813594"/>
                    </a:lnTo>
                    <a:lnTo>
                      <a:pt x="794" y="8135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D3843D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0" name="PA-任意多边形: 形状 1015"/>
              <p:cNvSpPr/>
              <p:nvPr>
                <p:custDataLst>
                  <p:tags r:id="rId100"/>
                </p:custDataLst>
              </p:nvPr>
            </p:nvSpPr>
            <p:spPr>
              <a:xfrm>
                <a:off x="14121606" y="5314198"/>
                <a:ext cx="304800" cy="304800"/>
              </a:xfrm>
              <a:custGeom>
                <a:avLst/>
                <a:gdLst>
                  <a:gd name="connsiteX0" fmla="*/ 305594 w 304800"/>
                  <a:gd name="connsiteY0" fmla="*/ 153194 h 304800"/>
                  <a:gd name="connsiteX1" fmla="*/ 153194 w 304800"/>
                  <a:gd name="connsiteY1" fmla="*/ 305594 h 304800"/>
                  <a:gd name="connsiteX2" fmla="*/ 794 w 304800"/>
                  <a:gd name="connsiteY2" fmla="*/ 153194 h 304800"/>
                  <a:gd name="connsiteX3" fmla="*/ 153194 w 304800"/>
                  <a:gd name="connsiteY3" fmla="*/ 794 h 304800"/>
                  <a:gd name="connsiteX4" fmla="*/ 305594 w 304800"/>
                  <a:gd name="connsiteY4" fmla="*/ 15319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304800">
                    <a:moveTo>
                      <a:pt x="305594" y="153194"/>
                    </a:moveTo>
                    <a:cubicBezTo>
                      <a:pt x="305594" y="237362"/>
                      <a:pt x="237362" y="305594"/>
                      <a:pt x="153194" y="305594"/>
                    </a:cubicBezTo>
                    <a:cubicBezTo>
                      <a:pt x="69026" y="305594"/>
                      <a:pt x="794" y="237362"/>
                      <a:pt x="794" y="153194"/>
                    </a:cubicBezTo>
                    <a:cubicBezTo>
                      <a:pt x="794" y="69026"/>
                      <a:pt x="69026" y="794"/>
                      <a:pt x="153194" y="794"/>
                    </a:cubicBezTo>
                    <a:cubicBezTo>
                      <a:pt x="237362" y="794"/>
                      <a:pt x="305594" y="69026"/>
                      <a:pt x="305594" y="153194"/>
                    </a:cubicBezTo>
                    <a:close/>
                  </a:path>
                </a:pathLst>
              </a:custGeom>
              <a:solidFill>
                <a:srgbClr val="FFD782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1" name="PA-任意多边形: 形状 1016"/>
              <p:cNvSpPr/>
              <p:nvPr>
                <p:custDataLst>
                  <p:tags r:id="rId101"/>
                </p:custDataLst>
              </p:nvPr>
            </p:nvSpPr>
            <p:spPr>
              <a:xfrm>
                <a:off x="13994606" y="5644398"/>
                <a:ext cx="558800" cy="177800"/>
              </a:xfrm>
              <a:custGeom>
                <a:avLst/>
                <a:gdLst>
                  <a:gd name="connsiteX0" fmla="*/ 794 w 558800"/>
                  <a:gd name="connsiteY0" fmla="*/ 178594 h 177800"/>
                  <a:gd name="connsiteX1" fmla="*/ 233636 w 558800"/>
                  <a:gd name="connsiteY1" fmla="*/ 794 h 177800"/>
                  <a:gd name="connsiteX2" fmla="*/ 326752 w 558800"/>
                  <a:gd name="connsiteY2" fmla="*/ 794 h 177800"/>
                  <a:gd name="connsiteX3" fmla="*/ 559594 w 558800"/>
                  <a:gd name="connsiteY3" fmla="*/ 178594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800" h="177800">
                    <a:moveTo>
                      <a:pt x="794" y="178594"/>
                    </a:moveTo>
                    <a:cubicBezTo>
                      <a:pt x="794" y="38310"/>
                      <a:pt x="104934" y="794"/>
                      <a:pt x="233636" y="794"/>
                    </a:cubicBezTo>
                    <a:lnTo>
                      <a:pt x="326752" y="794"/>
                    </a:lnTo>
                    <a:cubicBezTo>
                      <a:pt x="455454" y="794"/>
                      <a:pt x="559594" y="38310"/>
                      <a:pt x="559594" y="178594"/>
                    </a:cubicBezTo>
                  </a:path>
                </a:pathLst>
              </a:custGeom>
              <a:solidFill>
                <a:srgbClr val="2D75BB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2" name="PA-任意多边形: 形状 1017"/>
              <p:cNvSpPr/>
              <p:nvPr>
                <p:custDataLst>
                  <p:tags r:id="rId102"/>
                </p:custDataLst>
              </p:nvPr>
            </p:nvSpPr>
            <p:spPr>
              <a:xfrm>
                <a:off x="14807406" y="5466598"/>
                <a:ext cx="152400" cy="355600"/>
              </a:xfrm>
              <a:custGeom>
                <a:avLst/>
                <a:gdLst>
                  <a:gd name="connsiteX0" fmla="*/ 794 w 152400"/>
                  <a:gd name="connsiteY0" fmla="*/ 794 h 355600"/>
                  <a:gd name="connsiteX1" fmla="*/ 153194 w 152400"/>
                  <a:gd name="connsiteY1" fmla="*/ 794 h 355600"/>
                  <a:gd name="connsiteX2" fmla="*/ 153194 w 152400"/>
                  <a:gd name="connsiteY2" fmla="*/ 356394 h 355600"/>
                  <a:gd name="connsiteX3" fmla="*/ 794 w 152400"/>
                  <a:gd name="connsiteY3" fmla="*/ 356394 h 355600"/>
                  <a:gd name="connsiteX4" fmla="*/ 794 w 152400"/>
                  <a:gd name="connsiteY4" fmla="*/ 794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355600">
                    <a:moveTo>
                      <a:pt x="794" y="794"/>
                    </a:moveTo>
                    <a:lnTo>
                      <a:pt x="153194" y="794"/>
                    </a:lnTo>
                    <a:lnTo>
                      <a:pt x="153194" y="356394"/>
                    </a:lnTo>
                    <a:lnTo>
                      <a:pt x="794" y="3563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7D8D9C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3" name="PA-任意多边形: 形状 1018"/>
              <p:cNvSpPr/>
              <p:nvPr>
                <p:custDataLst>
                  <p:tags r:id="rId103"/>
                </p:custDataLst>
              </p:nvPr>
            </p:nvSpPr>
            <p:spPr>
              <a:xfrm>
                <a:off x="15034419" y="5998410"/>
                <a:ext cx="130175" cy="53975"/>
              </a:xfrm>
              <a:custGeom>
                <a:avLst/>
                <a:gdLst>
                  <a:gd name="connsiteX0" fmla="*/ 2381 w 130175"/>
                  <a:gd name="connsiteY0" fmla="*/ 2381 h 53975"/>
                  <a:gd name="connsiteX1" fmla="*/ 129381 w 130175"/>
                  <a:gd name="connsiteY1" fmla="*/ 2381 h 53975"/>
                  <a:gd name="connsiteX2" fmla="*/ 129381 w 130175"/>
                  <a:gd name="connsiteY2" fmla="*/ 53181 h 53975"/>
                  <a:gd name="connsiteX3" fmla="*/ 2381 w 130175"/>
                  <a:gd name="connsiteY3" fmla="*/ 53181 h 53975"/>
                  <a:gd name="connsiteX4" fmla="*/ 2381 w 130175"/>
                  <a:gd name="connsiteY4" fmla="*/ 2381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75" h="53975">
                    <a:moveTo>
                      <a:pt x="2381" y="2381"/>
                    </a:moveTo>
                    <a:lnTo>
                      <a:pt x="129381" y="2381"/>
                    </a:lnTo>
                    <a:lnTo>
                      <a:pt x="129381" y="53181"/>
                    </a:lnTo>
                    <a:lnTo>
                      <a:pt x="2381" y="53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D38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4" name="PA-任意多边形: 形状 1019"/>
              <p:cNvSpPr/>
              <p:nvPr>
                <p:custDataLst>
                  <p:tags r:id="rId104"/>
                </p:custDataLst>
              </p:nvPr>
            </p:nvSpPr>
            <p:spPr>
              <a:xfrm>
                <a:off x="14932819" y="5998410"/>
                <a:ext cx="53975" cy="53975"/>
              </a:xfrm>
              <a:custGeom>
                <a:avLst/>
                <a:gdLst>
                  <a:gd name="connsiteX0" fmla="*/ 2381 w 53975"/>
                  <a:gd name="connsiteY0" fmla="*/ 2381 h 53975"/>
                  <a:gd name="connsiteX1" fmla="*/ 53181 w 53975"/>
                  <a:gd name="connsiteY1" fmla="*/ 2381 h 53975"/>
                  <a:gd name="connsiteX2" fmla="*/ 53181 w 53975"/>
                  <a:gd name="connsiteY2" fmla="*/ 53181 h 53975"/>
                  <a:gd name="connsiteX3" fmla="*/ 2381 w 53975"/>
                  <a:gd name="connsiteY3" fmla="*/ 53181 h 53975"/>
                  <a:gd name="connsiteX4" fmla="*/ 2381 w 53975"/>
                  <a:gd name="connsiteY4" fmla="*/ 2381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" h="53975">
                    <a:moveTo>
                      <a:pt x="2381" y="2381"/>
                    </a:moveTo>
                    <a:lnTo>
                      <a:pt x="53181" y="2381"/>
                    </a:lnTo>
                    <a:lnTo>
                      <a:pt x="53181" y="53181"/>
                    </a:lnTo>
                    <a:lnTo>
                      <a:pt x="2381" y="53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D38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5" name="PA-任意多边形: 形状 1020"/>
              <p:cNvSpPr/>
              <p:nvPr>
                <p:custDataLst>
                  <p:tags r:id="rId105"/>
                </p:custDataLst>
              </p:nvPr>
            </p:nvSpPr>
            <p:spPr>
              <a:xfrm>
                <a:off x="14858206" y="5339598"/>
                <a:ext cx="50800" cy="50800"/>
              </a:xfrm>
              <a:custGeom>
                <a:avLst/>
                <a:gdLst>
                  <a:gd name="connsiteX0" fmla="*/ 794 w 50800"/>
                  <a:gd name="connsiteY0" fmla="*/ 794 h 50800"/>
                  <a:gd name="connsiteX1" fmla="*/ 51594 w 50800"/>
                  <a:gd name="connsiteY1" fmla="*/ 794 h 50800"/>
                  <a:gd name="connsiteX2" fmla="*/ 51594 w 50800"/>
                  <a:gd name="connsiteY2" fmla="*/ 51594 h 50800"/>
                  <a:gd name="connsiteX3" fmla="*/ 794 w 50800"/>
                  <a:gd name="connsiteY3" fmla="*/ 51594 h 50800"/>
                  <a:gd name="connsiteX4" fmla="*/ 794 w 50800"/>
                  <a:gd name="connsiteY4" fmla="*/ 79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" h="50800">
                    <a:moveTo>
                      <a:pt x="794" y="794"/>
                    </a:moveTo>
                    <a:lnTo>
                      <a:pt x="51594" y="794"/>
                    </a:lnTo>
                    <a:lnTo>
                      <a:pt x="51594" y="51594"/>
                    </a:lnTo>
                    <a:lnTo>
                      <a:pt x="794" y="515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7D8D9C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6" name="PA-任意多边形: 形状 1021"/>
              <p:cNvSpPr/>
              <p:nvPr>
                <p:custDataLst>
                  <p:tags r:id="rId106"/>
                </p:custDataLst>
              </p:nvPr>
            </p:nvSpPr>
            <p:spPr>
              <a:xfrm>
                <a:off x="13715206" y="5237998"/>
                <a:ext cx="1524000" cy="1524000"/>
              </a:xfrm>
              <a:custGeom>
                <a:avLst/>
                <a:gdLst>
                  <a:gd name="connsiteX0" fmla="*/ 1453852 w 1524000"/>
                  <a:gd name="connsiteY0" fmla="*/ 794 h 1524000"/>
                  <a:gd name="connsiteX1" fmla="*/ 884536 w 1524000"/>
                  <a:gd name="connsiteY1" fmla="*/ 794 h 1524000"/>
                  <a:gd name="connsiteX2" fmla="*/ 813594 w 1524000"/>
                  <a:gd name="connsiteY2" fmla="*/ 79102 h 1524000"/>
                  <a:gd name="connsiteX3" fmla="*/ 813594 w 1524000"/>
                  <a:gd name="connsiteY3" fmla="*/ 376714 h 1524000"/>
                  <a:gd name="connsiteX4" fmla="*/ 889794 w 1524000"/>
                  <a:gd name="connsiteY4" fmla="*/ 457994 h 1524000"/>
                  <a:gd name="connsiteX5" fmla="*/ 1067594 w 1524000"/>
                  <a:gd name="connsiteY5" fmla="*/ 457994 h 1524000"/>
                  <a:gd name="connsiteX6" fmla="*/ 1067594 w 1524000"/>
                  <a:gd name="connsiteY6" fmla="*/ 559594 h 1524000"/>
                  <a:gd name="connsiteX7" fmla="*/ 863251 w 1524000"/>
                  <a:gd name="connsiteY7" fmla="*/ 559594 h 1524000"/>
                  <a:gd name="connsiteX8" fmla="*/ 647960 w 1524000"/>
                  <a:gd name="connsiteY8" fmla="*/ 383470 h 1524000"/>
                  <a:gd name="connsiteX9" fmla="*/ 713880 w 1524000"/>
                  <a:gd name="connsiteY9" fmla="*/ 140818 h 1524000"/>
                  <a:gd name="connsiteX10" fmla="*/ 471227 w 1524000"/>
                  <a:gd name="connsiteY10" fmla="*/ 74898 h 1524000"/>
                  <a:gd name="connsiteX11" fmla="*/ 405308 w 1524000"/>
                  <a:gd name="connsiteY11" fmla="*/ 317551 h 1524000"/>
                  <a:gd name="connsiteX12" fmla="*/ 471227 w 1524000"/>
                  <a:gd name="connsiteY12" fmla="*/ 383470 h 1524000"/>
                  <a:gd name="connsiteX13" fmla="*/ 255937 w 1524000"/>
                  <a:gd name="connsiteY13" fmla="*/ 559594 h 1524000"/>
                  <a:gd name="connsiteX14" fmla="*/ 26194 w 1524000"/>
                  <a:gd name="connsiteY14" fmla="*/ 559594 h 1524000"/>
                  <a:gd name="connsiteX15" fmla="*/ 794 w 1524000"/>
                  <a:gd name="connsiteY15" fmla="*/ 584994 h 1524000"/>
                  <a:gd name="connsiteX16" fmla="*/ 794 w 1524000"/>
                  <a:gd name="connsiteY16" fmla="*/ 686594 h 1524000"/>
                  <a:gd name="connsiteX17" fmla="*/ 26194 w 1524000"/>
                  <a:gd name="connsiteY17" fmla="*/ 711994 h 1524000"/>
                  <a:gd name="connsiteX18" fmla="*/ 51594 w 1524000"/>
                  <a:gd name="connsiteY18" fmla="*/ 711994 h 1524000"/>
                  <a:gd name="connsiteX19" fmla="*/ 51594 w 1524000"/>
                  <a:gd name="connsiteY19" fmla="*/ 1499394 h 1524000"/>
                  <a:gd name="connsiteX20" fmla="*/ 76994 w 1524000"/>
                  <a:gd name="connsiteY20" fmla="*/ 1524794 h 1524000"/>
                  <a:gd name="connsiteX21" fmla="*/ 1448594 w 1524000"/>
                  <a:gd name="connsiteY21" fmla="*/ 1524794 h 1524000"/>
                  <a:gd name="connsiteX22" fmla="*/ 1473994 w 1524000"/>
                  <a:gd name="connsiteY22" fmla="*/ 1499394 h 1524000"/>
                  <a:gd name="connsiteX23" fmla="*/ 1473994 w 1524000"/>
                  <a:gd name="connsiteY23" fmla="*/ 711994 h 1524000"/>
                  <a:gd name="connsiteX24" fmla="*/ 1499394 w 1524000"/>
                  <a:gd name="connsiteY24" fmla="*/ 711994 h 1524000"/>
                  <a:gd name="connsiteX25" fmla="*/ 1524794 w 1524000"/>
                  <a:gd name="connsiteY25" fmla="*/ 686594 h 1524000"/>
                  <a:gd name="connsiteX26" fmla="*/ 1524794 w 1524000"/>
                  <a:gd name="connsiteY26" fmla="*/ 584994 h 1524000"/>
                  <a:gd name="connsiteX27" fmla="*/ 1499394 w 1524000"/>
                  <a:gd name="connsiteY27" fmla="*/ 559594 h 1524000"/>
                  <a:gd name="connsiteX28" fmla="*/ 1270794 w 1524000"/>
                  <a:gd name="connsiteY28" fmla="*/ 559594 h 1524000"/>
                  <a:gd name="connsiteX29" fmla="*/ 1270794 w 1524000"/>
                  <a:gd name="connsiteY29" fmla="*/ 457994 h 1524000"/>
                  <a:gd name="connsiteX30" fmla="*/ 1448594 w 1524000"/>
                  <a:gd name="connsiteY30" fmla="*/ 457994 h 1524000"/>
                  <a:gd name="connsiteX31" fmla="*/ 1524794 w 1524000"/>
                  <a:gd name="connsiteY31" fmla="*/ 376714 h 1524000"/>
                  <a:gd name="connsiteX32" fmla="*/ 1524794 w 1524000"/>
                  <a:gd name="connsiteY32" fmla="*/ 79102 h 1524000"/>
                  <a:gd name="connsiteX33" fmla="*/ 1453852 w 1524000"/>
                  <a:gd name="connsiteY33" fmla="*/ 794 h 1524000"/>
                  <a:gd name="connsiteX34" fmla="*/ 432594 w 1524000"/>
                  <a:gd name="connsiteY34" fmla="*/ 229394 h 1524000"/>
                  <a:gd name="connsiteX35" fmla="*/ 559594 w 1524000"/>
                  <a:gd name="connsiteY35" fmla="*/ 102394 h 1524000"/>
                  <a:gd name="connsiteX36" fmla="*/ 686594 w 1524000"/>
                  <a:gd name="connsiteY36" fmla="*/ 229394 h 1524000"/>
                  <a:gd name="connsiteX37" fmla="*/ 559594 w 1524000"/>
                  <a:gd name="connsiteY37" fmla="*/ 356394 h 1524000"/>
                  <a:gd name="connsiteX38" fmla="*/ 432594 w 1524000"/>
                  <a:gd name="connsiteY38" fmla="*/ 229394 h 1524000"/>
                  <a:gd name="connsiteX39" fmla="*/ 513036 w 1524000"/>
                  <a:gd name="connsiteY39" fmla="*/ 432594 h 1524000"/>
                  <a:gd name="connsiteX40" fmla="*/ 606152 w 1524000"/>
                  <a:gd name="connsiteY40" fmla="*/ 432594 h 1524000"/>
                  <a:gd name="connsiteX41" fmla="*/ 812019 w 1524000"/>
                  <a:gd name="connsiteY41" fmla="*/ 559594 h 1524000"/>
                  <a:gd name="connsiteX42" fmla="*/ 307169 w 1524000"/>
                  <a:gd name="connsiteY42" fmla="*/ 559594 h 1524000"/>
                  <a:gd name="connsiteX43" fmla="*/ 513036 w 1524000"/>
                  <a:gd name="connsiteY43" fmla="*/ 432594 h 1524000"/>
                  <a:gd name="connsiteX44" fmla="*/ 153194 w 1524000"/>
                  <a:gd name="connsiteY44" fmla="*/ 1473994 h 1524000"/>
                  <a:gd name="connsiteX45" fmla="*/ 102394 w 1524000"/>
                  <a:gd name="connsiteY45" fmla="*/ 1473994 h 1524000"/>
                  <a:gd name="connsiteX46" fmla="*/ 102394 w 1524000"/>
                  <a:gd name="connsiteY46" fmla="*/ 711994 h 1524000"/>
                  <a:gd name="connsiteX47" fmla="*/ 153194 w 1524000"/>
                  <a:gd name="connsiteY47" fmla="*/ 711994 h 1524000"/>
                  <a:gd name="connsiteX48" fmla="*/ 153194 w 1524000"/>
                  <a:gd name="connsiteY48" fmla="*/ 1473994 h 1524000"/>
                  <a:gd name="connsiteX49" fmla="*/ 915194 w 1524000"/>
                  <a:gd name="connsiteY49" fmla="*/ 1473994 h 1524000"/>
                  <a:gd name="connsiteX50" fmla="*/ 203994 w 1524000"/>
                  <a:gd name="connsiteY50" fmla="*/ 1473994 h 1524000"/>
                  <a:gd name="connsiteX51" fmla="*/ 203994 w 1524000"/>
                  <a:gd name="connsiteY51" fmla="*/ 711994 h 1524000"/>
                  <a:gd name="connsiteX52" fmla="*/ 915194 w 1524000"/>
                  <a:gd name="connsiteY52" fmla="*/ 711994 h 1524000"/>
                  <a:gd name="connsiteX53" fmla="*/ 915194 w 1524000"/>
                  <a:gd name="connsiteY53" fmla="*/ 1473994 h 1524000"/>
                  <a:gd name="connsiteX54" fmla="*/ 1423194 w 1524000"/>
                  <a:gd name="connsiteY54" fmla="*/ 762794 h 1524000"/>
                  <a:gd name="connsiteX55" fmla="*/ 1321594 w 1524000"/>
                  <a:gd name="connsiteY55" fmla="*/ 762794 h 1524000"/>
                  <a:gd name="connsiteX56" fmla="*/ 1321594 w 1524000"/>
                  <a:gd name="connsiteY56" fmla="*/ 813594 h 1524000"/>
                  <a:gd name="connsiteX57" fmla="*/ 1423194 w 1524000"/>
                  <a:gd name="connsiteY57" fmla="*/ 813594 h 1524000"/>
                  <a:gd name="connsiteX58" fmla="*/ 1423194 w 1524000"/>
                  <a:gd name="connsiteY58" fmla="*/ 1473994 h 1524000"/>
                  <a:gd name="connsiteX59" fmla="*/ 965994 w 1524000"/>
                  <a:gd name="connsiteY59" fmla="*/ 1473994 h 1524000"/>
                  <a:gd name="connsiteX60" fmla="*/ 965994 w 1524000"/>
                  <a:gd name="connsiteY60" fmla="*/ 711994 h 1524000"/>
                  <a:gd name="connsiteX61" fmla="*/ 1423194 w 1524000"/>
                  <a:gd name="connsiteY61" fmla="*/ 711994 h 1524000"/>
                  <a:gd name="connsiteX62" fmla="*/ 1423194 w 1524000"/>
                  <a:gd name="connsiteY62" fmla="*/ 762794 h 1524000"/>
                  <a:gd name="connsiteX63" fmla="*/ 1473994 w 1524000"/>
                  <a:gd name="connsiteY63" fmla="*/ 610394 h 1524000"/>
                  <a:gd name="connsiteX64" fmla="*/ 1473994 w 1524000"/>
                  <a:gd name="connsiteY64" fmla="*/ 661194 h 1524000"/>
                  <a:gd name="connsiteX65" fmla="*/ 51594 w 1524000"/>
                  <a:gd name="connsiteY65" fmla="*/ 661194 h 1524000"/>
                  <a:gd name="connsiteX66" fmla="*/ 51594 w 1524000"/>
                  <a:gd name="connsiteY66" fmla="*/ 610394 h 1524000"/>
                  <a:gd name="connsiteX67" fmla="*/ 1473994 w 1524000"/>
                  <a:gd name="connsiteY67" fmla="*/ 610394 h 1524000"/>
                  <a:gd name="connsiteX68" fmla="*/ 1219994 w 1524000"/>
                  <a:gd name="connsiteY68" fmla="*/ 457994 h 1524000"/>
                  <a:gd name="connsiteX69" fmla="*/ 1219994 w 1524000"/>
                  <a:gd name="connsiteY69" fmla="*/ 559594 h 1524000"/>
                  <a:gd name="connsiteX70" fmla="*/ 1118394 w 1524000"/>
                  <a:gd name="connsiteY70" fmla="*/ 559594 h 1524000"/>
                  <a:gd name="connsiteX71" fmla="*/ 1118394 w 1524000"/>
                  <a:gd name="connsiteY71" fmla="*/ 457994 h 1524000"/>
                  <a:gd name="connsiteX72" fmla="*/ 1219994 w 1524000"/>
                  <a:gd name="connsiteY72" fmla="*/ 457994 h 1524000"/>
                  <a:gd name="connsiteX73" fmla="*/ 1118394 w 1524000"/>
                  <a:gd name="connsiteY73" fmla="*/ 407194 h 1524000"/>
                  <a:gd name="connsiteX74" fmla="*/ 1118394 w 1524000"/>
                  <a:gd name="connsiteY74" fmla="*/ 254794 h 1524000"/>
                  <a:gd name="connsiteX75" fmla="*/ 1219994 w 1524000"/>
                  <a:gd name="connsiteY75" fmla="*/ 254794 h 1524000"/>
                  <a:gd name="connsiteX76" fmla="*/ 1219994 w 1524000"/>
                  <a:gd name="connsiteY76" fmla="*/ 407194 h 1524000"/>
                  <a:gd name="connsiteX77" fmla="*/ 1118394 w 1524000"/>
                  <a:gd name="connsiteY77" fmla="*/ 407194 h 1524000"/>
                  <a:gd name="connsiteX78" fmla="*/ 1473994 w 1524000"/>
                  <a:gd name="connsiteY78" fmla="*/ 376714 h 1524000"/>
                  <a:gd name="connsiteX79" fmla="*/ 1448594 w 1524000"/>
                  <a:gd name="connsiteY79" fmla="*/ 407194 h 1524000"/>
                  <a:gd name="connsiteX80" fmla="*/ 1270794 w 1524000"/>
                  <a:gd name="connsiteY80" fmla="*/ 407194 h 1524000"/>
                  <a:gd name="connsiteX81" fmla="*/ 1270794 w 1524000"/>
                  <a:gd name="connsiteY81" fmla="*/ 229394 h 1524000"/>
                  <a:gd name="connsiteX82" fmla="*/ 1245394 w 1524000"/>
                  <a:gd name="connsiteY82" fmla="*/ 203994 h 1524000"/>
                  <a:gd name="connsiteX83" fmla="*/ 1092994 w 1524000"/>
                  <a:gd name="connsiteY83" fmla="*/ 203994 h 1524000"/>
                  <a:gd name="connsiteX84" fmla="*/ 1067594 w 1524000"/>
                  <a:gd name="connsiteY84" fmla="*/ 229394 h 1524000"/>
                  <a:gd name="connsiteX85" fmla="*/ 1067594 w 1524000"/>
                  <a:gd name="connsiteY85" fmla="*/ 407194 h 1524000"/>
                  <a:gd name="connsiteX86" fmla="*/ 889794 w 1524000"/>
                  <a:gd name="connsiteY86" fmla="*/ 407194 h 1524000"/>
                  <a:gd name="connsiteX87" fmla="*/ 864394 w 1524000"/>
                  <a:gd name="connsiteY87" fmla="*/ 376714 h 1524000"/>
                  <a:gd name="connsiteX88" fmla="*/ 864394 w 1524000"/>
                  <a:gd name="connsiteY88" fmla="*/ 79102 h 1524000"/>
                  <a:gd name="connsiteX89" fmla="*/ 884536 w 1524000"/>
                  <a:gd name="connsiteY89" fmla="*/ 51594 h 1524000"/>
                  <a:gd name="connsiteX90" fmla="*/ 1453852 w 1524000"/>
                  <a:gd name="connsiteY90" fmla="*/ 51594 h 1524000"/>
                  <a:gd name="connsiteX91" fmla="*/ 1473994 w 1524000"/>
                  <a:gd name="connsiteY91" fmla="*/ 79102 h 1524000"/>
                  <a:gd name="connsiteX92" fmla="*/ 1473994 w 1524000"/>
                  <a:gd name="connsiteY92" fmla="*/ 376714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524000" h="1524000">
                    <a:moveTo>
                      <a:pt x="1453852" y="794"/>
                    </a:moveTo>
                    <a:lnTo>
                      <a:pt x="884536" y="794"/>
                    </a:lnTo>
                    <a:cubicBezTo>
                      <a:pt x="843388" y="2969"/>
                      <a:pt x="811708" y="37941"/>
                      <a:pt x="813594" y="79102"/>
                    </a:cubicBezTo>
                    <a:lnTo>
                      <a:pt x="813594" y="376714"/>
                    </a:lnTo>
                    <a:cubicBezTo>
                      <a:pt x="812283" y="420167"/>
                      <a:pt x="846347" y="456502"/>
                      <a:pt x="889794" y="457994"/>
                    </a:cubicBezTo>
                    <a:lnTo>
                      <a:pt x="1067594" y="457994"/>
                    </a:lnTo>
                    <a:lnTo>
                      <a:pt x="1067594" y="559594"/>
                    </a:lnTo>
                    <a:lnTo>
                      <a:pt x="863251" y="559594"/>
                    </a:lnTo>
                    <a:cubicBezTo>
                      <a:pt x="853675" y="452355"/>
                      <a:pt x="781285" y="393376"/>
                      <a:pt x="647960" y="383470"/>
                    </a:cubicBezTo>
                    <a:cubicBezTo>
                      <a:pt x="733171" y="334667"/>
                      <a:pt x="762683" y="226028"/>
                      <a:pt x="713880" y="140818"/>
                    </a:cubicBezTo>
                    <a:cubicBezTo>
                      <a:pt x="665077" y="55607"/>
                      <a:pt x="556438" y="26095"/>
                      <a:pt x="471227" y="74898"/>
                    </a:cubicBezTo>
                    <a:cubicBezTo>
                      <a:pt x="386017" y="123701"/>
                      <a:pt x="356505" y="232340"/>
                      <a:pt x="405308" y="317551"/>
                    </a:cubicBezTo>
                    <a:cubicBezTo>
                      <a:pt x="421027" y="344996"/>
                      <a:pt x="443782" y="367751"/>
                      <a:pt x="471227" y="383470"/>
                    </a:cubicBezTo>
                    <a:cubicBezTo>
                      <a:pt x="337903" y="393376"/>
                      <a:pt x="265487" y="452355"/>
                      <a:pt x="255937" y="559594"/>
                    </a:cubicBezTo>
                    <a:lnTo>
                      <a:pt x="26194" y="559594"/>
                    </a:lnTo>
                    <a:cubicBezTo>
                      <a:pt x="12167" y="559594"/>
                      <a:pt x="794" y="570967"/>
                      <a:pt x="794" y="584994"/>
                    </a:cubicBezTo>
                    <a:lnTo>
                      <a:pt x="794" y="686594"/>
                    </a:lnTo>
                    <a:cubicBezTo>
                      <a:pt x="794" y="700621"/>
                      <a:pt x="12167" y="711994"/>
                      <a:pt x="26194" y="711994"/>
                    </a:cubicBezTo>
                    <a:lnTo>
                      <a:pt x="51594" y="711994"/>
                    </a:lnTo>
                    <a:lnTo>
                      <a:pt x="51594" y="1499394"/>
                    </a:lnTo>
                    <a:cubicBezTo>
                      <a:pt x="51594" y="1513421"/>
                      <a:pt x="62967" y="1524794"/>
                      <a:pt x="76994" y="1524794"/>
                    </a:cubicBezTo>
                    <a:lnTo>
                      <a:pt x="1448594" y="1524794"/>
                    </a:lnTo>
                    <a:cubicBezTo>
                      <a:pt x="1462621" y="1524794"/>
                      <a:pt x="1473994" y="1513421"/>
                      <a:pt x="1473994" y="1499394"/>
                    </a:cubicBezTo>
                    <a:lnTo>
                      <a:pt x="1473994" y="711994"/>
                    </a:lnTo>
                    <a:lnTo>
                      <a:pt x="1499394" y="711994"/>
                    </a:lnTo>
                    <a:cubicBezTo>
                      <a:pt x="1513421" y="711994"/>
                      <a:pt x="1524794" y="700621"/>
                      <a:pt x="1524794" y="686594"/>
                    </a:cubicBezTo>
                    <a:lnTo>
                      <a:pt x="1524794" y="584994"/>
                    </a:lnTo>
                    <a:cubicBezTo>
                      <a:pt x="1524794" y="570967"/>
                      <a:pt x="1513421" y="559594"/>
                      <a:pt x="1499394" y="559594"/>
                    </a:cubicBezTo>
                    <a:lnTo>
                      <a:pt x="1270794" y="559594"/>
                    </a:lnTo>
                    <a:lnTo>
                      <a:pt x="1270794" y="457994"/>
                    </a:lnTo>
                    <a:lnTo>
                      <a:pt x="1448594" y="457994"/>
                    </a:lnTo>
                    <a:cubicBezTo>
                      <a:pt x="1492040" y="456502"/>
                      <a:pt x="1526105" y="420167"/>
                      <a:pt x="1524794" y="376714"/>
                    </a:cubicBezTo>
                    <a:lnTo>
                      <a:pt x="1524794" y="79102"/>
                    </a:lnTo>
                    <a:cubicBezTo>
                      <a:pt x="1526680" y="37938"/>
                      <a:pt x="1495000" y="2969"/>
                      <a:pt x="1453852" y="794"/>
                    </a:cubicBezTo>
                    <a:close/>
                    <a:moveTo>
                      <a:pt x="432594" y="229394"/>
                    </a:moveTo>
                    <a:cubicBezTo>
                      <a:pt x="432594" y="159255"/>
                      <a:pt x="489455" y="102394"/>
                      <a:pt x="559594" y="102394"/>
                    </a:cubicBezTo>
                    <a:cubicBezTo>
                      <a:pt x="629733" y="102394"/>
                      <a:pt x="686594" y="159255"/>
                      <a:pt x="686594" y="229394"/>
                    </a:cubicBezTo>
                    <a:cubicBezTo>
                      <a:pt x="686594" y="299533"/>
                      <a:pt x="629733" y="356394"/>
                      <a:pt x="559594" y="356394"/>
                    </a:cubicBezTo>
                    <a:cubicBezTo>
                      <a:pt x="489490" y="356308"/>
                      <a:pt x="432676" y="299498"/>
                      <a:pt x="432594" y="229394"/>
                    </a:cubicBezTo>
                    <a:close/>
                    <a:moveTo>
                      <a:pt x="513036" y="432594"/>
                    </a:moveTo>
                    <a:lnTo>
                      <a:pt x="606152" y="432594"/>
                    </a:lnTo>
                    <a:cubicBezTo>
                      <a:pt x="737470" y="432594"/>
                      <a:pt x="802011" y="472116"/>
                      <a:pt x="812019" y="559594"/>
                    </a:cubicBezTo>
                    <a:lnTo>
                      <a:pt x="307169" y="559594"/>
                    </a:lnTo>
                    <a:cubicBezTo>
                      <a:pt x="317176" y="472116"/>
                      <a:pt x="381794" y="432594"/>
                      <a:pt x="513036" y="432594"/>
                    </a:cubicBezTo>
                    <a:close/>
                    <a:moveTo>
                      <a:pt x="153194" y="1473994"/>
                    </a:moveTo>
                    <a:lnTo>
                      <a:pt x="102394" y="1473994"/>
                    </a:lnTo>
                    <a:lnTo>
                      <a:pt x="102394" y="711994"/>
                    </a:lnTo>
                    <a:lnTo>
                      <a:pt x="153194" y="711994"/>
                    </a:lnTo>
                    <a:lnTo>
                      <a:pt x="153194" y="1473994"/>
                    </a:lnTo>
                    <a:close/>
                    <a:moveTo>
                      <a:pt x="915194" y="1473994"/>
                    </a:moveTo>
                    <a:lnTo>
                      <a:pt x="203994" y="1473994"/>
                    </a:lnTo>
                    <a:lnTo>
                      <a:pt x="203994" y="711994"/>
                    </a:lnTo>
                    <a:lnTo>
                      <a:pt x="915194" y="711994"/>
                    </a:lnTo>
                    <a:lnTo>
                      <a:pt x="915194" y="1473994"/>
                    </a:lnTo>
                    <a:close/>
                    <a:moveTo>
                      <a:pt x="1423194" y="762794"/>
                    </a:moveTo>
                    <a:lnTo>
                      <a:pt x="1321594" y="762794"/>
                    </a:lnTo>
                    <a:lnTo>
                      <a:pt x="1321594" y="813594"/>
                    </a:lnTo>
                    <a:lnTo>
                      <a:pt x="1423194" y="813594"/>
                    </a:lnTo>
                    <a:lnTo>
                      <a:pt x="1423194" y="1473994"/>
                    </a:lnTo>
                    <a:lnTo>
                      <a:pt x="965994" y="1473994"/>
                    </a:lnTo>
                    <a:lnTo>
                      <a:pt x="965994" y="711994"/>
                    </a:lnTo>
                    <a:lnTo>
                      <a:pt x="1423194" y="711994"/>
                    </a:lnTo>
                    <a:lnTo>
                      <a:pt x="1423194" y="762794"/>
                    </a:lnTo>
                    <a:close/>
                    <a:moveTo>
                      <a:pt x="1473994" y="610394"/>
                    </a:moveTo>
                    <a:lnTo>
                      <a:pt x="1473994" y="661194"/>
                    </a:lnTo>
                    <a:lnTo>
                      <a:pt x="51594" y="661194"/>
                    </a:lnTo>
                    <a:lnTo>
                      <a:pt x="51594" y="610394"/>
                    </a:lnTo>
                    <a:lnTo>
                      <a:pt x="1473994" y="610394"/>
                    </a:lnTo>
                    <a:close/>
                    <a:moveTo>
                      <a:pt x="1219994" y="457994"/>
                    </a:moveTo>
                    <a:lnTo>
                      <a:pt x="1219994" y="559594"/>
                    </a:lnTo>
                    <a:lnTo>
                      <a:pt x="1118394" y="559594"/>
                    </a:lnTo>
                    <a:lnTo>
                      <a:pt x="1118394" y="457994"/>
                    </a:lnTo>
                    <a:lnTo>
                      <a:pt x="1219994" y="457994"/>
                    </a:lnTo>
                    <a:close/>
                    <a:moveTo>
                      <a:pt x="1118394" y="407194"/>
                    </a:moveTo>
                    <a:lnTo>
                      <a:pt x="1118394" y="254794"/>
                    </a:lnTo>
                    <a:lnTo>
                      <a:pt x="1219994" y="254794"/>
                    </a:lnTo>
                    <a:lnTo>
                      <a:pt x="1219994" y="407194"/>
                    </a:lnTo>
                    <a:lnTo>
                      <a:pt x="1118394" y="407194"/>
                    </a:lnTo>
                    <a:close/>
                    <a:moveTo>
                      <a:pt x="1473994" y="376714"/>
                    </a:moveTo>
                    <a:cubicBezTo>
                      <a:pt x="1475248" y="392097"/>
                      <a:pt x="1463951" y="405654"/>
                      <a:pt x="1448594" y="407194"/>
                    </a:cubicBezTo>
                    <a:lnTo>
                      <a:pt x="1270794" y="407194"/>
                    </a:lnTo>
                    <a:lnTo>
                      <a:pt x="1270794" y="229394"/>
                    </a:lnTo>
                    <a:cubicBezTo>
                      <a:pt x="1270794" y="215367"/>
                      <a:pt x="1259421" y="203994"/>
                      <a:pt x="1245394" y="203994"/>
                    </a:cubicBezTo>
                    <a:lnTo>
                      <a:pt x="1092994" y="203994"/>
                    </a:lnTo>
                    <a:cubicBezTo>
                      <a:pt x="1078967" y="203994"/>
                      <a:pt x="1067594" y="215367"/>
                      <a:pt x="1067594" y="229394"/>
                    </a:cubicBezTo>
                    <a:lnTo>
                      <a:pt x="1067594" y="407194"/>
                    </a:lnTo>
                    <a:lnTo>
                      <a:pt x="889794" y="407194"/>
                    </a:lnTo>
                    <a:cubicBezTo>
                      <a:pt x="874436" y="405654"/>
                      <a:pt x="863140" y="392097"/>
                      <a:pt x="864394" y="376714"/>
                    </a:cubicBezTo>
                    <a:lnTo>
                      <a:pt x="864394" y="79102"/>
                    </a:lnTo>
                    <a:cubicBezTo>
                      <a:pt x="864394" y="64294"/>
                      <a:pt x="873614" y="51594"/>
                      <a:pt x="884536" y="51594"/>
                    </a:cubicBezTo>
                    <a:lnTo>
                      <a:pt x="1453852" y="51594"/>
                    </a:lnTo>
                    <a:cubicBezTo>
                      <a:pt x="1464774" y="51594"/>
                      <a:pt x="1473994" y="64294"/>
                      <a:pt x="1473994" y="79102"/>
                    </a:cubicBezTo>
                    <a:lnTo>
                      <a:pt x="1473994" y="376714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7" name="PA-任意多边形: 形状 1022"/>
              <p:cNvSpPr/>
              <p:nvPr>
                <p:custDataLst>
                  <p:tags r:id="rId107"/>
                </p:custDataLst>
              </p:nvPr>
            </p:nvSpPr>
            <p:spPr>
              <a:xfrm>
                <a:off x="14934406" y="5999998"/>
                <a:ext cx="50800" cy="50800"/>
              </a:xfrm>
              <a:custGeom>
                <a:avLst/>
                <a:gdLst>
                  <a:gd name="connsiteX0" fmla="*/ 794 w 50800"/>
                  <a:gd name="connsiteY0" fmla="*/ 794 h 50800"/>
                  <a:gd name="connsiteX1" fmla="*/ 51594 w 50800"/>
                  <a:gd name="connsiteY1" fmla="*/ 794 h 50800"/>
                  <a:gd name="connsiteX2" fmla="*/ 51594 w 50800"/>
                  <a:gd name="connsiteY2" fmla="*/ 51594 h 50800"/>
                  <a:gd name="connsiteX3" fmla="*/ 794 w 50800"/>
                  <a:gd name="connsiteY3" fmla="*/ 51594 h 50800"/>
                  <a:gd name="connsiteX4" fmla="*/ 794 w 50800"/>
                  <a:gd name="connsiteY4" fmla="*/ 79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" h="50800">
                    <a:moveTo>
                      <a:pt x="794" y="794"/>
                    </a:moveTo>
                    <a:lnTo>
                      <a:pt x="51594" y="794"/>
                    </a:lnTo>
                    <a:lnTo>
                      <a:pt x="51594" y="51594"/>
                    </a:lnTo>
                    <a:lnTo>
                      <a:pt x="794" y="515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58" name="PA-任意多边形: 形状 1023"/>
              <p:cNvSpPr/>
              <p:nvPr>
                <p:custDataLst>
                  <p:tags r:id="rId108"/>
                </p:custDataLst>
              </p:nvPr>
            </p:nvSpPr>
            <p:spPr>
              <a:xfrm>
                <a:off x="14858206" y="5339598"/>
                <a:ext cx="50800" cy="50800"/>
              </a:xfrm>
              <a:custGeom>
                <a:avLst/>
                <a:gdLst>
                  <a:gd name="connsiteX0" fmla="*/ 794 w 50800"/>
                  <a:gd name="connsiteY0" fmla="*/ 794 h 50800"/>
                  <a:gd name="connsiteX1" fmla="*/ 51594 w 50800"/>
                  <a:gd name="connsiteY1" fmla="*/ 794 h 50800"/>
                  <a:gd name="connsiteX2" fmla="*/ 51594 w 50800"/>
                  <a:gd name="connsiteY2" fmla="*/ 51594 h 50800"/>
                  <a:gd name="connsiteX3" fmla="*/ 794 w 50800"/>
                  <a:gd name="connsiteY3" fmla="*/ 51594 h 50800"/>
                  <a:gd name="connsiteX4" fmla="*/ 794 w 50800"/>
                  <a:gd name="connsiteY4" fmla="*/ 79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" h="50800">
                    <a:moveTo>
                      <a:pt x="794" y="794"/>
                    </a:moveTo>
                    <a:lnTo>
                      <a:pt x="51594" y="794"/>
                    </a:lnTo>
                    <a:lnTo>
                      <a:pt x="51594" y="51594"/>
                    </a:lnTo>
                    <a:lnTo>
                      <a:pt x="794" y="515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34" name="PA-application-app-browser-window-icon-multiColor-multiColor-278720"/>
            <p:cNvGrpSpPr>
              <a:grpSpLocks noChangeAspect="1"/>
            </p:cNvGrpSpPr>
            <p:nvPr>
              <p:custDataLst>
                <p:tags r:id="rId109"/>
              </p:custDataLst>
            </p:nvPr>
          </p:nvGrpSpPr>
          <p:grpSpPr bwMode="auto">
            <a:xfrm>
              <a:off x="3689218" y="4989981"/>
              <a:ext cx="315869" cy="284859"/>
              <a:chOff x="3621" y="1963"/>
              <a:chExt cx="438" cy="395"/>
            </a:xfrm>
          </p:grpSpPr>
          <p:sp>
            <p:nvSpPr>
              <p:cNvPr id="135" name="PA-任意多边形 1585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3621" y="1963"/>
                <a:ext cx="438" cy="108"/>
              </a:xfrm>
              <a:custGeom>
                <a:avLst/>
                <a:gdLst>
                  <a:gd name="T0" fmla="*/ 1076 w 1152"/>
                  <a:gd name="T1" fmla="*/ 0 h 285"/>
                  <a:gd name="T2" fmla="*/ 77 w 1152"/>
                  <a:gd name="T3" fmla="*/ 0 h 285"/>
                  <a:gd name="T4" fmla="*/ 0 w 1152"/>
                  <a:gd name="T5" fmla="*/ 77 h 285"/>
                  <a:gd name="T6" fmla="*/ 0 w 1152"/>
                  <a:gd name="T7" fmla="*/ 285 h 285"/>
                  <a:gd name="T8" fmla="*/ 1152 w 1152"/>
                  <a:gd name="T9" fmla="*/ 285 h 285"/>
                  <a:gd name="T10" fmla="*/ 1152 w 1152"/>
                  <a:gd name="T11" fmla="*/ 77 h 285"/>
                  <a:gd name="T12" fmla="*/ 1076 w 1152"/>
                  <a:gd name="T13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2" h="285">
                    <a:moveTo>
                      <a:pt x="1076" y="0"/>
                    </a:moveTo>
                    <a:lnTo>
                      <a:pt x="77" y="0"/>
                    </a:lnTo>
                    <a:cubicBezTo>
                      <a:pt x="34" y="0"/>
                      <a:pt x="0" y="34"/>
                      <a:pt x="0" y="77"/>
                    </a:cubicBezTo>
                    <a:lnTo>
                      <a:pt x="0" y="285"/>
                    </a:lnTo>
                    <a:lnTo>
                      <a:pt x="1152" y="285"/>
                    </a:lnTo>
                    <a:lnTo>
                      <a:pt x="1152" y="77"/>
                    </a:lnTo>
                    <a:cubicBezTo>
                      <a:pt x="1152" y="34"/>
                      <a:pt x="1119" y="0"/>
                      <a:pt x="1076" y="0"/>
                    </a:cubicBezTo>
                    <a:close/>
                  </a:path>
                </a:pathLst>
              </a:custGeom>
              <a:solidFill>
                <a:srgbClr val="E73A36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78787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878787"/>
                  </a:solidFill>
                </a:endParaRPr>
              </a:p>
            </p:txBody>
          </p:sp>
          <p:sp>
            <p:nvSpPr>
              <p:cNvPr id="136" name="PA-矩形 1586"/>
              <p:cNvSpPr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3651" y="1994"/>
                <a:ext cx="202" cy="47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78787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878787"/>
                  </a:solidFill>
                </a:endParaRPr>
              </a:p>
            </p:txBody>
          </p:sp>
          <p:sp>
            <p:nvSpPr>
              <p:cNvPr id="137" name="PA-任意多边形 1587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3621" y="2071"/>
                <a:ext cx="438" cy="287"/>
              </a:xfrm>
              <a:custGeom>
                <a:avLst/>
                <a:gdLst>
                  <a:gd name="T0" fmla="*/ 0 w 1152"/>
                  <a:gd name="T1" fmla="*/ 0 h 753"/>
                  <a:gd name="T2" fmla="*/ 0 w 1152"/>
                  <a:gd name="T3" fmla="*/ 677 h 753"/>
                  <a:gd name="T4" fmla="*/ 77 w 1152"/>
                  <a:gd name="T5" fmla="*/ 753 h 753"/>
                  <a:gd name="T6" fmla="*/ 1076 w 1152"/>
                  <a:gd name="T7" fmla="*/ 753 h 753"/>
                  <a:gd name="T8" fmla="*/ 1152 w 1152"/>
                  <a:gd name="T9" fmla="*/ 677 h 753"/>
                  <a:gd name="T10" fmla="*/ 1152 w 1152"/>
                  <a:gd name="T11" fmla="*/ 0 h 753"/>
                  <a:gd name="T12" fmla="*/ 0 w 1152"/>
                  <a:gd name="T13" fmla="*/ 0 h 7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2" h="753">
                    <a:moveTo>
                      <a:pt x="0" y="0"/>
                    </a:moveTo>
                    <a:lnTo>
                      <a:pt x="0" y="677"/>
                    </a:lnTo>
                    <a:cubicBezTo>
                      <a:pt x="0" y="718"/>
                      <a:pt x="34" y="753"/>
                      <a:pt x="77" y="753"/>
                    </a:cubicBezTo>
                    <a:lnTo>
                      <a:pt x="1076" y="753"/>
                    </a:lnTo>
                    <a:cubicBezTo>
                      <a:pt x="1117" y="753"/>
                      <a:pt x="1152" y="720"/>
                      <a:pt x="1152" y="677"/>
                    </a:cubicBezTo>
                    <a:lnTo>
                      <a:pt x="115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F1F6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78787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878787"/>
                  </a:solidFill>
                </a:endParaRPr>
              </a:p>
            </p:txBody>
          </p:sp>
          <p:sp>
            <p:nvSpPr>
              <p:cNvPr id="138" name="PA-矩形 1588"/>
              <p:cNvSpPr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3663" y="2113"/>
                <a:ext cx="125" cy="101"/>
              </a:xfrm>
              <a:prstGeom prst="rect">
                <a:avLst/>
              </a:prstGeom>
              <a:solidFill>
                <a:srgbClr val="8EDAF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878787"/>
                    </a:solidFill>
                    <a:prstDash val="solid"/>
                    <a:miter lim="800000"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878787"/>
                  </a:solidFill>
                </a:endParaRPr>
              </a:p>
            </p:txBody>
          </p:sp>
          <p:sp>
            <p:nvSpPr>
              <p:cNvPr id="139" name="PA-任意多边形 1589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3980" y="1991"/>
                <a:ext cx="51" cy="52"/>
              </a:xfrm>
              <a:custGeom>
                <a:avLst/>
                <a:gdLst>
                  <a:gd name="T0" fmla="*/ 6 w 136"/>
                  <a:gd name="T1" fmla="*/ 57 h 136"/>
                  <a:gd name="T2" fmla="*/ 78 w 136"/>
                  <a:gd name="T3" fmla="*/ 129 h 136"/>
                  <a:gd name="T4" fmla="*/ 129 w 136"/>
                  <a:gd name="T5" fmla="*/ 78 h 136"/>
                  <a:gd name="T6" fmla="*/ 57 w 136"/>
                  <a:gd name="T7" fmla="*/ 6 h 136"/>
                  <a:gd name="T8" fmla="*/ 6 w 136"/>
                  <a:gd name="T9" fmla="*/ 5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36">
                    <a:moveTo>
                      <a:pt x="6" y="57"/>
                    </a:moveTo>
                    <a:cubicBezTo>
                      <a:pt x="0" y="99"/>
                      <a:pt x="35" y="136"/>
                      <a:pt x="78" y="129"/>
                    </a:cubicBezTo>
                    <a:cubicBezTo>
                      <a:pt x="104" y="124"/>
                      <a:pt x="126" y="104"/>
                      <a:pt x="129" y="78"/>
                    </a:cubicBezTo>
                    <a:cubicBezTo>
                      <a:pt x="136" y="36"/>
                      <a:pt x="101" y="0"/>
                      <a:pt x="57" y="6"/>
                    </a:cubicBezTo>
                    <a:cubicBezTo>
                      <a:pt x="30" y="11"/>
                      <a:pt x="9" y="32"/>
                      <a:pt x="6" y="57"/>
                    </a:cubicBezTo>
                  </a:path>
                </a:pathLst>
              </a:custGeom>
              <a:solidFill>
                <a:srgbClr val="FFF383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78787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878787"/>
                  </a:solidFill>
                </a:endParaRPr>
              </a:p>
            </p:txBody>
          </p:sp>
          <p:sp>
            <p:nvSpPr>
              <p:cNvPr id="140" name="PA-任意多边形 1590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3899" y="1991"/>
                <a:ext cx="51" cy="52"/>
              </a:xfrm>
              <a:custGeom>
                <a:avLst/>
                <a:gdLst>
                  <a:gd name="T0" fmla="*/ 6 w 136"/>
                  <a:gd name="T1" fmla="*/ 57 h 136"/>
                  <a:gd name="T2" fmla="*/ 78 w 136"/>
                  <a:gd name="T3" fmla="*/ 129 h 136"/>
                  <a:gd name="T4" fmla="*/ 130 w 136"/>
                  <a:gd name="T5" fmla="*/ 78 h 136"/>
                  <a:gd name="T6" fmla="*/ 58 w 136"/>
                  <a:gd name="T7" fmla="*/ 6 h 136"/>
                  <a:gd name="T8" fmla="*/ 6 w 136"/>
                  <a:gd name="T9" fmla="*/ 57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6" h="136">
                    <a:moveTo>
                      <a:pt x="6" y="57"/>
                    </a:moveTo>
                    <a:cubicBezTo>
                      <a:pt x="0" y="99"/>
                      <a:pt x="35" y="136"/>
                      <a:pt x="78" y="129"/>
                    </a:cubicBezTo>
                    <a:cubicBezTo>
                      <a:pt x="104" y="124"/>
                      <a:pt x="126" y="104"/>
                      <a:pt x="130" y="78"/>
                    </a:cubicBezTo>
                    <a:cubicBezTo>
                      <a:pt x="136" y="36"/>
                      <a:pt x="101" y="0"/>
                      <a:pt x="58" y="6"/>
                    </a:cubicBezTo>
                    <a:cubicBezTo>
                      <a:pt x="32" y="11"/>
                      <a:pt x="10" y="32"/>
                      <a:pt x="6" y="57"/>
                    </a:cubicBezTo>
                  </a:path>
                </a:pathLst>
              </a:custGeom>
              <a:solidFill>
                <a:srgbClr val="FFF383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78787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878787"/>
                  </a:solidFill>
                </a:endParaRPr>
              </a:p>
            </p:txBody>
          </p:sp>
          <p:sp>
            <p:nvSpPr>
              <p:cNvPr id="141" name="PA-任意多边形 1591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3828" y="2124"/>
                <a:ext cx="193" cy="7"/>
              </a:xfrm>
              <a:custGeom>
                <a:avLst/>
                <a:gdLst>
                  <a:gd name="T0" fmla="*/ 498 w 508"/>
                  <a:gd name="T1" fmla="*/ 20 h 20"/>
                  <a:gd name="T2" fmla="*/ 10 w 508"/>
                  <a:gd name="T3" fmla="*/ 20 h 20"/>
                  <a:gd name="T4" fmla="*/ 0 w 508"/>
                  <a:gd name="T5" fmla="*/ 10 h 20"/>
                  <a:gd name="T6" fmla="*/ 10 w 508"/>
                  <a:gd name="T7" fmla="*/ 0 h 20"/>
                  <a:gd name="T8" fmla="*/ 498 w 508"/>
                  <a:gd name="T9" fmla="*/ 0 h 20"/>
                  <a:gd name="T10" fmla="*/ 508 w 508"/>
                  <a:gd name="T11" fmla="*/ 10 h 20"/>
                  <a:gd name="T12" fmla="*/ 498 w 508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8" h="20">
                    <a:moveTo>
                      <a:pt x="498" y="20"/>
                    </a:move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498" y="0"/>
                    </a:lnTo>
                    <a:cubicBezTo>
                      <a:pt x="503" y="0"/>
                      <a:pt x="508" y="5"/>
                      <a:pt x="508" y="10"/>
                    </a:cubicBezTo>
                    <a:cubicBezTo>
                      <a:pt x="508" y="15"/>
                      <a:pt x="503" y="20"/>
                      <a:pt x="498" y="20"/>
                    </a:cubicBezTo>
                    <a:close/>
                  </a:path>
                </a:pathLst>
              </a:custGeom>
              <a:solidFill>
                <a:srgbClr val="70B7D6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78787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878787"/>
                  </a:solidFill>
                </a:endParaRPr>
              </a:p>
            </p:txBody>
          </p:sp>
          <p:sp>
            <p:nvSpPr>
              <p:cNvPr id="142" name="PA-任意多边形 1592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3828" y="2181"/>
                <a:ext cx="193" cy="8"/>
              </a:xfrm>
              <a:custGeom>
                <a:avLst/>
                <a:gdLst>
                  <a:gd name="T0" fmla="*/ 498 w 508"/>
                  <a:gd name="T1" fmla="*/ 20 h 20"/>
                  <a:gd name="T2" fmla="*/ 10 w 508"/>
                  <a:gd name="T3" fmla="*/ 20 h 20"/>
                  <a:gd name="T4" fmla="*/ 0 w 508"/>
                  <a:gd name="T5" fmla="*/ 10 h 20"/>
                  <a:gd name="T6" fmla="*/ 10 w 508"/>
                  <a:gd name="T7" fmla="*/ 0 h 20"/>
                  <a:gd name="T8" fmla="*/ 498 w 508"/>
                  <a:gd name="T9" fmla="*/ 0 h 20"/>
                  <a:gd name="T10" fmla="*/ 508 w 508"/>
                  <a:gd name="T11" fmla="*/ 10 h 20"/>
                  <a:gd name="T12" fmla="*/ 498 w 508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8" h="20">
                    <a:moveTo>
                      <a:pt x="498" y="20"/>
                    </a:moveTo>
                    <a:lnTo>
                      <a:pt x="10" y="20"/>
                    </a:lnTo>
                    <a:cubicBezTo>
                      <a:pt x="5" y="20"/>
                      <a:pt x="0" y="15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498" y="0"/>
                    </a:lnTo>
                    <a:cubicBezTo>
                      <a:pt x="503" y="0"/>
                      <a:pt x="508" y="5"/>
                      <a:pt x="508" y="10"/>
                    </a:cubicBezTo>
                    <a:cubicBezTo>
                      <a:pt x="508" y="15"/>
                      <a:pt x="503" y="20"/>
                      <a:pt x="498" y="20"/>
                    </a:cubicBezTo>
                    <a:close/>
                  </a:path>
                </a:pathLst>
              </a:custGeom>
              <a:solidFill>
                <a:srgbClr val="70B7D6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78787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878787"/>
                  </a:solidFill>
                </a:endParaRPr>
              </a:p>
            </p:txBody>
          </p:sp>
          <p:sp>
            <p:nvSpPr>
              <p:cNvPr id="143" name="PA-任意多边形 1593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3659" y="2239"/>
                <a:ext cx="362" cy="8"/>
              </a:xfrm>
              <a:custGeom>
                <a:avLst/>
                <a:gdLst>
                  <a:gd name="T0" fmla="*/ 941 w 951"/>
                  <a:gd name="T1" fmla="*/ 21 h 21"/>
                  <a:gd name="T2" fmla="*/ 10 w 951"/>
                  <a:gd name="T3" fmla="*/ 21 h 21"/>
                  <a:gd name="T4" fmla="*/ 0 w 951"/>
                  <a:gd name="T5" fmla="*/ 12 h 21"/>
                  <a:gd name="T6" fmla="*/ 10 w 951"/>
                  <a:gd name="T7" fmla="*/ 0 h 21"/>
                  <a:gd name="T8" fmla="*/ 941 w 951"/>
                  <a:gd name="T9" fmla="*/ 0 h 21"/>
                  <a:gd name="T10" fmla="*/ 951 w 951"/>
                  <a:gd name="T11" fmla="*/ 10 h 21"/>
                  <a:gd name="T12" fmla="*/ 941 w 951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1" h="21">
                    <a:moveTo>
                      <a:pt x="941" y="21"/>
                    </a:moveTo>
                    <a:lnTo>
                      <a:pt x="10" y="21"/>
                    </a:lnTo>
                    <a:cubicBezTo>
                      <a:pt x="5" y="21"/>
                      <a:pt x="0" y="16"/>
                      <a:pt x="0" y="12"/>
                    </a:cubicBezTo>
                    <a:cubicBezTo>
                      <a:pt x="0" y="7"/>
                      <a:pt x="5" y="0"/>
                      <a:pt x="10" y="0"/>
                    </a:cubicBezTo>
                    <a:lnTo>
                      <a:pt x="941" y="0"/>
                    </a:lnTo>
                    <a:cubicBezTo>
                      <a:pt x="946" y="0"/>
                      <a:pt x="951" y="5"/>
                      <a:pt x="951" y="10"/>
                    </a:cubicBezTo>
                    <a:cubicBezTo>
                      <a:pt x="951" y="15"/>
                      <a:pt x="946" y="21"/>
                      <a:pt x="941" y="21"/>
                    </a:cubicBezTo>
                    <a:close/>
                  </a:path>
                </a:pathLst>
              </a:custGeom>
              <a:solidFill>
                <a:srgbClr val="70B7D6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78787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878787"/>
                  </a:solidFill>
                </a:endParaRPr>
              </a:p>
            </p:txBody>
          </p:sp>
          <p:sp>
            <p:nvSpPr>
              <p:cNvPr id="144" name="PA-任意多边形 1594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3659" y="2298"/>
                <a:ext cx="362" cy="7"/>
              </a:xfrm>
              <a:custGeom>
                <a:avLst/>
                <a:gdLst>
                  <a:gd name="T0" fmla="*/ 941 w 951"/>
                  <a:gd name="T1" fmla="*/ 19 h 19"/>
                  <a:gd name="T2" fmla="*/ 10 w 951"/>
                  <a:gd name="T3" fmla="*/ 19 h 19"/>
                  <a:gd name="T4" fmla="*/ 0 w 951"/>
                  <a:gd name="T5" fmla="*/ 10 h 19"/>
                  <a:gd name="T6" fmla="*/ 10 w 951"/>
                  <a:gd name="T7" fmla="*/ 0 h 19"/>
                  <a:gd name="T8" fmla="*/ 941 w 951"/>
                  <a:gd name="T9" fmla="*/ 0 h 19"/>
                  <a:gd name="T10" fmla="*/ 951 w 951"/>
                  <a:gd name="T11" fmla="*/ 10 h 19"/>
                  <a:gd name="T12" fmla="*/ 941 w 951"/>
                  <a:gd name="T13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51" h="19">
                    <a:moveTo>
                      <a:pt x="941" y="19"/>
                    </a:moveTo>
                    <a:lnTo>
                      <a:pt x="10" y="19"/>
                    </a:lnTo>
                    <a:cubicBezTo>
                      <a:pt x="5" y="19"/>
                      <a:pt x="0" y="14"/>
                      <a:pt x="0" y="10"/>
                    </a:cubicBezTo>
                    <a:cubicBezTo>
                      <a:pt x="0" y="5"/>
                      <a:pt x="5" y="0"/>
                      <a:pt x="10" y="0"/>
                    </a:cubicBezTo>
                    <a:lnTo>
                      <a:pt x="941" y="0"/>
                    </a:lnTo>
                    <a:cubicBezTo>
                      <a:pt x="946" y="0"/>
                      <a:pt x="951" y="5"/>
                      <a:pt x="951" y="10"/>
                    </a:cubicBezTo>
                    <a:cubicBezTo>
                      <a:pt x="951" y="14"/>
                      <a:pt x="946" y="19"/>
                      <a:pt x="941" y="19"/>
                    </a:cubicBezTo>
                    <a:close/>
                  </a:path>
                </a:pathLst>
              </a:custGeom>
              <a:solidFill>
                <a:srgbClr val="70B7D6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878787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solidFill>
                    <a:srgbClr val="878787"/>
                  </a:solidFill>
                </a:endParaRPr>
              </a:p>
            </p:txBody>
          </p:sp>
        </p:grpSp>
      </p:grpSp>
      <p:grpSp>
        <p:nvGrpSpPr>
          <p:cNvPr id="159" name="组合 158"/>
          <p:cNvGrpSpPr/>
          <p:nvPr/>
        </p:nvGrpSpPr>
        <p:grpSpPr>
          <a:xfrm>
            <a:off x="5168893" y="4729435"/>
            <a:ext cx="1028150" cy="662218"/>
            <a:chOff x="5414214" y="4729435"/>
            <a:chExt cx="1028150" cy="662218"/>
          </a:xfrm>
        </p:grpSpPr>
        <p:grpSp>
          <p:nvGrpSpPr>
            <p:cNvPr id="160" name="PA-机器视觉-285026"/>
            <p:cNvGrpSpPr>
              <a:grpSpLocks noChangeAspect="1"/>
            </p:cNvGrpSpPr>
            <p:nvPr>
              <p:custDataLst>
                <p:tags r:id="rId120"/>
              </p:custDataLst>
            </p:nvPr>
          </p:nvGrpSpPr>
          <p:grpSpPr bwMode="auto">
            <a:xfrm>
              <a:off x="5414214" y="4976303"/>
              <a:ext cx="335719" cy="276398"/>
              <a:chOff x="3325" y="1736"/>
              <a:chExt cx="1030" cy="848"/>
            </a:xfrm>
          </p:grpSpPr>
          <p:sp>
            <p:nvSpPr>
              <p:cNvPr id="192" name="PA-任意多边形 72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3373" y="1784"/>
                <a:ext cx="935" cy="640"/>
              </a:xfrm>
              <a:custGeom>
                <a:avLst/>
                <a:gdLst>
                  <a:gd name="T0" fmla="*/ 2383 w 2477"/>
                  <a:gd name="T1" fmla="*/ 0 h 1697"/>
                  <a:gd name="T2" fmla="*/ 94 w 2477"/>
                  <a:gd name="T3" fmla="*/ 0 h 1697"/>
                  <a:gd name="T4" fmla="*/ 0 w 2477"/>
                  <a:gd name="T5" fmla="*/ 94 h 1697"/>
                  <a:gd name="T6" fmla="*/ 0 w 2477"/>
                  <a:gd name="T7" fmla="*/ 1604 h 1697"/>
                  <a:gd name="T8" fmla="*/ 94 w 2477"/>
                  <a:gd name="T9" fmla="*/ 1697 h 1697"/>
                  <a:gd name="T10" fmla="*/ 2383 w 2477"/>
                  <a:gd name="T11" fmla="*/ 1697 h 1697"/>
                  <a:gd name="T12" fmla="*/ 2477 w 2477"/>
                  <a:gd name="T13" fmla="*/ 1604 h 1697"/>
                  <a:gd name="T14" fmla="*/ 2477 w 2477"/>
                  <a:gd name="T15" fmla="*/ 94 h 1697"/>
                  <a:gd name="T16" fmla="*/ 2383 w 2477"/>
                  <a:gd name="T17" fmla="*/ 0 h 16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477" h="1697">
                    <a:moveTo>
                      <a:pt x="2383" y="0"/>
                    </a:moveTo>
                    <a:lnTo>
                      <a:pt x="94" y="0"/>
                    </a:lnTo>
                    <a:cubicBezTo>
                      <a:pt x="42" y="0"/>
                      <a:pt x="0" y="42"/>
                      <a:pt x="0" y="94"/>
                    </a:cubicBezTo>
                    <a:lnTo>
                      <a:pt x="0" y="1604"/>
                    </a:lnTo>
                    <a:cubicBezTo>
                      <a:pt x="0" y="1655"/>
                      <a:pt x="42" y="1697"/>
                      <a:pt x="94" y="1697"/>
                    </a:cubicBezTo>
                    <a:lnTo>
                      <a:pt x="2383" y="1697"/>
                    </a:lnTo>
                    <a:cubicBezTo>
                      <a:pt x="2435" y="1697"/>
                      <a:pt x="2477" y="1655"/>
                      <a:pt x="2477" y="1604"/>
                    </a:cubicBezTo>
                    <a:lnTo>
                      <a:pt x="2477" y="94"/>
                    </a:lnTo>
                    <a:cubicBezTo>
                      <a:pt x="2477" y="42"/>
                      <a:pt x="2435" y="0"/>
                      <a:pt x="238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3" name="PA-任意多边形 73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3373" y="2363"/>
                <a:ext cx="935" cy="61"/>
              </a:xfrm>
              <a:custGeom>
                <a:avLst/>
                <a:gdLst>
                  <a:gd name="T0" fmla="*/ 94 w 2477"/>
                  <a:gd name="T1" fmla="*/ 162 h 162"/>
                  <a:gd name="T2" fmla="*/ 2383 w 2477"/>
                  <a:gd name="T3" fmla="*/ 162 h 162"/>
                  <a:gd name="T4" fmla="*/ 2477 w 2477"/>
                  <a:gd name="T5" fmla="*/ 69 h 162"/>
                  <a:gd name="T6" fmla="*/ 2477 w 2477"/>
                  <a:gd name="T7" fmla="*/ 0 h 162"/>
                  <a:gd name="T8" fmla="*/ 0 w 2477"/>
                  <a:gd name="T9" fmla="*/ 0 h 162"/>
                  <a:gd name="T10" fmla="*/ 0 w 2477"/>
                  <a:gd name="T11" fmla="*/ 69 h 162"/>
                  <a:gd name="T12" fmla="*/ 94 w 2477"/>
                  <a:gd name="T13" fmla="*/ 162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77" h="162">
                    <a:moveTo>
                      <a:pt x="94" y="162"/>
                    </a:moveTo>
                    <a:lnTo>
                      <a:pt x="2383" y="162"/>
                    </a:lnTo>
                    <a:cubicBezTo>
                      <a:pt x="2435" y="162"/>
                      <a:pt x="2477" y="120"/>
                      <a:pt x="2477" y="69"/>
                    </a:cubicBezTo>
                    <a:lnTo>
                      <a:pt x="2477" y="0"/>
                    </a:lnTo>
                    <a:lnTo>
                      <a:pt x="0" y="0"/>
                    </a:lnTo>
                    <a:lnTo>
                      <a:pt x="0" y="69"/>
                    </a:lnTo>
                    <a:cubicBezTo>
                      <a:pt x="0" y="121"/>
                      <a:pt x="42" y="162"/>
                      <a:pt x="94" y="162"/>
                    </a:cubicBezTo>
                    <a:close/>
                  </a:path>
                </a:pathLst>
              </a:custGeom>
              <a:solidFill>
                <a:srgbClr val="E6E6E6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4" name="PA-任意多边形 74"/>
              <p:cNvSpPr>
                <a:spLocks noEditPoint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3325" y="1736"/>
                <a:ext cx="1030" cy="848"/>
              </a:xfrm>
              <a:custGeom>
                <a:avLst/>
                <a:gdLst>
                  <a:gd name="T0" fmla="*/ 2508 w 2727"/>
                  <a:gd name="T1" fmla="*/ 0 h 2245"/>
                  <a:gd name="T2" fmla="*/ 219 w 2727"/>
                  <a:gd name="T3" fmla="*/ 0 h 2245"/>
                  <a:gd name="T4" fmla="*/ 0 w 2727"/>
                  <a:gd name="T5" fmla="*/ 219 h 2245"/>
                  <a:gd name="T6" fmla="*/ 0 w 2727"/>
                  <a:gd name="T7" fmla="*/ 1729 h 2245"/>
                  <a:gd name="T8" fmla="*/ 219 w 2727"/>
                  <a:gd name="T9" fmla="*/ 1947 h 2245"/>
                  <a:gd name="T10" fmla="*/ 2508 w 2727"/>
                  <a:gd name="T11" fmla="*/ 1947 h 2245"/>
                  <a:gd name="T12" fmla="*/ 2727 w 2727"/>
                  <a:gd name="T13" fmla="*/ 1729 h 2245"/>
                  <a:gd name="T14" fmla="*/ 2727 w 2727"/>
                  <a:gd name="T15" fmla="*/ 219 h 2245"/>
                  <a:gd name="T16" fmla="*/ 2508 w 2727"/>
                  <a:gd name="T17" fmla="*/ 0 h 2245"/>
                  <a:gd name="T18" fmla="*/ 2602 w 2727"/>
                  <a:gd name="T19" fmla="*/ 1660 h 2245"/>
                  <a:gd name="T20" fmla="*/ 2602 w 2727"/>
                  <a:gd name="T21" fmla="*/ 1729 h 2245"/>
                  <a:gd name="T22" fmla="*/ 2508 w 2727"/>
                  <a:gd name="T23" fmla="*/ 1822 h 2245"/>
                  <a:gd name="T24" fmla="*/ 219 w 2727"/>
                  <a:gd name="T25" fmla="*/ 1822 h 2245"/>
                  <a:gd name="T26" fmla="*/ 125 w 2727"/>
                  <a:gd name="T27" fmla="*/ 1729 h 2245"/>
                  <a:gd name="T28" fmla="*/ 125 w 2727"/>
                  <a:gd name="T29" fmla="*/ 219 h 2245"/>
                  <a:gd name="T30" fmla="*/ 219 w 2727"/>
                  <a:gd name="T31" fmla="*/ 125 h 2245"/>
                  <a:gd name="T32" fmla="*/ 2508 w 2727"/>
                  <a:gd name="T33" fmla="*/ 125 h 2245"/>
                  <a:gd name="T34" fmla="*/ 2602 w 2727"/>
                  <a:gd name="T35" fmla="*/ 219 h 2245"/>
                  <a:gd name="T36" fmla="*/ 2602 w 2727"/>
                  <a:gd name="T37" fmla="*/ 1660 h 2245"/>
                  <a:gd name="T38" fmla="*/ 1882 w 2727"/>
                  <a:gd name="T39" fmla="*/ 2245 h 2245"/>
                  <a:gd name="T40" fmla="*/ 845 w 2727"/>
                  <a:gd name="T41" fmla="*/ 2245 h 2245"/>
                  <a:gd name="T42" fmla="*/ 782 w 2727"/>
                  <a:gd name="T43" fmla="*/ 2182 h 2245"/>
                  <a:gd name="T44" fmla="*/ 845 w 2727"/>
                  <a:gd name="T45" fmla="*/ 2120 h 2245"/>
                  <a:gd name="T46" fmla="*/ 1882 w 2727"/>
                  <a:gd name="T47" fmla="*/ 2120 h 2245"/>
                  <a:gd name="T48" fmla="*/ 1945 w 2727"/>
                  <a:gd name="T49" fmla="*/ 2182 h 2245"/>
                  <a:gd name="T50" fmla="*/ 1882 w 2727"/>
                  <a:gd name="T51" fmla="*/ 2245 h 22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727" h="2245">
                    <a:moveTo>
                      <a:pt x="2508" y="0"/>
                    </a:moveTo>
                    <a:lnTo>
                      <a:pt x="219" y="0"/>
                    </a:lnTo>
                    <a:cubicBezTo>
                      <a:pt x="98" y="0"/>
                      <a:pt x="0" y="98"/>
                      <a:pt x="0" y="219"/>
                    </a:cubicBezTo>
                    <a:lnTo>
                      <a:pt x="0" y="1729"/>
                    </a:lnTo>
                    <a:cubicBezTo>
                      <a:pt x="0" y="1849"/>
                      <a:pt x="98" y="1947"/>
                      <a:pt x="219" y="1947"/>
                    </a:cubicBezTo>
                    <a:lnTo>
                      <a:pt x="2508" y="1947"/>
                    </a:lnTo>
                    <a:cubicBezTo>
                      <a:pt x="2629" y="1947"/>
                      <a:pt x="2727" y="1849"/>
                      <a:pt x="2727" y="1729"/>
                    </a:cubicBezTo>
                    <a:lnTo>
                      <a:pt x="2727" y="219"/>
                    </a:lnTo>
                    <a:cubicBezTo>
                      <a:pt x="2727" y="98"/>
                      <a:pt x="2629" y="0"/>
                      <a:pt x="2508" y="0"/>
                    </a:cubicBezTo>
                    <a:close/>
                    <a:moveTo>
                      <a:pt x="2602" y="1660"/>
                    </a:moveTo>
                    <a:lnTo>
                      <a:pt x="2602" y="1729"/>
                    </a:lnTo>
                    <a:cubicBezTo>
                      <a:pt x="2602" y="1780"/>
                      <a:pt x="2560" y="1822"/>
                      <a:pt x="2508" y="1822"/>
                    </a:cubicBezTo>
                    <a:lnTo>
                      <a:pt x="219" y="1822"/>
                    </a:lnTo>
                    <a:cubicBezTo>
                      <a:pt x="167" y="1822"/>
                      <a:pt x="125" y="1780"/>
                      <a:pt x="125" y="1729"/>
                    </a:cubicBezTo>
                    <a:lnTo>
                      <a:pt x="125" y="219"/>
                    </a:lnTo>
                    <a:cubicBezTo>
                      <a:pt x="125" y="167"/>
                      <a:pt x="167" y="125"/>
                      <a:pt x="219" y="125"/>
                    </a:cubicBezTo>
                    <a:lnTo>
                      <a:pt x="2508" y="125"/>
                    </a:lnTo>
                    <a:cubicBezTo>
                      <a:pt x="2560" y="125"/>
                      <a:pt x="2602" y="167"/>
                      <a:pt x="2602" y="219"/>
                    </a:cubicBezTo>
                    <a:lnTo>
                      <a:pt x="2602" y="1660"/>
                    </a:lnTo>
                    <a:close/>
                    <a:moveTo>
                      <a:pt x="1882" y="2245"/>
                    </a:moveTo>
                    <a:lnTo>
                      <a:pt x="845" y="2245"/>
                    </a:lnTo>
                    <a:cubicBezTo>
                      <a:pt x="810" y="2245"/>
                      <a:pt x="782" y="2217"/>
                      <a:pt x="782" y="2182"/>
                    </a:cubicBezTo>
                    <a:cubicBezTo>
                      <a:pt x="782" y="2148"/>
                      <a:pt x="810" y="2120"/>
                      <a:pt x="845" y="2120"/>
                    </a:cubicBezTo>
                    <a:lnTo>
                      <a:pt x="1882" y="2120"/>
                    </a:lnTo>
                    <a:cubicBezTo>
                      <a:pt x="1917" y="2120"/>
                      <a:pt x="1945" y="2148"/>
                      <a:pt x="1945" y="2182"/>
                    </a:cubicBezTo>
                    <a:cubicBezTo>
                      <a:pt x="1945" y="2217"/>
                      <a:pt x="1917" y="2245"/>
                      <a:pt x="1882" y="2245"/>
                    </a:cubicBezTo>
                    <a:close/>
                  </a:path>
                </a:pathLst>
              </a:custGeom>
              <a:solidFill>
                <a:srgbClr val="005BFF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5" name="PA-任意多边形 75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3373" y="1852"/>
                <a:ext cx="936" cy="486"/>
              </a:xfrm>
              <a:custGeom>
                <a:avLst/>
                <a:gdLst>
                  <a:gd name="T0" fmla="*/ 35 w 2479"/>
                  <a:gd name="T1" fmla="*/ 1286 h 1286"/>
                  <a:gd name="T2" fmla="*/ 12 w 2479"/>
                  <a:gd name="T3" fmla="*/ 1276 h 1286"/>
                  <a:gd name="T4" fmla="*/ 14 w 2479"/>
                  <a:gd name="T5" fmla="*/ 1232 h 1286"/>
                  <a:gd name="T6" fmla="*/ 753 w 2479"/>
                  <a:gd name="T7" fmla="*/ 546 h 1286"/>
                  <a:gd name="T8" fmla="*/ 1084 w 2479"/>
                  <a:gd name="T9" fmla="*/ 909 h 1286"/>
                  <a:gd name="T10" fmla="*/ 1893 w 2479"/>
                  <a:gd name="T11" fmla="*/ 0 h 1286"/>
                  <a:gd name="T12" fmla="*/ 2467 w 2479"/>
                  <a:gd name="T13" fmla="*/ 614 h 1286"/>
                  <a:gd name="T14" fmla="*/ 2466 w 2479"/>
                  <a:gd name="T15" fmla="*/ 658 h 1286"/>
                  <a:gd name="T16" fmla="*/ 2422 w 2479"/>
                  <a:gd name="T17" fmla="*/ 657 h 1286"/>
                  <a:gd name="T18" fmla="*/ 1895 w 2479"/>
                  <a:gd name="T19" fmla="*/ 93 h 1286"/>
                  <a:gd name="T20" fmla="*/ 1085 w 2479"/>
                  <a:gd name="T21" fmla="*/ 1002 h 1286"/>
                  <a:gd name="T22" fmla="*/ 749 w 2479"/>
                  <a:gd name="T23" fmla="*/ 634 h 1286"/>
                  <a:gd name="T24" fmla="*/ 56 w 2479"/>
                  <a:gd name="T25" fmla="*/ 1278 h 1286"/>
                  <a:gd name="T26" fmla="*/ 35 w 2479"/>
                  <a:gd name="T27" fmla="*/ 1286 h 1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79" h="1286">
                    <a:moveTo>
                      <a:pt x="35" y="1286"/>
                    </a:moveTo>
                    <a:cubicBezTo>
                      <a:pt x="26" y="1286"/>
                      <a:pt x="18" y="1283"/>
                      <a:pt x="12" y="1276"/>
                    </a:cubicBezTo>
                    <a:cubicBezTo>
                      <a:pt x="0" y="1264"/>
                      <a:pt x="1" y="1244"/>
                      <a:pt x="14" y="1232"/>
                    </a:cubicBezTo>
                    <a:lnTo>
                      <a:pt x="753" y="546"/>
                    </a:lnTo>
                    <a:lnTo>
                      <a:pt x="1084" y="909"/>
                    </a:lnTo>
                    <a:lnTo>
                      <a:pt x="1893" y="0"/>
                    </a:lnTo>
                    <a:lnTo>
                      <a:pt x="2467" y="614"/>
                    </a:lnTo>
                    <a:cubicBezTo>
                      <a:pt x="2479" y="626"/>
                      <a:pt x="2479" y="646"/>
                      <a:pt x="2466" y="658"/>
                    </a:cubicBezTo>
                    <a:cubicBezTo>
                      <a:pt x="2454" y="670"/>
                      <a:pt x="2434" y="669"/>
                      <a:pt x="2422" y="657"/>
                    </a:cubicBezTo>
                    <a:lnTo>
                      <a:pt x="1895" y="93"/>
                    </a:lnTo>
                    <a:lnTo>
                      <a:pt x="1085" y="1002"/>
                    </a:lnTo>
                    <a:lnTo>
                      <a:pt x="749" y="634"/>
                    </a:lnTo>
                    <a:lnTo>
                      <a:pt x="56" y="1278"/>
                    </a:lnTo>
                    <a:cubicBezTo>
                      <a:pt x="50" y="1284"/>
                      <a:pt x="42" y="1286"/>
                      <a:pt x="35" y="1286"/>
                    </a:cubicBezTo>
                    <a:close/>
                  </a:path>
                </a:pathLst>
              </a:custGeom>
              <a:solidFill>
                <a:srgbClr val="06F3FF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6" name="PA-椭圆 76"/>
              <p:cNvSpPr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3421" y="2098"/>
                <a:ext cx="195" cy="195"/>
              </a:xfrm>
              <a:prstGeom prst="ellipse">
                <a:avLst/>
              </a:prstGeom>
              <a:solidFill>
                <a:srgbClr val="D7E7FF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7" name="PA-椭圆 77"/>
              <p:cNvSpPr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3448" y="2126"/>
                <a:ext cx="140" cy="139"/>
              </a:xfrm>
              <a:prstGeom prst="ellipse">
                <a:avLst/>
              </a:prstGeom>
              <a:solidFill>
                <a:srgbClr val="B5CFF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8" name="PA-椭圆 78"/>
              <p:cNvSpPr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3483" y="2160"/>
                <a:ext cx="71" cy="71"/>
              </a:xfrm>
              <a:prstGeom prst="ellipse">
                <a:avLst/>
              </a:prstGeom>
              <a:solidFill>
                <a:srgbClr val="005BFF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9" name="PA-椭圆 79"/>
              <p:cNvSpPr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3922" y="1848"/>
                <a:ext cx="195" cy="195"/>
              </a:xfrm>
              <a:prstGeom prst="ellipse">
                <a:avLst/>
              </a:prstGeom>
              <a:solidFill>
                <a:srgbClr val="D7E7FF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0" name="PA-椭圆 80"/>
              <p:cNvSpPr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949" y="1875"/>
                <a:ext cx="140" cy="140"/>
              </a:xfrm>
              <a:prstGeom prst="ellipse">
                <a:avLst/>
              </a:prstGeom>
              <a:solidFill>
                <a:srgbClr val="B5CFF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1" name="PA-椭圆 81"/>
              <p:cNvSpPr>
                <a:spLocks noChangeArrowhead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983" y="1910"/>
                <a:ext cx="72" cy="71"/>
              </a:xfrm>
              <a:prstGeom prst="ellipse">
                <a:avLst/>
              </a:prstGeom>
              <a:solidFill>
                <a:srgbClr val="005BFF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2" name="PA-椭圆 82"/>
              <p:cNvSpPr>
                <a:spLocks noChangeArrowheads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085" y="2138"/>
                <a:ext cx="109" cy="110"/>
              </a:xfrm>
              <a:prstGeom prst="ellipse">
                <a:avLst/>
              </a:prstGeom>
              <a:solidFill>
                <a:srgbClr val="D7E7FF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3" name="PA-椭圆 83"/>
              <p:cNvSpPr>
                <a:spLocks noChangeArrowheads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100" y="2154"/>
                <a:ext cx="79" cy="78"/>
              </a:xfrm>
              <a:prstGeom prst="ellipse">
                <a:avLst/>
              </a:prstGeom>
              <a:solidFill>
                <a:srgbClr val="B5CFF4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4" name="PA-椭圆 84"/>
              <p:cNvSpPr>
                <a:spLocks noChangeArrowheads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119" y="2173"/>
                <a:ext cx="40" cy="40"/>
              </a:xfrm>
              <a:prstGeom prst="ellipse">
                <a:avLst/>
              </a:prstGeom>
              <a:solidFill>
                <a:srgbClr val="005BFF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05" name="PA-任意多边形 85"/>
              <p:cNvSpPr>
                <a:spLocks noEditPoint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3455" y="2385"/>
                <a:ext cx="307" cy="21"/>
              </a:xfrm>
              <a:custGeom>
                <a:avLst/>
                <a:gdLst>
                  <a:gd name="T0" fmla="*/ 786 w 815"/>
                  <a:gd name="T1" fmla="*/ 56 h 56"/>
                  <a:gd name="T2" fmla="*/ 281 w 815"/>
                  <a:gd name="T3" fmla="*/ 56 h 56"/>
                  <a:gd name="T4" fmla="*/ 253 w 815"/>
                  <a:gd name="T5" fmla="*/ 28 h 56"/>
                  <a:gd name="T6" fmla="*/ 281 w 815"/>
                  <a:gd name="T7" fmla="*/ 0 h 56"/>
                  <a:gd name="T8" fmla="*/ 786 w 815"/>
                  <a:gd name="T9" fmla="*/ 0 h 56"/>
                  <a:gd name="T10" fmla="*/ 815 w 815"/>
                  <a:gd name="T11" fmla="*/ 28 h 56"/>
                  <a:gd name="T12" fmla="*/ 786 w 815"/>
                  <a:gd name="T13" fmla="*/ 56 h 56"/>
                  <a:gd name="T14" fmla="*/ 111 w 815"/>
                  <a:gd name="T15" fmla="*/ 56 h 56"/>
                  <a:gd name="T16" fmla="*/ 28 w 815"/>
                  <a:gd name="T17" fmla="*/ 56 h 56"/>
                  <a:gd name="T18" fmla="*/ 0 w 815"/>
                  <a:gd name="T19" fmla="*/ 28 h 56"/>
                  <a:gd name="T20" fmla="*/ 28 w 815"/>
                  <a:gd name="T21" fmla="*/ 0 h 56"/>
                  <a:gd name="T22" fmla="*/ 111 w 815"/>
                  <a:gd name="T23" fmla="*/ 0 h 56"/>
                  <a:gd name="T24" fmla="*/ 139 w 815"/>
                  <a:gd name="T25" fmla="*/ 28 h 56"/>
                  <a:gd name="T26" fmla="*/ 111 w 815"/>
                  <a:gd name="T27" fmla="*/ 5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15" h="56">
                    <a:moveTo>
                      <a:pt x="786" y="56"/>
                    </a:moveTo>
                    <a:lnTo>
                      <a:pt x="281" y="56"/>
                    </a:lnTo>
                    <a:cubicBezTo>
                      <a:pt x="266" y="56"/>
                      <a:pt x="253" y="43"/>
                      <a:pt x="253" y="28"/>
                    </a:cubicBezTo>
                    <a:cubicBezTo>
                      <a:pt x="253" y="12"/>
                      <a:pt x="266" y="0"/>
                      <a:pt x="281" y="0"/>
                    </a:cubicBezTo>
                    <a:lnTo>
                      <a:pt x="786" y="0"/>
                    </a:lnTo>
                    <a:cubicBezTo>
                      <a:pt x="802" y="0"/>
                      <a:pt x="815" y="12"/>
                      <a:pt x="815" y="28"/>
                    </a:cubicBezTo>
                    <a:cubicBezTo>
                      <a:pt x="815" y="43"/>
                      <a:pt x="802" y="56"/>
                      <a:pt x="786" y="56"/>
                    </a:cubicBezTo>
                    <a:close/>
                    <a:moveTo>
                      <a:pt x="111" y="56"/>
                    </a:moveTo>
                    <a:lnTo>
                      <a:pt x="28" y="56"/>
                    </a:lnTo>
                    <a:cubicBezTo>
                      <a:pt x="12" y="56"/>
                      <a:pt x="0" y="43"/>
                      <a:pt x="0" y="28"/>
                    </a:cubicBezTo>
                    <a:cubicBezTo>
                      <a:pt x="0" y="12"/>
                      <a:pt x="12" y="0"/>
                      <a:pt x="28" y="0"/>
                    </a:cubicBezTo>
                    <a:lnTo>
                      <a:pt x="111" y="0"/>
                    </a:lnTo>
                    <a:cubicBezTo>
                      <a:pt x="126" y="0"/>
                      <a:pt x="139" y="12"/>
                      <a:pt x="139" y="28"/>
                    </a:cubicBezTo>
                    <a:cubicBezTo>
                      <a:pt x="139" y="43"/>
                      <a:pt x="126" y="56"/>
                      <a:pt x="111" y="56"/>
                    </a:cubicBezTo>
                    <a:close/>
                  </a:path>
                </a:pathLst>
              </a:custGeom>
              <a:solidFill>
                <a:srgbClr val="FFFFFF"/>
              </a:solidFill>
              <a:ln w="0">
                <a:noFill/>
                <a:prstDash val="solid"/>
                <a:round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161" name="PA-885-885800-Robot-491866"/>
            <p:cNvGrpSpPr/>
            <p:nvPr>
              <p:custDataLst>
                <p:tags r:id="rId135"/>
              </p:custDataLst>
            </p:nvPr>
          </p:nvGrpSpPr>
          <p:grpSpPr>
            <a:xfrm>
              <a:off x="5780835" y="4729435"/>
              <a:ext cx="661529" cy="662218"/>
              <a:chOff x="-794" y="12095956"/>
              <a:chExt cx="1524000" cy="1525588"/>
            </a:xfrm>
          </p:grpSpPr>
          <p:sp>
            <p:nvSpPr>
              <p:cNvPr id="162" name="PA-任意多边形 4167"/>
              <p:cNvSpPr/>
              <p:nvPr>
                <p:custDataLst>
                  <p:tags r:id="rId136"/>
                </p:custDataLst>
              </p:nvPr>
            </p:nvSpPr>
            <p:spPr>
              <a:xfrm>
                <a:off x="354806" y="13188156"/>
                <a:ext cx="812800" cy="254000"/>
              </a:xfrm>
              <a:custGeom>
                <a:avLst/>
                <a:gdLst>
                  <a:gd name="connsiteX0" fmla="*/ 794 w 812800"/>
                  <a:gd name="connsiteY0" fmla="*/ 794 h 254000"/>
                  <a:gd name="connsiteX1" fmla="*/ 813594 w 812800"/>
                  <a:gd name="connsiteY1" fmla="*/ 794 h 254000"/>
                  <a:gd name="connsiteX2" fmla="*/ 813594 w 812800"/>
                  <a:gd name="connsiteY2" fmla="*/ 254794 h 254000"/>
                  <a:gd name="connsiteX3" fmla="*/ 794 w 812800"/>
                  <a:gd name="connsiteY3" fmla="*/ 254794 h 254000"/>
                  <a:gd name="connsiteX4" fmla="*/ 794 w 812800"/>
                  <a:gd name="connsiteY4" fmla="*/ 794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800" h="254000">
                    <a:moveTo>
                      <a:pt x="794" y="794"/>
                    </a:moveTo>
                    <a:lnTo>
                      <a:pt x="813594" y="794"/>
                    </a:lnTo>
                    <a:lnTo>
                      <a:pt x="813594" y="254794"/>
                    </a:lnTo>
                    <a:lnTo>
                      <a:pt x="794" y="2547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AABEC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3" name="PA-任意多边形 4168"/>
              <p:cNvSpPr/>
              <p:nvPr>
                <p:custDataLst>
                  <p:tags r:id="rId137"/>
                </p:custDataLst>
              </p:nvPr>
            </p:nvSpPr>
            <p:spPr>
              <a:xfrm>
                <a:off x="150019" y="13034169"/>
                <a:ext cx="206375" cy="561975"/>
              </a:xfrm>
              <a:custGeom>
                <a:avLst/>
                <a:gdLst>
                  <a:gd name="connsiteX0" fmla="*/ 2381 w 206375"/>
                  <a:gd name="connsiteY0" fmla="*/ 2381 h 561975"/>
                  <a:gd name="connsiteX1" fmla="*/ 205581 w 206375"/>
                  <a:gd name="connsiteY1" fmla="*/ 2381 h 561975"/>
                  <a:gd name="connsiteX2" fmla="*/ 205581 w 206375"/>
                  <a:gd name="connsiteY2" fmla="*/ 561181 h 561975"/>
                  <a:gd name="connsiteX3" fmla="*/ 2381 w 206375"/>
                  <a:gd name="connsiteY3" fmla="*/ 561181 h 561975"/>
                  <a:gd name="connsiteX4" fmla="*/ 2381 w 206375"/>
                  <a:gd name="connsiteY4" fmla="*/ 2381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75" h="561975">
                    <a:moveTo>
                      <a:pt x="2381" y="2381"/>
                    </a:moveTo>
                    <a:lnTo>
                      <a:pt x="205581" y="2381"/>
                    </a:lnTo>
                    <a:lnTo>
                      <a:pt x="205581" y="561181"/>
                    </a:lnTo>
                    <a:lnTo>
                      <a:pt x="2381" y="561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4" name="PA-任意多边形 4169"/>
              <p:cNvSpPr/>
              <p:nvPr>
                <p:custDataLst>
                  <p:tags r:id="rId138"/>
                </p:custDataLst>
              </p:nvPr>
            </p:nvSpPr>
            <p:spPr>
              <a:xfrm>
                <a:off x="1166019" y="13034169"/>
                <a:ext cx="206375" cy="561975"/>
              </a:xfrm>
              <a:custGeom>
                <a:avLst/>
                <a:gdLst>
                  <a:gd name="connsiteX0" fmla="*/ 2381 w 206375"/>
                  <a:gd name="connsiteY0" fmla="*/ 2381 h 561975"/>
                  <a:gd name="connsiteX1" fmla="*/ 205581 w 206375"/>
                  <a:gd name="connsiteY1" fmla="*/ 2381 h 561975"/>
                  <a:gd name="connsiteX2" fmla="*/ 205581 w 206375"/>
                  <a:gd name="connsiteY2" fmla="*/ 561181 h 561975"/>
                  <a:gd name="connsiteX3" fmla="*/ 2381 w 206375"/>
                  <a:gd name="connsiteY3" fmla="*/ 561181 h 561975"/>
                  <a:gd name="connsiteX4" fmla="*/ 2381 w 206375"/>
                  <a:gd name="connsiteY4" fmla="*/ 2381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75" h="561975">
                    <a:moveTo>
                      <a:pt x="2381" y="2381"/>
                    </a:moveTo>
                    <a:lnTo>
                      <a:pt x="205581" y="2381"/>
                    </a:lnTo>
                    <a:lnTo>
                      <a:pt x="205581" y="561181"/>
                    </a:lnTo>
                    <a:lnTo>
                      <a:pt x="2381" y="561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5" name="PA-任意多边形 4170"/>
              <p:cNvSpPr/>
              <p:nvPr>
                <p:custDataLst>
                  <p:tags r:id="rId139"/>
                </p:custDataLst>
              </p:nvPr>
            </p:nvSpPr>
            <p:spPr>
              <a:xfrm>
                <a:off x="685006" y="13035756"/>
                <a:ext cx="127000" cy="152400"/>
              </a:xfrm>
              <a:custGeom>
                <a:avLst/>
                <a:gdLst>
                  <a:gd name="connsiteX0" fmla="*/ 794 w 127000"/>
                  <a:gd name="connsiteY0" fmla="*/ 794 h 152400"/>
                  <a:gd name="connsiteX1" fmla="*/ 127794 w 127000"/>
                  <a:gd name="connsiteY1" fmla="*/ 794 h 152400"/>
                  <a:gd name="connsiteX2" fmla="*/ 127794 w 127000"/>
                  <a:gd name="connsiteY2" fmla="*/ 153194 h 152400"/>
                  <a:gd name="connsiteX3" fmla="*/ 794 w 127000"/>
                  <a:gd name="connsiteY3" fmla="*/ 153194 h 152400"/>
                  <a:gd name="connsiteX4" fmla="*/ 794 w 127000"/>
                  <a:gd name="connsiteY4" fmla="*/ 7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00" h="152400">
                    <a:moveTo>
                      <a:pt x="794" y="794"/>
                    </a:moveTo>
                    <a:lnTo>
                      <a:pt x="127794" y="794"/>
                    </a:lnTo>
                    <a:lnTo>
                      <a:pt x="127794" y="153194"/>
                    </a:lnTo>
                    <a:lnTo>
                      <a:pt x="794" y="1531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FDBD4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6" name="PA-任意多边形 4171"/>
              <p:cNvSpPr/>
              <p:nvPr>
                <p:custDataLst>
                  <p:tags r:id="rId140"/>
                </p:custDataLst>
              </p:nvPr>
            </p:nvSpPr>
            <p:spPr>
              <a:xfrm>
                <a:off x="456406" y="12476956"/>
                <a:ext cx="609600" cy="558800"/>
              </a:xfrm>
              <a:custGeom>
                <a:avLst/>
                <a:gdLst>
                  <a:gd name="connsiteX0" fmla="*/ 794 w 609600"/>
                  <a:gd name="connsiteY0" fmla="*/ 794 h 558800"/>
                  <a:gd name="connsiteX1" fmla="*/ 610394 w 609600"/>
                  <a:gd name="connsiteY1" fmla="*/ 794 h 558800"/>
                  <a:gd name="connsiteX2" fmla="*/ 610394 w 609600"/>
                  <a:gd name="connsiteY2" fmla="*/ 559594 h 558800"/>
                  <a:gd name="connsiteX3" fmla="*/ 794 w 609600"/>
                  <a:gd name="connsiteY3" fmla="*/ 559594 h 558800"/>
                  <a:gd name="connsiteX4" fmla="*/ 794 w 609600"/>
                  <a:gd name="connsiteY4" fmla="*/ 794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558800">
                    <a:moveTo>
                      <a:pt x="794" y="794"/>
                    </a:moveTo>
                    <a:lnTo>
                      <a:pt x="610394" y="794"/>
                    </a:lnTo>
                    <a:lnTo>
                      <a:pt x="610394" y="559594"/>
                    </a:lnTo>
                    <a:lnTo>
                      <a:pt x="794" y="5595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AABEC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7" name="PA-任意多边形 4172"/>
              <p:cNvSpPr/>
              <p:nvPr>
                <p:custDataLst>
                  <p:tags r:id="rId141"/>
                </p:custDataLst>
              </p:nvPr>
            </p:nvSpPr>
            <p:spPr>
              <a:xfrm>
                <a:off x="532606" y="12121356"/>
                <a:ext cx="457200" cy="203200"/>
              </a:xfrm>
              <a:custGeom>
                <a:avLst/>
                <a:gdLst>
                  <a:gd name="connsiteX0" fmla="*/ 203994 w 457200"/>
                  <a:gd name="connsiteY0" fmla="*/ 794 h 203200"/>
                  <a:gd name="connsiteX1" fmla="*/ 254794 w 457200"/>
                  <a:gd name="connsiteY1" fmla="*/ 794 h 203200"/>
                  <a:gd name="connsiteX2" fmla="*/ 457994 w 457200"/>
                  <a:gd name="connsiteY2" fmla="*/ 203994 h 203200"/>
                  <a:gd name="connsiteX3" fmla="*/ 457994 w 457200"/>
                  <a:gd name="connsiteY3" fmla="*/ 203994 h 203200"/>
                  <a:gd name="connsiteX4" fmla="*/ 794 w 457200"/>
                  <a:gd name="connsiteY4" fmla="*/ 203994 h 203200"/>
                  <a:gd name="connsiteX5" fmla="*/ 794 w 457200"/>
                  <a:gd name="connsiteY5" fmla="*/ 203994 h 203200"/>
                  <a:gd name="connsiteX6" fmla="*/ 203994 w 457200"/>
                  <a:gd name="connsiteY6" fmla="*/ 794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203200">
                    <a:moveTo>
                      <a:pt x="203994" y="794"/>
                    </a:moveTo>
                    <a:lnTo>
                      <a:pt x="254794" y="794"/>
                    </a:lnTo>
                    <a:cubicBezTo>
                      <a:pt x="367017" y="794"/>
                      <a:pt x="457994" y="91770"/>
                      <a:pt x="457994" y="203994"/>
                    </a:cubicBezTo>
                    <a:lnTo>
                      <a:pt x="457994" y="203994"/>
                    </a:lnTo>
                    <a:lnTo>
                      <a:pt x="794" y="203994"/>
                    </a:lnTo>
                    <a:lnTo>
                      <a:pt x="794" y="203994"/>
                    </a:lnTo>
                    <a:cubicBezTo>
                      <a:pt x="794" y="91770"/>
                      <a:pt x="91770" y="794"/>
                      <a:pt x="203994" y="794"/>
                    </a:cubicBezTo>
                    <a:close/>
                  </a:path>
                </a:pathLst>
              </a:custGeom>
              <a:solidFill>
                <a:srgbClr val="FDBD4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8" name="PA-任意多边形 4173"/>
              <p:cNvSpPr/>
              <p:nvPr>
                <p:custDataLst>
                  <p:tags r:id="rId142"/>
                </p:custDataLst>
              </p:nvPr>
            </p:nvSpPr>
            <p:spPr>
              <a:xfrm>
                <a:off x="685006" y="12324556"/>
                <a:ext cx="152400" cy="152400"/>
              </a:xfrm>
              <a:custGeom>
                <a:avLst/>
                <a:gdLst>
                  <a:gd name="connsiteX0" fmla="*/ 794 w 152400"/>
                  <a:gd name="connsiteY0" fmla="*/ 794 h 152400"/>
                  <a:gd name="connsiteX1" fmla="*/ 153194 w 152400"/>
                  <a:gd name="connsiteY1" fmla="*/ 794 h 152400"/>
                  <a:gd name="connsiteX2" fmla="*/ 153194 w 152400"/>
                  <a:gd name="connsiteY2" fmla="*/ 153194 h 152400"/>
                  <a:gd name="connsiteX3" fmla="*/ 794 w 152400"/>
                  <a:gd name="connsiteY3" fmla="*/ 153194 h 152400"/>
                  <a:gd name="connsiteX4" fmla="*/ 794 w 152400"/>
                  <a:gd name="connsiteY4" fmla="*/ 7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794" y="794"/>
                    </a:moveTo>
                    <a:lnTo>
                      <a:pt x="153194" y="794"/>
                    </a:lnTo>
                    <a:lnTo>
                      <a:pt x="153194" y="153194"/>
                    </a:lnTo>
                    <a:lnTo>
                      <a:pt x="794" y="1531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7D8D9C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69" name="PA-任意多边形 4174"/>
              <p:cNvSpPr/>
              <p:nvPr>
                <p:custDataLst>
                  <p:tags r:id="rId143"/>
                </p:custDataLst>
              </p:nvPr>
            </p:nvSpPr>
            <p:spPr>
              <a:xfrm>
                <a:off x="354806" y="12527756"/>
                <a:ext cx="101600" cy="152400"/>
              </a:xfrm>
              <a:custGeom>
                <a:avLst/>
                <a:gdLst>
                  <a:gd name="connsiteX0" fmla="*/ 794 w 101600"/>
                  <a:gd name="connsiteY0" fmla="*/ 794 h 152400"/>
                  <a:gd name="connsiteX1" fmla="*/ 102394 w 101600"/>
                  <a:gd name="connsiteY1" fmla="*/ 794 h 152400"/>
                  <a:gd name="connsiteX2" fmla="*/ 102394 w 101600"/>
                  <a:gd name="connsiteY2" fmla="*/ 153194 h 152400"/>
                  <a:gd name="connsiteX3" fmla="*/ 794 w 101600"/>
                  <a:gd name="connsiteY3" fmla="*/ 153194 h 152400"/>
                  <a:gd name="connsiteX4" fmla="*/ 794 w 101600"/>
                  <a:gd name="connsiteY4" fmla="*/ 7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00" h="152400">
                    <a:moveTo>
                      <a:pt x="794" y="794"/>
                    </a:moveTo>
                    <a:lnTo>
                      <a:pt x="102394" y="794"/>
                    </a:lnTo>
                    <a:lnTo>
                      <a:pt x="102394" y="153194"/>
                    </a:lnTo>
                    <a:lnTo>
                      <a:pt x="794" y="1531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FDBD4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0" name="PA-任意多边形 4175"/>
              <p:cNvSpPr/>
              <p:nvPr>
                <p:custDataLst>
                  <p:tags r:id="rId144"/>
                </p:custDataLst>
              </p:nvPr>
            </p:nvSpPr>
            <p:spPr>
              <a:xfrm>
                <a:off x="24606" y="12299156"/>
                <a:ext cx="152400" cy="203200"/>
              </a:xfrm>
              <a:custGeom>
                <a:avLst/>
                <a:gdLst>
                  <a:gd name="connsiteX0" fmla="*/ 794 w 152400"/>
                  <a:gd name="connsiteY0" fmla="*/ 794 h 203200"/>
                  <a:gd name="connsiteX1" fmla="*/ 153194 w 152400"/>
                  <a:gd name="connsiteY1" fmla="*/ 794 h 203200"/>
                  <a:gd name="connsiteX2" fmla="*/ 153194 w 152400"/>
                  <a:gd name="connsiteY2" fmla="*/ 203994 h 203200"/>
                  <a:gd name="connsiteX3" fmla="*/ 794 w 152400"/>
                  <a:gd name="connsiteY3" fmla="*/ 203994 h 203200"/>
                  <a:gd name="connsiteX4" fmla="*/ 794 w 152400"/>
                  <a:gd name="connsiteY4" fmla="*/ 794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203200">
                    <a:moveTo>
                      <a:pt x="794" y="794"/>
                    </a:moveTo>
                    <a:lnTo>
                      <a:pt x="153194" y="794"/>
                    </a:lnTo>
                    <a:lnTo>
                      <a:pt x="153194" y="203994"/>
                    </a:lnTo>
                    <a:lnTo>
                      <a:pt x="794" y="2039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AABEC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1" name="PA-任意多边形 4176"/>
              <p:cNvSpPr/>
              <p:nvPr>
                <p:custDataLst>
                  <p:tags r:id="rId145"/>
                </p:custDataLst>
              </p:nvPr>
            </p:nvSpPr>
            <p:spPr>
              <a:xfrm>
                <a:off x="75406" y="12476956"/>
                <a:ext cx="304800" cy="152400"/>
              </a:xfrm>
              <a:custGeom>
                <a:avLst/>
                <a:gdLst>
                  <a:gd name="connsiteX0" fmla="*/ 280194 w 304800"/>
                  <a:gd name="connsiteY0" fmla="*/ 153194 h 152400"/>
                  <a:gd name="connsiteX1" fmla="*/ 26194 w 304800"/>
                  <a:gd name="connsiteY1" fmla="*/ 153194 h 152400"/>
                  <a:gd name="connsiteX2" fmla="*/ 794 w 304800"/>
                  <a:gd name="connsiteY2" fmla="*/ 127794 h 152400"/>
                  <a:gd name="connsiteX3" fmla="*/ 794 w 304800"/>
                  <a:gd name="connsiteY3" fmla="*/ 26194 h 152400"/>
                  <a:gd name="connsiteX4" fmla="*/ 26194 w 304800"/>
                  <a:gd name="connsiteY4" fmla="*/ 794 h 152400"/>
                  <a:gd name="connsiteX5" fmla="*/ 51594 w 304800"/>
                  <a:gd name="connsiteY5" fmla="*/ 26194 h 152400"/>
                  <a:gd name="connsiteX6" fmla="*/ 51594 w 304800"/>
                  <a:gd name="connsiteY6" fmla="*/ 102394 h 152400"/>
                  <a:gd name="connsiteX7" fmla="*/ 280194 w 304800"/>
                  <a:gd name="connsiteY7" fmla="*/ 102394 h 152400"/>
                  <a:gd name="connsiteX8" fmla="*/ 305594 w 304800"/>
                  <a:gd name="connsiteY8" fmla="*/ 127794 h 152400"/>
                  <a:gd name="connsiteX9" fmla="*/ 280194 w 304800"/>
                  <a:gd name="connsiteY9" fmla="*/ 1531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152400">
                    <a:moveTo>
                      <a:pt x="280194" y="153194"/>
                    </a:moveTo>
                    <a:lnTo>
                      <a:pt x="26194" y="153194"/>
                    </a:lnTo>
                    <a:cubicBezTo>
                      <a:pt x="12167" y="153194"/>
                      <a:pt x="794" y="141821"/>
                      <a:pt x="794" y="127794"/>
                    </a:cubicBezTo>
                    <a:lnTo>
                      <a:pt x="794" y="26194"/>
                    </a:lnTo>
                    <a:cubicBezTo>
                      <a:pt x="794" y="12167"/>
                      <a:pt x="12167" y="794"/>
                      <a:pt x="26194" y="794"/>
                    </a:cubicBezTo>
                    <a:cubicBezTo>
                      <a:pt x="40221" y="794"/>
                      <a:pt x="51594" y="12167"/>
                      <a:pt x="51594" y="26194"/>
                    </a:cubicBezTo>
                    <a:lnTo>
                      <a:pt x="51594" y="102394"/>
                    </a:lnTo>
                    <a:lnTo>
                      <a:pt x="280194" y="102394"/>
                    </a:lnTo>
                    <a:cubicBezTo>
                      <a:pt x="294221" y="102394"/>
                      <a:pt x="305594" y="113767"/>
                      <a:pt x="305594" y="127794"/>
                    </a:cubicBezTo>
                    <a:cubicBezTo>
                      <a:pt x="305594" y="141821"/>
                      <a:pt x="294221" y="153194"/>
                      <a:pt x="280194" y="153194"/>
                    </a:cubicBezTo>
                    <a:close/>
                  </a:path>
                </a:pathLst>
              </a:custGeom>
              <a:solidFill>
                <a:srgbClr val="E9686A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2" name="PA-任意多边形 4177"/>
              <p:cNvSpPr/>
              <p:nvPr>
                <p:custDataLst>
                  <p:tags r:id="rId146"/>
                </p:custDataLst>
              </p:nvPr>
            </p:nvSpPr>
            <p:spPr>
              <a:xfrm>
                <a:off x="23019" y="12195969"/>
                <a:ext cx="53975" cy="130175"/>
              </a:xfrm>
              <a:custGeom>
                <a:avLst/>
                <a:gdLst>
                  <a:gd name="connsiteX0" fmla="*/ 27781 w 53975"/>
                  <a:gd name="connsiteY0" fmla="*/ 129381 h 130175"/>
                  <a:gd name="connsiteX1" fmla="*/ 2381 w 53975"/>
                  <a:gd name="connsiteY1" fmla="*/ 103981 h 130175"/>
                  <a:gd name="connsiteX2" fmla="*/ 2381 w 53975"/>
                  <a:gd name="connsiteY2" fmla="*/ 27781 h 130175"/>
                  <a:gd name="connsiteX3" fmla="*/ 27781 w 53975"/>
                  <a:gd name="connsiteY3" fmla="*/ 2381 h 130175"/>
                  <a:gd name="connsiteX4" fmla="*/ 53181 w 53975"/>
                  <a:gd name="connsiteY4" fmla="*/ 27781 h 130175"/>
                  <a:gd name="connsiteX5" fmla="*/ 53181 w 53975"/>
                  <a:gd name="connsiteY5" fmla="*/ 103981 h 130175"/>
                  <a:gd name="connsiteX6" fmla="*/ 27781 w 53975"/>
                  <a:gd name="connsiteY6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130175">
                    <a:moveTo>
                      <a:pt x="27781" y="129381"/>
                    </a:moveTo>
                    <a:cubicBezTo>
                      <a:pt x="13754" y="129381"/>
                      <a:pt x="2381" y="118008"/>
                      <a:pt x="2381" y="1039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03981"/>
                    </a:lnTo>
                    <a:cubicBezTo>
                      <a:pt x="53181" y="118008"/>
                      <a:pt x="41808" y="129381"/>
                      <a:pt x="27781" y="129381"/>
                    </a:cubicBezTo>
                    <a:close/>
                  </a:path>
                </a:pathLst>
              </a:custGeom>
              <a:solidFill>
                <a:srgbClr val="FDBD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3" name="PA-任意多边形 4178"/>
              <p:cNvSpPr/>
              <p:nvPr>
                <p:custDataLst>
                  <p:tags r:id="rId147"/>
                </p:custDataLst>
              </p:nvPr>
            </p:nvSpPr>
            <p:spPr>
              <a:xfrm>
                <a:off x="124619" y="12195969"/>
                <a:ext cx="53975" cy="130175"/>
              </a:xfrm>
              <a:custGeom>
                <a:avLst/>
                <a:gdLst>
                  <a:gd name="connsiteX0" fmla="*/ 27781 w 53975"/>
                  <a:gd name="connsiteY0" fmla="*/ 129381 h 130175"/>
                  <a:gd name="connsiteX1" fmla="*/ 2381 w 53975"/>
                  <a:gd name="connsiteY1" fmla="*/ 103981 h 130175"/>
                  <a:gd name="connsiteX2" fmla="*/ 2381 w 53975"/>
                  <a:gd name="connsiteY2" fmla="*/ 27781 h 130175"/>
                  <a:gd name="connsiteX3" fmla="*/ 27781 w 53975"/>
                  <a:gd name="connsiteY3" fmla="*/ 2381 h 130175"/>
                  <a:gd name="connsiteX4" fmla="*/ 53181 w 53975"/>
                  <a:gd name="connsiteY4" fmla="*/ 27781 h 130175"/>
                  <a:gd name="connsiteX5" fmla="*/ 53181 w 53975"/>
                  <a:gd name="connsiteY5" fmla="*/ 103981 h 130175"/>
                  <a:gd name="connsiteX6" fmla="*/ 27781 w 53975"/>
                  <a:gd name="connsiteY6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130175">
                    <a:moveTo>
                      <a:pt x="27781" y="129381"/>
                    </a:moveTo>
                    <a:cubicBezTo>
                      <a:pt x="13754" y="129381"/>
                      <a:pt x="2381" y="118008"/>
                      <a:pt x="2381" y="1039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03981"/>
                    </a:lnTo>
                    <a:cubicBezTo>
                      <a:pt x="53181" y="118008"/>
                      <a:pt x="41808" y="129381"/>
                      <a:pt x="27781" y="129381"/>
                    </a:cubicBezTo>
                    <a:close/>
                  </a:path>
                </a:pathLst>
              </a:custGeom>
              <a:solidFill>
                <a:srgbClr val="FDBD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4" name="PA-任意多边形 4179"/>
              <p:cNvSpPr/>
              <p:nvPr>
                <p:custDataLst>
                  <p:tags r:id="rId148"/>
                </p:custDataLst>
              </p:nvPr>
            </p:nvSpPr>
            <p:spPr>
              <a:xfrm>
                <a:off x="1064419" y="12526169"/>
                <a:ext cx="104775" cy="155575"/>
              </a:xfrm>
              <a:custGeom>
                <a:avLst/>
                <a:gdLst>
                  <a:gd name="connsiteX0" fmla="*/ 103981 w 104775"/>
                  <a:gd name="connsiteY0" fmla="*/ 154781 h 155575"/>
                  <a:gd name="connsiteX1" fmla="*/ 2381 w 104775"/>
                  <a:gd name="connsiteY1" fmla="*/ 154781 h 155575"/>
                  <a:gd name="connsiteX2" fmla="*/ 2381 w 104775"/>
                  <a:gd name="connsiteY2" fmla="*/ 2381 h 155575"/>
                  <a:gd name="connsiteX3" fmla="*/ 103981 w 104775"/>
                  <a:gd name="connsiteY3" fmla="*/ 2381 h 155575"/>
                  <a:gd name="connsiteX4" fmla="*/ 103981 w 104775"/>
                  <a:gd name="connsiteY4" fmla="*/ 154781 h 1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55575">
                    <a:moveTo>
                      <a:pt x="103981" y="154781"/>
                    </a:moveTo>
                    <a:lnTo>
                      <a:pt x="2381" y="154781"/>
                    </a:lnTo>
                    <a:lnTo>
                      <a:pt x="2381" y="2381"/>
                    </a:lnTo>
                    <a:lnTo>
                      <a:pt x="103981" y="2381"/>
                    </a:lnTo>
                    <a:lnTo>
                      <a:pt x="103981" y="154781"/>
                    </a:lnTo>
                    <a:close/>
                  </a:path>
                </a:pathLst>
              </a:custGeom>
              <a:solidFill>
                <a:srgbClr val="FDBD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5" name="PA-任意多边形 4180"/>
              <p:cNvSpPr/>
              <p:nvPr>
                <p:custDataLst>
                  <p:tags r:id="rId149"/>
                </p:custDataLst>
              </p:nvPr>
            </p:nvSpPr>
            <p:spPr>
              <a:xfrm>
                <a:off x="1345406" y="12299156"/>
                <a:ext cx="152400" cy="203200"/>
              </a:xfrm>
              <a:custGeom>
                <a:avLst/>
                <a:gdLst>
                  <a:gd name="connsiteX0" fmla="*/ 153194 w 152400"/>
                  <a:gd name="connsiteY0" fmla="*/ 203994 h 203200"/>
                  <a:gd name="connsiteX1" fmla="*/ 794 w 152400"/>
                  <a:gd name="connsiteY1" fmla="*/ 203994 h 203200"/>
                  <a:gd name="connsiteX2" fmla="*/ 794 w 152400"/>
                  <a:gd name="connsiteY2" fmla="*/ 794 h 203200"/>
                  <a:gd name="connsiteX3" fmla="*/ 153194 w 152400"/>
                  <a:gd name="connsiteY3" fmla="*/ 794 h 203200"/>
                  <a:gd name="connsiteX4" fmla="*/ 153194 w 152400"/>
                  <a:gd name="connsiteY4" fmla="*/ 203994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203200">
                    <a:moveTo>
                      <a:pt x="153194" y="203994"/>
                    </a:moveTo>
                    <a:lnTo>
                      <a:pt x="794" y="203994"/>
                    </a:lnTo>
                    <a:lnTo>
                      <a:pt x="794" y="794"/>
                    </a:lnTo>
                    <a:lnTo>
                      <a:pt x="153194" y="794"/>
                    </a:lnTo>
                    <a:lnTo>
                      <a:pt x="153194" y="203994"/>
                    </a:lnTo>
                    <a:close/>
                  </a:path>
                </a:pathLst>
              </a:custGeom>
              <a:solidFill>
                <a:srgbClr val="AABEC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6" name="PA-任意多边形 4181"/>
              <p:cNvSpPr/>
              <p:nvPr>
                <p:custDataLst>
                  <p:tags r:id="rId150"/>
                </p:custDataLst>
              </p:nvPr>
            </p:nvSpPr>
            <p:spPr>
              <a:xfrm>
                <a:off x="1142206" y="12476956"/>
                <a:ext cx="304800" cy="152400"/>
              </a:xfrm>
              <a:custGeom>
                <a:avLst/>
                <a:gdLst>
                  <a:gd name="connsiteX0" fmla="*/ 280194 w 304800"/>
                  <a:gd name="connsiteY0" fmla="*/ 153194 h 152400"/>
                  <a:gd name="connsiteX1" fmla="*/ 26194 w 304800"/>
                  <a:gd name="connsiteY1" fmla="*/ 153194 h 152400"/>
                  <a:gd name="connsiteX2" fmla="*/ 794 w 304800"/>
                  <a:gd name="connsiteY2" fmla="*/ 127794 h 152400"/>
                  <a:gd name="connsiteX3" fmla="*/ 26194 w 304800"/>
                  <a:gd name="connsiteY3" fmla="*/ 102394 h 152400"/>
                  <a:gd name="connsiteX4" fmla="*/ 254794 w 304800"/>
                  <a:gd name="connsiteY4" fmla="*/ 102394 h 152400"/>
                  <a:gd name="connsiteX5" fmla="*/ 254794 w 304800"/>
                  <a:gd name="connsiteY5" fmla="*/ 26194 h 152400"/>
                  <a:gd name="connsiteX6" fmla="*/ 280194 w 304800"/>
                  <a:gd name="connsiteY6" fmla="*/ 794 h 152400"/>
                  <a:gd name="connsiteX7" fmla="*/ 305594 w 304800"/>
                  <a:gd name="connsiteY7" fmla="*/ 26194 h 152400"/>
                  <a:gd name="connsiteX8" fmla="*/ 305594 w 304800"/>
                  <a:gd name="connsiteY8" fmla="*/ 127794 h 152400"/>
                  <a:gd name="connsiteX9" fmla="*/ 280194 w 304800"/>
                  <a:gd name="connsiteY9" fmla="*/ 1531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152400">
                    <a:moveTo>
                      <a:pt x="280194" y="153194"/>
                    </a:moveTo>
                    <a:lnTo>
                      <a:pt x="26194" y="153194"/>
                    </a:lnTo>
                    <a:cubicBezTo>
                      <a:pt x="12167" y="153194"/>
                      <a:pt x="794" y="141821"/>
                      <a:pt x="794" y="127794"/>
                    </a:cubicBezTo>
                    <a:cubicBezTo>
                      <a:pt x="794" y="113767"/>
                      <a:pt x="12167" y="102394"/>
                      <a:pt x="26194" y="102394"/>
                    </a:cubicBezTo>
                    <a:lnTo>
                      <a:pt x="254794" y="102394"/>
                    </a:lnTo>
                    <a:lnTo>
                      <a:pt x="254794" y="26194"/>
                    </a:lnTo>
                    <a:cubicBezTo>
                      <a:pt x="254794" y="12167"/>
                      <a:pt x="266167" y="794"/>
                      <a:pt x="280194" y="794"/>
                    </a:cubicBezTo>
                    <a:cubicBezTo>
                      <a:pt x="294221" y="794"/>
                      <a:pt x="305594" y="12167"/>
                      <a:pt x="305594" y="26194"/>
                    </a:cubicBezTo>
                    <a:lnTo>
                      <a:pt x="305594" y="127794"/>
                    </a:lnTo>
                    <a:cubicBezTo>
                      <a:pt x="305594" y="141821"/>
                      <a:pt x="294221" y="153194"/>
                      <a:pt x="280194" y="153194"/>
                    </a:cubicBezTo>
                    <a:close/>
                  </a:path>
                </a:pathLst>
              </a:custGeom>
              <a:solidFill>
                <a:srgbClr val="E9686A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7" name="PA-任意多边形 4182"/>
              <p:cNvSpPr/>
              <p:nvPr>
                <p:custDataLst>
                  <p:tags r:id="rId151"/>
                </p:custDataLst>
              </p:nvPr>
            </p:nvSpPr>
            <p:spPr>
              <a:xfrm>
                <a:off x="1445419" y="12195969"/>
                <a:ext cx="53975" cy="130175"/>
              </a:xfrm>
              <a:custGeom>
                <a:avLst/>
                <a:gdLst>
                  <a:gd name="connsiteX0" fmla="*/ 27781 w 53975"/>
                  <a:gd name="connsiteY0" fmla="*/ 129381 h 130175"/>
                  <a:gd name="connsiteX1" fmla="*/ 2381 w 53975"/>
                  <a:gd name="connsiteY1" fmla="*/ 103981 h 130175"/>
                  <a:gd name="connsiteX2" fmla="*/ 2381 w 53975"/>
                  <a:gd name="connsiteY2" fmla="*/ 27781 h 130175"/>
                  <a:gd name="connsiteX3" fmla="*/ 27781 w 53975"/>
                  <a:gd name="connsiteY3" fmla="*/ 2381 h 130175"/>
                  <a:gd name="connsiteX4" fmla="*/ 53181 w 53975"/>
                  <a:gd name="connsiteY4" fmla="*/ 27781 h 130175"/>
                  <a:gd name="connsiteX5" fmla="*/ 53181 w 53975"/>
                  <a:gd name="connsiteY5" fmla="*/ 103981 h 130175"/>
                  <a:gd name="connsiteX6" fmla="*/ 27781 w 53975"/>
                  <a:gd name="connsiteY6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130175">
                    <a:moveTo>
                      <a:pt x="27781" y="129381"/>
                    </a:moveTo>
                    <a:cubicBezTo>
                      <a:pt x="13754" y="129381"/>
                      <a:pt x="2381" y="118008"/>
                      <a:pt x="2381" y="1039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03981"/>
                    </a:lnTo>
                    <a:cubicBezTo>
                      <a:pt x="53181" y="118008"/>
                      <a:pt x="41808" y="129381"/>
                      <a:pt x="27781" y="129381"/>
                    </a:cubicBezTo>
                    <a:close/>
                  </a:path>
                </a:pathLst>
              </a:custGeom>
              <a:solidFill>
                <a:srgbClr val="FDBD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8" name="PA-任意多边形 4183"/>
              <p:cNvSpPr/>
              <p:nvPr>
                <p:custDataLst>
                  <p:tags r:id="rId152"/>
                </p:custDataLst>
              </p:nvPr>
            </p:nvSpPr>
            <p:spPr>
              <a:xfrm>
                <a:off x="1343819" y="12195969"/>
                <a:ext cx="53975" cy="130175"/>
              </a:xfrm>
              <a:custGeom>
                <a:avLst/>
                <a:gdLst>
                  <a:gd name="connsiteX0" fmla="*/ 27781 w 53975"/>
                  <a:gd name="connsiteY0" fmla="*/ 129381 h 130175"/>
                  <a:gd name="connsiteX1" fmla="*/ 2381 w 53975"/>
                  <a:gd name="connsiteY1" fmla="*/ 103981 h 130175"/>
                  <a:gd name="connsiteX2" fmla="*/ 2381 w 53975"/>
                  <a:gd name="connsiteY2" fmla="*/ 27781 h 130175"/>
                  <a:gd name="connsiteX3" fmla="*/ 27781 w 53975"/>
                  <a:gd name="connsiteY3" fmla="*/ 2381 h 130175"/>
                  <a:gd name="connsiteX4" fmla="*/ 53181 w 53975"/>
                  <a:gd name="connsiteY4" fmla="*/ 27781 h 130175"/>
                  <a:gd name="connsiteX5" fmla="*/ 53181 w 53975"/>
                  <a:gd name="connsiteY5" fmla="*/ 103981 h 130175"/>
                  <a:gd name="connsiteX6" fmla="*/ 27781 w 53975"/>
                  <a:gd name="connsiteY6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130175">
                    <a:moveTo>
                      <a:pt x="27781" y="129381"/>
                    </a:moveTo>
                    <a:cubicBezTo>
                      <a:pt x="13754" y="129381"/>
                      <a:pt x="2381" y="118008"/>
                      <a:pt x="2381" y="1039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03981"/>
                    </a:lnTo>
                    <a:cubicBezTo>
                      <a:pt x="53181" y="118008"/>
                      <a:pt x="41808" y="129381"/>
                      <a:pt x="27781" y="129381"/>
                    </a:cubicBezTo>
                    <a:close/>
                  </a:path>
                </a:pathLst>
              </a:custGeom>
              <a:solidFill>
                <a:srgbClr val="FDBD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79" name="PA-任意多边形 4184"/>
              <p:cNvSpPr/>
              <p:nvPr>
                <p:custDataLst>
                  <p:tags r:id="rId153"/>
                </p:custDataLst>
              </p:nvPr>
            </p:nvSpPr>
            <p:spPr>
              <a:xfrm>
                <a:off x="200806" y="13008693"/>
                <a:ext cx="104775" cy="612775"/>
              </a:xfrm>
              <a:custGeom>
                <a:avLst/>
                <a:gdLst>
                  <a:gd name="connsiteX0" fmla="*/ 78594 w 104775"/>
                  <a:gd name="connsiteY0" fmla="*/ 612057 h 612775"/>
                  <a:gd name="connsiteX1" fmla="*/ 53194 w 104775"/>
                  <a:gd name="connsiteY1" fmla="*/ 586657 h 612775"/>
                  <a:gd name="connsiteX2" fmla="*/ 36024 w 104775"/>
                  <a:gd name="connsiteY2" fmla="*/ 558717 h 612775"/>
                  <a:gd name="connsiteX3" fmla="*/ 17339 w 104775"/>
                  <a:gd name="connsiteY3" fmla="*/ 446719 h 612775"/>
                  <a:gd name="connsiteX4" fmla="*/ 36024 w 104775"/>
                  <a:gd name="connsiteY4" fmla="*/ 428034 h 612775"/>
                  <a:gd name="connsiteX5" fmla="*/ 53194 w 104775"/>
                  <a:gd name="connsiteY5" fmla="*/ 400094 h 612775"/>
                  <a:gd name="connsiteX6" fmla="*/ 36024 w 104775"/>
                  <a:gd name="connsiteY6" fmla="*/ 372281 h 612775"/>
                  <a:gd name="connsiteX7" fmla="*/ 17272 w 104775"/>
                  <a:gd name="connsiteY7" fmla="*/ 260477 h 612775"/>
                  <a:gd name="connsiteX8" fmla="*/ 36024 w 104775"/>
                  <a:gd name="connsiteY8" fmla="*/ 241725 h 612775"/>
                  <a:gd name="connsiteX9" fmla="*/ 53169 w 104775"/>
                  <a:gd name="connsiteY9" fmla="*/ 213938 h 612775"/>
                  <a:gd name="connsiteX10" fmla="*/ 36024 w 104775"/>
                  <a:gd name="connsiteY10" fmla="*/ 186125 h 612775"/>
                  <a:gd name="connsiteX11" fmla="*/ 17260 w 104775"/>
                  <a:gd name="connsiteY11" fmla="*/ 74358 h 612775"/>
                  <a:gd name="connsiteX12" fmla="*/ 36024 w 104775"/>
                  <a:gd name="connsiteY12" fmla="*/ 55594 h 612775"/>
                  <a:gd name="connsiteX13" fmla="*/ 53194 w 104775"/>
                  <a:gd name="connsiteY13" fmla="*/ 27781 h 612775"/>
                  <a:gd name="connsiteX14" fmla="*/ 78594 w 104775"/>
                  <a:gd name="connsiteY14" fmla="*/ 2381 h 612775"/>
                  <a:gd name="connsiteX15" fmla="*/ 103994 w 104775"/>
                  <a:gd name="connsiteY15" fmla="*/ 27781 h 612775"/>
                  <a:gd name="connsiteX16" fmla="*/ 70339 w 104775"/>
                  <a:gd name="connsiteY16" fmla="*/ 93059 h 612775"/>
                  <a:gd name="connsiteX17" fmla="*/ 53194 w 104775"/>
                  <a:gd name="connsiteY17" fmla="*/ 120872 h 612775"/>
                  <a:gd name="connsiteX18" fmla="*/ 70339 w 104775"/>
                  <a:gd name="connsiteY18" fmla="*/ 148660 h 612775"/>
                  <a:gd name="connsiteX19" fmla="*/ 89148 w 104775"/>
                  <a:gd name="connsiteY19" fmla="*/ 260382 h 612775"/>
                  <a:gd name="connsiteX20" fmla="*/ 70339 w 104775"/>
                  <a:gd name="connsiteY20" fmla="*/ 279190 h 612775"/>
                  <a:gd name="connsiteX21" fmla="*/ 53194 w 104775"/>
                  <a:gd name="connsiteY21" fmla="*/ 307003 h 612775"/>
                  <a:gd name="connsiteX22" fmla="*/ 70365 w 104775"/>
                  <a:gd name="connsiteY22" fmla="*/ 334816 h 612775"/>
                  <a:gd name="connsiteX23" fmla="*/ 89088 w 104775"/>
                  <a:gd name="connsiteY23" fmla="*/ 446700 h 612775"/>
                  <a:gd name="connsiteX24" fmla="*/ 70365 w 104775"/>
                  <a:gd name="connsiteY24" fmla="*/ 465423 h 612775"/>
                  <a:gd name="connsiteX25" fmla="*/ 53194 w 104775"/>
                  <a:gd name="connsiteY25" fmla="*/ 493363 h 612775"/>
                  <a:gd name="connsiteX26" fmla="*/ 70365 w 104775"/>
                  <a:gd name="connsiteY26" fmla="*/ 521303 h 612775"/>
                  <a:gd name="connsiteX27" fmla="*/ 103994 w 104775"/>
                  <a:gd name="connsiteY27" fmla="*/ 586657 h 612775"/>
                  <a:gd name="connsiteX28" fmla="*/ 78594 w 104775"/>
                  <a:gd name="connsiteY28" fmla="*/ 612057 h 6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4775" h="612775">
                    <a:moveTo>
                      <a:pt x="78594" y="612057"/>
                    </a:moveTo>
                    <a:cubicBezTo>
                      <a:pt x="64567" y="612057"/>
                      <a:pt x="53194" y="600685"/>
                      <a:pt x="53194" y="586657"/>
                    </a:cubicBezTo>
                    <a:cubicBezTo>
                      <a:pt x="53194" y="574973"/>
                      <a:pt x="48114" y="569970"/>
                      <a:pt x="36024" y="558717"/>
                    </a:cubicBezTo>
                    <a:cubicBezTo>
                      <a:pt x="-63" y="532949"/>
                      <a:pt x="-8429" y="482806"/>
                      <a:pt x="17339" y="446719"/>
                    </a:cubicBezTo>
                    <a:cubicBezTo>
                      <a:pt x="22492" y="439503"/>
                      <a:pt x="28807" y="433187"/>
                      <a:pt x="36024" y="428034"/>
                    </a:cubicBezTo>
                    <a:cubicBezTo>
                      <a:pt x="48241" y="416833"/>
                      <a:pt x="53194" y="411829"/>
                      <a:pt x="53194" y="400094"/>
                    </a:cubicBezTo>
                    <a:cubicBezTo>
                      <a:pt x="53194" y="388360"/>
                      <a:pt x="48114" y="383457"/>
                      <a:pt x="36024" y="372281"/>
                    </a:cubicBezTo>
                    <a:cubicBezTo>
                      <a:pt x="-28" y="346586"/>
                      <a:pt x="-8423" y="296529"/>
                      <a:pt x="17272" y="260477"/>
                    </a:cubicBezTo>
                    <a:cubicBezTo>
                      <a:pt x="22438" y="253228"/>
                      <a:pt x="28775" y="246891"/>
                      <a:pt x="36024" y="241725"/>
                    </a:cubicBezTo>
                    <a:cubicBezTo>
                      <a:pt x="48216" y="230549"/>
                      <a:pt x="53169" y="225546"/>
                      <a:pt x="53169" y="213938"/>
                    </a:cubicBezTo>
                    <a:cubicBezTo>
                      <a:pt x="53169" y="202330"/>
                      <a:pt x="48089" y="197301"/>
                      <a:pt x="36024" y="186125"/>
                    </a:cubicBezTo>
                    <a:cubicBezTo>
                      <a:pt x="-22" y="160442"/>
                      <a:pt x="-8423" y="110404"/>
                      <a:pt x="17260" y="74358"/>
                    </a:cubicBezTo>
                    <a:cubicBezTo>
                      <a:pt x="22428" y="67104"/>
                      <a:pt x="28769" y="60763"/>
                      <a:pt x="36024" y="55594"/>
                    </a:cubicBezTo>
                    <a:cubicBezTo>
                      <a:pt x="48241" y="44418"/>
                      <a:pt x="53194" y="39414"/>
                      <a:pt x="53194" y="27781"/>
                    </a:cubicBezTo>
                    <a:cubicBezTo>
                      <a:pt x="53194" y="13754"/>
                      <a:pt x="64567" y="2381"/>
                      <a:pt x="78594" y="2381"/>
                    </a:cubicBezTo>
                    <a:cubicBezTo>
                      <a:pt x="92621" y="2381"/>
                      <a:pt x="103994" y="13754"/>
                      <a:pt x="103994" y="27781"/>
                    </a:cubicBezTo>
                    <a:cubicBezTo>
                      <a:pt x="103518" y="53584"/>
                      <a:pt x="91082" y="77705"/>
                      <a:pt x="70339" y="93059"/>
                    </a:cubicBezTo>
                    <a:cubicBezTo>
                      <a:pt x="58147" y="104235"/>
                      <a:pt x="53194" y="109239"/>
                      <a:pt x="53194" y="120872"/>
                    </a:cubicBezTo>
                    <a:cubicBezTo>
                      <a:pt x="53194" y="132505"/>
                      <a:pt x="58274" y="137484"/>
                      <a:pt x="70339" y="148660"/>
                    </a:cubicBezTo>
                    <a:cubicBezTo>
                      <a:pt x="106385" y="174317"/>
                      <a:pt x="114805" y="224339"/>
                      <a:pt x="89148" y="260382"/>
                    </a:cubicBezTo>
                    <a:cubicBezTo>
                      <a:pt x="83970" y="267656"/>
                      <a:pt x="77613" y="274012"/>
                      <a:pt x="70339" y="279190"/>
                    </a:cubicBezTo>
                    <a:cubicBezTo>
                      <a:pt x="58147" y="290366"/>
                      <a:pt x="53194" y="295370"/>
                      <a:pt x="53194" y="307003"/>
                    </a:cubicBezTo>
                    <a:cubicBezTo>
                      <a:pt x="53194" y="318637"/>
                      <a:pt x="58274" y="323615"/>
                      <a:pt x="70365" y="334816"/>
                    </a:cubicBezTo>
                    <a:cubicBezTo>
                      <a:pt x="106429" y="360540"/>
                      <a:pt x="114815" y="410632"/>
                      <a:pt x="89088" y="446700"/>
                    </a:cubicBezTo>
                    <a:cubicBezTo>
                      <a:pt x="83925" y="453936"/>
                      <a:pt x="77600" y="460264"/>
                      <a:pt x="70365" y="465423"/>
                    </a:cubicBezTo>
                    <a:cubicBezTo>
                      <a:pt x="58147" y="476625"/>
                      <a:pt x="53194" y="481654"/>
                      <a:pt x="53194" y="493363"/>
                    </a:cubicBezTo>
                    <a:cubicBezTo>
                      <a:pt x="53194" y="505073"/>
                      <a:pt x="58274" y="510051"/>
                      <a:pt x="70365" y="521303"/>
                    </a:cubicBezTo>
                    <a:cubicBezTo>
                      <a:pt x="91113" y="536686"/>
                      <a:pt x="103537" y="560832"/>
                      <a:pt x="103994" y="586657"/>
                    </a:cubicBezTo>
                    <a:cubicBezTo>
                      <a:pt x="103994" y="600685"/>
                      <a:pt x="92621" y="612057"/>
                      <a:pt x="78594" y="612057"/>
                    </a:cubicBezTo>
                    <a:close/>
                  </a:path>
                </a:pathLst>
              </a:custGeom>
              <a:solidFill>
                <a:srgbClr val="CFDF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0" name="PA-任意多边形 4185"/>
              <p:cNvSpPr/>
              <p:nvPr>
                <p:custDataLst>
                  <p:tags r:id="rId154"/>
                </p:custDataLst>
              </p:nvPr>
            </p:nvSpPr>
            <p:spPr>
              <a:xfrm>
                <a:off x="1216808" y="13008769"/>
                <a:ext cx="104775" cy="612775"/>
              </a:xfrm>
              <a:custGeom>
                <a:avLst/>
                <a:gdLst>
                  <a:gd name="connsiteX0" fmla="*/ 27792 w 104775"/>
                  <a:gd name="connsiteY0" fmla="*/ 611981 h 612775"/>
                  <a:gd name="connsiteX1" fmla="*/ 2392 w 104775"/>
                  <a:gd name="connsiteY1" fmla="*/ 586581 h 612775"/>
                  <a:gd name="connsiteX2" fmla="*/ 36047 w 104775"/>
                  <a:gd name="connsiteY2" fmla="*/ 521303 h 612775"/>
                  <a:gd name="connsiteX3" fmla="*/ 53192 w 104775"/>
                  <a:gd name="connsiteY3" fmla="*/ 493490 h 612775"/>
                  <a:gd name="connsiteX4" fmla="*/ 36047 w 104775"/>
                  <a:gd name="connsiteY4" fmla="*/ 465703 h 612775"/>
                  <a:gd name="connsiteX5" fmla="*/ 17238 w 104775"/>
                  <a:gd name="connsiteY5" fmla="*/ 353981 h 612775"/>
                  <a:gd name="connsiteX6" fmla="*/ 36047 w 104775"/>
                  <a:gd name="connsiteY6" fmla="*/ 335172 h 612775"/>
                  <a:gd name="connsiteX7" fmla="*/ 53192 w 104775"/>
                  <a:gd name="connsiteY7" fmla="*/ 307359 h 612775"/>
                  <a:gd name="connsiteX8" fmla="*/ 36021 w 104775"/>
                  <a:gd name="connsiteY8" fmla="*/ 279546 h 612775"/>
                  <a:gd name="connsiteX9" fmla="*/ 17298 w 104775"/>
                  <a:gd name="connsiteY9" fmla="*/ 167662 h 612775"/>
                  <a:gd name="connsiteX10" fmla="*/ 36021 w 104775"/>
                  <a:gd name="connsiteY10" fmla="*/ 148939 h 612775"/>
                  <a:gd name="connsiteX11" fmla="*/ 53192 w 104775"/>
                  <a:gd name="connsiteY11" fmla="*/ 120999 h 612775"/>
                  <a:gd name="connsiteX12" fmla="*/ 36021 w 104775"/>
                  <a:gd name="connsiteY12" fmla="*/ 93059 h 612775"/>
                  <a:gd name="connsiteX13" fmla="*/ 2392 w 104775"/>
                  <a:gd name="connsiteY13" fmla="*/ 27781 h 612775"/>
                  <a:gd name="connsiteX14" fmla="*/ 27792 w 104775"/>
                  <a:gd name="connsiteY14" fmla="*/ 2381 h 612775"/>
                  <a:gd name="connsiteX15" fmla="*/ 53192 w 104775"/>
                  <a:gd name="connsiteY15" fmla="*/ 27781 h 612775"/>
                  <a:gd name="connsiteX16" fmla="*/ 70362 w 104775"/>
                  <a:gd name="connsiteY16" fmla="*/ 55721 h 612775"/>
                  <a:gd name="connsiteX17" fmla="*/ 89047 w 104775"/>
                  <a:gd name="connsiteY17" fmla="*/ 167719 h 612775"/>
                  <a:gd name="connsiteX18" fmla="*/ 70362 w 104775"/>
                  <a:gd name="connsiteY18" fmla="*/ 186404 h 612775"/>
                  <a:gd name="connsiteX19" fmla="*/ 53192 w 104775"/>
                  <a:gd name="connsiteY19" fmla="*/ 214344 h 612775"/>
                  <a:gd name="connsiteX20" fmla="*/ 70362 w 104775"/>
                  <a:gd name="connsiteY20" fmla="*/ 242284 h 612775"/>
                  <a:gd name="connsiteX21" fmla="*/ 89126 w 104775"/>
                  <a:gd name="connsiteY21" fmla="*/ 354051 h 612775"/>
                  <a:gd name="connsiteX22" fmla="*/ 70362 w 104775"/>
                  <a:gd name="connsiteY22" fmla="*/ 372815 h 612775"/>
                  <a:gd name="connsiteX23" fmla="*/ 53217 w 104775"/>
                  <a:gd name="connsiteY23" fmla="*/ 400603 h 612775"/>
                  <a:gd name="connsiteX24" fmla="*/ 70362 w 104775"/>
                  <a:gd name="connsiteY24" fmla="*/ 428415 h 612775"/>
                  <a:gd name="connsiteX25" fmla="*/ 89126 w 104775"/>
                  <a:gd name="connsiteY25" fmla="*/ 540182 h 612775"/>
                  <a:gd name="connsiteX26" fmla="*/ 70362 w 104775"/>
                  <a:gd name="connsiteY26" fmla="*/ 558946 h 612775"/>
                  <a:gd name="connsiteX27" fmla="*/ 53192 w 104775"/>
                  <a:gd name="connsiteY27" fmla="*/ 586581 h 612775"/>
                  <a:gd name="connsiteX28" fmla="*/ 27792 w 104775"/>
                  <a:gd name="connsiteY28" fmla="*/ 611981 h 6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4775" h="612775">
                    <a:moveTo>
                      <a:pt x="27792" y="611981"/>
                    </a:moveTo>
                    <a:cubicBezTo>
                      <a:pt x="13764" y="611981"/>
                      <a:pt x="2392" y="600608"/>
                      <a:pt x="2392" y="586581"/>
                    </a:cubicBezTo>
                    <a:cubicBezTo>
                      <a:pt x="2868" y="560778"/>
                      <a:pt x="15304" y="536658"/>
                      <a:pt x="36047" y="521303"/>
                    </a:cubicBezTo>
                    <a:cubicBezTo>
                      <a:pt x="48239" y="510127"/>
                      <a:pt x="53192" y="505123"/>
                      <a:pt x="53192" y="493490"/>
                    </a:cubicBezTo>
                    <a:cubicBezTo>
                      <a:pt x="53192" y="481857"/>
                      <a:pt x="48112" y="476879"/>
                      <a:pt x="36047" y="465703"/>
                    </a:cubicBezTo>
                    <a:cubicBezTo>
                      <a:pt x="1" y="440045"/>
                      <a:pt x="-8419" y="390023"/>
                      <a:pt x="17238" y="353981"/>
                    </a:cubicBezTo>
                    <a:cubicBezTo>
                      <a:pt x="22416" y="346707"/>
                      <a:pt x="28773" y="340350"/>
                      <a:pt x="36047" y="335172"/>
                    </a:cubicBezTo>
                    <a:cubicBezTo>
                      <a:pt x="48239" y="323996"/>
                      <a:pt x="53192" y="318992"/>
                      <a:pt x="53192" y="307359"/>
                    </a:cubicBezTo>
                    <a:cubicBezTo>
                      <a:pt x="53192" y="295726"/>
                      <a:pt x="48112" y="290747"/>
                      <a:pt x="36021" y="279546"/>
                    </a:cubicBezTo>
                    <a:cubicBezTo>
                      <a:pt x="-44" y="253822"/>
                      <a:pt x="-8429" y="203730"/>
                      <a:pt x="17298" y="167662"/>
                    </a:cubicBezTo>
                    <a:cubicBezTo>
                      <a:pt x="22461" y="160426"/>
                      <a:pt x="28785" y="154099"/>
                      <a:pt x="36021" y="148939"/>
                    </a:cubicBezTo>
                    <a:cubicBezTo>
                      <a:pt x="48239" y="137738"/>
                      <a:pt x="53192" y="132709"/>
                      <a:pt x="53192" y="120999"/>
                    </a:cubicBezTo>
                    <a:cubicBezTo>
                      <a:pt x="53192" y="109290"/>
                      <a:pt x="48112" y="104311"/>
                      <a:pt x="36021" y="93059"/>
                    </a:cubicBezTo>
                    <a:cubicBezTo>
                      <a:pt x="15295" y="77692"/>
                      <a:pt x="2871" y="53578"/>
                      <a:pt x="2392" y="27781"/>
                    </a:cubicBezTo>
                    <a:cubicBezTo>
                      <a:pt x="2392" y="13754"/>
                      <a:pt x="13764" y="2381"/>
                      <a:pt x="27792" y="2381"/>
                    </a:cubicBezTo>
                    <a:cubicBezTo>
                      <a:pt x="41819" y="2381"/>
                      <a:pt x="53192" y="13754"/>
                      <a:pt x="53192" y="27781"/>
                    </a:cubicBezTo>
                    <a:cubicBezTo>
                      <a:pt x="53192" y="39465"/>
                      <a:pt x="58272" y="44469"/>
                      <a:pt x="70362" y="55721"/>
                    </a:cubicBezTo>
                    <a:cubicBezTo>
                      <a:pt x="106449" y="81490"/>
                      <a:pt x="114815" y="131632"/>
                      <a:pt x="89047" y="167719"/>
                    </a:cubicBezTo>
                    <a:cubicBezTo>
                      <a:pt x="83894" y="174936"/>
                      <a:pt x="77579" y="181251"/>
                      <a:pt x="70362" y="186404"/>
                    </a:cubicBezTo>
                    <a:cubicBezTo>
                      <a:pt x="58145" y="197606"/>
                      <a:pt x="53192" y="202609"/>
                      <a:pt x="53192" y="214344"/>
                    </a:cubicBezTo>
                    <a:cubicBezTo>
                      <a:pt x="53192" y="226079"/>
                      <a:pt x="58272" y="230981"/>
                      <a:pt x="70362" y="242284"/>
                    </a:cubicBezTo>
                    <a:cubicBezTo>
                      <a:pt x="106408" y="267967"/>
                      <a:pt x="114809" y="318005"/>
                      <a:pt x="89126" y="354051"/>
                    </a:cubicBezTo>
                    <a:cubicBezTo>
                      <a:pt x="83957" y="361305"/>
                      <a:pt x="77617" y="367646"/>
                      <a:pt x="70362" y="372815"/>
                    </a:cubicBezTo>
                    <a:cubicBezTo>
                      <a:pt x="58170" y="383991"/>
                      <a:pt x="53217" y="388995"/>
                      <a:pt x="53217" y="400603"/>
                    </a:cubicBezTo>
                    <a:cubicBezTo>
                      <a:pt x="53217" y="412210"/>
                      <a:pt x="58297" y="417239"/>
                      <a:pt x="70362" y="428415"/>
                    </a:cubicBezTo>
                    <a:cubicBezTo>
                      <a:pt x="106408" y="454098"/>
                      <a:pt x="114809" y="504136"/>
                      <a:pt x="89126" y="540182"/>
                    </a:cubicBezTo>
                    <a:cubicBezTo>
                      <a:pt x="83957" y="547437"/>
                      <a:pt x="77617" y="553777"/>
                      <a:pt x="70362" y="558946"/>
                    </a:cubicBezTo>
                    <a:cubicBezTo>
                      <a:pt x="58272" y="569944"/>
                      <a:pt x="53192" y="574948"/>
                      <a:pt x="53192" y="586581"/>
                    </a:cubicBezTo>
                    <a:cubicBezTo>
                      <a:pt x="53192" y="600608"/>
                      <a:pt x="41819" y="611981"/>
                      <a:pt x="27792" y="611981"/>
                    </a:cubicBezTo>
                    <a:close/>
                  </a:path>
                </a:pathLst>
              </a:custGeom>
              <a:solidFill>
                <a:srgbClr val="CFDF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1" name="PA-任意多边形 4186"/>
              <p:cNvSpPr/>
              <p:nvPr>
                <p:custDataLst>
                  <p:tags r:id="rId155"/>
                </p:custDataLst>
              </p:nvPr>
            </p:nvSpPr>
            <p:spPr>
              <a:xfrm>
                <a:off x="531019" y="12551569"/>
                <a:ext cx="130175" cy="130175"/>
              </a:xfrm>
              <a:custGeom>
                <a:avLst/>
                <a:gdLst>
                  <a:gd name="connsiteX0" fmla="*/ 27781 w 130175"/>
                  <a:gd name="connsiteY0" fmla="*/ 129381 h 130175"/>
                  <a:gd name="connsiteX1" fmla="*/ 2381 w 130175"/>
                  <a:gd name="connsiteY1" fmla="*/ 103981 h 130175"/>
                  <a:gd name="connsiteX2" fmla="*/ 2381 w 130175"/>
                  <a:gd name="connsiteY2" fmla="*/ 27781 h 130175"/>
                  <a:gd name="connsiteX3" fmla="*/ 27781 w 130175"/>
                  <a:gd name="connsiteY3" fmla="*/ 2381 h 130175"/>
                  <a:gd name="connsiteX4" fmla="*/ 103981 w 130175"/>
                  <a:gd name="connsiteY4" fmla="*/ 2381 h 130175"/>
                  <a:gd name="connsiteX5" fmla="*/ 129381 w 130175"/>
                  <a:gd name="connsiteY5" fmla="*/ 27781 h 130175"/>
                  <a:gd name="connsiteX6" fmla="*/ 103981 w 130175"/>
                  <a:gd name="connsiteY6" fmla="*/ 53181 h 130175"/>
                  <a:gd name="connsiteX7" fmla="*/ 53181 w 130175"/>
                  <a:gd name="connsiteY7" fmla="*/ 53181 h 130175"/>
                  <a:gd name="connsiteX8" fmla="*/ 53181 w 130175"/>
                  <a:gd name="connsiteY8" fmla="*/ 103981 h 130175"/>
                  <a:gd name="connsiteX9" fmla="*/ 27781 w 130175"/>
                  <a:gd name="connsiteY9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75" h="130175">
                    <a:moveTo>
                      <a:pt x="27781" y="129381"/>
                    </a:moveTo>
                    <a:cubicBezTo>
                      <a:pt x="13754" y="129381"/>
                      <a:pt x="2381" y="118008"/>
                      <a:pt x="2381" y="1039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lnTo>
                      <a:pt x="103981" y="2381"/>
                    </a:lnTo>
                    <a:cubicBezTo>
                      <a:pt x="118008" y="2381"/>
                      <a:pt x="129381" y="13754"/>
                      <a:pt x="129381" y="27781"/>
                    </a:cubicBezTo>
                    <a:cubicBezTo>
                      <a:pt x="129381" y="41808"/>
                      <a:pt x="118008" y="53181"/>
                      <a:pt x="103981" y="53181"/>
                    </a:cubicBezTo>
                    <a:lnTo>
                      <a:pt x="53181" y="53181"/>
                    </a:lnTo>
                    <a:lnTo>
                      <a:pt x="53181" y="103981"/>
                    </a:lnTo>
                    <a:cubicBezTo>
                      <a:pt x="53181" y="118008"/>
                      <a:pt x="41808" y="129381"/>
                      <a:pt x="27781" y="1293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2" name="PA-任意多边形 4187"/>
              <p:cNvSpPr/>
              <p:nvPr>
                <p:custDataLst>
                  <p:tags r:id="rId156"/>
                </p:custDataLst>
              </p:nvPr>
            </p:nvSpPr>
            <p:spPr>
              <a:xfrm>
                <a:off x="861219" y="12551569"/>
                <a:ext cx="130175" cy="130175"/>
              </a:xfrm>
              <a:custGeom>
                <a:avLst/>
                <a:gdLst>
                  <a:gd name="connsiteX0" fmla="*/ 103981 w 130175"/>
                  <a:gd name="connsiteY0" fmla="*/ 129381 h 130175"/>
                  <a:gd name="connsiteX1" fmla="*/ 78581 w 130175"/>
                  <a:gd name="connsiteY1" fmla="*/ 103981 h 130175"/>
                  <a:gd name="connsiteX2" fmla="*/ 78581 w 130175"/>
                  <a:gd name="connsiteY2" fmla="*/ 53181 h 130175"/>
                  <a:gd name="connsiteX3" fmla="*/ 27781 w 130175"/>
                  <a:gd name="connsiteY3" fmla="*/ 53181 h 130175"/>
                  <a:gd name="connsiteX4" fmla="*/ 2381 w 130175"/>
                  <a:gd name="connsiteY4" fmla="*/ 27781 h 130175"/>
                  <a:gd name="connsiteX5" fmla="*/ 27781 w 130175"/>
                  <a:gd name="connsiteY5" fmla="*/ 2381 h 130175"/>
                  <a:gd name="connsiteX6" fmla="*/ 103981 w 130175"/>
                  <a:gd name="connsiteY6" fmla="*/ 2381 h 130175"/>
                  <a:gd name="connsiteX7" fmla="*/ 129381 w 130175"/>
                  <a:gd name="connsiteY7" fmla="*/ 27781 h 130175"/>
                  <a:gd name="connsiteX8" fmla="*/ 129381 w 130175"/>
                  <a:gd name="connsiteY8" fmla="*/ 103981 h 130175"/>
                  <a:gd name="connsiteX9" fmla="*/ 103981 w 130175"/>
                  <a:gd name="connsiteY9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75" h="130175">
                    <a:moveTo>
                      <a:pt x="103981" y="129381"/>
                    </a:moveTo>
                    <a:cubicBezTo>
                      <a:pt x="89954" y="129381"/>
                      <a:pt x="78581" y="118008"/>
                      <a:pt x="78581" y="103981"/>
                    </a:cubicBezTo>
                    <a:lnTo>
                      <a:pt x="78581" y="53181"/>
                    </a:lnTo>
                    <a:lnTo>
                      <a:pt x="27781" y="53181"/>
                    </a:lnTo>
                    <a:cubicBezTo>
                      <a:pt x="13754" y="53181"/>
                      <a:pt x="2381" y="41808"/>
                      <a:pt x="2381" y="27781"/>
                    </a:cubicBezTo>
                    <a:cubicBezTo>
                      <a:pt x="2381" y="13754"/>
                      <a:pt x="13754" y="2381"/>
                      <a:pt x="27781" y="2381"/>
                    </a:cubicBezTo>
                    <a:lnTo>
                      <a:pt x="103981" y="2381"/>
                    </a:lnTo>
                    <a:cubicBezTo>
                      <a:pt x="118008" y="2381"/>
                      <a:pt x="129381" y="13754"/>
                      <a:pt x="129381" y="27781"/>
                    </a:cubicBezTo>
                    <a:lnTo>
                      <a:pt x="129381" y="103981"/>
                    </a:lnTo>
                    <a:cubicBezTo>
                      <a:pt x="129381" y="118008"/>
                      <a:pt x="118008" y="129381"/>
                      <a:pt x="103981" y="1293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3" name="PA-任意多边形 4188"/>
              <p:cNvSpPr/>
              <p:nvPr>
                <p:custDataLst>
                  <p:tags r:id="rId157"/>
                </p:custDataLst>
              </p:nvPr>
            </p:nvSpPr>
            <p:spPr>
              <a:xfrm>
                <a:off x="558006" y="12832556"/>
                <a:ext cx="406400" cy="203200"/>
              </a:xfrm>
              <a:custGeom>
                <a:avLst/>
                <a:gdLst>
                  <a:gd name="connsiteX0" fmla="*/ 794 w 406400"/>
                  <a:gd name="connsiteY0" fmla="*/ 794 h 203200"/>
                  <a:gd name="connsiteX1" fmla="*/ 407194 w 406400"/>
                  <a:gd name="connsiteY1" fmla="*/ 794 h 203200"/>
                  <a:gd name="connsiteX2" fmla="*/ 407194 w 406400"/>
                  <a:gd name="connsiteY2" fmla="*/ 203994 h 203200"/>
                  <a:gd name="connsiteX3" fmla="*/ 794 w 406400"/>
                  <a:gd name="connsiteY3" fmla="*/ 203994 h 203200"/>
                  <a:gd name="connsiteX4" fmla="*/ 794 w 406400"/>
                  <a:gd name="connsiteY4" fmla="*/ 794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203200">
                    <a:moveTo>
                      <a:pt x="794" y="794"/>
                    </a:moveTo>
                    <a:lnTo>
                      <a:pt x="407194" y="794"/>
                    </a:lnTo>
                    <a:lnTo>
                      <a:pt x="407194" y="203994"/>
                    </a:lnTo>
                    <a:lnTo>
                      <a:pt x="794" y="2039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E9686A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4" name="PA-任意多边形 4189"/>
              <p:cNvSpPr/>
              <p:nvPr>
                <p:custDataLst>
                  <p:tags r:id="rId158"/>
                </p:custDataLst>
              </p:nvPr>
            </p:nvSpPr>
            <p:spPr>
              <a:xfrm>
                <a:off x="734219" y="13262769"/>
                <a:ext cx="53975" cy="206375"/>
              </a:xfrm>
              <a:custGeom>
                <a:avLst/>
                <a:gdLst>
                  <a:gd name="connsiteX0" fmla="*/ 27781 w 53975"/>
                  <a:gd name="connsiteY0" fmla="*/ 205581 h 206375"/>
                  <a:gd name="connsiteX1" fmla="*/ 2381 w 53975"/>
                  <a:gd name="connsiteY1" fmla="*/ 180181 h 206375"/>
                  <a:gd name="connsiteX2" fmla="*/ 2381 w 53975"/>
                  <a:gd name="connsiteY2" fmla="*/ 27781 h 206375"/>
                  <a:gd name="connsiteX3" fmla="*/ 27781 w 53975"/>
                  <a:gd name="connsiteY3" fmla="*/ 2381 h 206375"/>
                  <a:gd name="connsiteX4" fmla="*/ 53181 w 53975"/>
                  <a:gd name="connsiteY4" fmla="*/ 27781 h 206375"/>
                  <a:gd name="connsiteX5" fmla="*/ 53181 w 53975"/>
                  <a:gd name="connsiteY5" fmla="*/ 180181 h 206375"/>
                  <a:gd name="connsiteX6" fmla="*/ 27781 w 53975"/>
                  <a:gd name="connsiteY6" fmla="*/ 205581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206375">
                    <a:moveTo>
                      <a:pt x="27781" y="205581"/>
                    </a:moveTo>
                    <a:cubicBezTo>
                      <a:pt x="13754" y="205581"/>
                      <a:pt x="2381" y="194208"/>
                      <a:pt x="2381" y="1801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80181"/>
                    </a:lnTo>
                    <a:cubicBezTo>
                      <a:pt x="53181" y="194208"/>
                      <a:pt x="41808" y="205581"/>
                      <a:pt x="27781" y="2055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5" name="PA-任意多边形 4190"/>
              <p:cNvSpPr/>
              <p:nvPr>
                <p:custDataLst>
                  <p:tags r:id="rId159"/>
                </p:custDataLst>
              </p:nvPr>
            </p:nvSpPr>
            <p:spPr>
              <a:xfrm>
                <a:off x="632619" y="13262769"/>
                <a:ext cx="53975" cy="206375"/>
              </a:xfrm>
              <a:custGeom>
                <a:avLst/>
                <a:gdLst>
                  <a:gd name="connsiteX0" fmla="*/ 27781 w 53975"/>
                  <a:gd name="connsiteY0" fmla="*/ 205581 h 206375"/>
                  <a:gd name="connsiteX1" fmla="*/ 2381 w 53975"/>
                  <a:gd name="connsiteY1" fmla="*/ 180181 h 206375"/>
                  <a:gd name="connsiteX2" fmla="*/ 2381 w 53975"/>
                  <a:gd name="connsiteY2" fmla="*/ 27781 h 206375"/>
                  <a:gd name="connsiteX3" fmla="*/ 27781 w 53975"/>
                  <a:gd name="connsiteY3" fmla="*/ 2381 h 206375"/>
                  <a:gd name="connsiteX4" fmla="*/ 53181 w 53975"/>
                  <a:gd name="connsiteY4" fmla="*/ 27781 h 206375"/>
                  <a:gd name="connsiteX5" fmla="*/ 53181 w 53975"/>
                  <a:gd name="connsiteY5" fmla="*/ 180181 h 206375"/>
                  <a:gd name="connsiteX6" fmla="*/ 27781 w 53975"/>
                  <a:gd name="connsiteY6" fmla="*/ 205581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206375">
                    <a:moveTo>
                      <a:pt x="27781" y="205581"/>
                    </a:moveTo>
                    <a:cubicBezTo>
                      <a:pt x="13754" y="205581"/>
                      <a:pt x="2381" y="194208"/>
                      <a:pt x="2381" y="1801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80181"/>
                    </a:lnTo>
                    <a:cubicBezTo>
                      <a:pt x="53181" y="194208"/>
                      <a:pt x="41808" y="205581"/>
                      <a:pt x="27781" y="2055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6" name="PA-任意多边形 4191"/>
              <p:cNvSpPr/>
              <p:nvPr>
                <p:custDataLst>
                  <p:tags r:id="rId160"/>
                </p:custDataLst>
              </p:nvPr>
            </p:nvSpPr>
            <p:spPr>
              <a:xfrm>
                <a:off x="531019" y="13262769"/>
                <a:ext cx="53975" cy="206375"/>
              </a:xfrm>
              <a:custGeom>
                <a:avLst/>
                <a:gdLst>
                  <a:gd name="connsiteX0" fmla="*/ 27781 w 53975"/>
                  <a:gd name="connsiteY0" fmla="*/ 205581 h 206375"/>
                  <a:gd name="connsiteX1" fmla="*/ 2381 w 53975"/>
                  <a:gd name="connsiteY1" fmla="*/ 180181 h 206375"/>
                  <a:gd name="connsiteX2" fmla="*/ 2381 w 53975"/>
                  <a:gd name="connsiteY2" fmla="*/ 27781 h 206375"/>
                  <a:gd name="connsiteX3" fmla="*/ 27781 w 53975"/>
                  <a:gd name="connsiteY3" fmla="*/ 2381 h 206375"/>
                  <a:gd name="connsiteX4" fmla="*/ 53181 w 53975"/>
                  <a:gd name="connsiteY4" fmla="*/ 27781 h 206375"/>
                  <a:gd name="connsiteX5" fmla="*/ 53181 w 53975"/>
                  <a:gd name="connsiteY5" fmla="*/ 180181 h 206375"/>
                  <a:gd name="connsiteX6" fmla="*/ 27781 w 53975"/>
                  <a:gd name="connsiteY6" fmla="*/ 205581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206375">
                    <a:moveTo>
                      <a:pt x="27781" y="205581"/>
                    </a:moveTo>
                    <a:cubicBezTo>
                      <a:pt x="13754" y="205581"/>
                      <a:pt x="2381" y="194208"/>
                      <a:pt x="2381" y="1801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80181"/>
                    </a:lnTo>
                    <a:cubicBezTo>
                      <a:pt x="53181" y="194208"/>
                      <a:pt x="41808" y="205581"/>
                      <a:pt x="27781" y="2055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7" name="PA-任意多边形 4192"/>
              <p:cNvSpPr/>
              <p:nvPr>
                <p:custDataLst>
                  <p:tags r:id="rId161"/>
                </p:custDataLst>
              </p:nvPr>
            </p:nvSpPr>
            <p:spPr>
              <a:xfrm>
                <a:off x="937419" y="13262769"/>
                <a:ext cx="53975" cy="206375"/>
              </a:xfrm>
              <a:custGeom>
                <a:avLst/>
                <a:gdLst>
                  <a:gd name="connsiteX0" fmla="*/ 27781 w 53975"/>
                  <a:gd name="connsiteY0" fmla="*/ 205581 h 206375"/>
                  <a:gd name="connsiteX1" fmla="*/ 2381 w 53975"/>
                  <a:gd name="connsiteY1" fmla="*/ 180181 h 206375"/>
                  <a:gd name="connsiteX2" fmla="*/ 2381 w 53975"/>
                  <a:gd name="connsiteY2" fmla="*/ 27781 h 206375"/>
                  <a:gd name="connsiteX3" fmla="*/ 27781 w 53975"/>
                  <a:gd name="connsiteY3" fmla="*/ 2381 h 206375"/>
                  <a:gd name="connsiteX4" fmla="*/ 53181 w 53975"/>
                  <a:gd name="connsiteY4" fmla="*/ 27781 h 206375"/>
                  <a:gd name="connsiteX5" fmla="*/ 53181 w 53975"/>
                  <a:gd name="connsiteY5" fmla="*/ 180181 h 206375"/>
                  <a:gd name="connsiteX6" fmla="*/ 27781 w 53975"/>
                  <a:gd name="connsiteY6" fmla="*/ 205581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206375">
                    <a:moveTo>
                      <a:pt x="27781" y="205581"/>
                    </a:moveTo>
                    <a:cubicBezTo>
                      <a:pt x="13754" y="205581"/>
                      <a:pt x="2381" y="194208"/>
                      <a:pt x="2381" y="1801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80181"/>
                    </a:lnTo>
                    <a:cubicBezTo>
                      <a:pt x="53181" y="194208"/>
                      <a:pt x="41808" y="205581"/>
                      <a:pt x="27781" y="2055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8" name="PA-任意多边形 4193"/>
              <p:cNvSpPr/>
              <p:nvPr>
                <p:custDataLst>
                  <p:tags r:id="rId162"/>
                </p:custDataLst>
              </p:nvPr>
            </p:nvSpPr>
            <p:spPr>
              <a:xfrm>
                <a:off x="835819" y="13262769"/>
                <a:ext cx="53975" cy="206375"/>
              </a:xfrm>
              <a:custGeom>
                <a:avLst/>
                <a:gdLst>
                  <a:gd name="connsiteX0" fmla="*/ 27781 w 53975"/>
                  <a:gd name="connsiteY0" fmla="*/ 205581 h 206375"/>
                  <a:gd name="connsiteX1" fmla="*/ 2381 w 53975"/>
                  <a:gd name="connsiteY1" fmla="*/ 180181 h 206375"/>
                  <a:gd name="connsiteX2" fmla="*/ 2381 w 53975"/>
                  <a:gd name="connsiteY2" fmla="*/ 27781 h 206375"/>
                  <a:gd name="connsiteX3" fmla="*/ 27781 w 53975"/>
                  <a:gd name="connsiteY3" fmla="*/ 2381 h 206375"/>
                  <a:gd name="connsiteX4" fmla="*/ 53181 w 53975"/>
                  <a:gd name="connsiteY4" fmla="*/ 27781 h 206375"/>
                  <a:gd name="connsiteX5" fmla="*/ 53181 w 53975"/>
                  <a:gd name="connsiteY5" fmla="*/ 180181 h 206375"/>
                  <a:gd name="connsiteX6" fmla="*/ 27781 w 53975"/>
                  <a:gd name="connsiteY6" fmla="*/ 205581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206375">
                    <a:moveTo>
                      <a:pt x="27781" y="205581"/>
                    </a:moveTo>
                    <a:cubicBezTo>
                      <a:pt x="13754" y="205581"/>
                      <a:pt x="2381" y="194208"/>
                      <a:pt x="2381" y="1801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80181"/>
                    </a:lnTo>
                    <a:cubicBezTo>
                      <a:pt x="53181" y="194208"/>
                      <a:pt x="41808" y="205581"/>
                      <a:pt x="27781" y="2055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89" name="PA-任意多边形 4194"/>
              <p:cNvSpPr/>
              <p:nvPr>
                <p:custDataLst>
                  <p:tags r:id="rId163"/>
                </p:custDataLst>
              </p:nvPr>
            </p:nvSpPr>
            <p:spPr>
              <a:xfrm>
                <a:off x="-794" y="12095956"/>
                <a:ext cx="1524000" cy="1524000"/>
              </a:xfrm>
              <a:custGeom>
                <a:avLst/>
                <a:gdLst>
                  <a:gd name="connsiteX0" fmla="*/ 1499394 w 1524000"/>
                  <a:gd name="connsiteY0" fmla="*/ 178594 h 1524000"/>
                  <a:gd name="connsiteX1" fmla="*/ 1499394 w 1524000"/>
                  <a:gd name="connsiteY1" fmla="*/ 127794 h 1524000"/>
                  <a:gd name="connsiteX2" fmla="*/ 1473994 w 1524000"/>
                  <a:gd name="connsiteY2" fmla="*/ 102394 h 1524000"/>
                  <a:gd name="connsiteX3" fmla="*/ 1448594 w 1524000"/>
                  <a:gd name="connsiteY3" fmla="*/ 127794 h 1524000"/>
                  <a:gd name="connsiteX4" fmla="*/ 1448594 w 1524000"/>
                  <a:gd name="connsiteY4" fmla="*/ 178594 h 1524000"/>
                  <a:gd name="connsiteX5" fmla="*/ 1397794 w 1524000"/>
                  <a:gd name="connsiteY5" fmla="*/ 178594 h 1524000"/>
                  <a:gd name="connsiteX6" fmla="*/ 1397794 w 1524000"/>
                  <a:gd name="connsiteY6" fmla="*/ 127794 h 1524000"/>
                  <a:gd name="connsiteX7" fmla="*/ 1372394 w 1524000"/>
                  <a:gd name="connsiteY7" fmla="*/ 102394 h 1524000"/>
                  <a:gd name="connsiteX8" fmla="*/ 1346994 w 1524000"/>
                  <a:gd name="connsiteY8" fmla="*/ 127794 h 1524000"/>
                  <a:gd name="connsiteX9" fmla="*/ 1346994 w 1524000"/>
                  <a:gd name="connsiteY9" fmla="*/ 178594 h 1524000"/>
                  <a:gd name="connsiteX10" fmla="*/ 1321594 w 1524000"/>
                  <a:gd name="connsiteY10" fmla="*/ 203994 h 1524000"/>
                  <a:gd name="connsiteX11" fmla="*/ 1321594 w 1524000"/>
                  <a:gd name="connsiteY11" fmla="*/ 407194 h 1524000"/>
                  <a:gd name="connsiteX12" fmla="*/ 1346994 w 1524000"/>
                  <a:gd name="connsiteY12" fmla="*/ 432594 h 1524000"/>
                  <a:gd name="connsiteX13" fmla="*/ 1397794 w 1524000"/>
                  <a:gd name="connsiteY13" fmla="*/ 432594 h 1524000"/>
                  <a:gd name="connsiteX14" fmla="*/ 1397794 w 1524000"/>
                  <a:gd name="connsiteY14" fmla="*/ 483394 h 1524000"/>
                  <a:gd name="connsiteX15" fmla="*/ 1194594 w 1524000"/>
                  <a:gd name="connsiteY15" fmla="*/ 483394 h 1524000"/>
                  <a:gd name="connsiteX16" fmla="*/ 1194594 w 1524000"/>
                  <a:gd name="connsiteY16" fmla="*/ 432594 h 1524000"/>
                  <a:gd name="connsiteX17" fmla="*/ 1169194 w 1524000"/>
                  <a:gd name="connsiteY17" fmla="*/ 407194 h 1524000"/>
                  <a:gd name="connsiteX18" fmla="*/ 1092994 w 1524000"/>
                  <a:gd name="connsiteY18" fmla="*/ 407194 h 1524000"/>
                  <a:gd name="connsiteX19" fmla="*/ 1092994 w 1524000"/>
                  <a:gd name="connsiteY19" fmla="*/ 381794 h 1524000"/>
                  <a:gd name="connsiteX20" fmla="*/ 1067594 w 1524000"/>
                  <a:gd name="connsiteY20" fmla="*/ 356394 h 1524000"/>
                  <a:gd name="connsiteX21" fmla="*/ 864394 w 1524000"/>
                  <a:gd name="connsiteY21" fmla="*/ 356394 h 1524000"/>
                  <a:gd name="connsiteX22" fmla="*/ 864394 w 1524000"/>
                  <a:gd name="connsiteY22" fmla="*/ 254794 h 1524000"/>
                  <a:gd name="connsiteX23" fmla="*/ 991394 w 1524000"/>
                  <a:gd name="connsiteY23" fmla="*/ 254794 h 1524000"/>
                  <a:gd name="connsiteX24" fmla="*/ 1016794 w 1524000"/>
                  <a:gd name="connsiteY24" fmla="*/ 229394 h 1524000"/>
                  <a:gd name="connsiteX25" fmla="*/ 788194 w 1524000"/>
                  <a:gd name="connsiteY25" fmla="*/ 794 h 1524000"/>
                  <a:gd name="connsiteX26" fmla="*/ 737394 w 1524000"/>
                  <a:gd name="connsiteY26" fmla="*/ 794 h 1524000"/>
                  <a:gd name="connsiteX27" fmla="*/ 508794 w 1524000"/>
                  <a:gd name="connsiteY27" fmla="*/ 229394 h 1524000"/>
                  <a:gd name="connsiteX28" fmla="*/ 534194 w 1524000"/>
                  <a:gd name="connsiteY28" fmla="*/ 254794 h 1524000"/>
                  <a:gd name="connsiteX29" fmla="*/ 661194 w 1524000"/>
                  <a:gd name="connsiteY29" fmla="*/ 254794 h 1524000"/>
                  <a:gd name="connsiteX30" fmla="*/ 661194 w 1524000"/>
                  <a:gd name="connsiteY30" fmla="*/ 356394 h 1524000"/>
                  <a:gd name="connsiteX31" fmla="*/ 457994 w 1524000"/>
                  <a:gd name="connsiteY31" fmla="*/ 356394 h 1524000"/>
                  <a:gd name="connsiteX32" fmla="*/ 432594 w 1524000"/>
                  <a:gd name="connsiteY32" fmla="*/ 381794 h 1524000"/>
                  <a:gd name="connsiteX33" fmla="*/ 432594 w 1524000"/>
                  <a:gd name="connsiteY33" fmla="*/ 407194 h 1524000"/>
                  <a:gd name="connsiteX34" fmla="*/ 356394 w 1524000"/>
                  <a:gd name="connsiteY34" fmla="*/ 407194 h 1524000"/>
                  <a:gd name="connsiteX35" fmla="*/ 330994 w 1524000"/>
                  <a:gd name="connsiteY35" fmla="*/ 432594 h 1524000"/>
                  <a:gd name="connsiteX36" fmla="*/ 330994 w 1524000"/>
                  <a:gd name="connsiteY36" fmla="*/ 483394 h 1524000"/>
                  <a:gd name="connsiteX37" fmla="*/ 127794 w 1524000"/>
                  <a:gd name="connsiteY37" fmla="*/ 483394 h 1524000"/>
                  <a:gd name="connsiteX38" fmla="*/ 127794 w 1524000"/>
                  <a:gd name="connsiteY38" fmla="*/ 432594 h 1524000"/>
                  <a:gd name="connsiteX39" fmla="*/ 178594 w 1524000"/>
                  <a:gd name="connsiteY39" fmla="*/ 432594 h 1524000"/>
                  <a:gd name="connsiteX40" fmla="*/ 203994 w 1524000"/>
                  <a:gd name="connsiteY40" fmla="*/ 407194 h 1524000"/>
                  <a:gd name="connsiteX41" fmla="*/ 203994 w 1524000"/>
                  <a:gd name="connsiteY41" fmla="*/ 203994 h 1524000"/>
                  <a:gd name="connsiteX42" fmla="*/ 178594 w 1524000"/>
                  <a:gd name="connsiteY42" fmla="*/ 178594 h 1524000"/>
                  <a:gd name="connsiteX43" fmla="*/ 178594 w 1524000"/>
                  <a:gd name="connsiteY43" fmla="*/ 127794 h 1524000"/>
                  <a:gd name="connsiteX44" fmla="*/ 153194 w 1524000"/>
                  <a:gd name="connsiteY44" fmla="*/ 102394 h 1524000"/>
                  <a:gd name="connsiteX45" fmla="*/ 127794 w 1524000"/>
                  <a:gd name="connsiteY45" fmla="*/ 127794 h 1524000"/>
                  <a:gd name="connsiteX46" fmla="*/ 127794 w 1524000"/>
                  <a:gd name="connsiteY46" fmla="*/ 178594 h 1524000"/>
                  <a:gd name="connsiteX47" fmla="*/ 76994 w 1524000"/>
                  <a:gd name="connsiteY47" fmla="*/ 178594 h 1524000"/>
                  <a:gd name="connsiteX48" fmla="*/ 76994 w 1524000"/>
                  <a:gd name="connsiteY48" fmla="*/ 127794 h 1524000"/>
                  <a:gd name="connsiteX49" fmla="*/ 51594 w 1524000"/>
                  <a:gd name="connsiteY49" fmla="*/ 102394 h 1524000"/>
                  <a:gd name="connsiteX50" fmla="*/ 26194 w 1524000"/>
                  <a:gd name="connsiteY50" fmla="*/ 127794 h 1524000"/>
                  <a:gd name="connsiteX51" fmla="*/ 26194 w 1524000"/>
                  <a:gd name="connsiteY51" fmla="*/ 178594 h 1524000"/>
                  <a:gd name="connsiteX52" fmla="*/ 794 w 1524000"/>
                  <a:gd name="connsiteY52" fmla="*/ 203994 h 1524000"/>
                  <a:gd name="connsiteX53" fmla="*/ 794 w 1524000"/>
                  <a:gd name="connsiteY53" fmla="*/ 407194 h 1524000"/>
                  <a:gd name="connsiteX54" fmla="*/ 26194 w 1524000"/>
                  <a:gd name="connsiteY54" fmla="*/ 432594 h 1524000"/>
                  <a:gd name="connsiteX55" fmla="*/ 76994 w 1524000"/>
                  <a:gd name="connsiteY55" fmla="*/ 432594 h 1524000"/>
                  <a:gd name="connsiteX56" fmla="*/ 76994 w 1524000"/>
                  <a:gd name="connsiteY56" fmla="*/ 508794 h 1524000"/>
                  <a:gd name="connsiteX57" fmla="*/ 102394 w 1524000"/>
                  <a:gd name="connsiteY57" fmla="*/ 534194 h 1524000"/>
                  <a:gd name="connsiteX58" fmla="*/ 330994 w 1524000"/>
                  <a:gd name="connsiteY58" fmla="*/ 534194 h 1524000"/>
                  <a:gd name="connsiteX59" fmla="*/ 330994 w 1524000"/>
                  <a:gd name="connsiteY59" fmla="*/ 584994 h 1524000"/>
                  <a:gd name="connsiteX60" fmla="*/ 356394 w 1524000"/>
                  <a:gd name="connsiteY60" fmla="*/ 610394 h 1524000"/>
                  <a:gd name="connsiteX61" fmla="*/ 432594 w 1524000"/>
                  <a:gd name="connsiteY61" fmla="*/ 610394 h 1524000"/>
                  <a:gd name="connsiteX62" fmla="*/ 432594 w 1524000"/>
                  <a:gd name="connsiteY62" fmla="*/ 940594 h 1524000"/>
                  <a:gd name="connsiteX63" fmla="*/ 457994 w 1524000"/>
                  <a:gd name="connsiteY63" fmla="*/ 965994 h 1524000"/>
                  <a:gd name="connsiteX64" fmla="*/ 661194 w 1524000"/>
                  <a:gd name="connsiteY64" fmla="*/ 965994 h 1524000"/>
                  <a:gd name="connsiteX65" fmla="*/ 661194 w 1524000"/>
                  <a:gd name="connsiteY65" fmla="*/ 1067594 h 1524000"/>
                  <a:gd name="connsiteX66" fmla="*/ 381794 w 1524000"/>
                  <a:gd name="connsiteY66" fmla="*/ 1067594 h 1524000"/>
                  <a:gd name="connsiteX67" fmla="*/ 381794 w 1524000"/>
                  <a:gd name="connsiteY67" fmla="*/ 940594 h 1524000"/>
                  <a:gd name="connsiteX68" fmla="*/ 356394 w 1524000"/>
                  <a:gd name="connsiteY68" fmla="*/ 915194 h 1524000"/>
                  <a:gd name="connsiteX69" fmla="*/ 153194 w 1524000"/>
                  <a:gd name="connsiteY69" fmla="*/ 915194 h 1524000"/>
                  <a:gd name="connsiteX70" fmla="*/ 127794 w 1524000"/>
                  <a:gd name="connsiteY70" fmla="*/ 940594 h 1524000"/>
                  <a:gd name="connsiteX71" fmla="*/ 127794 w 1524000"/>
                  <a:gd name="connsiteY71" fmla="*/ 1499394 h 1524000"/>
                  <a:gd name="connsiteX72" fmla="*/ 153194 w 1524000"/>
                  <a:gd name="connsiteY72" fmla="*/ 1524794 h 1524000"/>
                  <a:gd name="connsiteX73" fmla="*/ 356394 w 1524000"/>
                  <a:gd name="connsiteY73" fmla="*/ 1524794 h 1524000"/>
                  <a:gd name="connsiteX74" fmla="*/ 381794 w 1524000"/>
                  <a:gd name="connsiteY74" fmla="*/ 1499394 h 1524000"/>
                  <a:gd name="connsiteX75" fmla="*/ 381794 w 1524000"/>
                  <a:gd name="connsiteY75" fmla="*/ 1372394 h 1524000"/>
                  <a:gd name="connsiteX76" fmla="*/ 1143794 w 1524000"/>
                  <a:gd name="connsiteY76" fmla="*/ 1372394 h 1524000"/>
                  <a:gd name="connsiteX77" fmla="*/ 1143794 w 1524000"/>
                  <a:gd name="connsiteY77" fmla="*/ 1499394 h 1524000"/>
                  <a:gd name="connsiteX78" fmla="*/ 1169194 w 1524000"/>
                  <a:gd name="connsiteY78" fmla="*/ 1524794 h 1524000"/>
                  <a:gd name="connsiteX79" fmla="*/ 1372394 w 1524000"/>
                  <a:gd name="connsiteY79" fmla="*/ 1524794 h 1524000"/>
                  <a:gd name="connsiteX80" fmla="*/ 1397794 w 1524000"/>
                  <a:gd name="connsiteY80" fmla="*/ 1499394 h 1524000"/>
                  <a:gd name="connsiteX81" fmla="*/ 1397794 w 1524000"/>
                  <a:gd name="connsiteY81" fmla="*/ 940594 h 1524000"/>
                  <a:gd name="connsiteX82" fmla="*/ 1372394 w 1524000"/>
                  <a:gd name="connsiteY82" fmla="*/ 915194 h 1524000"/>
                  <a:gd name="connsiteX83" fmla="*/ 1169194 w 1524000"/>
                  <a:gd name="connsiteY83" fmla="*/ 915194 h 1524000"/>
                  <a:gd name="connsiteX84" fmla="*/ 1143794 w 1524000"/>
                  <a:gd name="connsiteY84" fmla="*/ 940594 h 1524000"/>
                  <a:gd name="connsiteX85" fmla="*/ 1143794 w 1524000"/>
                  <a:gd name="connsiteY85" fmla="*/ 1067594 h 1524000"/>
                  <a:gd name="connsiteX86" fmla="*/ 838994 w 1524000"/>
                  <a:gd name="connsiteY86" fmla="*/ 1067594 h 1524000"/>
                  <a:gd name="connsiteX87" fmla="*/ 838994 w 1524000"/>
                  <a:gd name="connsiteY87" fmla="*/ 965994 h 1524000"/>
                  <a:gd name="connsiteX88" fmla="*/ 1067594 w 1524000"/>
                  <a:gd name="connsiteY88" fmla="*/ 965994 h 1524000"/>
                  <a:gd name="connsiteX89" fmla="*/ 1092994 w 1524000"/>
                  <a:gd name="connsiteY89" fmla="*/ 940594 h 1524000"/>
                  <a:gd name="connsiteX90" fmla="*/ 1092994 w 1524000"/>
                  <a:gd name="connsiteY90" fmla="*/ 610394 h 1524000"/>
                  <a:gd name="connsiteX91" fmla="*/ 1169194 w 1524000"/>
                  <a:gd name="connsiteY91" fmla="*/ 610394 h 1524000"/>
                  <a:gd name="connsiteX92" fmla="*/ 1194594 w 1524000"/>
                  <a:gd name="connsiteY92" fmla="*/ 584994 h 1524000"/>
                  <a:gd name="connsiteX93" fmla="*/ 1194594 w 1524000"/>
                  <a:gd name="connsiteY93" fmla="*/ 534194 h 1524000"/>
                  <a:gd name="connsiteX94" fmla="*/ 1423194 w 1524000"/>
                  <a:gd name="connsiteY94" fmla="*/ 534194 h 1524000"/>
                  <a:gd name="connsiteX95" fmla="*/ 1448594 w 1524000"/>
                  <a:gd name="connsiteY95" fmla="*/ 508794 h 1524000"/>
                  <a:gd name="connsiteX96" fmla="*/ 1448594 w 1524000"/>
                  <a:gd name="connsiteY96" fmla="*/ 432594 h 1524000"/>
                  <a:gd name="connsiteX97" fmla="*/ 1499394 w 1524000"/>
                  <a:gd name="connsiteY97" fmla="*/ 432594 h 1524000"/>
                  <a:gd name="connsiteX98" fmla="*/ 1524794 w 1524000"/>
                  <a:gd name="connsiteY98" fmla="*/ 407194 h 1524000"/>
                  <a:gd name="connsiteX99" fmla="*/ 1524794 w 1524000"/>
                  <a:gd name="connsiteY99" fmla="*/ 203994 h 1524000"/>
                  <a:gd name="connsiteX100" fmla="*/ 1499394 w 1524000"/>
                  <a:gd name="connsiteY100" fmla="*/ 178594 h 1524000"/>
                  <a:gd name="connsiteX101" fmla="*/ 51594 w 1524000"/>
                  <a:gd name="connsiteY101" fmla="*/ 229394 h 1524000"/>
                  <a:gd name="connsiteX102" fmla="*/ 153194 w 1524000"/>
                  <a:gd name="connsiteY102" fmla="*/ 229394 h 1524000"/>
                  <a:gd name="connsiteX103" fmla="*/ 153194 w 1524000"/>
                  <a:gd name="connsiteY103" fmla="*/ 381794 h 1524000"/>
                  <a:gd name="connsiteX104" fmla="*/ 51594 w 1524000"/>
                  <a:gd name="connsiteY104" fmla="*/ 381794 h 1524000"/>
                  <a:gd name="connsiteX105" fmla="*/ 51594 w 1524000"/>
                  <a:gd name="connsiteY105" fmla="*/ 229394 h 1524000"/>
                  <a:gd name="connsiteX106" fmla="*/ 737394 w 1524000"/>
                  <a:gd name="connsiteY106" fmla="*/ 51594 h 1524000"/>
                  <a:gd name="connsiteX107" fmla="*/ 788194 w 1524000"/>
                  <a:gd name="connsiteY107" fmla="*/ 51594 h 1524000"/>
                  <a:gd name="connsiteX108" fmla="*/ 964190 w 1524000"/>
                  <a:gd name="connsiteY108" fmla="*/ 203994 h 1524000"/>
                  <a:gd name="connsiteX109" fmla="*/ 561397 w 1524000"/>
                  <a:gd name="connsiteY109" fmla="*/ 203994 h 1524000"/>
                  <a:gd name="connsiteX110" fmla="*/ 737394 w 1524000"/>
                  <a:gd name="connsiteY110" fmla="*/ 51594 h 1524000"/>
                  <a:gd name="connsiteX111" fmla="*/ 711994 w 1524000"/>
                  <a:gd name="connsiteY111" fmla="*/ 254794 h 1524000"/>
                  <a:gd name="connsiteX112" fmla="*/ 813594 w 1524000"/>
                  <a:gd name="connsiteY112" fmla="*/ 254794 h 1524000"/>
                  <a:gd name="connsiteX113" fmla="*/ 813594 w 1524000"/>
                  <a:gd name="connsiteY113" fmla="*/ 356394 h 1524000"/>
                  <a:gd name="connsiteX114" fmla="*/ 711994 w 1524000"/>
                  <a:gd name="connsiteY114" fmla="*/ 356394 h 1524000"/>
                  <a:gd name="connsiteX115" fmla="*/ 711994 w 1524000"/>
                  <a:gd name="connsiteY115" fmla="*/ 254794 h 1524000"/>
                  <a:gd name="connsiteX116" fmla="*/ 381794 w 1524000"/>
                  <a:gd name="connsiteY116" fmla="*/ 559594 h 1524000"/>
                  <a:gd name="connsiteX117" fmla="*/ 381794 w 1524000"/>
                  <a:gd name="connsiteY117" fmla="*/ 457994 h 1524000"/>
                  <a:gd name="connsiteX118" fmla="*/ 432594 w 1524000"/>
                  <a:gd name="connsiteY118" fmla="*/ 457994 h 1524000"/>
                  <a:gd name="connsiteX119" fmla="*/ 432594 w 1524000"/>
                  <a:gd name="connsiteY119" fmla="*/ 559594 h 1524000"/>
                  <a:gd name="connsiteX120" fmla="*/ 381794 w 1524000"/>
                  <a:gd name="connsiteY120" fmla="*/ 559594 h 1524000"/>
                  <a:gd name="connsiteX121" fmla="*/ 178594 w 1524000"/>
                  <a:gd name="connsiteY121" fmla="*/ 965994 h 1524000"/>
                  <a:gd name="connsiteX122" fmla="*/ 240189 w 1524000"/>
                  <a:gd name="connsiteY122" fmla="*/ 965994 h 1524000"/>
                  <a:gd name="connsiteX123" fmla="*/ 237649 w 1524000"/>
                  <a:gd name="connsiteY123" fmla="*/ 968407 h 1524000"/>
                  <a:gd name="connsiteX124" fmla="*/ 218885 w 1524000"/>
                  <a:gd name="connsiteY124" fmla="*/ 1080173 h 1524000"/>
                  <a:gd name="connsiteX125" fmla="*/ 237649 w 1524000"/>
                  <a:gd name="connsiteY125" fmla="*/ 1098937 h 1524000"/>
                  <a:gd name="connsiteX126" fmla="*/ 254794 w 1524000"/>
                  <a:gd name="connsiteY126" fmla="*/ 1126750 h 1524000"/>
                  <a:gd name="connsiteX127" fmla="*/ 237649 w 1524000"/>
                  <a:gd name="connsiteY127" fmla="*/ 1154538 h 1524000"/>
                  <a:gd name="connsiteX128" fmla="*/ 218897 w 1524000"/>
                  <a:gd name="connsiteY128" fmla="*/ 1266342 h 1524000"/>
                  <a:gd name="connsiteX129" fmla="*/ 237649 w 1524000"/>
                  <a:gd name="connsiteY129" fmla="*/ 1285094 h 1524000"/>
                  <a:gd name="connsiteX130" fmla="*/ 254819 w 1524000"/>
                  <a:gd name="connsiteY130" fmla="*/ 1312907 h 1524000"/>
                  <a:gd name="connsiteX131" fmla="*/ 237649 w 1524000"/>
                  <a:gd name="connsiteY131" fmla="*/ 1340847 h 1524000"/>
                  <a:gd name="connsiteX132" fmla="*/ 218964 w 1524000"/>
                  <a:gd name="connsiteY132" fmla="*/ 1452845 h 1524000"/>
                  <a:gd name="connsiteX133" fmla="*/ 237649 w 1524000"/>
                  <a:gd name="connsiteY133" fmla="*/ 1471530 h 1524000"/>
                  <a:gd name="connsiteX134" fmla="*/ 240189 w 1524000"/>
                  <a:gd name="connsiteY134" fmla="*/ 1474070 h 1524000"/>
                  <a:gd name="connsiteX135" fmla="*/ 178594 w 1524000"/>
                  <a:gd name="connsiteY135" fmla="*/ 1474070 h 1524000"/>
                  <a:gd name="connsiteX136" fmla="*/ 178594 w 1524000"/>
                  <a:gd name="connsiteY136" fmla="*/ 965994 h 1524000"/>
                  <a:gd name="connsiteX137" fmla="*/ 330994 w 1524000"/>
                  <a:gd name="connsiteY137" fmla="*/ 1473994 h 1524000"/>
                  <a:gd name="connsiteX138" fmla="*/ 301377 w 1524000"/>
                  <a:gd name="connsiteY138" fmla="*/ 1473994 h 1524000"/>
                  <a:gd name="connsiteX139" fmla="*/ 271964 w 1524000"/>
                  <a:gd name="connsiteY139" fmla="*/ 1434065 h 1524000"/>
                  <a:gd name="connsiteX140" fmla="*/ 254794 w 1524000"/>
                  <a:gd name="connsiteY140" fmla="*/ 1406125 h 1524000"/>
                  <a:gd name="connsiteX141" fmla="*/ 271964 w 1524000"/>
                  <a:gd name="connsiteY141" fmla="*/ 1378185 h 1524000"/>
                  <a:gd name="connsiteX142" fmla="*/ 290687 w 1524000"/>
                  <a:gd name="connsiteY142" fmla="*/ 1266301 h 1524000"/>
                  <a:gd name="connsiteX143" fmla="*/ 271964 w 1524000"/>
                  <a:gd name="connsiteY143" fmla="*/ 1247578 h 1524000"/>
                  <a:gd name="connsiteX144" fmla="*/ 254794 w 1524000"/>
                  <a:gd name="connsiteY144" fmla="*/ 1219816 h 1524000"/>
                  <a:gd name="connsiteX145" fmla="*/ 271939 w 1524000"/>
                  <a:gd name="connsiteY145" fmla="*/ 1192003 h 1524000"/>
                  <a:gd name="connsiteX146" fmla="*/ 290747 w 1524000"/>
                  <a:gd name="connsiteY146" fmla="*/ 1080281 h 1524000"/>
                  <a:gd name="connsiteX147" fmla="*/ 271939 w 1524000"/>
                  <a:gd name="connsiteY147" fmla="*/ 1061472 h 1524000"/>
                  <a:gd name="connsiteX148" fmla="*/ 254794 w 1524000"/>
                  <a:gd name="connsiteY148" fmla="*/ 1033685 h 1524000"/>
                  <a:gd name="connsiteX149" fmla="*/ 271939 w 1524000"/>
                  <a:gd name="connsiteY149" fmla="*/ 1005872 h 1524000"/>
                  <a:gd name="connsiteX150" fmla="*/ 301377 w 1524000"/>
                  <a:gd name="connsiteY150" fmla="*/ 965994 h 1524000"/>
                  <a:gd name="connsiteX151" fmla="*/ 330994 w 1524000"/>
                  <a:gd name="connsiteY151" fmla="*/ 965994 h 1524000"/>
                  <a:gd name="connsiteX152" fmla="*/ 330994 w 1524000"/>
                  <a:gd name="connsiteY152" fmla="*/ 1473994 h 1524000"/>
                  <a:gd name="connsiteX153" fmla="*/ 1346994 w 1524000"/>
                  <a:gd name="connsiteY153" fmla="*/ 1473994 h 1524000"/>
                  <a:gd name="connsiteX154" fmla="*/ 1285399 w 1524000"/>
                  <a:gd name="connsiteY154" fmla="*/ 1473994 h 1524000"/>
                  <a:gd name="connsiteX155" fmla="*/ 1287939 w 1524000"/>
                  <a:gd name="connsiteY155" fmla="*/ 1471581 h 1524000"/>
                  <a:gd name="connsiteX156" fmla="*/ 1306703 w 1524000"/>
                  <a:gd name="connsiteY156" fmla="*/ 1359814 h 1524000"/>
                  <a:gd name="connsiteX157" fmla="*/ 1287939 w 1524000"/>
                  <a:gd name="connsiteY157" fmla="*/ 1341050 h 1524000"/>
                  <a:gd name="connsiteX158" fmla="*/ 1270794 w 1524000"/>
                  <a:gd name="connsiteY158" fmla="*/ 1313237 h 1524000"/>
                  <a:gd name="connsiteX159" fmla="*/ 1287939 w 1524000"/>
                  <a:gd name="connsiteY159" fmla="*/ 1285450 h 1524000"/>
                  <a:gd name="connsiteX160" fmla="*/ 1306703 w 1524000"/>
                  <a:gd name="connsiteY160" fmla="*/ 1173683 h 1524000"/>
                  <a:gd name="connsiteX161" fmla="*/ 1287939 w 1524000"/>
                  <a:gd name="connsiteY161" fmla="*/ 1154919 h 1524000"/>
                  <a:gd name="connsiteX162" fmla="*/ 1270794 w 1524000"/>
                  <a:gd name="connsiteY162" fmla="*/ 1127081 h 1524000"/>
                  <a:gd name="connsiteX163" fmla="*/ 1287964 w 1524000"/>
                  <a:gd name="connsiteY163" fmla="*/ 1099141 h 1524000"/>
                  <a:gd name="connsiteX164" fmla="*/ 1306649 w 1524000"/>
                  <a:gd name="connsiteY164" fmla="*/ 987142 h 1524000"/>
                  <a:gd name="connsiteX165" fmla="*/ 1287964 w 1524000"/>
                  <a:gd name="connsiteY165" fmla="*/ 968458 h 1524000"/>
                  <a:gd name="connsiteX166" fmla="*/ 1285424 w 1524000"/>
                  <a:gd name="connsiteY166" fmla="*/ 965918 h 1524000"/>
                  <a:gd name="connsiteX167" fmla="*/ 1346994 w 1524000"/>
                  <a:gd name="connsiteY167" fmla="*/ 965918 h 1524000"/>
                  <a:gd name="connsiteX168" fmla="*/ 1346994 w 1524000"/>
                  <a:gd name="connsiteY168" fmla="*/ 1473994 h 1524000"/>
                  <a:gd name="connsiteX169" fmla="*/ 1194594 w 1524000"/>
                  <a:gd name="connsiteY169" fmla="*/ 965994 h 1524000"/>
                  <a:gd name="connsiteX170" fmla="*/ 1224210 w 1524000"/>
                  <a:gd name="connsiteY170" fmla="*/ 965994 h 1524000"/>
                  <a:gd name="connsiteX171" fmla="*/ 1253623 w 1524000"/>
                  <a:gd name="connsiteY171" fmla="*/ 1005923 h 1524000"/>
                  <a:gd name="connsiteX172" fmla="*/ 1270794 w 1524000"/>
                  <a:gd name="connsiteY172" fmla="*/ 1033863 h 1524000"/>
                  <a:gd name="connsiteX173" fmla="*/ 1253623 w 1524000"/>
                  <a:gd name="connsiteY173" fmla="*/ 1061803 h 1524000"/>
                  <a:gd name="connsiteX174" fmla="*/ 1234900 w 1524000"/>
                  <a:gd name="connsiteY174" fmla="*/ 1173686 h 1524000"/>
                  <a:gd name="connsiteX175" fmla="*/ 1253623 w 1524000"/>
                  <a:gd name="connsiteY175" fmla="*/ 1192409 h 1524000"/>
                  <a:gd name="connsiteX176" fmla="*/ 1270794 w 1524000"/>
                  <a:gd name="connsiteY176" fmla="*/ 1220222 h 1524000"/>
                  <a:gd name="connsiteX177" fmla="*/ 1253649 w 1524000"/>
                  <a:gd name="connsiteY177" fmla="*/ 1248035 h 1524000"/>
                  <a:gd name="connsiteX178" fmla="*/ 1234840 w 1524000"/>
                  <a:gd name="connsiteY178" fmla="*/ 1359757 h 1524000"/>
                  <a:gd name="connsiteX179" fmla="*/ 1253649 w 1524000"/>
                  <a:gd name="connsiteY179" fmla="*/ 1378566 h 1524000"/>
                  <a:gd name="connsiteX180" fmla="*/ 1270794 w 1524000"/>
                  <a:gd name="connsiteY180" fmla="*/ 1406354 h 1524000"/>
                  <a:gd name="connsiteX181" fmla="*/ 1253649 w 1524000"/>
                  <a:gd name="connsiteY181" fmla="*/ 1434167 h 1524000"/>
                  <a:gd name="connsiteX182" fmla="*/ 1224210 w 1524000"/>
                  <a:gd name="connsiteY182" fmla="*/ 1473994 h 1524000"/>
                  <a:gd name="connsiteX183" fmla="*/ 1194594 w 1524000"/>
                  <a:gd name="connsiteY183" fmla="*/ 1473994 h 1524000"/>
                  <a:gd name="connsiteX184" fmla="*/ 1194594 w 1524000"/>
                  <a:gd name="connsiteY184" fmla="*/ 965994 h 1524000"/>
                  <a:gd name="connsiteX185" fmla="*/ 1143794 w 1524000"/>
                  <a:gd name="connsiteY185" fmla="*/ 1321594 h 1524000"/>
                  <a:gd name="connsiteX186" fmla="*/ 991394 w 1524000"/>
                  <a:gd name="connsiteY186" fmla="*/ 1321594 h 1524000"/>
                  <a:gd name="connsiteX187" fmla="*/ 991394 w 1524000"/>
                  <a:gd name="connsiteY187" fmla="*/ 1194594 h 1524000"/>
                  <a:gd name="connsiteX188" fmla="*/ 965994 w 1524000"/>
                  <a:gd name="connsiteY188" fmla="*/ 1169194 h 1524000"/>
                  <a:gd name="connsiteX189" fmla="*/ 940594 w 1524000"/>
                  <a:gd name="connsiteY189" fmla="*/ 1194594 h 1524000"/>
                  <a:gd name="connsiteX190" fmla="*/ 940594 w 1524000"/>
                  <a:gd name="connsiteY190" fmla="*/ 1321594 h 1524000"/>
                  <a:gd name="connsiteX191" fmla="*/ 889794 w 1524000"/>
                  <a:gd name="connsiteY191" fmla="*/ 1321594 h 1524000"/>
                  <a:gd name="connsiteX192" fmla="*/ 889794 w 1524000"/>
                  <a:gd name="connsiteY192" fmla="*/ 1194594 h 1524000"/>
                  <a:gd name="connsiteX193" fmla="*/ 864394 w 1524000"/>
                  <a:gd name="connsiteY193" fmla="*/ 1169194 h 1524000"/>
                  <a:gd name="connsiteX194" fmla="*/ 838994 w 1524000"/>
                  <a:gd name="connsiteY194" fmla="*/ 1194594 h 1524000"/>
                  <a:gd name="connsiteX195" fmla="*/ 838994 w 1524000"/>
                  <a:gd name="connsiteY195" fmla="*/ 1321594 h 1524000"/>
                  <a:gd name="connsiteX196" fmla="*/ 788194 w 1524000"/>
                  <a:gd name="connsiteY196" fmla="*/ 1321594 h 1524000"/>
                  <a:gd name="connsiteX197" fmla="*/ 788194 w 1524000"/>
                  <a:gd name="connsiteY197" fmla="*/ 1194594 h 1524000"/>
                  <a:gd name="connsiteX198" fmla="*/ 762794 w 1524000"/>
                  <a:gd name="connsiteY198" fmla="*/ 1169194 h 1524000"/>
                  <a:gd name="connsiteX199" fmla="*/ 737394 w 1524000"/>
                  <a:gd name="connsiteY199" fmla="*/ 1194594 h 1524000"/>
                  <a:gd name="connsiteX200" fmla="*/ 737394 w 1524000"/>
                  <a:gd name="connsiteY200" fmla="*/ 1321594 h 1524000"/>
                  <a:gd name="connsiteX201" fmla="*/ 686594 w 1524000"/>
                  <a:gd name="connsiteY201" fmla="*/ 1321594 h 1524000"/>
                  <a:gd name="connsiteX202" fmla="*/ 686594 w 1524000"/>
                  <a:gd name="connsiteY202" fmla="*/ 1194594 h 1524000"/>
                  <a:gd name="connsiteX203" fmla="*/ 661194 w 1524000"/>
                  <a:gd name="connsiteY203" fmla="*/ 1169194 h 1524000"/>
                  <a:gd name="connsiteX204" fmla="*/ 635794 w 1524000"/>
                  <a:gd name="connsiteY204" fmla="*/ 1194594 h 1524000"/>
                  <a:gd name="connsiteX205" fmla="*/ 635794 w 1524000"/>
                  <a:gd name="connsiteY205" fmla="*/ 1321594 h 1524000"/>
                  <a:gd name="connsiteX206" fmla="*/ 584994 w 1524000"/>
                  <a:gd name="connsiteY206" fmla="*/ 1321594 h 1524000"/>
                  <a:gd name="connsiteX207" fmla="*/ 584994 w 1524000"/>
                  <a:gd name="connsiteY207" fmla="*/ 1194594 h 1524000"/>
                  <a:gd name="connsiteX208" fmla="*/ 559594 w 1524000"/>
                  <a:gd name="connsiteY208" fmla="*/ 1169194 h 1524000"/>
                  <a:gd name="connsiteX209" fmla="*/ 534194 w 1524000"/>
                  <a:gd name="connsiteY209" fmla="*/ 1194594 h 1524000"/>
                  <a:gd name="connsiteX210" fmla="*/ 534194 w 1524000"/>
                  <a:gd name="connsiteY210" fmla="*/ 1321594 h 1524000"/>
                  <a:gd name="connsiteX211" fmla="*/ 381794 w 1524000"/>
                  <a:gd name="connsiteY211" fmla="*/ 1321594 h 1524000"/>
                  <a:gd name="connsiteX212" fmla="*/ 381794 w 1524000"/>
                  <a:gd name="connsiteY212" fmla="*/ 1118394 h 1524000"/>
                  <a:gd name="connsiteX213" fmla="*/ 1143794 w 1524000"/>
                  <a:gd name="connsiteY213" fmla="*/ 1118394 h 1524000"/>
                  <a:gd name="connsiteX214" fmla="*/ 1143794 w 1524000"/>
                  <a:gd name="connsiteY214" fmla="*/ 1321594 h 1524000"/>
                  <a:gd name="connsiteX215" fmla="*/ 788194 w 1524000"/>
                  <a:gd name="connsiteY215" fmla="*/ 1067594 h 1524000"/>
                  <a:gd name="connsiteX216" fmla="*/ 711994 w 1524000"/>
                  <a:gd name="connsiteY216" fmla="*/ 1067594 h 1524000"/>
                  <a:gd name="connsiteX217" fmla="*/ 711994 w 1524000"/>
                  <a:gd name="connsiteY217" fmla="*/ 965994 h 1524000"/>
                  <a:gd name="connsiteX218" fmla="*/ 788194 w 1524000"/>
                  <a:gd name="connsiteY218" fmla="*/ 965994 h 1524000"/>
                  <a:gd name="connsiteX219" fmla="*/ 788194 w 1524000"/>
                  <a:gd name="connsiteY219" fmla="*/ 1067594 h 1524000"/>
                  <a:gd name="connsiteX220" fmla="*/ 584994 w 1524000"/>
                  <a:gd name="connsiteY220" fmla="*/ 915194 h 1524000"/>
                  <a:gd name="connsiteX221" fmla="*/ 584994 w 1524000"/>
                  <a:gd name="connsiteY221" fmla="*/ 762794 h 1524000"/>
                  <a:gd name="connsiteX222" fmla="*/ 940594 w 1524000"/>
                  <a:gd name="connsiteY222" fmla="*/ 762794 h 1524000"/>
                  <a:gd name="connsiteX223" fmla="*/ 940594 w 1524000"/>
                  <a:gd name="connsiteY223" fmla="*/ 915194 h 1524000"/>
                  <a:gd name="connsiteX224" fmla="*/ 584994 w 1524000"/>
                  <a:gd name="connsiteY224" fmla="*/ 915194 h 1524000"/>
                  <a:gd name="connsiteX225" fmla="*/ 1042194 w 1524000"/>
                  <a:gd name="connsiteY225" fmla="*/ 915194 h 1524000"/>
                  <a:gd name="connsiteX226" fmla="*/ 991394 w 1524000"/>
                  <a:gd name="connsiteY226" fmla="*/ 915194 h 1524000"/>
                  <a:gd name="connsiteX227" fmla="*/ 991394 w 1524000"/>
                  <a:gd name="connsiteY227" fmla="*/ 737394 h 1524000"/>
                  <a:gd name="connsiteX228" fmla="*/ 965994 w 1524000"/>
                  <a:gd name="connsiteY228" fmla="*/ 711994 h 1524000"/>
                  <a:gd name="connsiteX229" fmla="*/ 559594 w 1524000"/>
                  <a:gd name="connsiteY229" fmla="*/ 711994 h 1524000"/>
                  <a:gd name="connsiteX230" fmla="*/ 534194 w 1524000"/>
                  <a:gd name="connsiteY230" fmla="*/ 737394 h 1524000"/>
                  <a:gd name="connsiteX231" fmla="*/ 534194 w 1524000"/>
                  <a:gd name="connsiteY231" fmla="*/ 915194 h 1524000"/>
                  <a:gd name="connsiteX232" fmla="*/ 483394 w 1524000"/>
                  <a:gd name="connsiteY232" fmla="*/ 915194 h 1524000"/>
                  <a:gd name="connsiteX233" fmla="*/ 483394 w 1524000"/>
                  <a:gd name="connsiteY233" fmla="*/ 407194 h 1524000"/>
                  <a:gd name="connsiteX234" fmla="*/ 1042194 w 1524000"/>
                  <a:gd name="connsiteY234" fmla="*/ 407194 h 1524000"/>
                  <a:gd name="connsiteX235" fmla="*/ 1042194 w 1524000"/>
                  <a:gd name="connsiteY235" fmla="*/ 915194 h 1524000"/>
                  <a:gd name="connsiteX236" fmla="*/ 1143794 w 1524000"/>
                  <a:gd name="connsiteY236" fmla="*/ 559594 h 1524000"/>
                  <a:gd name="connsiteX237" fmla="*/ 1092994 w 1524000"/>
                  <a:gd name="connsiteY237" fmla="*/ 559594 h 1524000"/>
                  <a:gd name="connsiteX238" fmla="*/ 1092994 w 1524000"/>
                  <a:gd name="connsiteY238" fmla="*/ 457994 h 1524000"/>
                  <a:gd name="connsiteX239" fmla="*/ 1143794 w 1524000"/>
                  <a:gd name="connsiteY239" fmla="*/ 457994 h 1524000"/>
                  <a:gd name="connsiteX240" fmla="*/ 1143794 w 1524000"/>
                  <a:gd name="connsiteY240" fmla="*/ 559594 h 1524000"/>
                  <a:gd name="connsiteX241" fmla="*/ 1473994 w 1524000"/>
                  <a:gd name="connsiteY241" fmla="*/ 381794 h 1524000"/>
                  <a:gd name="connsiteX242" fmla="*/ 1372394 w 1524000"/>
                  <a:gd name="connsiteY242" fmla="*/ 381794 h 1524000"/>
                  <a:gd name="connsiteX243" fmla="*/ 1372394 w 1524000"/>
                  <a:gd name="connsiteY243" fmla="*/ 229394 h 1524000"/>
                  <a:gd name="connsiteX244" fmla="*/ 1473994 w 1524000"/>
                  <a:gd name="connsiteY244" fmla="*/ 229394 h 1524000"/>
                  <a:gd name="connsiteX245" fmla="*/ 1473994 w 1524000"/>
                  <a:gd name="connsiteY245" fmla="*/ 381794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524000" h="1524000">
                    <a:moveTo>
                      <a:pt x="1499394" y="178594"/>
                    </a:moveTo>
                    <a:lnTo>
                      <a:pt x="1499394" y="127794"/>
                    </a:lnTo>
                    <a:cubicBezTo>
                      <a:pt x="1499394" y="113767"/>
                      <a:pt x="1488021" y="102394"/>
                      <a:pt x="1473994" y="102394"/>
                    </a:cubicBezTo>
                    <a:cubicBezTo>
                      <a:pt x="1459967" y="102394"/>
                      <a:pt x="1448594" y="113767"/>
                      <a:pt x="1448594" y="127794"/>
                    </a:cubicBezTo>
                    <a:lnTo>
                      <a:pt x="1448594" y="178594"/>
                    </a:lnTo>
                    <a:lnTo>
                      <a:pt x="1397794" y="178594"/>
                    </a:lnTo>
                    <a:lnTo>
                      <a:pt x="1397794" y="127794"/>
                    </a:lnTo>
                    <a:cubicBezTo>
                      <a:pt x="1397794" y="113767"/>
                      <a:pt x="1386421" y="102394"/>
                      <a:pt x="1372394" y="102394"/>
                    </a:cubicBezTo>
                    <a:cubicBezTo>
                      <a:pt x="1358367" y="102394"/>
                      <a:pt x="1346994" y="113767"/>
                      <a:pt x="1346994" y="127794"/>
                    </a:cubicBezTo>
                    <a:lnTo>
                      <a:pt x="1346994" y="178594"/>
                    </a:lnTo>
                    <a:cubicBezTo>
                      <a:pt x="1332967" y="178594"/>
                      <a:pt x="1321594" y="189967"/>
                      <a:pt x="1321594" y="203994"/>
                    </a:cubicBezTo>
                    <a:lnTo>
                      <a:pt x="1321594" y="407194"/>
                    </a:lnTo>
                    <a:cubicBezTo>
                      <a:pt x="1321594" y="421221"/>
                      <a:pt x="1332967" y="432594"/>
                      <a:pt x="1346994" y="432594"/>
                    </a:cubicBezTo>
                    <a:lnTo>
                      <a:pt x="1397794" y="432594"/>
                    </a:lnTo>
                    <a:lnTo>
                      <a:pt x="1397794" y="483394"/>
                    </a:lnTo>
                    <a:lnTo>
                      <a:pt x="1194594" y="483394"/>
                    </a:lnTo>
                    <a:lnTo>
                      <a:pt x="1194594" y="432594"/>
                    </a:lnTo>
                    <a:cubicBezTo>
                      <a:pt x="1194594" y="418567"/>
                      <a:pt x="1183221" y="407194"/>
                      <a:pt x="1169194" y="407194"/>
                    </a:cubicBezTo>
                    <a:lnTo>
                      <a:pt x="1092994" y="407194"/>
                    </a:lnTo>
                    <a:lnTo>
                      <a:pt x="1092994" y="381794"/>
                    </a:lnTo>
                    <a:cubicBezTo>
                      <a:pt x="1092994" y="367767"/>
                      <a:pt x="1081621" y="356394"/>
                      <a:pt x="1067594" y="356394"/>
                    </a:cubicBezTo>
                    <a:lnTo>
                      <a:pt x="864394" y="356394"/>
                    </a:lnTo>
                    <a:lnTo>
                      <a:pt x="864394" y="254794"/>
                    </a:lnTo>
                    <a:lnTo>
                      <a:pt x="991394" y="254794"/>
                    </a:lnTo>
                    <a:cubicBezTo>
                      <a:pt x="1005421" y="254794"/>
                      <a:pt x="1016794" y="243421"/>
                      <a:pt x="1016794" y="229394"/>
                    </a:cubicBezTo>
                    <a:cubicBezTo>
                      <a:pt x="1016641" y="103207"/>
                      <a:pt x="914381" y="946"/>
                      <a:pt x="788194" y="794"/>
                    </a:cubicBezTo>
                    <a:lnTo>
                      <a:pt x="737394" y="794"/>
                    </a:lnTo>
                    <a:cubicBezTo>
                      <a:pt x="611207" y="946"/>
                      <a:pt x="508946" y="103207"/>
                      <a:pt x="508794" y="229394"/>
                    </a:cubicBezTo>
                    <a:cubicBezTo>
                      <a:pt x="508794" y="243421"/>
                      <a:pt x="520167" y="254794"/>
                      <a:pt x="534194" y="254794"/>
                    </a:cubicBezTo>
                    <a:lnTo>
                      <a:pt x="661194" y="254794"/>
                    </a:lnTo>
                    <a:lnTo>
                      <a:pt x="661194" y="356394"/>
                    </a:lnTo>
                    <a:lnTo>
                      <a:pt x="457994" y="356394"/>
                    </a:lnTo>
                    <a:cubicBezTo>
                      <a:pt x="443967" y="356394"/>
                      <a:pt x="432594" y="367767"/>
                      <a:pt x="432594" y="381794"/>
                    </a:cubicBezTo>
                    <a:lnTo>
                      <a:pt x="432594" y="407194"/>
                    </a:lnTo>
                    <a:lnTo>
                      <a:pt x="356394" y="407194"/>
                    </a:lnTo>
                    <a:cubicBezTo>
                      <a:pt x="342367" y="407194"/>
                      <a:pt x="330994" y="418567"/>
                      <a:pt x="330994" y="432594"/>
                    </a:cubicBezTo>
                    <a:lnTo>
                      <a:pt x="330994" y="483394"/>
                    </a:lnTo>
                    <a:lnTo>
                      <a:pt x="127794" y="483394"/>
                    </a:lnTo>
                    <a:lnTo>
                      <a:pt x="127794" y="432594"/>
                    </a:lnTo>
                    <a:lnTo>
                      <a:pt x="178594" y="432594"/>
                    </a:lnTo>
                    <a:cubicBezTo>
                      <a:pt x="192621" y="432594"/>
                      <a:pt x="203994" y="421221"/>
                      <a:pt x="203994" y="407194"/>
                    </a:cubicBezTo>
                    <a:lnTo>
                      <a:pt x="203994" y="203994"/>
                    </a:lnTo>
                    <a:cubicBezTo>
                      <a:pt x="203994" y="189967"/>
                      <a:pt x="192621" y="178594"/>
                      <a:pt x="178594" y="178594"/>
                    </a:cubicBezTo>
                    <a:lnTo>
                      <a:pt x="178594" y="127794"/>
                    </a:lnTo>
                    <a:cubicBezTo>
                      <a:pt x="178594" y="113767"/>
                      <a:pt x="167221" y="102394"/>
                      <a:pt x="153194" y="102394"/>
                    </a:cubicBezTo>
                    <a:cubicBezTo>
                      <a:pt x="139167" y="102394"/>
                      <a:pt x="127794" y="113767"/>
                      <a:pt x="127794" y="127794"/>
                    </a:cubicBezTo>
                    <a:lnTo>
                      <a:pt x="127794" y="178594"/>
                    </a:lnTo>
                    <a:lnTo>
                      <a:pt x="76994" y="178594"/>
                    </a:lnTo>
                    <a:lnTo>
                      <a:pt x="76994" y="127794"/>
                    </a:lnTo>
                    <a:cubicBezTo>
                      <a:pt x="76994" y="113767"/>
                      <a:pt x="65621" y="102394"/>
                      <a:pt x="51594" y="102394"/>
                    </a:cubicBezTo>
                    <a:cubicBezTo>
                      <a:pt x="37567" y="102394"/>
                      <a:pt x="26194" y="113767"/>
                      <a:pt x="26194" y="127794"/>
                    </a:cubicBezTo>
                    <a:lnTo>
                      <a:pt x="26194" y="178594"/>
                    </a:lnTo>
                    <a:cubicBezTo>
                      <a:pt x="12167" y="178594"/>
                      <a:pt x="794" y="189967"/>
                      <a:pt x="794" y="203994"/>
                    </a:cubicBezTo>
                    <a:lnTo>
                      <a:pt x="794" y="407194"/>
                    </a:lnTo>
                    <a:cubicBezTo>
                      <a:pt x="794" y="421221"/>
                      <a:pt x="12167" y="432594"/>
                      <a:pt x="26194" y="432594"/>
                    </a:cubicBezTo>
                    <a:lnTo>
                      <a:pt x="76994" y="432594"/>
                    </a:lnTo>
                    <a:lnTo>
                      <a:pt x="76994" y="508794"/>
                    </a:lnTo>
                    <a:cubicBezTo>
                      <a:pt x="76994" y="522821"/>
                      <a:pt x="88367" y="534194"/>
                      <a:pt x="102394" y="534194"/>
                    </a:cubicBezTo>
                    <a:lnTo>
                      <a:pt x="330994" y="534194"/>
                    </a:lnTo>
                    <a:lnTo>
                      <a:pt x="330994" y="584994"/>
                    </a:lnTo>
                    <a:cubicBezTo>
                      <a:pt x="330994" y="599021"/>
                      <a:pt x="342367" y="610394"/>
                      <a:pt x="356394" y="610394"/>
                    </a:cubicBezTo>
                    <a:lnTo>
                      <a:pt x="432594" y="610394"/>
                    </a:lnTo>
                    <a:lnTo>
                      <a:pt x="432594" y="940594"/>
                    </a:lnTo>
                    <a:cubicBezTo>
                      <a:pt x="432594" y="954621"/>
                      <a:pt x="443967" y="965994"/>
                      <a:pt x="457994" y="965994"/>
                    </a:cubicBezTo>
                    <a:lnTo>
                      <a:pt x="661194" y="965994"/>
                    </a:lnTo>
                    <a:lnTo>
                      <a:pt x="661194" y="1067594"/>
                    </a:lnTo>
                    <a:lnTo>
                      <a:pt x="381794" y="1067594"/>
                    </a:lnTo>
                    <a:lnTo>
                      <a:pt x="381794" y="940594"/>
                    </a:lnTo>
                    <a:cubicBezTo>
                      <a:pt x="381794" y="926567"/>
                      <a:pt x="370421" y="915194"/>
                      <a:pt x="356394" y="915194"/>
                    </a:cubicBezTo>
                    <a:lnTo>
                      <a:pt x="153194" y="915194"/>
                    </a:lnTo>
                    <a:cubicBezTo>
                      <a:pt x="139167" y="915194"/>
                      <a:pt x="127794" y="926567"/>
                      <a:pt x="127794" y="940594"/>
                    </a:cubicBezTo>
                    <a:lnTo>
                      <a:pt x="127794" y="1499394"/>
                    </a:lnTo>
                    <a:cubicBezTo>
                      <a:pt x="127794" y="1513421"/>
                      <a:pt x="139167" y="1524794"/>
                      <a:pt x="153194" y="1524794"/>
                    </a:cubicBezTo>
                    <a:lnTo>
                      <a:pt x="356394" y="1524794"/>
                    </a:lnTo>
                    <a:cubicBezTo>
                      <a:pt x="370421" y="1524794"/>
                      <a:pt x="381794" y="1513421"/>
                      <a:pt x="381794" y="1499394"/>
                    </a:cubicBezTo>
                    <a:lnTo>
                      <a:pt x="381794" y="1372394"/>
                    </a:lnTo>
                    <a:lnTo>
                      <a:pt x="1143794" y="1372394"/>
                    </a:lnTo>
                    <a:lnTo>
                      <a:pt x="1143794" y="1499394"/>
                    </a:lnTo>
                    <a:cubicBezTo>
                      <a:pt x="1143794" y="1513421"/>
                      <a:pt x="1155167" y="1524794"/>
                      <a:pt x="1169194" y="1524794"/>
                    </a:cubicBezTo>
                    <a:lnTo>
                      <a:pt x="1372394" y="1524794"/>
                    </a:lnTo>
                    <a:cubicBezTo>
                      <a:pt x="1386421" y="1524794"/>
                      <a:pt x="1397794" y="1513421"/>
                      <a:pt x="1397794" y="1499394"/>
                    </a:cubicBezTo>
                    <a:lnTo>
                      <a:pt x="1397794" y="940594"/>
                    </a:lnTo>
                    <a:cubicBezTo>
                      <a:pt x="1397794" y="926567"/>
                      <a:pt x="1386421" y="915194"/>
                      <a:pt x="1372394" y="915194"/>
                    </a:cubicBezTo>
                    <a:lnTo>
                      <a:pt x="1169194" y="915194"/>
                    </a:lnTo>
                    <a:cubicBezTo>
                      <a:pt x="1155167" y="915194"/>
                      <a:pt x="1143794" y="926567"/>
                      <a:pt x="1143794" y="940594"/>
                    </a:cubicBezTo>
                    <a:lnTo>
                      <a:pt x="1143794" y="1067594"/>
                    </a:lnTo>
                    <a:lnTo>
                      <a:pt x="838994" y="1067594"/>
                    </a:lnTo>
                    <a:lnTo>
                      <a:pt x="838994" y="965994"/>
                    </a:lnTo>
                    <a:lnTo>
                      <a:pt x="1067594" y="965994"/>
                    </a:lnTo>
                    <a:cubicBezTo>
                      <a:pt x="1081621" y="965994"/>
                      <a:pt x="1092994" y="954621"/>
                      <a:pt x="1092994" y="940594"/>
                    </a:cubicBezTo>
                    <a:lnTo>
                      <a:pt x="1092994" y="610394"/>
                    </a:lnTo>
                    <a:lnTo>
                      <a:pt x="1169194" y="610394"/>
                    </a:lnTo>
                    <a:cubicBezTo>
                      <a:pt x="1183221" y="610394"/>
                      <a:pt x="1194594" y="599021"/>
                      <a:pt x="1194594" y="584994"/>
                    </a:cubicBezTo>
                    <a:lnTo>
                      <a:pt x="1194594" y="534194"/>
                    </a:lnTo>
                    <a:lnTo>
                      <a:pt x="1423194" y="534194"/>
                    </a:lnTo>
                    <a:cubicBezTo>
                      <a:pt x="1437221" y="534194"/>
                      <a:pt x="1448594" y="522821"/>
                      <a:pt x="1448594" y="508794"/>
                    </a:cubicBezTo>
                    <a:lnTo>
                      <a:pt x="1448594" y="432594"/>
                    </a:lnTo>
                    <a:lnTo>
                      <a:pt x="1499394" y="432594"/>
                    </a:lnTo>
                    <a:cubicBezTo>
                      <a:pt x="1513421" y="432594"/>
                      <a:pt x="1524794" y="421221"/>
                      <a:pt x="1524794" y="407194"/>
                    </a:cubicBezTo>
                    <a:lnTo>
                      <a:pt x="1524794" y="203994"/>
                    </a:lnTo>
                    <a:cubicBezTo>
                      <a:pt x="1524794" y="189967"/>
                      <a:pt x="1513421" y="178594"/>
                      <a:pt x="1499394" y="178594"/>
                    </a:cubicBezTo>
                    <a:close/>
                    <a:moveTo>
                      <a:pt x="51594" y="229394"/>
                    </a:moveTo>
                    <a:lnTo>
                      <a:pt x="153194" y="229394"/>
                    </a:lnTo>
                    <a:lnTo>
                      <a:pt x="153194" y="381794"/>
                    </a:lnTo>
                    <a:lnTo>
                      <a:pt x="51594" y="381794"/>
                    </a:lnTo>
                    <a:lnTo>
                      <a:pt x="51594" y="229394"/>
                    </a:lnTo>
                    <a:close/>
                    <a:moveTo>
                      <a:pt x="737394" y="51594"/>
                    </a:moveTo>
                    <a:lnTo>
                      <a:pt x="788194" y="51594"/>
                    </a:lnTo>
                    <a:cubicBezTo>
                      <a:pt x="876541" y="51705"/>
                      <a:pt x="951449" y="116570"/>
                      <a:pt x="964190" y="203994"/>
                    </a:cubicBezTo>
                    <a:lnTo>
                      <a:pt x="561397" y="203994"/>
                    </a:lnTo>
                    <a:cubicBezTo>
                      <a:pt x="574138" y="116570"/>
                      <a:pt x="649046" y="51705"/>
                      <a:pt x="737394" y="51594"/>
                    </a:cubicBezTo>
                    <a:close/>
                    <a:moveTo>
                      <a:pt x="711994" y="254794"/>
                    </a:moveTo>
                    <a:lnTo>
                      <a:pt x="813594" y="254794"/>
                    </a:lnTo>
                    <a:lnTo>
                      <a:pt x="813594" y="356394"/>
                    </a:lnTo>
                    <a:lnTo>
                      <a:pt x="711994" y="356394"/>
                    </a:lnTo>
                    <a:lnTo>
                      <a:pt x="711994" y="254794"/>
                    </a:lnTo>
                    <a:close/>
                    <a:moveTo>
                      <a:pt x="381794" y="559594"/>
                    </a:moveTo>
                    <a:lnTo>
                      <a:pt x="381794" y="457994"/>
                    </a:lnTo>
                    <a:lnTo>
                      <a:pt x="432594" y="457994"/>
                    </a:lnTo>
                    <a:lnTo>
                      <a:pt x="432594" y="559594"/>
                    </a:lnTo>
                    <a:lnTo>
                      <a:pt x="381794" y="559594"/>
                    </a:lnTo>
                    <a:close/>
                    <a:moveTo>
                      <a:pt x="178594" y="965994"/>
                    </a:moveTo>
                    <a:lnTo>
                      <a:pt x="240189" y="965994"/>
                    </a:lnTo>
                    <a:lnTo>
                      <a:pt x="237649" y="968407"/>
                    </a:lnTo>
                    <a:cubicBezTo>
                      <a:pt x="201603" y="994089"/>
                      <a:pt x="193202" y="1044127"/>
                      <a:pt x="218885" y="1080173"/>
                    </a:cubicBezTo>
                    <a:cubicBezTo>
                      <a:pt x="224053" y="1087428"/>
                      <a:pt x="230394" y="1093768"/>
                      <a:pt x="237649" y="1098937"/>
                    </a:cubicBezTo>
                    <a:cubicBezTo>
                      <a:pt x="249841" y="1110113"/>
                      <a:pt x="254794" y="1115117"/>
                      <a:pt x="254794" y="1126750"/>
                    </a:cubicBezTo>
                    <a:cubicBezTo>
                      <a:pt x="254794" y="1138384"/>
                      <a:pt x="249714" y="1143362"/>
                      <a:pt x="237649" y="1154538"/>
                    </a:cubicBezTo>
                    <a:cubicBezTo>
                      <a:pt x="201597" y="1180233"/>
                      <a:pt x="193202" y="1230290"/>
                      <a:pt x="218897" y="1266342"/>
                    </a:cubicBezTo>
                    <a:cubicBezTo>
                      <a:pt x="224063" y="1273591"/>
                      <a:pt x="230400" y="1279928"/>
                      <a:pt x="237649" y="1285094"/>
                    </a:cubicBezTo>
                    <a:cubicBezTo>
                      <a:pt x="249866" y="1296270"/>
                      <a:pt x="254819" y="1301274"/>
                      <a:pt x="254819" y="1312907"/>
                    </a:cubicBezTo>
                    <a:cubicBezTo>
                      <a:pt x="254819" y="1324540"/>
                      <a:pt x="249739" y="1329595"/>
                      <a:pt x="237649" y="1340847"/>
                    </a:cubicBezTo>
                    <a:cubicBezTo>
                      <a:pt x="201562" y="1366615"/>
                      <a:pt x="193196" y="1416758"/>
                      <a:pt x="218964" y="1452845"/>
                    </a:cubicBezTo>
                    <a:cubicBezTo>
                      <a:pt x="224117" y="1460062"/>
                      <a:pt x="230432" y="1466377"/>
                      <a:pt x="237649" y="1471530"/>
                    </a:cubicBezTo>
                    <a:cubicBezTo>
                      <a:pt x="238665" y="1472470"/>
                      <a:pt x="239351" y="1473181"/>
                      <a:pt x="240189" y="1474070"/>
                    </a:cubicBezTo>
                    <a:lnTo>
                      <a:pt x="178594" y="1474070"/>
                    </a:lnTo>
                    <a:lnTo>
                      <a:pt x="178594" y="965994"/>
                    </a:lnTo>
                    <a:close/>
                    <a:moveTo>
                      <a:pt x="330994" y="1473994"/>
                    </a:moveTo>
                    <a:lnTo>
                      <a:pt x="301377" y="1473994"/>
                    </a:lnTo>
                    <a:cubicBezTo>
                      <a:pt x="295202" y="1458357"/>
                      <a:pt x="285067" y="1444596"/>
                      <a:pt x="271964" y="1434065"/>
                    </a:cubicBezTo>
                    <a:cubicBezTo>
                      <a:pt x="259747" y="1422838"/>
                      <a:pt x="254794" y="1417834"/>
                      <a:pt x="254794" y="1406125"/>
                    </a:cubicBezTo>
                    <a:cubicBezTo>
                      <a:pt x="254794" y="1394416"/>
                      <a:pt x="259874" y="1389412"/>
                      <a:pt x="271964" y="1378185"/>
                    </a:cubicBezTo>
                    <a:cubicBezTo>
                      <a:pt x="308029" y="1352461"/>
                      <a:pt x="316414" y="1302369"/>
                      <a:pt x="290687" y="1266301"/>
                    </a:cubicBezTo>
                    <a:cubicBezTo>
                      <a:pt x="285528" y="1259065"/>
                      <a:pt x="279200" y="1252738"/>
                      <a:pt x="271964" y="1247578"/>
                    </a:cubicBezTo>
                    <a:cubicBezTo>
                      <a:pt x="259874" y="1236428"/>
                      <a:pt x="254794" y="1231449"/>
                      <a:pt x="254794" y="1219816"/>
                    </a:cubicBezTo>
                    <a:cubicBezTo>
                      <a:pt x="254794" y="1208183"/>
                      <a:pt x="259874" y="1203179"/>
                      <a:pt x="271939" y="1192003"/>
                    </a:cubicBezTo>
                    <a:cubicBezTo>
                      <a:pt x="307985" y="1166346"/>
                      <a:pt x="316405" y="1116324"/>
                      <a:pt x="290747" y="1080281"/>
                    </a:cubicBezTo>
                    <a:cubicBezTo>
                      <a:pt x="285569" y="1073007"/>
                      <a:pt x="279213" y="1066651"/>
                      <a:pt x="271939" y="1061472"/>
                    </a:cubicBezTo>
                    <a:cubicBezTo>
                      <a:pt x="259747" y="1050296"/>
                      <a:pt x="254794" y="1045293"/>
                      <a:pt x="254794" y="1033685"/>
                    </a:cubicBezTo>
                    <a:cubicBezTo>
                      <a:pt x="254794" y="1022077"/>
                      <a:pt x="259874" y="1017048"/>
                      <a:pt x="271939" y="1005872"/>
                    </a:cubicBezTo>
                    <a:cubicBezTo>
                      <a:pt x="285029" y="995343"/>
                      <a:pt x="295170" y="981605"/>
                      <a:pt x="301377" y="965994"/>
                    </a:cubicBezTo>
                    <a:lnTo>
                      <a:pt x="330994" y="965994"/>
                    </a:lnTo>
                    <a:lnTo>
                      <a:pt x="330994" y="1473994"/>
                    </a:lnTo>
                    <a:close/>
                    <a:moveTo>
                      <a:pt x="1346994" y="1473994"/>
                    </a:moveTo>
                    <a:lnTo>
                      <a:pt x="1285399" y="1473994"/>
                    </a:lnTo>
                    <a:lnTo>
                      <a:pt x="1287939" y="1471581"/>
                    </a:lnTo>
                    <a:cubicBezTo>
                      <a:pt x="1323985" y="1445898"/>
                      <a:pt x="1332386" y="1395860"/>
                      <a:pt x="1306703" y="1359814"/>
                    </a:cubicBezTo>
                    <a:cubicBezTo>
                      <a:pt x="1301534" y="1352560"/>
                      <a:pt x="1295194" y="1346219"/>
                      <a:pt x="1287939" y="1341050"/>
                    </a:cubicBezTo>
                    <a:cubicBezTo>
                      <a:pt x="1275747" y="1329874"/>
                      <a:pt x="1270794" y="1324870"/>
                      <a:pt x="1270794" y="1313237"/>
                    </a:cubicBezTo>
                    <a:cubicBezTo>
                      <a:pt x="1270794" y="1301604"/>
                      <a:pt x="1275874" y="1296626"/>
                      <a:pt x="1287939" y="1285450"/>
                    </a:cubicBezTo>
                    <a:cubicBezTo>
                      <a:pt x="1323985" y="1259767"/>
                      <a:pt x="1332386" y="1209729"/>
                      <a:pt x="1306703" y="1173683"/>
                    </a:cubicBezTo>
                    <a:cubicBezTo>
                      <a:pt x="1301534" y="1166428"/>
                      <a:pt x="1295194" y="1160088"/>
                      <a:pt x="1287939" y="1154919"/>
                    </a:cubicBezTo>
                    <a:cubicBezTo>
                      <a:pt x="1275874" y="1143794"/>
                      <a:pt x="1270794" y="1138714"/>
                      <a:pt x="1270794" y="1127081"/>
                    </a:cubicBezTo>
                    <a:cubicBezTo>
                      <a:pt x="1270794" y="1115447"/>
                      <a:pt x="1275874" y="1110393"/>
                      <a:pt x="1287964" y="1099141"/>
                    </a:cubicBezTo>
                    <a:cubicBezTo>
                      <a:pt x="1324051" y="1073372"/>
                      <a:pt x="1332417" y="1023230"/>
                      <a:pt x="1306649" y="987142"/>
                    </a:cubicBezTo>
                    <a:cubicBezTo>
                      <a:pt x="1301496" y="979926"/>
                      <a:pt x="1295181" y="973611"/>
                      <a:pt x="1287964" y="968458"/>
                    </a:cubicBezTo>
                    <a:cubicBezTo>
                      <a:pt x="1286948" y="967518"/>
                      <a:pt x="1286262" y="966807"/>
                      <a:pt x="1285424" y="965918"/>
                    </a:cubicBezTo>
                    <a:lnTo>
                      <a:pt x="1346994" y="965918"/>
                    </a:lnTo>
                    <a:lnTo>
                      <a:pt x="1346994" y="1473994"/>
                    </a:lnTo>
                    <a:close/>
                    <a:moveTo>
                      <a:pt x="1194594" y="965994"/>
                    </a:moveTo>
                    <a:lnTo>
                      <a:pt x="1224210" y="965994"/>
                    </a:lnTo>
                    <a:cubicBezTo>
                      <a:pt x="1230386" y="981631"/>
                      <a:pt x="1240520" y="995391"/>
                      <a:pt x="1253623" y="1005923"/>
                    </a:cubicBezTo>
                    <a:cubicBezTo>
                      <a:pt x="1265841" y="1017149"/>
                      <a:pt x="1270794" y="1022153"/>
                      <a:pt x="1270794" y="1033863"/>
                    </a:cubicBezTo>
                    <a:cubicBezTo>
                      <a:pt x="1270794" y="1045572"/>
                      <a:pt x="1265714" y="1050576"/>
                      <a:pt x="1253623" y="1061803"/>
                    </a:cubicBezTo>
                    <a:cubicBezTo>
                      <a:pt x="1217559" y="1087527"/>
                      <a:pt x="1209173" y="1137618"/>
                      <a:pt x="1234900" y="1173686"/>
                    </a:cubicBezTo>
                    <a:cubicBezTo>
                      <a:pt x="1240063" y="1180922"/>
                      <a:pt x="1246388" y="1187250"/>
                      <a:pt x="1253623" y="1192409"/>
                    </a:cubicBezTo>
                    <a:cubicBezTo>
                      <a:pt x="1265841" y="1203611"/>
                      <a:pt x="1270794" y="1208589"/>
                      <a:pt x="1270794" y="1220222"/>
                    </a:cubicBezTo>
                    <a:cubicBezTo>
                      <a:pt x="1270794" y="1231856"/>
                      <a:pt x="1265714" y="1236859"/>
                      <a:pt x="1253649" y="1248035"/>
                    </a:cubicBezTo>
                    <a:cubicBezTo>
                      <a:pt x="1217603" y="1273693"/>
                      <a:pt x="1209183" y="1323715"/>
                      <a:pt x="1234840" y="1359757"/>
                    </a:cubicBezTo>
                    <a:cubicBezTo>
                      <a:pt x="1240019" y="1367031"/>
                      <a:pt x="1246375" y="1373388"/>
                      <a:pt x="1253649" y="1378566"/>
                    </a:cubicBezTo>
                    <a:cubicBezTo>
                      <a:pt x="1265841" y="1389742"/>
                      <a:pt x="1270794" y="1394746"/>
                      <a:pt x="1270794" y="1406354"/>
                    </a:cubicBezTo>
                    <a:cubicBezTo>
                      <a:pt x="1270794" y="1417961"/>
                      <a:pt x="1265714" y="1422991"/>
                      <a:pt x="1253649" y="1434167"/>
                    </a:cubicBezTo>
                    <a:cubicBezTo>
                      <a:pt x="1240565" y="1444682"/>
                      <a:pt x="1230424" y="1458401"/>
                      <a:pt x="1224210" y="1473994"/>
                    </a:cubicBezTo>
                    <a:lnTo>
                      <a:pt x="1194594" y="1473994"/>
                    </a:lnTo>
                    <a:lnTo>
                      <a:pt x="1194594" y="965994"/>
                    </a:lnTo>
                    <a:close/>
                    <a:moveTo>
                      <a:pt x="1143794" y="1321594"/>
                    </a:moveTo>
                    <a:lnTo>
                      <a:pt x="991394" y="1321594"/>
                    </a:lnTo>
                    <a:lnTo>
                      <a:pt x="991394" y="1194594"/>
                    </a:lnTo>
                    <a:cubicBezTo>
                      <a:pt x="991394" y="1180567"/>
                      <a:pt x="980021" y="1169194"/>
                      <a:pt x="965994" y="1169194"/>
                    </a:cubicBezTo>
                    <a:cubicBezTo>
                      <a:pt x="951967" y="1169194"/>
                      <a:pt x="940594" y="1180567"/>
                      <a:pt x="940594" y="1194594"/>
                    </a:cubicBezTo>
                    <a:lnTo>
                      <a:pt x="940594" y="1321594"/>
                    </a:lnTo>
                    <a:lnTo>
                      <a:pt x="889794" y="1321594"/>
                    </a:lnTo>
                    <a:lnTo>
                      <a:pt x="889794" y="1194594"/>
                    </a:lnTo>
                    <a:cubicBezTo>
                      <a:pt x="889794" y="1180567"/>
                      <a:pt x="878421" y="1169194"/>
                      <a:pt x="864394" y="1169194"/>
                    </a:cubicBezTo>
                    <a:cubicBezTo>
                      <a:pt x="850367" y="1169194"/>
                      <a:pt x="838994" y="1180567"/>
                      <a:pt x="838994" y="1194594"/>
                    </a:cubicBezTo>
                    <a:lnTo>
                      <a:pt x="838994" y="1321594"/>
                    </a:lnTo>
                    <a:lnTo>
                      <a:pt x="788194" y="1321594"/>
                    </a:lnTo>
                    <a:lnTo>
                      <a:pt x="788194" y="1194594"/>
                    </a:lnTo>
                    <a:cubicBezTo>
                      <a:pt x="788194" y="1180567"/>
                      <a:pt x="776821" y="1169194"/>
                      <a:pt x="762794" y="1169194"/>
                    </a:cubicBezTo>
                    <a:cubicBezTo>
                      <a:pt x="748767" y="1169194"/>
                      <a:pt x="737394" y="1180567"/>
                      <a:pt x="737394" y="1194594"/>
                    </a:cubicBezTo>
                    <a:lnTo>
                      <a:pt x="737394" y="1321594"/>
                    </a:lnTo>
                    <a:lnTo>
                      <a:pt x="686594" y="1321594"/>
                    </a:lnTo>
                    <a:lnTo>
                      <a:pt x="686594" y="1194594"/>
                    </a:lnTo>
                    <a:cubicBezTo>
                      <a:pt x="686594" y="1180567"/>
                      <a:pt x="675221" y="1169194"/>
                      <a:pt x="661194" y="1169194"/>
                    </a:cubicBezTo>
                    <a:cubicBezTo>
                      <a:pt x="647167" y="1169194"/>
                      <a:pt x="635794" y="1180567"/>
                      <a:pt x="635794" y="1194594"/>
                    </a:cubicBezTo>
                    <a:lnTo>
                      <a:pt x="635794" y="1321594"/>
                    </a:lnTo>
                    <a:lnTo>
                      <a:pt x="584994" y="1321594"/>
                    </a:lnTo>
                    <a:lnTo>
                      <a:pt x="584994" y="1194594"/>
                    </a:lnTo>
                    <a:cubicBezTo>
                      <a:pt x="584994" y="1180567"/>
                      <a:pt x="573621" y="1169194"/>
                      <a:pt x="559594" y="1169194"/>
                    </a:cubicBezTo>
                    <a:cubicBezTo>
                      <a:pt x="545567" y="1169194"/>
                      <a:pt x="534194" y="1180567"/>
                      <a:pt x="534194" y="1194594"/>
                    </a:cubicBezTo>
                    <a:lnTo>
                      <a:pt x="534194" y="1321594"/>
                    </a:lnTo>
                    <a:lnTo>
                      <a:pt x="381794" y="1321594"/>
                    </a:lnTo>
                    <a:lnTo>
                      <a:pt x="381794" y="1118394"/>
                    </a:lnTo>
                    <a:lnTo>
                      <a:pt x="1143794" y="1118394"/>
                    </a:lnTo>
                    <a:lnTo>
                      <a:pt x="1143794" y="1321594"/>
                    </a:lnTo>
                    <a:close/>
                    <a:moveTo>
                      <a:pt x="788194" y="1067594"/>
                    </a:moveTo>
                    <a:lnTo>
                      <a:pt x="711994" y="1067594"/>
                    </a:lnTo>
                    <a:lnTo>
                      <a:pt x="711994" y="965994"/>
                    </a:lnTo>
                    <a:lnTo>
                      <a:pt x="788194" y="965994"/>
                    </a:lnTo>
                    <a:lnTo>
                      <a:pt x="788194" y="1067594"/>
                    </a:lnTo>
                    <a:close/>
                    <a:moveTo>
                      <a:pt x="584994" y="915194"/>
                    </a:moveTo>
                    <a:lnTo>
                      <a:pt x="584994" y="762794"/>
                    </a:lnTo>
                    <a:lnTo>
                      <a:pt x="940594" y="762794"/>
                    </a:lnTo>
                    <a:lnTo>
                      <a:pt x="940594" y="915194"/>
                    </a:lnTo>
                    <a:lnTo>
                      <a:pt x="584994" y="915194"/>
                    </a:lnTo>
                    <a:close/>
                    <a:moveTo>
                      <a:pt x="1042194" y="915194"/>
                    </a:moveTo>
                    <a:lnTo>
                      <a:pt x="991394" y="915194"/>
                    </a:lnTo>
                    <a:lnTo>
                      <a:pt x="991394" y="737394"/>
                    </a:lnTo>
                    <a:cubicBezTo>
                      <a:pt x="991394" y="723367"/>
                      <a:pt x="980021" y="711994"/>
                      <a:pt x="965994" y="711994"/>
                    </a:cubicBezTo>
                    <a:lnTo>
                      <a:pt x="559594" y="711994"/>
                    </a:lnTo>
                    <a:cubicBezTo>
                      <a:pt x="545567" y="711994"/>
                      <a:pt x="534194" y="723367"/>
                      <a:pt x="534194" y="737394"/>
                    </a:cubicBezTo>
                    <a:lnTo>
                      <a:pt x="534194" y="915194"/>
                    </a:lnTo>
                    <a:lnTo>
                      <a:pt x="483394" y="915194"/>
                    </a:lnTo>
                    <a:lnTo>
                      <a:pt x="483394" y="407194"/>
                    </a:lnTo>
                    <a:lnTo>
                      <a:pt x="1042194" y="407194"/>
                    </a:lnTo>
                    <a:lnTo>
                      <a:pt x="1042194" y="915194"/>
                    </a:lnTo>
                    <a:close/>
                    <a:moveTo>
                      <a:pt x="1143794" y="559594"/>
                    </a:moveTo>
                    <a:lnTo>
                      <a:pt x="1092994" y="559594"/>
                    </a:lnTo>
                    <a:lnTo>
                      <a:pt x="1092994" y="457994"/>
                    </a:lnTo>
                    <a:lnTo>
                      <a:pt x="1143794" y="457994"/>
                    </a:lnTo>
                    <a:lnTo>
                      <a:pt x="1143794" y="559594"/>
                    </a:lnTo>
                    <a:close/>
                    <a:moveTo>
                      <a:pt x="1473994" y="381794"/>
                    </a:moveTo>
                    <a:lnTo>
                      <a:pt x="1372394" y="381794"/>
                    </a:lnTo>
                    <a:lnTo>
                      <a:pt x="1372394" y="229394"/>
                    </a:lnTo>
                    <a:lnTo>
                      <a:pt x="1473994" y="229394"/>
                    </a:lnTo>
                    <a:lnTo>
                      <a:pt x="1473994" y="381794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0" name="PA-任意多边形 4195"/>
              <p:cNvSpPr/>
              <p:nvPr>
                <p:custDataLst>
                  <p:tags r:id="rId164"/>
                </p:custDataLst>
              </p:nvPr>
            </p:nvSpPr>
            <p:spPr>
              <a:xfrm>
                <a:off x="532606" y="12553156"/>
                <a:ext cx="127000" cy="127000"/>
              </a:xfrm>
              <a:custGeom>
                <a:avLst/>
                <a:gdLst>
                  <a:gd name="connsiteX0" fmla="*/ 102394 w 127000"/>
                  <a:gd name="connsiteY0" fmla="*/ 794 h 127000"/>
                  <a:gd name="connsiteX1" fmla="*/ 26194 w 127000"/>
                  <a:gd name="connsiteY1" fmla="*/ 794 h 127000"/>
                  <a:gd name="connsiteX2" fmla="*/ 794 w 127000"/>
                  <a:gd name="connsiteY2" fmla="*/ 26194 h 127000"/>
                  <a:gd name="connsiteX3" fmla="*/ 794 w 127000"/>
                  <a:gd name="connsiteY3" fmla="*/ 102394 h 127000"/>
                  <a:gd name="connsiteX4" fmla="*/ 26194 w 127000"/>
                  <a:gd name="connsiteY4" fmla="*/ 127794 h 127000"/>
                  <a:gd name="connsiteX5" fmla="*/ 51594 w 127000"/>
                  <a:gd name="connsiteY5" fmla="*/ 102394 h 127000"/>
                  <a:gd name="connsiteX6" fmla="*/ 51594 w 127000"/>
                  <a:gd name="connsiteY6" fmla="*/ 51594 h 127000"/>
                  <a:gd name="connsiteX7" fmla="*/ 102394 w 127000"/>
                  <a:gd name="connsiteY7" fmla="*/ 51594 h 127000"/>
                  <a:gd name="connsiteX8" fmla="*/ 127794 w 127000"/>
                  <a:gd name="connsiteY8" fmla="*/ 26194 h 127000"/>
                  <a:gd name="connsiteX9" fmla="*/ 102394 w 127000"/>
                  <a:gd name="connsiteY9" fmla="*/ 794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" h="127000">
                    <a:moveTo>
                      <a:pt x="102394" y="794"/>
                    </a:moveTo>
                    <a:lnTo>
                      <a:pt x="26194" y="794"/>
                    </a:lnTo>
                    <a:cubicBezTo>
                      <a:pt x="12167" y="794"/>
                      <a:pt x="794" y="12167"/>
                      <a:pt x="794" y="26194"/>
                    </a:cubicBezTo>
                    <a:lnTo>
                      <a:pt x="794" y="102394"/>
                    </a:lnTo>
                    <a:cubicBezTo>
                      <a:pt x="794" y="116421"/>
                      <a:pt x="12167" y="127794"/>
                      <a:pt x="26194" y="127794"/>
                    </a:cubicBezTo>
                    <a:cubicBezTo>
                      <a:pt x="40221" y="127794"/>
                      <a:pt x="51594" y="116421"/>
                      <a:pt x="51594" y="102394"/>
                    </a:cubicBezTo>
                    <a:lnTo>
                      <a:pt x="51594" y="51594"/>
                    </a:lnTo>
                    <a:lnTo>
                      <a:pt x="102394" y="51594"/>
                    </a:lnTo>
                    <a:cubicBezTo>
                      <a:pt x="116421" y="51594"/>
                      <a:pt x="127794" y="40221"/>
                      <a:pt x="127794" y="26194"/>
                    </a:cubicBezTo>
                    <a:cubicBezTo>
                      <a:pt x="127794" y="12167"/>
                      <a:pt x="116421" y="794"/>
                      <a:pt x="102394" y="7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191" name="PA-任意多边形 4196"/>
              <p:cNvSpPr/>
              <p:nvPr>
                <p:custDataLst>
                  <p:tags r:id="rId165"/>
                </p:custDataLst>
              </p:nvPr>
            </p:nvSpPr>
            <p:spPr>
              <a:xfrm>
                <a:off x="862806" y="12553156"/>
                <a:ext cx="127000" cy="127000"/>
              </a:xfrm>
              <a:custGeom>
                <a:avLst/>
                <a:gdLst>
                  <a:gd name="connsiteX0" fmla="*/ 102394 w 127000"/>
                  <a:gd name="connsiteY0" fmla="*/ 794 h 127000"/>
                  <a:gd name="connsiteX1" fmla="*/ 26194 w 127000"/>
                  <a:gd name="connsiteY1" fmla="*/ 794 h 127000"/>
                  <a:gd name="connsiteX2" fmla="*/ 794 w 127000"/>
                  <a:gd name="connsiteY2" fmla="*/ 26194 h 127000"/>
                  <a:gd name="connsiteX3" fmla="*/ 26194 w 127000"/>
                  <a:gd name="connsiteY3" fmla="*/ 51594 h 127000"/>
                  <a:gd name="connsiteX4" fmla="*/ 76994 w 127000"/>
                  <a:gd name="connsiteY4" fmla="*/ 51594 h 127000"/>
                  <a:gd name="connsiteX5" fmla="*/ 76994 w 127000"/>
                  <a:gd name="connsiteY5" fmla="*/ 102394 h 127000"/>
                  <a:gd name="connsiteX6" fmla="*/ 102394 w 127000"/>
                  <a:gd name="connsiteY6" fmla="*/ 127794 h 127000"/>
                  <a:gd name="connsiteX7" fmla="*/ 127794 w 127000"/>
                  <a:gd name="connsiteY7" fmla="*/ 102394 h 127000"/>
                  <a:gd name="connsiteX8" fmla="*/ 127794 w 127000"/>
                  <a:gd name="connsiteY8" fmla="*/ 26194 h 127000"/>
                  <a:gd name="connsiteX9" fmla="*/ 102394 w 127000"/>
                  <a:gd name="connsiteY9" fmla="*/ 794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" h="127000">
                    <a:moveTo>
                      <a:pt x="102394" y="794"/>
                    </a:moveTo>
                    <a:lnTo>
                      <a:pt x="26194" y="794"/>
                    </a:lnTo>
                    <a:cubicBezTo>
                      <a:pt x="12167" y="794"/>
                      <a:pt x="794" y="12167"/>
                      <a:pt x="794" y="26194"/>
                    </a:cubicBezTo>
                    <a:cubicBezTo>
                      <a:pt x="794" y="40221"/>
                      <a:pt x="12167" y="51594"/>
                      <a:pt x="26194" y="51594"/>
                    </a:cubicBezTo>
                    <a:lnTo>
                      <a:pt x="76994" y="51594"/>
                    </a:lnTo>
                    <a:lnTo>
                      <a:pt x="76994" y="102394"/>
                    </a:lnTo>
                    <a:cubicBezTo>
                      <a:pt x="76994" y="116421"/>
                      <a:pt x="88367" y="127794"/>
                      <a:pt x="102394" y="127794"/>
                    </a:cubicBezTo>
                    <a:cubicBezTo>
                      <a:pt x="116421" y="127794"/>
                      <a:pt x="127794" y="116421"/>
                      <a:pt x="127794" y="102394"/>
                    </a:cubicBezTo>
                    <a:lnTo>
                      <a:pt x="127794" y="26194"/>
                    </a:lnTo>
                    <a:cubicBezTo>
                      <a:pt x="127794" y="12167"/>
                      <a:pt x="116421" y="794"/>
                      <a:pt x="102394" y="7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06" name="组合 205"/>
          <p:cNvGrpSpPr/>
          <p:nvPr/>
        </p:nvGrpSpPr>
        <p:grpSpPr>
          <a:xfrm>
            <a:off x="6899241" y="4686815"/>
            <a:ext cx="1003277" cy="704149"/>
            <a:chOff x="7317266" y="4686815"/>
            <a:chExt cx="1003277" cy="704149"/>
          </a:xfrm>
        </p:grpSpPr>
        <p:grpSp>
          <p:nvGrpSpPr>
            <p:cNvPr id="207" name="PA-804-804045-Printer-475182"/>
            <p:cNvGrpSpPr/>
            <p:nvPr>
              <p:custDataLst>
                <p:tags r:id="rId166"/>
              </p:custDataLst>
            </p:nvPr>
          </p:nvGrpSpPr>
          <p:grpSpPr>
            <a:xfrm>
              <a:off x="7317266" y="4945888"/>
              <a:ext cx="307778" cy="307778"/>
              <a:chOff x="1724968" y="-1088082"/>
              <a:chExt cx="1526977" cy="1526977"/>
            </a:xfrm>
          </p:grpSpPr>
          <p:sp>
            <p:nvSpPr>
              <p:cNvPr id="239" name="PA-任意多边形 3743"/>
              <p:cNvSpPr/>
              <p:nvPr>
                <p:custDataLst>
                  <p:tags r:id="rId167"/>
                </p:custDataLst>
              </p:nvPr>
            </p:nvSpPr>
            <p:spPr>
              <a:xfrm>
                <a:off x="1751901" y="-553148"/>
                <a:ext cx="1473398" cy="711398"/>
              </a:xfrm>
              <a:custGeom>
                <a:avLst/>
                <a:gdLst>
                  <a:gd name="connsiteX0" fmla="*/ 1321500 w 1473398"/>
                  <a:gd name="connsiteY0" fmla="*/ 698 h 711398"/>
                  <a:gd name="connsiteX1" fmla="*/ 698 w 1473398"/>
                  <a:gd name="connsiteY1" fmla="*/ 698 h 711398"/>
                  <a:gd name="connsiteX2" fmla="*/ 698 w 1473398"/>
                  <a:gd name="connsiteY2" fmla="*/ 711897 h 711398"/>
                  <a:gd name="connsiteX3" fmla="*/ 254697 w 1473398"/>
                  <a:gd name="connsiteY3" fmla="*/ 711897 h 711398"/>
                  <a:gd name="connsiteX4" fmla="*/ 254697 w 1473398"/>
                  <a:gd name="connsiteY4" fmla="*/ 610298 h 711398"/>
                  <a:gd name="connsiteX5" fmla="*/ 178497 w 1473398"/>
                  <a:gd name="connsiteY5" fmla="*/ 610298 h 711398"/>
                  <a:gd name="connsiteX6" fmla="*/ 178497 w 1473398"/>
                  <a:gd name="connsiteY6" fmla="*/ 483297 h 711398"/>
                  <a:gd name="connsiteX7" fmla="*/ 1296098 w 1473398"/>
                  <a:gd name="connsiteY7" fmla="*/ 483297 h 711398"/>
                  <a:gd name="connsiteX8" fmla="*/ 1296098 w 1473398"/>
                  <a:gd name="connsiteY8" fmla="*/ 610298 h 711398"/>
                  <a:gd name="connsiteX9" fmla="*/ 1219898 w 1473398"/>
                  <a:gd name="connsiteY9" fmla="*/ 610298 h 711398"/>
                  <a:gd name="connsiteX10" fmla="*/ 1219898 w 1473398"/>
                  <a:gd name="connsiteY10" fmla="*/ 711897 h 711398"/>
                  <a:gd name="connsiteX11" fmla="*/ 1473897 w 1473398"/>
                  <a:gd name="connsiteY11" fmla="*/ 711897 h 711398"/>
                  <a:gd name="connsiteX12" fmla="*/ 1473897 w 1473398"/>
                  <a:gd name="connsiteY12" fmla="*/ 698 h 711398"/>
                  <a:gd name="connsiteX13" fmla="*/ 1321500 w 1473398"/>
                  <a:gd name="connsiteY13" fmla="*/ 698 h 711398"/>
                  <a:gd name="connsiteX14" fmla="*/ 305498 w 1473398"/>
                  <a:gd name="connsiteY14" fmla="*/ 203899 h 711398"/>
                  <a:gd name="connsiteX15" fmla="*/ 102300 w 1473398"/>
                  <a:gd name="connsiteY15" fmla="*/ 203899 h 711398"/>
                  <a:gd name="connsiteX16" fmla="*/ 102300 w 1473398"/>
                  <a:gd name="connsiteY16" fmla="*/ 102300 h 711398"/>
                  <a:gd name="connsiteX17" fmla="*/ 305501 w 1473398"/>
                  <a:gd name="connsiteY17" fmla="*/ 102300 h 711398"/>
                  <a:gd name="connsiteX18" fmla="*/ 305501 w 1473398"/>
                  <a:gd name="connsiteY18" fmla="*/ 203899 h 7113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473398" h="711398">
                    <a:moveTo>
                      <a:pt x="1321500" y="698"/>
                    </a:moveTo>
                    <a:lnTo>
                      <a:pt x="698" y="698"/>
                    </a:lnTo>
                    <a:lnTo>
                      <a:pt x="698" y="711897"/>
                    </a:lnTo>
                    <a:lnTo>
                      <a:pt x="254697" y="711897"/>
                    </a:lnTo>
                    <a:lnTo>
                      <a:pt x="254697" y="610298"/>
                    </a:lnTo>
                    <a:lnTo>
                      <a:pt x="178497" y="610298"/>
                    </a:lnTo>
                    <a:lnTo>
                      <a:pt x="178497" y="483297"/>
                    </a:lnTo>
                    <a:lnTo>
                      <a:pt x="1296098" y="483297"/>
                    </a:lnTo>
                    <a:lnTo>
                      <a:pt x="1296098" y="610298"/>
                    </a:lnTo>
                    <a:lnTo>
                      <a:pt x="1219898" y="610298"/>
                    </a:lnTo>
                    <a:lnTo>
                      <a:pt x="1219898" y="711897"/>
                    </a:lnTo>
                    <a:lnTo>
                      <a:pt x="1473897" y="711897"/>
                    </a:lnTo>
                    <a:lnTo>
                      <a:pt x="1473897" y="698"/>
                    </a:lnTo>
                    <a:lnTo>
                      <a:pt x="1321500" y="698"/>
                    </a:lnTo>
                    <a:close/>
                    <a:moveTo>
                      <a:pt x="305498" y="203899"/>
                    </a:moveTo>
                    <a:lnTo>
                      <a:pt x="102300" y="203899"/>
                    </a:lnTo>
                    <a:lnTo>
                      <a:pt x="102300" y="102300"/>
                    </a:lnTo>
                    <a:lnTo>
                      <a:pt x="305501" y="102300"/>
                    </a:lnTo>
                    <a:lnTo>
                      <a:pt x="305501" y="203899"/>
                    </a:lnTo>
                    <a:close/>
                  </a:path>
                </a:pathLst>
              </a:custGeom>
              <a:solidFill>
                <a:srgbClr val="FCCA75"/>
              </a:solidFill>
              <a:ln w="297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0" name="PA-任意多边形 3744"/>
              <p:cNvSpPr/>
              <p:nvPr>
                <p:custDataLst>
                  <p:tags r:id="rId168"/>
                </p:custDataLst>
              </p:nvPr>
            </p:nvSpPr>
            <p:spPr>
              <a:xfrm>
                <a:off x="2004369" y="-72083"/>
                <a:ext cx="967383" cy="485180"/>
              </a:xfrm>
              <a:custGeom>
                <a:avLst/>
                <a:gdLst>
                  <a:gd name="connsiteX0" fmla="*/ 2232 w 967382"/>
                  <a:gd name="connsiteY0" fmla="*/ 2232 h 485179"/>
                  <a:gd name="connsiteX1" fmla="*/ 2232 w 967382"/>
                  <a:gd name="connsiteY1" fmla="*/ 129233 h 485179"/>
                  <a:gd name="connsiteX2" fmla="*/ 2232 w 967382"/>
                  <a:gd name="connsiteY2" fmla="*/ 230832 h 485179"/>
                  <a:gd name="connsiteX3" fmla="*/ 2232 w 967382"/>
                  <a:gd name="connsiteY3" fmla="*/ 484834 h 485179"/>
                  <a:gd name="connsiteX4" fmla="*/ 967430 w 967382"/>
                  <a:gd name="connsiteY4" fmla="*/ 484834 h 485179"/>
                  <a:gd name="connsiteX5" fmla="*/ 967430 w 967382"/>
                  <a:gd name="connsiteY5" fmla="*/ 230832 h 485179"/>
                  <a:gd name="connsiteX6" fmla="*/ 967430 w 967382"/>
                  <a:gd name="connsiteY6" fmla="*/ 129233 h 485179"/>
                  <a:gd name="connsiteX7" fmla="*/ 967430 w 967382"/>
                  <a:gd name="connsiteY7" fmla="*/ 2232 h 485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67382" h="485179">
                    <a:moveTo>
                      <a:pt x="2232" y="2232"/>
                    </a:moveTo>
                    <a:lnTo>
                      <a:pt x="2232" y="129233"/>
                    </a:lnTo>
                    <a:lnTo>
                      <a:pt x="2232" y="230832"/>
                    </a:lnTo>
                    <a:lnTo>
                      <a:pt x="2232" y="484834"/>
                    </a:lnTo>
                    <a:lnTo>
                      <a:pt x="967430" y="484834"/>
                    </a:lnTo>
                    <a:lnTo>
                      <a:pt x="967430" y="230832"/>
                    </a:lnTo>
                    <a:lnTo>
                      <a:pt x="967430" y="129233"/>
                    </a:lnTo>
                    <a:lnTo>
                      <a:pt x="967430" y="2232"/>
                    </a:lnTo>
                    <a:close/>
                  </a:path>
                </a:pathLst>
              </a:custGeom>
              <a:solidFill>
                <a:srgbClr val="FFF9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1" name="PA-任意多边形 3745"/>
              <p:cNvSpPr/>
              <p:nvPr>
                <p:custDataLst>
                  <p:tags r:id="rId169"/>
                </p:custDataLst>
              </p:nvPr>
            </p:nvSpPr>
            <p:spPr>
              <a:xfrm>
                <a:off x="2004369" y="-1062683"/>
                <a:ext cx="967383" cy="511969"/>
              </a:xfrm>
              <a:custGeom>
                <a:avLst/>
                <a:gdLst>
                  <a:gd name="connsiteX0" fmla="*/ 967430 w 967382"/>
                  <a:gd name="connsiteY0" fmla="*/ 510233 h 511968"/>
                  <a:gd name="connsiteX1" fmla="*/ 967430 w 967382"/>
                  <a:gd name="connsiteY1" fmla="*/ 307032 h 511968"/>
                  <a:gd name="connsiteX2" fmla="*/ 967430 w 967382"/>
                  <a:gd name="connsiteY2" fmla="*/ 2232 h 511968"/>
                  <a:gd name="connsiteX3" fmla="*/ 2232 w 967382"/>
                  <a:gd name="connsiteY3" fmla="*/ 2232 h 511968"/>
                  <a:gd name="connsiteX4" fmla="*/ 2232 w 967382"/>
                  <a:gd name="connsiteY4" fmla="*/ 307032 h 511968"/>
                  <a:gd name="connsiteX5" fmla="*/ 2232 w 967382"/>
                  <a:gd name="connsiteY5" fmla="*/ 510233 h 511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67382" h="511968">
                    <a:moveTo>
                      <a:pt x="967430" y="510233"/>
                    </a:moveTo>
                    <a:lnTo>
                      <a:pt x="967430" y="307032"/>
                    </a:lnTo>
                    <a:lnTo>
                      <a:pt x="967430" y="2232"/>
                    </a:lnTo>
                    <a:lnTo>
                      <a:pt x="2232" y="2232"/>
                    </a:lnTo>
                    <a:lnTo>
                      <a:pt x="2232" y="307032"/>
                    </a:lnTo>
                    <a:lnTo>
                      <a:pt x="2232" y="510233"/>
                    </a:lnTo>
                    <a:close/>
                  </a:path>
                </a:pathLst>
              </a:custGeom>
              <a:solidFill>
                <a:srgbClr val="FFF9E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2" name="PA-任意多边形 3746"/>
              <p:cNvSpPr/>
              <p:nvPr>
                <p:custDataLst>
                  <p:tags r:id="rId170"/>
                </p:custDataLst>
              </p:nvPr>
            </p:nvSpPr>
            <p:spPr>
              <a:xfrm>
                <a:off x="2969567" y="-757883"/>
                <a:ext cx="104180" cy="205383"/>
              </a:xfrm>
              <a:custGeom>
                <a:avLst/>
                <a:gdLst>
                  <a:gd name="connsiteX0" fmla="*/ 2232 w 104179"/>
                  <a:gd name="connsiteY0" fmla="*/ 2232 h 205382"/>
                  <a:gd name="connsiteX1" fmla="*/ 103831 w 104179"/>
                  <a:gd name="connsiteY1" fmla="*/ 2232 h 205382"/>
                  <a:gd name="connsiteX2" fmla="*/ 103831 w 104179"/>
                  <a:gd name="connsiteY2" fmla="*/ 205433 h 205382"/>
                  <a:gd name="connsiteX3" fmla="*/ 2232 w 104179"/>
                  <a:gd name="connsiteY3" fmla="*/ 205433 h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79" h="205382">
                    <a:moveTo>
                      <a:pt x="2232" y="2232"/>
                    </a:moveTo>
                    <a:lnTo>
                      <a:pt x="103831" y="2232"/>
                    </a:lnTo>
                    <a:lnTo>
                      <a:pt x="103831" y="205433"/>
                    </a:lnTo>
                    <a:lnTo>
                      <a:pt x="2232" y="205433"/>
                    </a:lnTo>
                    <a:close/>
                  </a:path>
                </a:pathLst>
              </a:custGeom>
              <a:solidFill>
                <a:srgbClr val="FCCA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3" name="PA-任意多边形 3747"/>
              <p:cNvSpPr/>
              <p:nvPr>
                <p:custDataLst>
                  <p:tags r:id="rId171"/>
                </p:custDataLst>
              </p:nvPr>
            </p:nvSpPr>
            <p:spPr>
              <a:xfrm>
                <a:off x="1902767" y="-757883"/>
                <a:ext cx="104180" cy="205383"/>
              </a:xfrm>
              <a:custGeom>
                <a:avLst/>
                <a:gdLst>
                  <a:gd name="connsiteX0" fmla="*/ 2232 w 104179"/>
                  <a:gd name="connsiteY0" fmla="*/ 2232 h 205382"/>
                  <a:gd name="connsiteX1" fmla="*/ 103831 w 104179"/>
                  <a:gd name="connsiteY1" fmla="*/ 2232 h 205382"/>
                  <a:gd name="connsiteX2" fmla="*/ 103831 w 104179"/>
                  <a:gd name="connsiteY2" fmla="*/ 205433 h 205382"/>
                  <a:gd name="connsiteX3" fmla="*/ 2232 w 104179"/>
                  <a:gd name="connsiteY3" fmla="*/ 205433 h 20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79" h="205382">
                    <a:moveTo>
                      <a:pt x="2232" y="2232"/>
                    </a:moveTo>
                    <a:lnTo>
                      <a:pt x="103831" y="2232"/>
                    </a:lnTo>
                    <a:lnTo>
                      <a:pt x="103831" y="205433"/>
                    </a:lnTo>
                    <a:lnTo>
                      <a:pt x="2232" y="205433"/>
                    </a:lnTo>
                    <a:close/>
                  </a:path>
                </a:pathLst>
              </a:custGeom>
              <a:solidFill>
                <a:srgbClr val="FCCA7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4" name="PA-任意多边形 3748"/>
              <p:cNvSpPr/>
              <p:nvPr>
                <p:custDataLst>
                  <p:tags r:id="rId172"/>
                </p:custDataLst>
              </p:nvPr>
            </p:nvSpPr>
            <p:spPr>
              <a:xfrm>
                <a:off x="1851969" y="-453083"/>
                <a:ext cx="205383" cy="104180"/>
              </a:xfrm>
              <a:custGeom>
                <a:avLst/>
                <a:gdLst>
                  <a:gd name="connsiteX0" fmla="*/ 2232 w 205382"/>
                  <a:gd name="connsiteY0" fmla="*/ 2232 h 104179"/>
                  <a:gd name="connsiteX1" fmla="*/ 205433 w 205382"/>
                  <a:gd name="connsiteY1" fmla="*/ 2232 h 104179"/>
                  <a:gd name="connsiteX2" fmla="*/ 205433 w 205382"/>
                  <a:gd name="connsiteY2" fmla="*/ 103831 h 104179"/>
                  <a:gd name="connsiteX3" fmla="*/ 2232 w 205382"/>
                  <a:gd name="connsiteY3" fmla="*/ 103831 h 104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5382" h="104179">
                    <a:moveTo>
                      <a:pt x="2232" y="2232"/>
                    </a:moveTo>
                    <a:lnTo>
                      <a:pt x="205433" y="2232"/>
                    </a:lnTo>
                    <a:lnTo>
                      <a:pt x="205433" y="103831"/>
                    </a:lnTo>
                    <a:lnTo>
                      <a:pt x="2232" y="103831"/>
                    </a:lnTo>
                    <a:close/>
                  </a:path>
                </a:pathLst>
              </a:custGeom>
              <a:solidFill>
                <a:srgbClr val="FEE9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5" name="PA-任意多边形 3749"/>
              <p:cNvSpPr/>
              <p:nvPr>
                <p:custDataLst>
                  <p:tags r:id="rId173"/>
                </p:custDataLst>
              </p:nvPr>
            </p:nvSpPr>
            <p:spPr>
              <a:xfrm>
                <a:off x="1928169" y="-72083"/>
                <a:ext cx="80367" cy="130969"/>
              </a:xfrm>
              <a:custGeom>
                <a:avLst/>
                <a:gdLst>
                  <a:gd name="connsiteX0" fmla="*/ 2232 w 80367"/>
                  <a:gd name="connsiteY0" fmla="*/ 2232 h 130968"/>
                  <a:gd name="connsiteX1" fmla="*/ 78432 w 80367"/>
                  <a:gd name="connsiteY1" fmla="*/ 2232 h 130968"/>
                  <a:gd name="connsiteX2" fmla="*/ 78432 w 80367"/>
                  <a:gd name="connsiteY2" fmla="*/ 129233 h 130968"/>
                  <a:gd name="connsiteX3" fmla="*/ 2232 w 80367"/>
                  <a:gd name="connsiteY3" fmla="*/ 129233 h 130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67" h="130968">
                    <a:moveTo>
                      <a:pt x="2232" y="2232"/>
                    </a:moveTo>
                    <a:lnTo>
                      <a:pt x="78432" y="2232"/>
                    </a:lnTo>
                    <a:lnTo>
                      <a:pt x="78432" y="129233"/>
                    </a:lnTo>
                    <a:lnTo>
                      <a:pt x="2232" y="129233"/>
                    </a:lnTo>
                    <a:close/>
                  </a:path>
                </a:pathLst>
              </a:custGeom>
              <a:solidFill>
                <a:srgbClr val="FEE9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6" name="PA-任意多边形 3750"/>
              <p:cNvSpPr/>
              <p:nvPr>
                <p:custDataLst>
                  <p:tags r:id="rId174"/>
                </p:custDataLst>
              </p:nvPr>
            </p:nvSpPr>
            <p:spPr>
              <a:xfrm>
                <a:off x="2969567" y="-72083"/>
                <a:ext cx="80367" cy="130969"/>
              </a:xfrm>
              <a:custGeom>
                <a:avLst/>
                <a:gdLst>
                  <a:gd name="connsiteX0" fmla="*/ 2232 w 80367"/>
                  <a:gd name="connsiteY0" fmla="*/ 2232 h 130968"/>
                  <a:gd name="connsiteX1" fmla="*/ 78432 w 80367"/>
                  <a:gd name="connsiteY1" fmla="*/ 2232 h 130968"/>
                  <a:gd name="connsiteX2" fmla="*/ 78432 w 80367"/>
                  <a:gd name="connsiteY2" fmla="*/ 129233 h 130968"/>
                  <a:gd name="connsiteX3" fmla="*/ 2232 w 80367"/>
                  <a:gd name="connsiteY3" fmla="*/ 129233 h 130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367" h="130968">
                    <a:moveTo>
                      <a:pt x="2232" y="2232"/>
                    </a:moveTo>
                    <a:lnTo>
                      <a:pt x="78432" y="2232"/>
                    </a:lnTo>
                    <a:lnTo>
                      <a:pt x="78432" y="129233"/>
                    </a:lnTo>
                    <a:lnTo>
                      <a:pt x="2232" y="129233"/>
                    </a:lnTo>
                    <a:close/>
                  </a:path>
                </a:pathLst>
              </a:custGeom>
              <a:solidFill>
                <a:srgbClr val="FEE9A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7" name="PA-任意多边形 3751"/>
              <p:cNvSpPr/>
              <p:nvPr>
                <p:custDataLst>
                  <p:tags r:id="rId175"/>
                </p:custDataLst>
              </p:nvPr>
            </p:nvSpPr>
            <p:spPr>
              <a:xfrm>
                <a:off x="1724968" y="-1088082"/>
                <a:ext cx="1526977" cy="1526977"/>
              </a:xfrm>
              <a:custGeom>
                <a:avLst/>
                <a:gdLst>
                  <a:gd name="connsiteX0" fmla="*/ 1500834 w 1526976"/>
                  <a:gd name="connsiteY0" fmla="*/ 510233 h 1526976"/>
                  <a:gd name="connsiteX1" fmla="*/ 1373832 w 1526976"/>
                  <a:gd name="connsiteY1" fmla="*/ 510233 h 1526976"/>
                  <a:gd name="connsiteX2" fmla="*/ 1373832 w 1526976"/>
                  <a:gd name="connsiteY2" fmla="*/ 332434 h 1526976"/>
                  <a:gd name="connsiteX3" fmla="*/ 1348433 w 1526976"/>
                  <a:gd name="connsiteY3" fmla="*/ 307035 h 1526976"/>
                  <a:gd name="connsiteX4" fmla="*/ 1272233 w 1526976"/>
                  <a:gd name="connsiteY4" fmla="*/ 307035 h 1526976"/>
                  <a:gd name="connsiteX5" fmla="*/ 1272233 w 1526976"/>
                  <a:gd name="connsiteY5" fmla="*/ 27631 h 1526976"/>
                  <a:gd name="connsiteX6" fmla="*/ 1246834 w 1526976"/>
                  <a:gd name="connsiteY6" fmla="*/ 2232 h 1526976"/>
                  <a:gd name="connsiteX7" fmla="*/ 281633 w 1526976"/>
                  <a:gd name="connsiteY7" fmla="*/ 2232 h 1526976"/>
                  <a:gd name="connsiteX8" fmla="*/ 256234 w 1526976"/>
                  <a:gd name="connsiteY8" fmla="*/ 27631 h 1526976"/>
                  <a:gd name="connsiteX9" fmla="*/ 256234 w 1526976"/>
                  <a:gd name="connsiteY9" fmla="*/ 307032 h 1526976"/>
                  <a:gd name="connsiteX10" fmla="*/ 180034 w 1526976"/>
                  <a:gd name="connsiteY10" fmla="*/ 307032 h 1526976"/>
                  <a:gd name="connsiteX11" fmla="*/ 154635 w 1526976"/>
                  <a:gd name="connsiteY11" fmla="*/ 332431 h 1526976"/>
                  <a:gd name="connsiteX12" fmla="*/ 154635 w 1526976"/>
                  <a:gd name="connsiteY12" fmla="*/ 510230 h 1526976"/>
                  <a:gd name="connsiteX13" fmla="*/ 27631 w 1526976"/>
                  <a:gd name="connsiteY13" fmla="*/ 510230 h 1526976"/>
                  <a:gd name="connsiteX14" fmla="*/ 2232 w 1526976"/>
                  <a:gd name="connsiteY14" fmla="*/ 535632 h 1526976"/>
                  <a:gd name="connsiteX15" fmla="*/ 2232 w 1526976"/>
                  <a:gd name="connsiteY15" fmla="*/ 1246831 h 1526976"/>
                  <a:gd name="connsiteX16" fmla="*/ 27631 w 1526976"/>
                  <a:gd name="connsiteY16" fmla="*/ 1272230 h 1526976"/>
                  <a:gd name="connsiteX17" fmla="*/ 256231 w 1526976"/>
                  <a:gd name="connsiteY17" fmla="*/ 1272230 h 1526976"/>
                  <a:gd name="connsiteX18" fmla="*/ 256231 w 1526976"/>
                  <a:gd name="connsiteY18" fmla="*/ 1500831 h 1526976"/>
                  <a:gd name="connsiteX19" fmla="*/ 281630 w 1526976"/>
                  <a:gd name="connsiteY19" fmla="*/ 1526229 h 1526976"/>
                  <a:gd name="connsiteX20" fmla="*/ 1246831 w 1526976"/>
                  <a:gd name="connsiteY20" fmla="*/ 1526229 h 1526976"/>
                  <a:gd name="connsiteX21" fmla="*/ 1272230 w 1526976"/>
                  <a:gd name="connsiteY21" fmla="*/ 1500831 h 1526976"/>
                  <a:gd name="connsiteX22" fmla="*/ 1272230 w 1526976"/>
                  <a:gd name="connsiteY22" fmla="*/ 1272230 h 1526976"/>
                  <a:gd name="connsiteX23" fmla="*/ 1500831 w 1526976"/>
                  <a:gd name="connsiteY23" fmla="*/ 1272230 h 1526976"/>
                  <a:gd name="connsiteX24" fmla="*/ 1526229 w 1526976"/>
                  <a:gd name="connsiteY24" fmla="*/ 1246831 h 1526976"/>
                  <a:gd name="connsiteX25" fmla="*/ 1526229 w 1526976"/>
                  <a:gd name="connsiteY25" fmla="*/ 535632 h 1526976"/>
                  <a:gd name="connsiteX26" fmla="*/ 1500834 w 1526976"/>
                  <a:gd name="connsiteY26" fmla="*/ 510233 h 1526976"/>
                  <a:gd name="connsiteX27" fmla="*/ 1323031 w 1526976"/>
                  <a:gd name="connsiteY27" fmla="*/ 357833 h 1526976"/>
                  <a:gd name="connsiteX28" fmla="*/ 1323031 w 1526976"/>
                  <a:gd name="connsiteY28" fmla="*/ 510233 h 1526976"/>
                  <a:gd name="connsiteX29" fmla="*/ 1272230 w 1526976"/>
                  <a:gd name="connsiteY29" fmla="*/ 510233 h 1526976"/>
                  <a:gd name="connsiteX30" fmla="*/ 1272230 w 1526976"/>
                  <a:gd name="connsiteY30" fmla="*/ 357833 h 1526976"/>
                  <a:gd name="connsiteX31" fmla="*/ 1323031 w 1526976"/>
                  <a:gd name="connsiteY31" fmla="*/ 357833 h 1526976"/>
                  <a:gd name="connsiteX32" fmla="*/ 307032 w 1526976"/>
                  <a:gd name="connsiteY32" fmla="*/ 53033 h 1526976"/>
                  <a:gd name="connsiteX33" fmla="*/ 1221433 w 1526976"/>
                  <a:gd name="connsiteY33" fmla="*/ 53033 h 1526976"/>
                  <a:gd name="connsiteX34" fmla="*/ 1221433 w 1526976"/>
                  <a:gd name="connsiteY34" fmla="*/ 510233 h 1526976"/>
                  <a:gd name="connsiteX35" fmla="*/ 307032 w 1526976"/>
                  <a:gd name="connsiteY35" fmla="*/ 510233 h 1526976"/>
                  <a:gd name="connsiteX36" fmla="*/ 307032 w 1526976"/>
                  <a:gd name="connsiteY36" fmla="*/ 53033 h 1526976"/>
                  <a:gd name="connsiteX37" fmla="*/ 205433 w 1526976"/>
                  <a:gd name="connsiteY37" fmla="*/ 357833 h 1526976"/>
                  <a:gd name="connsiteX38" fmla="*/ 256234 w 1526976"/>
                  <a:gd name="connsiteY38" fmla="*/ 357833 h 1526976"/>
                  <a:gd name="connsiteX39" fmla="*/ 256234 w 1526976"/>
                  <a:gd name="connsiteY39" fmla="*/ 510233 h 1526976"/>
                  <a:gd name="connsiteX40" fmla="*/ 205433 w 1526976"/>
                  <a:gd name="connsiteY40" fmla="*/ 510233 h 1526976"/>
                  <a:gd name="connsiteX41" fmla="*/ 205433 w 1526976"/>
                  <a:gd name="connsiteY41" fmla="*/ 357833 h 1526976"/>
                  <a:gd name="connsiteX42" fmla="*/ 256231 w 1526976"/>
                  <a:gd name="connsiteY42" fmla="*/ 1119834 h 1526976"/>
                  <a:gd name="connsiteX43" fmla="*/ 230832 w 1526976"/>
                  <a:gd name="connsiteY43" fmla="*/ 1119834 h 1526976"/>
                  <a:gd name="connsiteX44" fmla="*/ 230832 w 1526976"/>
                  <a:gd name="connsiteY44" fmla="*/ 1043633 h 1526976"/>
                  <a:gd name="connsiteX45" fmla="*/ 256231 w 1526976"/>
                  <a:gd name="connsiteY45" fmla="*/ 1043633 h 1526976"/>
                  <a:gd name="connsiteX46" fmla="*/ 256231 w 1526976"/>
                  <a:gd name="connsiteY46" fmla="*/ 1119834 h 1526976"/>
                  <a:gd name="connsiteX47" fmla="*/ 1221433 w 1526976"/>
                  <a:gd name="connsiteY47" fmla="*/ 1475432 h 1526976"/>
                  <a:gd name="connsiteX48" fmla="*/ 307032 w 1526976"/>
                  <a:gd name="connsiteY48" fmla="*/ 1475432 h 1526976"/>
                  <a:gd name="connsiteX49" fmla="*/ 307032 w 1526976"/>
                  <a:gd name="connsiteY49" fmla="*/ 1043633 h 1526976"/>
                  <a:gd name="connsiteX50" fmla="*/ 1221433 w 1526976"/>
                  <a:gd name="connsiteY50" fmla="*/ 1043633 h 1526976"/>
                  <a:gd name="connsiteX51" fmla="*/ 1221433 w 1526976"/>
                  <a:gd name="connsiteY51" fmla="*/ 1475432 h 1526976"/>
                  <a:gd name="connsiteX52" fmla="*/ 1297633 w 1526976"/>
                  <a:gd name="connsiteY52" fmla="*/ 1043633 h 1526976"/>
                  <a:gd name="connsiteX53" fmla="*/ 1297633 w 1526976"/>
                  <a:gd name="connsiteY53" fmla="*/ 1119834 h 1526976"/>
                  <a:gd name="connsiteX54" fmla="*/ 1272233 w 1526976"/>
                  <a:gd name="connsiteY54" fmla="*/ 1119834 h 1526976"/>
                  <a:gd name="connsiteX55" fmla="*/ 1272233 w 1526976"/>
                  <a:gd name="connsiteY55" fmla="*/ 1043633 h 1526976"/>
                  <a:gd name="connsiteX56" fmla="*/ 1297633 w 1526976"/>
                  <a:gd name="connsiteY56" fmla="*/ 1043633 h 1526976"/>
                  <a:gd name="connsiteX57" fmla="*/ 1475432 w 1526976"/>
                  <a:gd name="connsiteY57" fmla="*/ 1221433 h 1526976"/>
                  <a:gd name="connsiteX58" fmla="*/ 1272230 w 1526976"/>
                  <a:gd name="connsiteY58" fmla="*/ 1221433 h 1526976"/>
                  <a:gd name="connsiteX59" fmla="*/ 1272230 w 1526976"/>
                  <a:gd name="connsiteY59" fmla="*/ 1170631 h 1526976"/>
                  <a:gd name="connsiteX60" fmla="*/ 1323031 w 1526976"/>
                  <a:gd name="connsiteY60" fmla="*/ 1170631 h 1526976"/>
                  <a:gd name="connsiteX61" fmla="*/ 1348430 w 1526976"/>
                  <a:gd name="connsiteY61" fmla="*/ 1145232 h 1526976"/>
                  <a:gd name="connsiteX62" fmla="*/ 1348430 w 1526976"/>
                  <a:gd name="connsiteY62" fmla="*/ 1018231 h 1526976"/>
                  <a:gd name="connsiteX63" fmla="*/ 1323031 w 1526976"/>
                  <a:gd name="connsiteY63" fmla="*/ 992832 h 1526976"/>
                  <a:gd name="connsiteX64" fmla="*/ 205433 w 1526976"/>
                  <a:gd name="connsiteY64" fmla="*/ 992832 h 1526976"/>
                  <a:gd name="connsiteX65" fmla="*/ 180034 w 1526976"/>
                  <a:gd name="connsiteY65" fmla="*/ 1018231 h 1526976"/>
                  <a:gd name="connsiteX66" fmla="*/ 180034 w 1526976"/>
                  <a:gd name="connsiteY66" fmla="*/ 1145232 h 1526976"/>
                  <a:gd name="connsiteX67" fmla="*/ 205433 w 1526976"/>
                  <a:gd name="connsiteY67" fmla="*/ 1170631 h 1526976"/>
                  <a:gd name="connsiteX68" fmla="*/ 256234 w 1526976"/>
                  <a:gd name="connsiteY68" fmla="*/ 1170631 h 1526976"/>
                  <a:gd name="connsiteX69" fmla="*/ 256234 w 1526976"/>
                  <a:gd name="connsiteY69" fmla="*/ 1221433 h 1526976"/>
                  <a:gd name="connsiteX70" fmla="*/ 53033 w 1526976"/>
                  <a:gd name="connsiteY70" fmla="*/ 1221433 h 1526976"/>
                  <a:gd name="connsiteX71" fmla="*/ 53033 w 1526976"/>
                  <a:gd name="connsiteY71" fmla="*/ 561031 h 1526976"/>
                  <a:gd name="connsiteX72" fmla="*/ 1475434 w 1526976"/>
                  <a:gd name="connsiteY72" fmla="*/ 561031 h 1526976"/>
                  <a:gd name="connsiteX73" fmla="*/ 1475434 w 1526976"/>
                  <a:gd name="connsiteY73" fmla="*/ 1221433 h 152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</a:cxnLst>
                <a:rect l="l" t="t" r="r" b="b"/>
                <a:pathLst>
                  <a:path w="1526976" h="1526976">
                    <a:moveTo>
                      <a:pt x="1500834" y="510233"/>
                    </a:moveTo>
                    <a:lnTo>
                      <a:pt x="1373832" y="510233"/>
                    </a:lnTo>
                    <a:lnTo>
                      <a:pt x="1373832" y="332434"/>
                    </a:lnTo>
                    <a:cubicBezTo>
                      <a:pt x="1373832" y="318415"/>
                      <a:pt x="1362453" y="307035"/>
                      <a:pt x="1348433" y="307035"/>
                    </a:cubicBezTo>
                    <a:lnTo>
                      <a:pt x="1272233" y="307035"/>
                    </a:lnTo>
                    <a:lnTo>
                      <a:pt x="1272233" y="27631"/>
                    </a:lnTo>
                    <a:cubicBezTo>
                      <a:pt x="1272233" y="13612"/>
                      <a:pt x="1260854" y="2232"/>
                      <a:pt x="1246834" y="2232"/>
                    </a:cubicBezTo>
                    <a:lnTo>
                      <a:pt x="281633" y="2232"/>
                    </a:lnTo>
                    <a:cubicBezTo>
                      <a:pt x="267614" y="2232"/>
                      <a:pt x="256234" y="13612"/>
                      <a:pt x="256234" y="27631"/>
                    </a:cubicBezTo>
                    <a:lnTo>
                      <a:pt x="256234" y="307032"/>
                    </a:lnTo>
                    <a:lnTo>
                      <a:pt x="180034" y="307032"/>
                    </a:lnTo>
                    <a:cubicBezTo>
                      <a:pt x="166015" y="307032"/>
                      <a:pt x="154635" y="318412"/>
                      <a:pt x="154635" y="332431"/>
                    </a:cubicBezTo>
                    <a:lnTo>
                      <a:pt x="154635" y="510230"/>
                    </a:lnTo>
                    <a:lnTo>
                      <a:pt x="27631" y="510230"/>
                    </a:lnTo>
                    <a:cubicBezTo>
                      <a:pt x="13612" y="510233"/>
                      <a:pt x="2232" y="521613"/>
                      <a:pt x="2232" y="535632"/>
                    </a:cubicBezTo>
                    <a:lnTo>
                      <a:pt x="2232" y="1246831"/>
                    </a:lnTo>
                    <a:cubicBezTo>
                      <a:pt x="2232" y="1260851"/>
                      <a:pt x="13612" y="1272230"/>
                      <a:pt x="27631" y="1272230"/>
                    </a:cubicBezTo>
                    <a:lnTo>
                      <a:pt x="256231" y="1272230"/>
                    </a:lnTo>
                    <a:lnTo>
                      <a:pt x="256231" y="1500831"/>
                    </a:lnTo>
                    <a:cubicBezTo>
                      <a:pt x="256231" y="1514850"/>
                      <a:pt x="267611" y="1526229"/>
                      <a:pt x="281630" y="1526229"/>
                    </a:cubicBezTo>
                    <a:lnTo>
                      <a:pt x="1246831" y="1526229"/>
                    </a:lnTo>
                    <a:cubicBezTo>
                      <a:pt x="1260851" y="1526229"/>
                      <a:pt x="1272230" y="1514850"/>
                      <a:pt x="1272230" y="1500831"/>
                    </a:cubicBezTo>
                    <a:lnTo>
                      <a:pt x="1272230" y="1272230"/>
                    </a:lnTo>
                    <a:lnTo>
                      <a:pt x="1500831" y="1272230"/>
                    </a:lnTo>
                    <a:cubicBezTo>
                      <a:pt x="1514850" y="1272230"/>
                      <a:pt x="1526229" y="1260851"/>
                      <a:pt x="1526229" y="1246831"/>
                    </a:cubicBezTo>
                    <a:lnTo>
                      <a:pt x="1526229" y="535632"/>
                    </a:lnTo>
                    <a:cubicBezTo>
                      <a:pt x="1526232" y="521613"/>
                      <a:pt x="1514853" y="510233"/>
                      <a:pt x="1500834" y="510233"/>
                    </a:cubicBezTo>
                    <a:close/>
                    <a:moveTo>
                      <a:pt x="1323031" y="357833"/>
                    </a:moveTo>
                    <a:lnTo>
                      <a:pt x="1323031" y="510233"/>
                    </a:lnTo>
                    <a:lnTo>
                      <a:pt x="1272230" y="510233"/>
                    </a:lnTo>
                    <a:lnTo>
                      <a:pt x="1272230" y="357833"/>
                    </a:lnTo>
                    <a:lnTo>
                      <a:pt x="1323031" y="357833"/>
                    </a:lnTo>
                    <a:close/>
                    <a:moveTo>
                      <a:pt x="307032" y="53033"/>
                    </a:moveTo>
                    <a:lnTo>
                      <a:pt x="1221433" y="53033"/>
                    </a:lnTo>
                    <a:lnTo>
                      <a:pt x="1221433" y="510233"/>
                    </a:lnTo>
                    <a:lnTo>
                      <a:pt x="307032" y="510233"/>
                    </a:lnTo>
                    <a:lnTo>
                      <a:pt x="307032" y="53033"/>
                    </a:lnTo>
                    <a:close/>
                    <a:moveTo>
                      <a:pt x="205433" y="357833"/>
                    </a:moveTo>
                    <a:lnTo>
                      <a:pt x="256234" y="357833"/>
                    </a:lnTo>
                    <a:lnTo>
                      <a:pt x="256234" y="510233"/>
                    </a:lnTo>
                    <a:lnTo>
                      <a:pt x="205433" y="510233"/>
                    </a:lnTo>
                    <a:lnTo>
                      <a:pt x="205433" y="357833"/>
                    </a:lnTo>
                    <a:close/>
                    <a:moveTo>
                      <a:pt x="256231" y="1119834"/>
                    </a:moveTo>
                    <a:lnTo>
                      <a:pt x="230832" y="1119834"/>
                    </a:lnTo>
                    <a:lnTo>
                      <a:pt x="230832" y="1043633"/>
                    </a:lnTo>
                    <a:lnTo>
                      <a:pt x="256231" y="1043633"/>
                    </a:lnTo>
                    <a:lnTo>
                      <a:pt x="256231" y="1119834"/>
                    </a:lnTo>
                    <a:close/>
                    <a:moveTo>
                      <a:pt x="1221433" y="1475432"/>
                    </a:moveTo>
                    <a:lnTo>
                      <a:pt x="307032" y="1475432"/>
                    </a:lnTo>
                    <a:lnTo>
                      <a:pt x="307032" y="1043633"/>
                    </a:lnTo>
                    <a:lnTo>
                      <a:pt x="1221433" y="1043633"/>
                    </a:lnTo>
                    <a:lnTo>
                      <a:pt x="1221433" y="1475432"/>
                    </a:lnTo>
                    <a:close/>
                    <a:moveTo>
                      <a:pt x="1297633" y="1043633"/>
                    </a:moveTo>
                    <a:lnTo>
                      <a:pt x="1297633" y="1119834"/>
                    </a:lnTo>
                    <a:lnTo>
                      <a:pt x="1272233" y="1119834"/>
                    </a:lnTo>
                    <a:lnTo>
                      <a:pt x="1272233" y="1043633"/>
                    </a:lnTo>
                    <a:lnTo>
                      <a:pt x="1297633" y="1043633"/>
                    </a:lnTo>
                    <a:close/>
                    <a:moveTo>
                      <a:pt x="1475432" y="1221433"/>
                    </a:moveTo>
                    <a:lnTo>
                      <a:pt x="1272230" y="1221433"/>
                    </a:lnTo>
                    <a:lnTo>
                      <a:pt x="1272230" y="1170631"/>
                    </a:lnTo>
                    <a:lnTo>
                      <a:pt x="1323031" y="1170631"/>
                    </a:lnTo>
                    <a:cubicBezTo>
                      <a:pt x="1337051" y="1170631"/>
                      <a:pt x="1348430" y="1159252"/>
                      <a:pt x="1348430" y="1145232"/>
                    </a:cubicBezTo>
                    <a:lnTo>
                      <a:pt x="1348430" y="1018231"/>
                    </a:lnTo>
                    <a:cubicBezTo>
                      <a:pt x="1348430" y="1004212"/>
                      <a:pt x="1337051" y="992832"/>
                      <a:pt x="1323031" y="992832"/>
                    </a:cubicBezTo>
                    <a:lnTo>
                      <a:pt x="205433" y="992832"/>
                    </a:lnTo>
                    <a:cubicBezTo>
                      <a:pt x="191414" y="992832"/>
                      <a:pt x="180034" y="1004212"/>
                      <a:pt x="180034" y="1018231"/>
                    </a:cubicBezTo>
                    <a:lnTo>
                      <a:pt x="180034" y="1145232"/>
                    </a:lnTo>
                    <a:cubicBezTo>
                      <a:pt x="180034" y="1159252"/>
                      <a:pt x="191414" y="1170631"/>
                      <a:pt x="205433" y="1170631"/>
                    </a:cubicBezTo>
                    <a:lnTo>
                      <a:pt x="256234" y="1170631"/>
                    </a:lnTo>
                    <a:lnTo>
                      <a:pt x="256234" y="1221433"/>
                    </a:lnTo>
                    <a:lnTo>
                      <a:pt x="53033" y="1221433"/>
                    </a:lnTo>
                    <a:lnTo>
                      <a:pt x="53033" y="561031"/>
                    </a:lnTo>
                    <a:lnTo>
                      <a:pt x="1475434" y="561031"/>
                    </a:lnTo>
                    <a:lnTo>
                      <a:pt x="1475434" y="1221433"/>
                    </a:ln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8" name="PA-任意多边形 3752"/>
              <p:cNvSpPr/>
              <p:nvPr>
                <p:custDataLst>
                  <p:tags r:id="rId176"/>
                </p:custDataLst>
              </p:nvPr>
            </p:nvSpPr>
            <p:spPr>
              <a:xfrm>
                <a:off x="2283767" y="29519"/>
                <a:ext cx="562570" cy="53578"/>
              </a:xfrm>
              <a:custGeom>
                <a:avLst/>
                <a:gdLst>
                  <a:gd name="connsiteX0" fmla="*/ 2232 w 562570"/>
                  <a:gd name="connsiteY0" fmla="*/ 2232 h 53578"/>
                  <a:gd name="connsiteX1" fmla="*/ 561031 w 562570"/>
                  <a:gd name="connsiteY1" fmla="*/ 2232 h 53578"/>
                  <a:gd name="connsiteX2" fmla="*/ 561031 w 562570"/>
                  <a:gd name="connsiteY2" fmla="*/ 53033 h 53578"/>
                  <a:gd name="connsiteX3" fmla="*/ 2232 w 562570"/>
                  <a:gd name="connsiteY3" fmla="*/ 53033 h 5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570" h="53578">
                    <a:moveTo>
                      <a:pt x="2232" y="2232"/>
                    </a:moveTo>
                    <a:lnTo>
                      <a:pt x="561031" y="2232"/>
                    </a:lnTo>
                    <a:lnTo>
                      <a:pt x="561031" y="53033"/>
                    </a:lnTo>
                    <a:lnTo>
                      <a:pt x="2232" y="53033"/>
                    </a:ln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49" name="PA-任意多边形 3753"/>
              <p:cNvSpPr/>
              <p:nvPr>
                <p:custDataLst>
                  <p:tags r:id="rId177"/>
                </p:custDataLst>
              </p:nvPr>
            </p:nvSpPr>
            <p:spPr>
              <a:xfrm>
                <a:off x="2131367" y="131118"/>
                <a:ext cx="714375" cy="53578"/>
              </a:xfrm>
              <a:custGeom>
                <a:avLst/>
                <a:gdLst>
                  <a:gd name="connsiteX0" fmla="*/ 2232 w 714375"/>
                  <a:gd name="connsiteY0" fmla="*/ 2232 h 53578"/>
                  <a:gd name="connsiteX1" fmla="*/ 713431 w 714375"/>
                  <a:gd name="connsiteY1" fmla="*/ 2232 h 53578"/>
                  <a:gd name="connsiteX2" fmla="*/ 713431 w 714375"/>
                  <a:gd name="connsiteY2" fmla="*/ 53033 h 53578"/>
                  <a:gd name="connsiteX3" fmla="*/ 2232 w 714375"/>
                  <a:gd name="connsiteY3" fmla="*/ 53033 h 5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14375" h="53578">
                    <a:moveTo>
                      <a:pt x="2232" y="2232"/>
                    </a:moveTo>
                    <a:lnTo>
                      <a:pt x="713431" y="2232"/>
                    </a:lnTo>
                    <a:lnTo>
                      <a:pt x="713431" y="53033"/>
                    </a:lnTo>
                    <a:lnTo>
                      <a:pt x="2232" y="53033"/>
                    </a:ln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0" name="PA-任意多边形 3754"/>
              <p:cNvSpPr/>
              <p:nvPr>
                <p:custDataLst>
                  <p:tags r:id="rId178"/>
                </p:custDataLst>
              </p:nvPr>
            </p:nvSpPr>
            <p:spPr>
              <a:xfrm>
                <a:off x="2131367" y="232717"/>
                <a:ext cx="562570" cy="53578"/>
              </a:xfrm>
              <a:custGeom>
                <a:avLst/>
                <a:gdLst>
                  <a:gd name="connsiteX0" fmla="*/ 2232 w 562570"/>
                  <a:gd name="connsiteY0" fmla="*/ 2232 h 53578"/>
                  <a:gd name="connsiteX1" fmla="*/ 561031 w 562570"/>
                  <a:gd name="connsiteY1" fmla="*/ 2232 h 53578"/>
                  <a:gd name="connsiteX2" fmla="*/ 561031 w 562570"/>
                  <a:gd name="connsiteY2" fmla="*/ 53033 h 53578"/>
                  <a:gd name="connsiteX3" fmla="*/ 2232 w 562570"/>
                  <a:gd name="connsiteY3" fmla="*/ 53033 h 5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2570" h="53578">
                    <a:moveTo>
                      <a:pt x="2232" y="2232"/>
                    </a:moveTo>
                    <a:lnTo>
                      <a:pt x="561031" y="2232"/>
                    </a:lnTo>
                    <a:lnTo>
                      <a:pt x="561031" y="53033"/>
                    </a:lnTo>
                    <a:lnTo>
                      <a:pt x="2232" y="53033"/>
                    </a:ln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1" name="PA-任意多边形 3755"/>
              <p:cNvSpPr/>
              <p:nvPr>
                <p:custDataLst>
                  <p:tags r:id="rId179"/>
                </p:custDataLst>
              </p:nvPr>
            </p:nvSpPr>
            <p:spPr>
              <a:xfrm>
                <a:off x="2131367" y="29519"/>
                <a:ext cx="104180" cy="53578"/>
              </a:xfrm>
              <a:custGeom>
                <a:avLst/>
                <a:gdLst>
                  <a:gd name="connsiteX0" fmla="*/ 2232 w 104179"/>
                  <a:gd name="connsiteY0" fmla="*/ 2232 h 53578"/>
                  <a:gd name="connsiteX1" fmla="*/ 103831 w 104179"/>
                  <a:gd name="connsiteY1" fmla="*/ 2232 h 53578"/>
                  <a:gd name="connsiteX2" fmla="*/ 103831 w 104179"/>
                  <a:gd name="connsiteY2" fmla="*/ 53033 h 53578"/>
                  <a:gd name="connsiteX3" fmla="*/ 2232 w 104179"/>
                  <a:gd name="connsiteY3" fmla="*/ 53033 h 5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179" h="53578">
                    <a:moveTo>
                      <a:pt x="2232" y="2232"/>
                    </a:moveTo>
                    <a:lnTo>
                      <a:pt x="103831" y="2232"/>
                    </a:lnTo>
                    <a:lnTo>
                      <a:pt x="103831" y="53033"/>
                    </a:lnTo>
                    <a:lnTo>
                      <a:pt x="2232" y="53033"/>
                    </a:ln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2" name="PA-任意多边形 3756"/>
              <p:cNvSpPr/>
              <p:nvPr>
                <p:custDataLst>
                  <p:tags r:id="rId180"/>
                </p:custDataLst>
              </p:nvPr>
            </p:nvSpPr>
            <p:spPr>
              <a:xfrm>
                <a:off x="1826570" y="-478482"/>
                <a:ext cx="255984" cy="154781"/>
              </a:xfrm>
              <a:custGeom>
                <a:avLst/>
                <a:gdLst>
                  <a:gd name="connsiteX0" fmla="*/ 230829 w 255984"/>
                  <a:gd name="connsiteY0" fmla="*/ 2232 h 154781"/>
                  <a:gd name="connsiteX1" fmla="*/ 27631 w 255984"/>
                  <a:gd name="connsiteY1" fmla="*/ 2232 h 154781"/>
                  <a:gd name="connsiteX2" fmla="*/ 2232 w 255984"/>
                  <a:gd name="connsiteY2" fmla="*/ 27631 h 154781"/>
                  <a:gd name="connsiteX3" fmla="*/ 2232 w 255984"/>
                  <a:gd name="connsiteY3" fmla="*/ 129230 h 154781"/>
                  <a:gd name="connsiteX4" fmla="*/ 27631 w 255984"/>
                  <a:gd name="connsiteY4" fmla="*/ 154629 h 154781"/>
                  <a:gd name="connsiteX5" fmla="*/ 230832 w 255984"/>
                  <a:gd name="connsiteY5" fmla="*/ 154629 h 154781"/>
                  <a:gd name="connsiteX6" fmla="*/ 256231 w 255984"/>
                  <a:gd name="connsiteY6" fmla="*/ 129230 h 154781"/>
                  <a:gd name="connsiteX7" fmla="*/ 256231 w 255984"/>
                  <a:gd name="connsiteY7" fmla="*/ 27631 h 154781"/>
                  <a:gd name="connsiteX8" fmla="*/ 230829 w 255984"/>
                  <a:gd name="connsiteY8" fmla="*/ 2232 h 154781"/>
                  <a:gd name="connsiteX9" fmla="*/ 205430 w 255984"/>
                  <a:gd name="connsiteY9" fmla="*/ 103831 h 154781"/>
                  <a:gd name="connsiteX10" fmla="*/ 53030 w 255984"/>
                  <a:gd name="connsiteY10" fmla="*/ 103831 h 154781"/>
                  <a:gd name="connsiteX11" fmla="*/ 53030 w 255984"/>
                  <a:gd name="connsiteY11" fmla="*/ 53030 h 154781"/>
                  <a:gd name="connsiteX12" fmla="*/ 205430 w 255984"/>
                  <a:gd name="connsiteY12" fmla="*/ 53030 h 154781"/>
                  <a:gd name="connsiteX13" fmla="*/ 205430 w 255984"/>
                  <a:gd name="connsiteY13" fmla="*/ 103831 h 154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55984" h="154781">
                    <a:moveTo>
                      <a:pt x="230829" y="2232"/>
                    </a:moveTo>
                    <a:lnTo>
                      <a:pt x="27631" y="2232"/>
                    </a:lnTo>
                    <a:cubicBezTo>
                      <a:pt x="13612" y="2232"/>
                      <a:pt x="2232" y="13612"/>
                      <a:pt x="2232" y="27631"/>
                    </a:cubicBezTo>
                    <a:lnTo>
                      <a:pt x="2232" y="129230"/>
                    </a:lnTo>
                    <a:cubicBezTo>
                      <a:pt x="2232" y="143250"/>
                      <a:pt x="13612" y="154629"/>
                      <a:pt x="27631" y="154629"/>
                    </a:cubicBezTo>
                    <a:lnTo>
                      <a:pt x="230832" y="154629"/>
                    </a:lnTo>
                    <a:cubicBezTo>
                      <a:pt x="244852" y="154629"/>
                      <a:pt x="256231" y="143250"/>
                      <a:pt x="256231" y="129230"/>
                    </a:cubicBezTo>
                    <a:lnTo>
                      <a:pt x="256231" y="27631"/>
                    </a:lnTo>
                    <a:cubicBezTo>
                      <a:pt x="256231" y="13612"/>
                      <a:pt x="244852" y="2232"/>
                      <a:pt x="230829" y="2232"/>
                    </a:cubicBezTo>
                    <a:close/>
                    <a:moveTo>
                      <a:pt x="205430" y="103831"/>
                    </a:moveTo>
                    <a:lnTo>
                      <a:pt x="53030" y="103831"/>
                    </a:lnTo>
                    <a:lnTo>
                      <a:pt x="53030" y="53030"/>
                    </a:lnTo>
                    <a:lnTo>
                      <a:pt x="205430" y="53030"/>
                    </a:lnTo>
                    <a:lnTo>
                      <a:pt x="205430" y="103831"/>
                    </a:ln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3" name="PA-任意多边形 3757"/>
              <p:cNvSpPr/>
              <p:nvPr>
                <p:custDataLst>
                  <p:tags r:id="rId181"/>
                </p:custDataLst>
              </p:nvPr>
            </p:nvSpPr>
            <p:spPr>
              <a:xfrm>
                <a:off x="2131367" y="-376883"/>
                <a:ext cx="255984" cy="53578"/>
              </a:xfrm>
              <a:custGeom>
                <a:avLst/>
                <a:gdLst>
                  <a:gd name="connsiteX0" fmla="*/ 2232 w 255984"/>
                  <a:gd name="connsiteY0" fmla="*/ 2232 h 53578"/>
                  <a:gd name="connsiteX1" fmla="*/ 256231 w 255984"/>
                  <a:gd name="connsiteY1" fmla="*/ 2232 h 53578"/>
                  <a:gd name="connsiteX2" fmla="*/ 256231 w 255984"/>
                  <a:gd name="connsiteY2" fmla="*/ 53033 h 53578"/>
                  <a:gd name="connsiteX3" fmla="*/ 2232 w 255984"/>
                  <a:gd name="connsiteY3" fmla="*/ 53033 h 5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5984" h="53578">
                    <a:moveTo>
                      <a:pt x="2232" y="2232"/>
                    </a:moveTo>
                    <a:lnTo>
                      <a:pt x="256231" y="2232"/>
                    </a:lnTo>
                    <a:lnTo>
                      <a:pt x="256231" y="53033"/>
                    </a:lnTo>
                    <a:lnTo>
                      <a:pt x="2232" y="53033"/>
                    </a:ln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4" name="PA-任意多边形 3758"/>
              <p:cNvSpPr/>
              <p:nvPr>
                <p:custDataLst>
                  <p:tags r:id="rId182"/>
                </p:custDataLst>
              </p:nvPr>
            </p:nvSpPr>
            <p:spPr>
              <a:xfrm>
                <a:off x="2436167" y="-376883"/>
                <a:ext cx="53578" cy="53578"/>
              </a:xfrm>
              <a:custGeom>
                <a:avLst/>
                <a:gdLst>
                  <a:gd name="connsiteX0" fmla="*/ 2232 w 53578"/>
                  <a:gd name="connsiteY0" fmla="*/ 2232 h 53578"/>
                  <a:gd name="connsiteX1" fmla="*/ 53033 w 53578"/>
                  <a:gd name="connsiteY1" fmla="*/ 2232 h 53578"/>
                  <a:gd name="connsiteX2" fmla="*/ 53033 w 53578"/>
                  <a:gd name="connsiteY2" fmla="*/ 53033 h 53578"/>
                  <a:gd name="connsiteX3" fmla="*/ 2232 w 53578"/>
                  <a:gd name="connsiteY3" fmla="*/ 53033 h 535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3578" h="53578">
                    <a:moveTo>
                      <a:pt x="2232" y="2232"/>
                    </a:moveTo>
                    <a:lnTo>
                      <a:pt x="53033" y="2232"/>
                    </a:lnTo>
                    <a:lnTo>
                      <a:pt x="53033" y="53033"/>
                    </a:lnTo>
                    <a:lnTo>
                      <a:pt x="2232" y="53033"/>
                    </a:lnTo>
                    <a:close/>
                  </a:path>
                </a:pathLst>
              </a:custGeom>
              <a:solidFill>
                <a:srgbClr val="231F2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08" name="PA-885-885800-Robot-491866"/>
            <p:cNvGrpSpPr/>
            <p:nvPr>
              <p:custDataLst>
                <p:tags r:id="rId183"/>
              </p:custDataLst>
            </p:nvPr>
          </p:nvGrpSpPr>
          <p:grpSpPr>
            <a:xfrm>
              <a:off x="7617127" y="4686815"/>
              <a:ext cx="703416" cy="704149"/>
              <a:chOff x="-794" y="12095956"/>
              <a:chExt cx="1524000" cy="1525588"/>
            </a:xfrm>
          </p:grpSpPr>
          <p:sp>
            <p:nvSpPr>
              <p:cNvPr id="209" name="PA-任意多边形 4167"/>
              <p:cNvSpPr/>
              <p:nvPr>
                <p:custDataLst>
                  <p:tags r:id="rId184"/>
                </p:custDataLst>
              </p:nvPr>
            </p:nvSpPr>
            <p:spPr>
              <a:xfrm>
                <a:off x="354806" y="13188156"/>
                <a:ext cx="812800" cy="254000"/>
              </a:xfrm>
              <a:custGeom>
                <a:avLst/>
                <a:gdLst>
                  <a:gd name="connsiteX0" fmla="*/ 794 w 812800"/>
                  <a:gd name="connsiteY0" fmla="*/ 794 h 254000"/>
                  <a:gd name="connsiteX1" fmla="*/ 813594 w 812800"/>
                  <a:gd name="connsiteY1" fmla="*/ 794 h 254000"/>
                  <a:gd name="connsiteX2" fmla="*/ 813594 w 812800"/>
                  <a:gd name="connsiteY2" fmla="*/ 254794 h 254000"/>
                  <a:gd name="connsiteX3" fmla="*/ 794 w 812800"/>
                  <a:gd name="connsiteY3" fmla="*/ 254794 h 254000"/>
                  <a:gd name="connsiteX4" fmla="*/ 794 w 812800"/>
                  <a:gd name="connsiteY4" fmla="*/ 794 h 25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800" h="254000">
                    <a:moveTo>
                      <a:pt x="794" y="794"/>
                    </a:moveTo>
                    <a:lnTo>
                      <a:pt x="813594" y="794"/>
                    </a:lnTo>
                    <a:lnTo>
                      <a:pt x="813594" y="254794"/>
                    </a:lnTo>
                    <a:lnTo>
                      <a:pt x="794" y="2547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AABEC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0" name="PA-任意多边形 4168"/>
              <p:cNvSpPr/>
              <p:nvPr>
                <p:custDataLst>
                  <p:tags r:id="rId185"/>
                </p:custDataLst>
              </p:nvPr>
            </p:nvSpPr>
            <p:spPr>
              <a:xfrm>
                <a:off x="150019" y="13034169"/>
                <a:ext cx="206375" cy="561975"/>
              </a:xfrm>
              <a:custGeom>
                <a:avLst/>
                <a:gdLst>
                  <a:gd name="connsiteX0" fmla="*/ 2381 w 206375"/>
                  <a:gd name="connsiteY0" fmla="*/ 2381 h 561975"/>
                  <a:gd name="connsiteX1" fmla="*/ 205581 w 206375"/>
                  <a:gd name="connsiteY1" fmla="*/ 2381 h 561975"/>
                  <a:gd name="connsiteX2" fmla="*/ 205581 w 206375"/>
                  <a:gd name="connsiteY2" fmla="*/ 561181 h 561975"/>
                  <a:gd name="connsiteX3" fmla="*/ 2381 w 206375"/>
                  <a:gd name="connsiteY3" fmla="*/ 561181 h 561975"/>
                  <a:gd name="connsiteX4" fmla="*/ 2381 w 206375"/>
                  <a:gd name="connsiteY4" fmla="*/ 2381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75" h="561975">
                    <a:moveTo>
                      <a:pt x="2381" y="2381"/>
                    </a:moveTo>
                    <a:lnTo>
                      <a:pt x="205581" y="2381"/>
                    </a:lnTo>
                    <a:lnTo>
                      <a:pt x="205581" y="561181"/>
                    </a:lnTo>
                    <a:lnTo>
                      <a:pt x="2381" y="561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1" name="PA-任意多边形 4169"/>
              <p:cNvSpPr/>
              <p:nvPr>
                <p:custDataLst>
                  <p:tags r:id="rId186"/>
                </p:custDataLst>
              </p:nvPr>
            </p:nvSpPr>
            <p:spPr>
              <a:xfrm>
                <a:off x="1166019" y="13034169"/>
                <a:ext cx="206375" cy="561975"/>
              </a:xfrm>
              <a:custGeom>
                <a:avLst/>
                <a:gdLst>
                  <a:gd name="connsiteX0" fmla="*/ 2381 w 206375"/>
                  <a:gd name="connsiteY0" fmla="*/ 2381 h 561975"/>
                  <a:gd name="connsiteX1" fmla="*/ 205581 w 206375"/>
                  <a:gd name="connsiteY1" fmla="*/ 2381 h 561975"/>
                  <a:gd name="connsiteX2" fmla="*/ 205581 w 206375"/>
                  <a:gd name="connsiteY2" fmla="*/ 561181 h 561975"/>
                  <a:gd name="connsiteX3" fmla="*/ 2381 w 206375"/>
                  <a:gd name="connsiteY3" fmla="*/ 561181 h 561975"/>
                  <a:gd name="connsiteX4" fmla="*/ 2381 w 206375"/>
                  <a:gd name="connsiteY4" fmla="*/ 2381 h 561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6375" h="561975">
                    <a:moveTo>
                      <a:pt x="2381" y="2381"/>
                    </a:moveTo>
                    <a:lnTo>
                      <a:pt x="205581" y="2381"/>
                    </a:lnTo>
                    <a:lnTo>
                      <a:pt x="205581" y="561181"/>
                    </a:lnTo>
                    <a:lnTo>
                      <a:pt x="2381" y="561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2" name="PA-任意多边形 4170"/>
              <p:cNvSpPr/>
              <p:nvPr>
                <p:custDataLst>
                  <p:tags r:id="rId187"/>
                </p:custDataLst>
              </p:nvPr>
            </p:nvSpPr>
            <p:spPr>
              <a:xfrm>
                <a:off x="685006" y="13035756"/>
                <a:ext cx="127000" cy="152400"/>
              </a:xfrm>
              <a:custGeom>
                <a:avLst/>
                <a:gdLst>
                  <a:gd name="connsiteX0" fmla="*/ 794 w 127000"/>
                  <a:gd name="connsiteY0" fmla="*/ 794 h 152400"/>
                  <a:gd name="connsiteX1" fmla="*/ 127794 w 127000"/>
                  <a:gd name="connsiteY1" fmla="*/ 794 h 152400"/>
                  <a:gd name="connsiteX2" fmla="*/ 127794 w 127000"/>
                  <a:gd name="connsiteY2" fmla="*/ 153194 h 152400"/>
                  <a:gd name="connsiteX3" fmla="*/ 794 w 127000"/>
                  <a:gd name="connsiteY3" fmla="*/ 153194 h 152400"/>
                  <a:gd name="connsiteX4" fmla="*/ 794 w 127000"/>
                  <a:gd name="connsiteY4" fmla="*/ 7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7000" h="152400">
                    <a:moveTo>
                      <a:pt x="794" y="794"/>
                    </a:moveTo>
                    <a:lnTo>
                      <a:pt x="127794" y="794"/>
                    </a:lnTo>
                    <a:lnTo>
                      <a:pt x="127794" y="153194"/>
                    </a:lnTo>
                    <a:lnTo>
                      <a:pt x="794" y="1531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FDBD4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3" name="PA-任意多边形 4171"/>
              <p:cNvSpPr/>
              <p:nvPr>
                <p:custDataLst>
                  <p:tags r:id="rId188"/>
                </p:custDataLst>
              </p:nvPr>
            </p:nvSpPr>
            <p:spPr>
              <a:xfrm>
                <a:off x="456406" y="12476956"/>
                <a:ext cx="609600" cy="558800"/>
              </a:xfrm>
              <a:custGeom>
                <a:avLst/>
                <a:gdLst>
                  <a:gd name="connsiteX0" fmla="*/ 794 w 609600"/>
                  <a:gd name="connsiteY0" fmla="*/ 794 h 558800"/>
                  <a:gd name="connsiteX1" fmla="*/ 610394 w 609600"/>
                  <a:gd name="connsiteY1" fmla="*/ 794 h 558800"/>
                  <a:gd name="connsiteX2" fmla="*/ 610394 w 609600"/>
                  <a:gd name="connsiteY2" fmla="*/ 559594 h 558800"/>
                  <a:gd name="connsiteX3" fmla="*/ 794 w 609600"/>
                  <a:gd name="connsiteY3" fmla="*/ 559594 h 558800"/>
                  <a:gd name="connsiteX4" fmla="*/ 794 w 609600"/>
                  <a:gd name="connsiteY4" fmla="*/ 794 h 558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" h="558800">
                    <a:moveTo>
                      <a:pt x="794" y="794"/>
                    </a:moveTo>
                    <a:lnTo>
                      <a:pt x="610394" y="794"/>
                    </a:lnTo>
                    <a:lnTo>
                      <a:pt x="610394" y="559594"/>
                    </a:lnTo>
                    <a:lnTo>
                      <a:pt x="794" y="5595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AABEC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4" name="PA-任意多边形 4172"/>
              <p:cNvSpPr/>
              <p:nvPr>
                <p:custDataLst>
                  <p:tags r:id="rId189"/>
                </p:custDataLst>
              </p:nvPr>
            </p:nvSpPr>
            <p:spPr>
              <a:xfrm>
                <a:off x="532606" y="12121356"/>
                <a:ext cx="457200" cy="203200"/>
              </a:xfrm>
              <a:custGeom>
                <a:avLst/>
                <a:gdLst>
                  <a:gd name="connsiteX0" fmla="*/ 203994 w 457200"/>
                  <a:gd name="connsiteY0" fmla="*/ 794 h 203200"/>
                  <a:gd name="connsiteX1" fmla="*/ 254794 w 457200"/>
                  <a:gd name="connsiteY1" fmla="*/ 794 h 203200"/>
                  <a:gd name="connsiteX2" fmla="*/ 457994 w 457200"/>
                  <a:gd name="connsiteY2" fmla="*/ 203994 h 203200"/>
                  <a:gd name="connsiteX3" fmla="*/ 457994 w 457200"/>
                  <a:gd name="connsiteY3" fmla="*/ 203994 h 203200"/>
                  <a:gd name="connsiteX4" fmla="*/ 794 w 457200"/>
                  <a:gd name="connsiteY4" fmla="*/ 203994 h 203200"/>
                  <a:gd name="connsiteX5" fmla="*/ 794 w 457200"/>
                  <a:gd name="connsiteY5" fmla="*/ 203994 h 203200"/>
                  <a:gd name="connsiteX6" fmla="*/ 203994 w 457200"/>
                  <a:gd name="connsiteY6" fmla="*/ 794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57200" h="203200">
                    <a:moveTo>
                      <a:pt x="203994" y="794"/>
                    </a:moveTo>
                    <a:lnTo>
                      <a:pt x="254794" y="794"/>
                    </a:lnTo>
                    <a:cubicBezTo>
                      <a:pt x="367017" y="794"/>
                      <a:pt x="457994" y="91770"/>
                      <a:pt x="457994" y="203994"/>
                    </a:cubicBezTo>
                    <a:lnTo>
                      <a:pt x="457994" y="203994"/>
                    </a:lnTo>
                    <a:lnTo>
                      <a:pt x="794" y="203994"/>
                    </a:lnTo>
                    <a:lnTo>
                      <a:pt x="794" y="203994"/>
                    </a:lnTo>
                    <a:cubicBezTo>
                      <a:pt x="794" y="91770"/>
                      <a:pt x="91770" y="794"/>
                      <a:pt x="203994" y="794"/>
                    </a:cubicBezTo>
                    <a:close/>
                  </a:path>
                </a:pathLst>
              </a:custGeom>
              <a:solidFill>
                <a:srgbClr val="FDBD4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5" name="PA-任意多边形 4173"/>
              <p:cNvSpPr/>
              <p:nvPr>
                <p:custDataLst>
                  <p:tags r:id="rId190"/>
                </p:custDataLst>
              </p:nvPr>
            </p:nvSpPr>
            <p:spPr>
              <a:xfrm>
                <a:off x="685006" y="12324556"/>
                <a:ext cx="152400" cy="152400"/>
              </a:xfrm>
              <a:custGeom>
                <a:avLst/>
                <a:gdLst>
                  <a:gd name="connsiteX0" fmla="*/ 794 w 152400"/>
                  <a:gd name="connsiteY0" fmla="*/ 794 h 152400"/>
                  <a:gd name="connsiteX1" fmla="*/ 153194 w 152400"/>
                  <a:gd name="connsiteY1" fmla="*/ 794 h 152400"/>
                  <a:gd name="connsiteX2" fmla="*/ 153194 w 152400"/>
                  <a:gd name="connsiteY2" fmla="*/ 153194 h 152400"/>
                  <a:gd name="connsiteX3" fmla="*/ 794 w 152400"/>
                  <a:gd name="connsiteY3" fmla="*/ 153194 h 152400"/>
                  <a:gd name="connsiteX4" fmla="*/ 794 w 152400"/>
                  <a:gd name="connsiteY4" fmla="*/ 7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152400">
                    <a:moveTo>
                      <a:pt x="794" y="794"/>
                    </a:moveTo>
                    <a:lnTo>
                      <a:pt x="153194" y="794"/>
                    </a:lnTo>
                    <a:lnTo>
                      <a:pt x="153194" y="153194"/>
                    </a:lnTo>
                    <a:lnTo>
                      <a:pt x="794" y="1531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7D8D9C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6" name="PA-任意多边形 4174"/>
              <p:cNvSpPr/>
              <p:nvPr>
                <p:custDataLst>
                  <p:tags r:id="rId191"/>
                </p:custDataLst>
              </p:nvPr>
            </p:nvSpPr>
            <p:spPr>
              <a:xfrm>
                <a:off x="354806" y="12527756"/>
                <a:ext cx="101600" cy="152400"/>
              </a:xfrm>
              <a:custGeom>
                <a:avLst/>
                <a:gdLst>
                  <a:gd name="connsiteX0" fmla="*/ 794 w 101600"/>
                  <a:gd name="connsiteY0" fmla="*/ 794 h 152400"/>
                  <a:gd name="connsiteX1" fmla="*/ 102394 w 101600"/>
                  <a:gd name="connsiteY1" fmla="*/ 794 h 152400"/>
                  <a:gd name="connsiteX2" fmla="*/ 102394 w 101600"/>
                  <a:gd name="connsiteY2" fmla="*/ 153194 h 152400"/>
                  <a:gd name="connsiteX3" fmla="*/ 794 w 101600"/>
                  <a:gd name="connsiteY3" fmla="*/ 153194 h 152400"/>
                  <a:gd name="connsiteX4" fmla="*/ 794 w 101600"/>
                  <a:gd name="connsiteY4" fmla="*/ 7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1600" h="152400">
                    <a:moveTo>
                      <a:pt x="794" y="794"/>
                    </a:moveTo>
                    <a:lnTo>
                      <a:pt x="102394" y="794"/>
                    </a:lnTo>
                    <a:lnTo>
                      <a:pt x="102394" y="153194"/>
                    </a:lnTo>
                    <a:lnTo>
                      <a:pt x="794" y="1531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FDBD4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7" name="PA-任意多边形 4175"/>
              <p:cNvSpPr/>
              <p:nvPr>
                <p:custDataLst>
                  <p:tags r:id="rId192"/>
                </p:custDataLst>
              </p:nvPr>
            </p:nvSpPr>
            <p:spPr>
              <a:xfrm>
                <a:off x="24606" y="12299156"/>
                <a:ext cx="152400" cy="203200"/>
              </a:xfrm>
              <a:custGeom>
                <a:avLst/>
                <a:gdLst>
                  <a:gd name="connsiteX0" fmla="*/ 794 w 152400"/>
                  <a:gd name="connsiteY0" fmla="*/ 794 h 203200"/>
                  <a:gd name="connsiteX1" fmla="*/ 153194 w 152400"/>
                  <a:gd name="connsiteY1" fmla="*/ 794 h 203200"/>
                  <a:gd name="connsiteX2" fmla="*/ 153194 w 152400"/>
                  <a:gd name="connsiteY2" fmla="*/ 203994 h 203200"/>
                  <a:gd name="connsiteX3" fmla="*/ 794 w 152400"/>
                  <a:gd name="connsiteY3" fmla="*/ 203994 h 203200"/>
                  <a:gd name="connsiteX4" fmla="*/ 794 w 152400"/>
                  <a:gd name="connsiteY4" fmla="*/ 794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203200">
                    <a:moveTo>
                      <a:pt x="794" y="794"/>
                    </a:moveTo>
                    <a:lnTo>
                      <a:pt x="153194" y="794"/>
                    </a:lnTo>
                    <a:lnTo>
                      <a:pt x="153194" y="203994"/>
                    </a:lnTo>
                    <a:lnTo>
                      <a:pt x="794" y="2039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AABEC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8" name="PA-任意多边形 4176"/>
              <p:cNvSpPr/>
              <p:nvPr>
                <p:custDataLst>
                  <p:tags r:id="rId193"/>
                </p:custDataLst>
              </p:nvPr>
            </p:nvSpPr>
            <p:spPr>
              <a:xfrm>
                <a:off x="75406" y="12476956"/>
                <a:ext cx="304800" cy="152400"/>
              </a:xfrm>
              <a:custGeom>
                <a:avLst/>
                <a:gdLst>
                  <a:gd name="connsiteX0" fmla="*/ 280194 w 304800"/>
                  <a:gd name="connsiteY0" fmla="*/ 153194 h 152400"/>
                  <a:gd name="connsiteX1" fmla="*/ 26194 w 304800"/>
                  <a:gd name="connsiteY1" fmla="*/ 153194 h 152400"/>
                  <a:gd name="connsiteX2" fmla="*/ 794 w 304800"/>
                  <a:gd name="connsiteY2" fmla="*/ 127794 h 152400"/>
                  <a:gd name="connsiteX3" fmla="*/ 794 w 304800"/>
                  <a:gd name="connsiteY3" fmla="*/ 26194 h 152400"/>
                  <a:gd name="connsiteX4" fmla="*/ 26194 w 304800"/>
                  <a:gd name="connsiteY4" fmla="*/ 794 h 152400"/>
                  <a:gd name="connsiteX5" fmla="*/ 51594 w 304800"/>
                  <a:gd name="connsiteY5" fmla="*/ 26194 h 152400"/>
                  <a:gd name="connsiteX6" fmla="*/ 51594 w 304800"/>
                  <a:gd name="connsiteY6" fmla="*/ 102394 h 152400"/>
                  <a:gd name="connsiteX7" fmla="*/ 280194 w 304800"/>
                  <a:gd name="connsiteY7" fmla="*/ 102394 h 152400"/>
                  <a:gd name="connsiteX8" fmla="*/ 305594 w 304800"/>
                  <a:gd name="connsiteY8" fmla="*/ 127794 h 152400"/>
                  <a:gd name="connsiteX9" fmla="*/ 280194 w 304800"/>
                  <a:gd name="connsiteY9" fmla="*/ 1531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152400">
                    <a:moveTo>
                      <a:pt x="280194" y="153194"/>
                    </a:moveTo>
                    <a:lnTo>
                      <a:pt x="26194" y="153194"/>
                    </a:lnTo>
                    <a:cubicBezTo>
                      <a:pt x="12167" y="153194"/>
                      <a:pt x="794" y="141821"/>
                      <a:pt x="794" y="127794"/>
                    </a:cubicBezTo>
                    <a:lnTo>
                      <a:pt x="794" y="26194"/>
                    </a:lnTo>
                    <a:cubicBezTo>
                      <a:pt x="794" y="12167"/>
                      <a:pt x="12167" y="794"/>
                      <a:pt x="26194" y="794"/>
                    </a:cubicBezTo>
                    <a:cubicBezTo>
                      <a:pt x="40221" y="794"/>
                      <a:pt x="51594" y="12167"/>
                      <a:pt x="51594" y="26194"/>
                    </a:cubicBezTo>
                    <a:lnTo>
                      <a:pt x="51594" y="102394"/>
                    </a:lnTo>
                    <a:lnTo>
                      <a:pt x="280194" y="102394"/>
                    </a:lnTo>
                    <a:cubicBezTo>
                      <a:pt x="294221" y="102394"/>
                      <a:pt x="305594" y="113767"/>
                      <a:pt x="305594" y="127794"/>
                    </a:cubicBezTo>
                    <a:cubicBezTo>
                      <a:pt x="305594" y="141821"/>
                      <a:pt x="294221" y="153194"/>
                      <a:pt x="280194" y="153194"/>
                    </a:cubicBezTo>
                    <a:close/>
                  </a:path>
                </a:pathLst>
              </a:custGeom>
              <a:solidFill>
                <a:srgbClr val="E9686A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19" name="PA-任意多边形 4177"/>
              <p:cNvSpPr/>
              <p:nvPr>
                <p:custDataLst>
                  <p:tags r:id="rId194"/>
                </p:custDataLst>
              </p:nvPr>
            </p:nvSpPr>
            <p:spPr>
              <a:xfrm>
                <a:off x="23019" y="12195969"/>
                <a:ext cx="53975" cy="130175"/>
              </a:xfrm>
              <a:custGeom>
                <a:avLst/>
                <a:gdLst>
                  <a:gd name="connsiteX0" fmla="*/ 27781 w 53975"/>
                  <a:gd name="connsiteY0" fmla="*/ 129381 h 130175"/>
                  <a:gd name="connsiteX1" fmla="*/ 2381 w 53975"/>
                  <a:gd name="connsiteY1" fmla="*/ 103981 h 130175"/>
                  <a:gd name="connsiteX2" fmla="*/ 2381 w 53975"/>
                  <a:gd name="connsiteY2" fmla="*/ 27781 h 130175"/>
                  <a:gd name="connsiteX3" fmla="*/ 27781 w 53975"/>
                  <a:gd name="connsiteY3" fmla="*/ 2381 h 130175"/>
                  <a:gd name="connsiteX4" fmla="*/ 53181 w 53975"/>
                  <a:gd name="connsiteY4" fmla="*/ 27781 h 130175"/>
                  <a:gd name="connsiteX5" fmla="*/ 53181 w 53975"/>
                  <a:gd name="connsiteY5" fmla="*/ 103981 h 130175"/>
                  <a:gd name="connsiteX6" fmla="*/ 27781 w 53975"/>
                  <a:gd name="connsiteY6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130175">
                    <a:moveTo>
                      <a:pt x="27781" y="129381"/>
                    </a:moveTo>
                    <a:cubicBezTo>
                      <a:pt x="13754" y="129381"/>
                      <a:pt x="2381" y="118008"/>
                      <a:pt x="2381" y="1039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03981"/>
                    </a:lnTo>
                    <a:cubicBezTo>
                      <a:pt x="53181" y="118008"/>
                      <a:pt x="41808" y="129381"/>
                      <a:pt x="27781" y="129381"/>
                    </a:cubicBezTo>
                    <a:close/>
                  </a:path>
                </a:pathLst>
              </a:custGeom>
              <a:solidFill>
                <a:srgbClr val="FDBD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0" name="PA-任意多边形 4178"/>
              <p:cNvSpPr/>
              <p:nvPr>
                <p:custDataLst>
                  <p:tags r:id="rId195"/>
                </p:custDataLst>
              </p:nvPr>
            </p:nvSpPr>
            <p:spPr>
              <a:xfrm>
                <a:off x="124619" y="12195969"/>
                <a:ext cx="53975" cy="130175"/>
              </a:xfrm>
              <a:custGeom>
                <a:avLst/>
                <a:gdLst>
                  <a:gd name="connsiteX0" fmla="*/ 27781 w 53975"/>
                  <a:gd name="connsiteY0" fmla="*/ 129381 h 130175"/>
                  <a:gd name="connsiteX1" fmla="*/ 2381 w 53975"/>
                  <a:gd name="connsiteY1" fmla="*/ 103981 h 130175"/>
                  <a:gd name="connsiteX2" fmla="*/ 2381 w 53975"/>
                  <a:gd name="connsiteY2" fmla="*/ 27781 h 130175"/>
                  <a:gd name="connsiteX3" fmla="*/ 27781 w 53975"/>
                  <a:gd name="connsiteY3" fmla="*/ 2381 h 130175"/>
                  <a:gd name="connsiteX4" fmla="*/ 53181 w 53975"/>
                  <a:gd name="connsiteY4" fmla="*/ 27781 h 130175"/>
                  <a:gd name="connsiteX5" fmla="*/ 53181 w 53975"/>
                  <a:gd name="connsiteY5" fmla="*/ 103981 h 130175"/>
                  <a:gd name="connsiteX6" fmla="*/ 27781 w 53975"/>
                  <a:gd name="connsiteY6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130175">
                    <a:moveTo>
                      <a:pt x="27781" y="129381"/>
                    </a:moveTo>
                    <a:cubicBezTo>
                      <a:pt x="13754" y="129381"/>
                      <a:pt x="2381" y="118008"/>
                      <a:pt x="2381" y="1039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03981"/>
                    </a:lnTo>
                    <a:cubicBezTo>
                      <a:pt x="53181" y="118008"/>
                      <a:pt x="41808" y="129381"/>
                      <a:pt x="27781" y="129381"/>
                    </a:cubicBezTo>
                    <a:close/>
                  </a:path>
                </a:pathLst>
              </a:custGeom>
              <a:solidFill>
                <a:srgbClr val="FDBD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1" name="PA-任意多边形 4179"/>
              <p:cNvSpPr/>
              <p:nvPr>
                <p:custDataLst>
                  <p:tags r:id="rId196"/>
                </p:custDataLst>
              </p:nvPr>
            </p:nvSpPr>
            <p:spPr>
              <a:xfrm>
                <a:off x="1064419" y="12526169"/>
                <a:ext cx="104775" cy="155575"/>
              </a:xfrm>
              <a:custGeom>
                <a:avLst/>
                <a:gdLst>
                  <a:gd name="connsiteX0" fmla="*/ 103981 w 104775"/>
                  <a:gd name="connsiteY0" fmla="*/ 154781 h 155575"/>
                  <a:gd name="connsiteX1" fmla="*/ 2381 w 104775"/>
                  <a:gd name="connsiteY1" fmla="*/ 154781 h 155575"/>
                  <a:gd name="connsiteX2" fmla="*/ 2381 w 104775"/>
                  <a:gd name="connsiteY2" fmla="*/ 2381 h 155575"/>
                  <a:gd name="connsiteX3" fmla="*/ 103981 w 104775"/>
                  <a:gd name="connsiteY3" fmla="*/ 2381 h 155575"/>
                  <a:gd name="connsiteX4" fmla="*/ 103981 w 104775"/>
                  <a:gd name="connsiteY4" fmla="*/ 154781 h 155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155575">
                    <a:moveTo>
                      <a:pt x="103981" y="154781"/>
                    </a:moveTo>
                    <a:lnTo>
                      <a:pt x="2381" y="154781"/>
                    </a:lnTo>
                    <a:lnTo>
                      <a:pt x="2381" y="2381"/>
                    </a:lnTo>
                    <a:lnTo>
                      <a:pt x="103981" y="2381"/>
                    </a:lnTo>
                    <a:lnTo>
                      <a:pt x="103981" y="154781"/>
                    </a:lnTo>
                    <a:close/>
                  </a:path>
                </a:pathLst>
              </a:custGeom>
              <a:solidFill>
                <a:srgbClr val="FDBD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2" name="PA-任意多边形 4180"/>
              <p:cNvSpPr/>
              <p:nvPr>
                <p:custDataLst>
                  <p:tags r:id="rId197"/>
                </p:custDataLst>
              </p:nvPr>
            </p:nvSpPr>
            <p:spPr>
              <a:xfrm>
                <a:off x="1345406" y="12299156"/>
                <a:ext cx="152400" cy="203200"/>
              </a:xfrm>
              <a:custGeom>
                <a:avLst/>
                <a:gdLst>
                  <a:gd name="connsiteX0" fmla="*/ 153194 w 152400"/>
                  <a:gd name="connsiteY0" fmla="*/ 203994 h 203200"/>
                  <a:gd name="connsiteX1" fmla="*/ 794 w 152400"/>
                  <a:gd name="connsiteY1" fmla="*/ 203994 h 203200"/>
                  <a:gd name="connsiteX2" fmla="*/ 794 w 152400"/>
                  <a:gd name="connsiteY2" fmla="*/ 794 h 203200"/>
                  <a:gd name="connsiteX3" fmla="*/ 153194 w 152400"/>
                  <a:gd name="connsiteY3" fmla="*/ 794 h 203200"/>
                  <a:gd name="connsiteX4" fmla="*/ 153194 w 152400"/>
                  <a:gd name="connsiteY4" fmla="*/ 203994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203200">
                    <a:moveTo>
                      <a:pt x="153194" y="203994"/>
                    </a:moveTo>
                    <a:lnTo>
                      <a:pt x="794" y="203994"/>
                    </a:lnTo>
                    <a:lnTo>
                      <a:pt x="794" y="794"/>
                    </a:lnTo>
                    <a:lnTo>
                      <a:pt x="153194" y="794"/>
                    </a:lnTo>
                    <a:lnTo>
                      <a:pt x="153194" y="203994"/>
                    </a:lnTo>
                    <a:close/>
                  </a:path>
                </a:pathLst>
              </a:custGeom>
              <a:solidFill>
                <a:srgbClr val="AABECE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3" name="PA-任意多边形 4181"/>
              <p:cNvSpPr/>
              <p:nvPr>
                <p:custDataLst>
                  <p:tags r:id="rId198"/>
                </p:custDataLst>
              </p:nvPr>
            </p:nvSpPr>
            <p:spPr>
              <a:xfrm>
                <a:off x="1142206" y="12476956"/>
                <a:ext cx="304800" cy="152400"/>
              </a:xfrm>
              <a:custGeom>
                <a:avLst/>
                <a:gdLst>
                  <a:gd name="connsiteX0" fmla="*/ 280194 w 304800"/>
                  <a:gd name="connsiteY0" fmla="*/ 153194 h 152400"/>
                  <a:gd name="connsiteX1" fmla="*/ 26194 w 304800"/>
                  <a:gd name="connsiteY1" fmla="*/ 153194 h 152400"/>
                  <a:gd name="connsiteX2" fmla="*/ 794 w 304800"/>
                  <a:gd name="connsiteY2" fmla="*/ 127794 h 152400"/>
                  <a:gd name="connsiteX3" fmla="*/ 26194 w 304800"/>
                  <a:gd name="connsiteY3" fmla="*/ 102394 h 152400"/>
                  <a:gd name="connsiteX4" fmla="*/ 254794 w 304800"/>
                  <a:gd name="connsiteY4" fmla="*/ 102394 h 152400"/>
                  <a:gd name="connsiteX5" fmla="*/ 254794 w 304800"/>
                  <a:gd name="connsiteY5" fmla="*/ 26194 h 152400"/>
                  <a:gd name="connsiteX6" fmla="*/ 280194 w 304800"/>
                  <a:gd name="connsiteY6" fmla="*/ 794 h 152400"/>
                  <a:gd name="connsiteX7" fmla="*/ 305594 w 304800"/>
                  <a:gd name="connsiteY7" fmla="*/ 26194 h 152400"/>
                  <a:gd name="connsiteX8" fmla="*/ 305594 w 304800"/>
                  <a:gd name="connsiteY8" fmla="*/ 127794 h 152400"/>
                  <a:gd name="connsiteX9" fmla="*/ 280194 w 304800"/>
                  <a:gd name="connsiteY9" fmla="*/ 153194 h 152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04800" h="152400">
                    <a:moveTo>
                      <a:pt x="280194" y="153194"/>
                    </a:moveTo>
                    <a:lnTo>
                      <a:pt x="26194" y="153194"/>
                    </a:lnTo>
                    <a:cubicBezTo>
                      <a:pt x="12167" y="153194"/>
                      <a:pt x="794" y="141821"/>
                      <a:pt x="794" y="127794"/>
                    </a:cubicBezTo>
                    <a:cubicBezTo>
                      <a:pt x="794" y="113767"/>
                      <a:pt x="12167" y="102394"/>
                      <a:pt x="26194" y="102394"/>
                    </a:cubicBezTo>
                    <a:lnTo>
                      <a:pt x="254794" y="102394"/>
                    </a:lnTo>
                    <a:lnTo>
                      <a:pt x="254794" y="26194"/>
                    </a:lnTo>
                    <a:cubicBezTo>
                      <a:pt x="254794" y="12167"/>
                      <a:pt x="266167" y="794"/>
                      <a:pt x="280194" y="794"/>
                    </a:cubicBezTo>
                    <a:cubicBezTo>
                      <a:pt x="294221" y="794"/>
                      <a:pt x="305594" y="12167"/>
                      <a:pt x="305594" y="26194"/>
                    </a:cubicBezTo>
                    <a:lnTo>
                      <a:pt x="305594" y="127794"/>
                    </a:lnTo>
                    <a:cubicBezTo>
                      <a:pt x="305594" y="141821"/>
                      <a:pt x="294221" y="153194"/>
                      <a:pt x="280194" y="153194"/>
                    </a:cubicBezTo>
                    <a:close/>
                  </a:path>
                </a:pathLst>
              </a:custGeom>
              <a:solidFill>
                <a:srgbClr val="E9686A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4" name="PA-任意多边形 4182"/>
              <p:cNvSpPr/>
              <p:nvPr>
                <p:custDataLst>
                  <p:tags r:id="rId199"/>
                </p:custDataLst>
              </p:nvPr>
            </p:nvSpPr>
            <p:spPr>
              <a:xfrm>
                <a:off x="1445419" y="12195969"/>
                <a:ext cx="53975" cy="130175"/>
              </a:xfrm>
              <a:custGeom>
                <a:avLst/>
                <a:gdLst>
                  <a:gd name="connsiteX0" fmla="*/ 27781 w 53975"/>
                  <a:gd name="connsiteY0" fmla="*/ 129381 h 130175"/>
                  <a:gd name="connsiteX1" fmla="*/ 2381 w 53975"/>
                  <a:gd name="connsiteY1" fmla="*/ 103981 h 130175"/>
                  <a:gd name="connsiteX2" fmla="*/ 2381 w 53975"/>
                  <a:gd name="connsiteY2" fmla="*/ 27781 h 130175"/>
                  <a:gd name="connsiteX3" fmla="*/ 27781 w 53975"/>
                  <a:gd name="connsiteY3" fmla="*/ 2381 h 130175"/>
                  <a:gd name="connsiteX4" fmla="*/ 53181 w 53975"/>
                  <a:gd name="connsiteY4" fmla="*/ 27781 h 130175"/>
                  <a:gd name="connsiteX5" fmla="*/ 53181 w 53975"/>
                  <a:gd name="connsiteY5" fmla="*/ 103981 h 130175"/>
                  <a:gd name="connsiteX6" fmla="*/ 27781 w 53975"/>
                  <a:gd name="connsiteY6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130175">
                    <a:moveTo>
                      <a:pt x="27781" y="129381"/>
                    </a:moveTo>
                    <a:cubicBezTo>
                      <a:pt x="13754" y="129381"/>
                      <a:pt x="2381" y="118008"/>
                      <a:pt x="2381" y="1039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03981"/>
                    </a:lnTo>
                    <a:cubicBezTo>
                      <a:pt x="53181" y="118008"/>
                      <a:pt x="41808" y="129381"/>
                      <a:pt x="27781" y="129381"/>
                    </a:cubicBezTo>
                    <a:close/>
                  </a:path>
                </a:pathLst>
              </a:custGeom>
              <a:solidFill>
                <a:srgbClr val="FDBD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5" name="PA-任意多边形 4183"/>
              <p:cNvSpPr/>
              <p:nvPr>
                <p:custDataLst>
                  <p:tags r:id="rId200"/>
                </p:custDataLst>
              </p:nvPr>
            </p:nvSpPr>
            <p:spPr>
              <a:xfrm>
                <a:off x="1343819" y="12195969"/>
                <a:ext cx="53975" cy="130175"/>
              </a:xfrm>
              <a:custGeom>
                <a:avLst/>
                <a:gdLst>
                  <a:gd name="connsiteX0" fmla="*/ 27781 w 53975"/>
                  <a:gd name="connsiteY0" fmla="*/ 129381 h 130175"/>
                  <a:gd name="connsiteX1" fmla="*/ 2381 w 53975"/>
                  <a:gd name="connsiteY1" fmla="*/ 103981 h 130175"/>
                  <a:gd name="connsiteX2" fmla="*/ 2381 w 53975"/>
                  <a:gd name="connsiteY2" fmla="*/ 27781 h 130175"/>
                  <a:gd name="connsiteX3" fmla="*/ 27781 w 53975"/>
                  <a:gd name="connsiteY3" fmla="*/ 2381 h 130175"/>
                  <a:gd name="connsiteX4" fmla="*/ 53181 w 53975"/>
                  <a:gd name="connsiteY4" fmla="*/ 27781 h 130175"/>
                  <a:gd name="connsiteX5" fmla="*/ 53181 w 53975"/>
                  <a:gd name="connsiteY5" fmla="*/ 103981 h 130175"/>
                  <a:gd name="connsiteX6" fmla="*/ 27781 w 53975"/>
                  <a:gd name="connsiteY6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130175">
                    <a:moveTo>
                      <a:pt x="27781" y="129381"/>
                    </a:moveTo>
                    <a:cubicBezTo>
                      <a:pt x="13754" y="129381"/>
                      <a:pt x="2381" y="118008"/>
                      <a:pt x="2381" y="1039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03981"/>
                    </a:lnTo>
                    <a:cubicBezTo>
                      <a:pt x="53181" y="118008"/>
                      <a:pt x="41808" y="129381"/>
                      <a:pt x="27781" y="129381"/>
                    </a:cubicBezTo>
                    <a:close/>
                  </a:path>
                </a:pathLst>
              </a:custGeom>
              <a:solidFill>
                <a:srgbClr val="FDBD4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6" name="PA-任意多边形 4184"/>
              <p:cNvSpPr/>
              <p:nvPr>
                <p:custDataLst>
                  <p:tags r:id="rId201"/>
                </p:custDataLst>
              </p:nvPr>
            </p:nvSpPr>
            <p:spPr>
              <a:xfrm>
                <a:off x="200806" y="13008693"/>
                <a:ext cx="104775" cy="612775"/>
              </a:xfrm>
              <a:custGeom>
                <a:avLst/>
                <a:gdLst>
                  <a:gd name="connsiteX0" fmla="*/ 78594 w 104775"/>
                  <a:gd name="connsiteY0" fmla="*/ 612057 h 612775"/>
                  <a:gd name="connsiteX1" fmla="*/ 53194 w 104775"/>
                  <a:gd name="connsiteY1" fmla="*/ 586657 h 612775"/>
                  <a:gd name="connsiteX2" fmla="*/ 36024 w 104775"/>
                  <a:gd name="connsiteY2" fmla="*/ 558717 h 612775"/>
                  <a:gd name="connsiteX3" fmla="*/ 17339 w 104775"/>
                  <a:gd name="connsiteY3" fmla="*/ 446719 h 612775"/>
                  <a:gd name="connsiteX4" fmla="*/ 36024 w 104775"/>
                  <a:gd name="connsiteY4" fmla="*/ 428034 h 612775"/>
                  <a:gd name="connsiteX5" fmla="*/ 53194 w 104775"/>
                  <a:gd name="connsiteY5" fmla="*/ 400094 h 612775"/>
                  <a:gd name="connsiteX6" fmla="*/ 36024 w 104775"/>
                  <a:gd name="connsiteY6" fmla="*/ 372281 h 612775"/>
                  <a:gd name="connsiteX7" fmla="*/ 17272 w 104775"/>
                  <a:gd name="connsiteY7" fmla="*/ 260477 h 612775"/>
                  <a:gd name="connsiteX8" fmla="*/ 36024 w 104775"/>
                  <a:gd name="connsiteY8" fmla="*/ 241725 h 612775"/>
                  <a:gd name="connsiteX9" fmla="*/ 53169 w 104775"/>
                  <a:gd name="connsiteY9" fmla="*/ 213938 h 612775"/>
                  <a:gd name="connsiteX10" fmla="*/ 36024 w 104775"/>
                  <a:gd name="connsiteY10" fmla="*/ 186125 h 612775"/>
                  <a:gd name="connsiteX11" fmla="*/ 17260 w 104775"/>
                  <a:gd name="connsiteY11" fmla="*/ 74358 h 612775"/>
                  <a:gd name="connsiteX12" fmla="*/ 36024 w 104775"/>
                  <a:gd name="connsiteY12" fmla="*/ 55594 h 612775"/>
                  <a:gd name="connsiteX13" fmla="*/ 53194 w 104775"/>
                  <a:gd name="connsiteY13" fmla="*/ 27781 h 612775"/>
                  <a:gd name="connsiteX14" fmla="*/ 78594 w 104775"/>
                  <a:gd name="connsiteY14" fmla="*/ 2381 h 612775"/>
                  <a:gd name="connsiteX15" fmla="*/ 103994 w 104775"/>
                  <a:gd name="connsiteY15" fmla="*/ 27781 h 612775"/>
                  <a:gd name="connsiteX16" fmla="*/ 70339 w 104775"/>
                  <a:gd name="connsiteY16" fmla="*/ 93059 h 612775"/>
                  <a:gd name="connsiteX17" fmla="*/ 53194 w 104775"/>
                  <a:gd name="connsiteY17" fmla="*/ 120872 h 612775"/>
                  <a:gd name="connsiteX18" fmla="*/ 70339 w 104775"/>
                  <a:gd name="connsiteY18" fmla="*/ 148660 h 612775"/>
                  <a:gd name="connsiteX19" fmla="*/ 89148 w 104775"/>
                  <a:gd name="connsiteY19" fmla="*/ 260382 h 612775"/>
                  <a:gd name="connsiteX20" fmla="*/ 70339 w 104775"/>
                  <a:gd name="connsiteY20" fmla="*/ 279190 h 612775"/>
                  <a:gd name="connsiteX21" fmla="*/ 53194 w 104775"/>
                  <a:gd name="connsiteY21" fmla="*/ 307003 h 612775"/>
                  <a:gd name="connsiteX22" fmla="*/ 70365 w 104775"/>
                  <a:gd name="connsiteY22" fmla="*/ 334816 h 612775"/>
                  <a:gd name="connsiteX23" fmla="*/ 89088 w 104775"/>
                  <a:gd name="connsiteY23" fmla="*/ 446700 h 612775"/>
                  <a:gd name="connsiteX24" fmla="*/ 70365 w 104775"/>
                  <a:gd name="connsiteY24" fmla="*/ 465423 h 612775"/>
                  <a:gd name="connsiteX25" fmla="*/ 53194 w 104775"/>
                  <a:gd name="connsiteY25" fmla="*/ 493363 h 612775"/>
                  <a:gd name="connsiteX26" fmla="*/ 70365 w 104775"/>
                  <a:gd name="connsiteY26" fmla="*/ 521303 h 612775"/>
                  <a:gd name="connsiteX27" fmla="*/ 103994 w 104775"/>
                  <a:gd name="connsiteY27" fmla="*/ 586657 h 612775"/>
                  <a:gd name="connsiteX28" fmla="*/ 78594 w 104775"/>
                  <a:gd name="connsiteY28" fmla="*/ 612057 h 6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4775" h="612775">
                    <a:moveTo>
                      <a:pt x="78594" y="612057"/>
                    </a:moveTo>
                    <a:cubicBezTo>
                      <a:pt x="64567" y="612057"/>
                      <a:pt x="53194" y="600685"/>
                      <a:pt x="53194" y="586657"/>
                    </a:cubicBezTo>
                    <a:cubicBezTo>
                      <a:pt x="53194" y="574973"/>
                      <a:pt x="48114" y="569970"/>
                      <a:pt x="36024" y="558717"/>
                    </a:cubicBezTo>
                    <a:cubicBezTo>
                      <a:pt x="-63" y="532949"/>
                      <a:pt x="-8429" y="482806"/>
                      <a:pt x="17339" y="446719"/>
                    </a:cubicBezTo>
                    <a:cubicBezTo>
                      <a:pt x="22492" y="439503"/>
                      <a:pt x="28807" y="433187"/>
                      <a:pt x="36024" y="428034"/>
                    </a:cubicBezTo>
                    <a:cubicBezTo>
                      <a:pt x="48241" y="416833"/>
                      <a:pt x="53194" y="411829"/>
                      <a:pt x="53194" y="400094"/>
                    </a:cubicBezTo>
                    <a:cubicBezTo>
                      <a:pt x="53194" y="388360"/>
                      <a:pt x="48114" y="383457"/>
                      <a:pt x="36024" y="372281"/>
                    </a:cubicBezTo>
                    <a:cubicBezTo>
                      <a:pt x="-28" y="346586"/>
                      <a:pt x="-8423" y="296529"/>
                      <a:pt x="17272" y="260477"/>
                    </a:cubicBezTo>
                    <a:cubicBezTo>
                      <a:pt x="22438" y="253228"/>
                      <a:pt x="28775" y="246891"/>
                      <a:pt x="36024" y="241725"/>
                    </a:cubicBezTo>
                    <a:cubicBezTo>
                      <a:pt x="48216" y="230549"/>
                      <a:pt x="53169" y="225546"/>
                      <a:pt x="53169" y="213938"/>
                    </a:cubicBezTo>
                    <a:cubicBezTo>
                      <a:pt x="53169" y="202330"/>
                      <a:pt x="48089" y="197301"/>
                      <a:pt x="36024" y="186125"/>
                    </a:cubicBezTo>
                    <a:cubicBezTo>
                      <a:pt x="-22" y="160442"/>
                      <a:pt x="-8423" y="110404"/>
                      <a:pt x="17260" y="74358"/>
                    </a:cubicBezTo>
                    <a:cubicBezTo>
                      <a:pt x="22428" y="67104"/>
                      <a:pt x="28769" y="60763"/>
                      <a:pt x="36024" y="55594"/>
                    </a:cubicBezTo>
                    <a:cubicBezTo>
                      <a:pt x="48241" y="44418"/>
                      <a:pt x="53194" y="39414"/>
                      <a:pt x="53194" y="27781"/>
                    </a:cubicBezTo>
                    <a:cubicBezTo>
                      <a:pt x="53194" y="13754"/>
                      <a:pt x="64567" y="2381"/>
                      <a:pt x="78594" y="2381"/>
                    </a:cubicBezTo>
                    <a:cubicBezTo>
                      <a:pt x="92621" y="2381"/>
                      <a:pt x="103994" y="13754"/>
                      <a:pt x="103994" y="27781"/>
                    </a:cubicBezTo>
                    <a:cubicBezTo>
                      <a:pt x="103518" y="53584"/>
                      <a:pt x="91082" y="77705"/>
                      <a:pt x="70339" y="93059"/>
                    </a:cubicBezTo>
                    <a:cubicBezTo>
                      <a:pt x="58147" y="104235"/>
                      <a:pt x="53194" y="109239"/>
                      <a:pt x="53194" y="120872"/>
                    </a:cubicBezTo>
                    <a:cubicBezTo>
                      <a:pt x="53194" y="132505"/>
                      <a:pt x="58274" y="137484"/>
                      <a:pt x="70339" y="148660"/>
                    </a:cubicBezTo>
                    <a:cubicBezTo>
                      <a:pt x="106385" y="174317"/>
                      <a:pt x="114805" y="224339"/>
                      <a:pt x="89148" y="260382"/>
                    </a:cubicBezTo>
                    <a:cubicBezTo>
                      <a:pt x="83970" y="267656"/>
                      <a:pt x="77613" y="274012"/>
                      <a:pt x="70339" y="279190"/>
                    </a:cubicBezTo>
                    <a:cubicBezTo>
                      <a:pt x="58147" y="290366"/>
                      <a:pt x="53194" y="295370"/>
                      <a:pt x="53194" y="307003"/>
                    </a:cubicBezTo>
                    <a:cubicBezTo>
                      <a:pt x="53194" y="318637"/>
                      <a:pt x="58274" y="323615"/>
                      <a:pt x="70365" y="334816"/>
                    </a:cubicBezTo>
                    <a:cubicBezTo>
                      <a:pt x="106429" y="360540"/>
                      <a:pt x="114815" y="410632"/>
                      <a:pt x="89088" y="446700"/>
                    </a:cubicBezTo>
                    <a:cubicBezTo>
                      <a:pt x="83925" y="453936"/>
                      <a:pt x="77600" y="460264"/>
                      <a:pt x="70365" y="465423"/>
                    </a:cubicBezTo>
                    <a:cubicBezTo>
                      <a:pt x="58147" y="476625"/>
                      <a:pt x="53194" y="481654"/>
                      <a:pt x="53194" y="493363"/>
                    </a:cubicBezTo>
                    <a:cubicBezTo>
                      <a:pt x="53194" y="505073"/>
                      <a:pt x="58274" y="510051"/>
                      <a:pt x="70365" y="521303"/>
                    </a:cubicBezTo>
                    <a:cubicBezTo>
                      <a:pt x="91113" y="536686"/>
                      <a:pt x="103537" y="560832"/>
                      <a:pt x="103994" y="586657"/>
                    </a:cubicBezTo>
                    <a:cubicBezTo>
                      <a:pt x="103994" y="600685"/>
                      <a:pt x="92621" y="612057"/>
                      <a:pt x="78594" y="612057"/>
                    </a:cubicBezTo>
                    <a:close/>
                  </a:path>
                </a:pathLst>
              </a:custGeom>
              <a:solidFill>
                <a:srgbClr val="CFDF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7" name="PA-任意多边形 4185"/>
              <p:cNvSpPr/>
              <p:nvPr>
                <p:custDataLst>
                  <p:tags r:id="rId202"/>
                </p:custDataLst>
              </p:nvPr>
            </p:nvSpPr>
            <p:spPr>
              <a:xfrm>
                <a:off x="1216808" y="13008769"/>
                <a:ext cx="104775" cy="612775"/>
              </a:xfrm>
              <a:custGeom>
                <a:avLst/>
                <a:gdLst>
                  <a:gd name="connsiteX0" fmla="*/ 27792 w 104775"/>
                  <a:gd name="connsiteY0" fmla="*/ 611981 h 612775"/>
                  <a:gd name="connsiteX1" fmla="*/ 2392 w 104775"/>
                  <a:gd name="connsiteY1" fmla="*/ 586581 h 612775"/>
                  <a:gd name="connsiteX2" fmla="*/ 36047 w 104775"/>
                  <a:gd name="connsiteY2" fmla="*/ 521303 h 612775"/>
                  <a:gd name="connsiteX3" fmla="*/ 53192 w 104775"/>
                  <a:gd name="connsiteY3" fmla="*/ 493490 h 612775"/>
                  <a:gd name="connsiteX4" fmla="*/ 36047 w 104775"/>
                  <a:gd name="connsiteY4" fmla="*/ 465703 h 612775"/>
                  <a:gd name="connsiteX5" fmla="*/ 17238 w 104775"/>
                  <a:gd name="connsiteY5" fmla="*/ 353981 h 612775"/>
                  <a:gd name="connsiteX6" fmla="*/ 36047 w 104775"/>
                  <a:gd name="connsiteY6" fmla="*/ 335172 h 612775"/>
                  <a:gd name="connsiteX7" fmla="*/ 53192 w 104775"/>
                  <a:gd name="connsiteY7" fmla="*/ 307359 h 612775"/>
                  <a:gd name="connsiteX8" fmla="*/ 36021 w 104775"/>
                  <a:gd name="connsiteY8" fmla="*/ 279546 h 612775"/>
                  <a:gd name="connsiteX9" fmla="*/ 17298 w 104775"/>
                  <a:gd name="connsiteY9" fmla="*/ 167662 h 612775"/>
                  <a:gd name="connsiteX10" fmla="*/ 36021 w 104775"/>
                  <a:gd name="connsiteY10" fmla="*/ 148939 h 612775"/>
                  <a:gd name="connsiteX11" fmla="*/ 53192 w 104775"/>
                  <a:gd name="connsiteY11" fmla="*/ 120999 h 612775"/>
                  <a:gd name="connsiteX12" fmla="*/ 36021 w 104775"/>
                  <a:gd name="connsiteY12" fmla="*/ 93059 h 612775"/>
                  <a:gd name="connsiteX13" fmla="*/ 2392 w 104775"/>
                  <a:gd name="connsiteY13" fmla="*/ 27781 h 612775"/>
                  <a:gd name="connsiteX14" fmla="*/ 27792 w 104775"/>
                  <a:gd name="connsiteY14" fmla="*/ 2381 h 612775"/>
                  <a:gd name="connsiteX15" fmla="*/ 53192 w 104775"/>
                  <a:gd name="connsiteY15" fmla="*/ 27781 h 612775"/>
                  <a:gd name="connsiteX16" fmla="*/ 70362 w 104775"/>
                  <a:gd name="connsiteY16" fmla="*/ 55721 h 612775"/>
                  <a:gd name="connsiteX17" fmla="*/ 89047 w 104775"/>
                  <a:gd name="connsiteY17" fmla="*/ 167719 h 612775"/>
                  <a:gd name="connsiteX18" fmla="*/ 70362 w 104775"/>
                  <a:gd name="connsiteY18" fmla="*/ 186404 h 612775"/>
                  <a:gd name="connsiteX19" fmla="*/ 53192 w 104775"/>
                  <a:gd name="connsiteY19" fmla="*/ 214344 h 612775"/>
                  <a:gd name="connsiteX20" fmla="*/ 70362 w 104775"/>
                  <a:gd name="connsiteY20" fmla="*/ 242284 h 612775"/>
                  <a:gd name="connsiteX21" fmla="*/ 89126 w 104775"/>
                  <a:gd name="connsiteY21" fmla="*/ 354051 h 612775"/>
                  <a:gd name="connsiteX22" fmla="*/ 70362 w 104775"/>
                  <a:gd name="connsiteY22" fmla="*/ 372815 h 612775"/>
                  <a:gd name="connsiteX23" fmla="*/ 53217 w 104775"/>
                  <a:gd name="connsiteY23" fmla="*/ 400603 h 612775"/>
                  <a:gd name="connsiteX24" fmla="*/ 70362 w 104775"/>
                  <a:gd name="connsiteY24" fmla="*/ 428415 h 612775"/>
                  <a:gd name="connsiteX25" fmla="*/ 89126 w 104775"/>
                  <a:gd name="connsiteY25" fmla="*/ 540182 h 612775"/>
                  <a:gd name="connsiteX26" fmla="*/ 70362 w 104775"/>
                  <a:gd name="connsiteY26" fmla="*/ 558946 h 612775"/>
                  <a:gd name="connsiteX27" fmla="*/ 53192 w 104775"/>
                  <a:gd name="connsiteY27" fmla="*/ 586581 h 612775"/>
                  <a:gd name="connsiteX28" fmla="*/ 27792 w 104775"/>
                  <a:gd name="connsiteY28" fmla="*/ 611981 h 6127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04775" h="612775">
                    <a:moveTo>
                      <a:pt x="27792" y="611981"/>
                    </a:moveTo>
                    <a:cubicBezTo>
                      <a:pt x="13764" y="611981"/>
                      <a:pt x="2392" y="600608"/>
                      <a:pt x="2392" y="586581"/>
                    </a:cubicBezTo>
                    <a:cubicBezTo>
                      <a:pt x="2868" y="560778"/>
                      <a:pt x="15304" y="536658"/>
                      <a:pt x="36047" y="521303"/>
                    </a:cubicBezTo>
                    <a:cubicBezTo>
                      <a:pt x="48239" y="510127"/>
                      <a:pt x="53192" y="505123"/>
                      <a:pt x="53192" y="493490"/>
                    </a:cubicBezTo>
                    <a:cubicBezTo>
                      <a:pt x="53192" y="481857"/>
                      <a:pt x="48112" y="476879"/>
                      <a:pt x="36047" y="465703"/>
                    </a:cubicBezTo>
                    <a:cubicBezTo>
                      <a:pt x="1" y="440045"/>
                      <a:pt x="-8419" y="390023"/>
                      <a:pt x="17238" y="353981"/>
                    </a:cubicBezTo>
                    <a:cubicBezTo>
                      <a:pt x="22416" y="346707"/>
                      <a:pt x="28773" y="340350"/>
                      <a:pt x="36047" y="335172"/>
                    </a:cubicBezTo>
                    <a:cubicBezTo>
                      <a:pt x="48239" y="323996"/>
                      <a:pt x="53192" y="318992"/>
                      <a:pt x="53192" y="307359"/>
                    </a:cubicBezTo>
                    <a:cubicBezTo>
                      <a:pt x="53192" y="295726"/>
                      <a:pt x="48112" y="290747"/>
                      <a:pt x="36021" y="279546"/>
                    </a:cubicBezTo>
                    <a:cubicBezTo>
                      <a:pt x="-44" y="253822"/>
                      <a:pt x="-8429" y="203730"/>
                      <a:pt x="17298" y="167662"/>
                    </a:cubicBezTo>
                    <a:cubicBezTo>
                      <a:pt x="22461" y="160426"/>
                      <a:pt x="28785" y="154099"/>
                      <a:pt x="36021" y="148939"/>
                    </a:cubicBezTo>
                    <a:cubicBezTo>
                      <a:pt x="48239" y="137738"/>
                      <a:pt x="53192" y="132709"/>
                      <a:pt x="53192" y="120999"/>
                    </a:cubicBezTo>
                    <a:cubicBezTo>
                      <a:pt x="53192" y="109290"/>
                      <a:pt x="48112" y="104311"/>
                      <a:pt x="36021" y="93059"/>
                    </a:cubicBezTo>
                    <a:cubicBezTo>
                      <a:pt x="15295" y="77692"/>
                      <a:pt x="2871" y="53578"/>
                      <a:pt x="2392" y="27781"/>
                    </a:cubicBezTo>
                    <a:cubicBezTo>
                      <a:pt x="2392" y="13754"/>
                      <a:pt x="13764" y="2381"/>
                      <a:pt x="27792" y="2381"/>
                    </a:cubicBezTo>
                    <a:cubicBezTo>
                      <a:pt x="41819" y="2381"/>
                      <a:pt x="53192" y="13754"/>
                      <a:pt x="53192" y="27781"/>
                    </a:cubicBezTo>
                    <a:cubicBezTo>
                      <a:pt x="53192" y="39465"/>
                      <a:pt x="58272" y="44469"/>
                      <a:pt x="70362" y="55721"/>
                    </a:cubicBezTo>
                    <a:cubicBezTo>
                      <a:pt x="106449" y="81490"/>
                      <a:pt x="114815" y="131632"/>
                      <a:pt x="89047" y="167719"/>
                    </a:cubicBezTo>
                    <a:cubicBezTo>
                      <a:pt x="83894" y="174936"/>
                      <a:pt x="77579" y="181251"/>
                      <a:pt x="70362" y="186404"/>
                    </a:cubicBezTo>
                    <a:cubicBezTo>
                      <a:pt x="58145" y="197606"/>
                      <a:pt x="53192" y="202609"/>
                      <a:pt x="53192" y="214344"/>
                    </a:cubicBezTo>
                    <a:cubicBezTo>
                      <a:pt x="53192" y="226079"/>
                      <a:pt x="58272" y="230981"/>
                      <a:pt x="70362" y="242284"/>
                    </a:cubicBezTo>
                    <a:cubicBezTo>
                      <a:pt x="106408" y="267967"/>
                      <a:pt x="114809" y="318005"/>
                      <a:pt x="89126" y="354051"/>
                    </a:cubicBezTo>
                    <a:cubicBezTo>
                      <a:pt x="83957" y="361305"/>
                      <a:pt x="77617" y="367646"/>
                      <a:pt x="70362" y="372815"/>
                    </a:cubicBezTo>
                    <a:cubicBezTo>
                      <a:pt x="58170" y="383991"/>
                      <a:pt x="53217" y="388995"/>
                      <a:pt x="53217" y="400603"/>
                    </a:cubicBezTo>
                    <a:cubicBezTo>
                      <a:pt x="53217" y="412210"/>
                      <a:pt x="58297" y="417239"/>
                      <a:pt x="70362" y="428415"/>
                    </a:cubicBezTo>
                    <a:cubicBezTo>
                      <a:pt x="106408" y="454098"/>
                      <a:pt x="114809" y="504136"/>
                      <a:pt x="89126" y="540182"/>
                    </a:cubicBezTo>
                    <a:cubicBezTo>
                      <a:pt x="83957" y="547437"/>
                      <a:pt x="77617" y="553777"/>
                      <a:pt x="70362" y="558946"/>
                    </a:cubicBezTo>
                    <a:cubicBezTo>
                      <a:pt x="58272" y="569944"/>
                      <a:pt x="53192" y="574948"/>
                      <a:pt x="53192" y="586581"/>
                    </a:cubicBezTo>
                    <a:cubicBezTo>
                      <a:pt x="53192" y="600608"/>
                      <a:pt x="41819" y="611981"/>
                      <a:pt x="27792" y="611981"/>
                    </a:cubicBezTo>
                    <a:close/>
                  </a:path>
                </a:pathLst>
              </a:custGeom>
              <a:solidFill>
                <a:srgbClr val="CFDFE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8" name="PA-任意多边形 4186"/>
              <p:cNvSpPr/>
              <p:nvPr>
                <p:custDataLst>
                  <p:tags r:id="rId203"/>
                </p:custDataLst>
              </p:nvPr>
            </p:nvSpPr>
            <p:spPr>
              <a:xfrm>
                <a:off x="531019" y="12551569"/>
                <a:ext cx="130175" cy="130175"/>
              </a:xfrm>
              <a:custGeom>
                <a:avLst/>
                <a:gdLst>
                  <a:gd name="connsiteX0" fmla="*/ 27781 w 130175"/>
                  <a:gd name="connsiteY0" fmla="*/ 129381 h 130175"/>
                  <a:gd name="connsiteX1" fmla="*/ 2381 w 130175"/>
                  <a:gd name="connsiteY1" fmla="*/ 103981 h 130175"/>
                  <a:gd name="connsiteX2" fmla="*/ 2381 w 130175"/>
                  <a:gd name="connsiteY2" fmla="*/ 27781 h 130175"/>
                  <a:gd name="connsiteX3" fmla="*/ 27781 w 130175"/>
                  <a:gd name="connsiteY3" fmla="*/ 2381 h 130175"/>
                  <a:gd name="connsiteX4" fmla="*/ 103981 w 130175"/>
                  <a:gd name="connsiteY4" fmla="*/ 2381 h 130175"/>
                  <a:gd name="connsiteX5" fmla="*/ 129381 w 130175"/>
                  <a:gd name="connsiteY5" fmla="*/ 27781 h 130175"/>
                  <a:gd name="connsiteX6" fmla="*/ 103981 w 130175"/>
                  <a:gd name="connsiteY6" fmla="*/ 53181 h 130175"/>
                  <a:gd name="connsiteX7" fmla="*/ 53181 w 130175"/>
                  <a:gd name="connsiteY7" fmla="*/ 53181 h 130175"/>
                  <a:gd name="connsiteX8" fmla="*/ 53181 w 130175"/>
                  <a:gd name="connsiteY8" fmla="*/ 103981 h 130175"/>
                  <a:gd name="connsiteX9" fmla="*/ 27781 w 130175"/>
                  <a:gd name="connsiteY9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75" h="130175">
                    <a:moveTo>
                      <a:pt x="27781" y="129381"/>
                    </a:moveTo>
                    <a:cubicBezTo>
                      <a:pt x="13754" y="129381"/>
                      <a:pt x="2381" y="118008"/>
                      <a:pt x="2381" y="1039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lnTo>
                      <a:pt x="103981" y="2381"/>
                    </a:lnTo>
                    <a:cubicBezTo>
                      <a:pt x="118008" y="2381"/>
                      <a:pt x="129381" y="13754"/>
                      <a:pt x="129381" y="27781"/>
                    </a:cubicBezTo>
                    <a:cubicBezTo>
                      <a:pt x="129381" y="41808"/>
                      <a:pt x="118008" y="53181"/>
                      <a:pt x="103981" y="53181"/>
                    </a:cubicBezTo>
                    <a:lnTo>
                      <a:pt x="53181" y="53181"/>
                    </a:lnTo>
                    <a:lnTo>
                      <a:pt x="53181" y="103981"/>
                    </a:lnTo>
                    <a:cubicBezTo>
                      <a:pt x="53181" y="118008"/>
                      <a:pt x="41808" y="129381"/>
                      <a:pt x="27781" y="1293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29" name="PA-任意多边形 4187"/>
              <p:cNvSpPr/>
              <p:nvPr>
                <p:custDataLst>
                  <p:tags r:id="rId204"/>
                </p:custDataLst>
              </p:nvPr>
            </p:nvSpPr>
            <p:spPr>
              <a:xfrm>
                <a:off x="861219" y="12551569"/>
                <a:ext cx="130175" cy="130175"/>
              </a:xfrm>
              <a:custGeom>
                <a:avLst/>
                <a:gdLst>
                  <a:gd name="connsiteX0" fmla="*/ 103981 w 130175"/>
                  <a:gd name="connsiteY0" fmla="*/ 129381 h 130175"/>
                  <a:gd name="connsiteX1" fmla="*/ 78581 w 130175"/>
                  <a:gd name="connsiteY1" fmla="*/ 103981 h 130175"/>
                  <a:gd name="connsiteX2" fmla="*/ 78581 w 130175"/>
                  <a:gd name="connsiteY2" fmla="*/ 53181 h 130175"/>
                  <a:gd name="connsiteX3" fmla="*/ 27781 w 130175"/>
                  <a:gd name="connsiteY3" fmla="*/ 53181 h 130175"/>
                  <a:gd name="connsiteX4" fmla="*/ 2381 w 130175"/>
                  <a:gd name="connsiteY4" fmla="*/ 27781 h 130175"/>
                  <a:gd name="connsiteX5" fmla="*/ 27781 w 130175"/>
                  <a:gd name="connsiteY5" fmla="*/ 2381 h 130175"/>
                  <a:gd name="connsiteX6" fmla="*/ 103981 w 130175"/>
                  <a:gd name="connsiteY6" fmla="*/ 2381 h 130175"/>
                  <a:gd name="connsiteX7" fmla="*/ 129381 w 130175"/>
                  <a:gd name="connsiteY7" fmla="*/ 27781 h 130175"/>
                  <a:gd name="connsiteX8" fmla="*/ 129381 w 130175"/>
                  <a:gd name="connsiteY8" fmla="*/ 103981 h 130175"/>
                  <a:gd name="connsiteX9" fmla="*/ 103981 w 130175"/>
                  <a:gd name="connsiteY9" fmla="*/ 129381 h 13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30175" h="130175">
                    <a:moveTo>
                      <a:pt x="103981" y="129381"/>
                    </a:moveTo>
                    <a:cubicBezTo>
                      <a:pt x="89954" y="129381"/>
                      <a:pt x="78581" y="118008"/>
                      <a:pt x="78581" y="103981"/>
                    </a:cubicBezTo>
                    <a:lnTo>
                      <a:pt x="78581" y="53181"/>
                    </a:lnTo>
                    <a:lnTo>
                      <a:pt x="27781" y="53181"/>
                    </a:lnTo>
                    <a:cubicBezTo>
                      <a:pt x="13754" y="53181"/>
                      <a:pt x="2381" y="41808"/>
                      <a:pt x="2381" y="27781"/>
                    </a:cubicBezTo>
                    <a:cubicBezTo>
                      <a:pt x="2381" y="13754"/>
                      <a:pt x="13754" y="2381"/>
                      <a:pt x="27781" y="2381"/>
                    </a:cubicBezTo>
                    <a:lnTo>
                      <a:pt x="103981" y="2381"/>
                    </a:lnTo>
                    <a:cubicBezTo>
                      <a:pt x="118008" y="2381"/>
                      <a:pt x="129381" y="13754"/>
                      <a:pt x="129381" y="27781"/>
                    </a:cubicBezTo>
                    <a:lnTo>
                      <a:pt x="129381" y="103981"/>
                    </a:lnTo>
                    <a:cubicBezTo>
                      <a:pt x="129381" y="118008"/>
                      <a:pt x="118008" y="129381"/>
                      <a:pt x="103981" y="1293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0" name="PA-任意多边形 4188"/>
              <p:cNvSpPr/>
              <p:nvPr>
                <p:custDataLst>
                  <p:tags r:id="rId205"/>
                </p:custDataLst>
              </p:nvPr>
            </p:nvSpPr>
            <p:spPr>
              <a:xfrm>
                <a:off x="558006" y="12832556"/>
                <a:ext cx="406400" cy="203200"/>
              </a:xfrm>
              <a:custGeom>
                <a:avLst/>
                <a:gdLst>
                  <a:gd name="connsiteX0" fmla="*/ 794 w 406400"/>
                  <a:gd name="connsiteY0" fmla="*/ 794 h 203200"/>
                  <a:gd name="connsiteX1" fmla="*/ 407194 w 406400"/>
                  <a:gd name="connsiteY1" fmla="*/ 794 h 203200"/>
                  <a:gd name="connsiteX2" fmla="*/ 407194 w 406400"/>
                  <a:gd name="connsiteY2" fmla="*/ 203994 h 203200"/>
                  <a:gd name="connsiteX3" fmla="*/ 794 w 406400"/>
                  <a:gd name="connsiteY3" fmla="*/ 203994 h 203200"/>
                  <a:gd name="connsiteX4" fmla="*/ 794 w 406400"/>
                  <a:gd name="connsiteY4" fmla="*/ 794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" h="203200">
                    <a:moveTo>
                      <a:pt x="794" y="794"/>
                    </a:moveTo>
                    <a:lnTo>
                      <a:pt x="407194" y="794"/>
                    </a:lnTo>
                    <a:lnTo>
                      <a:pt x="407194" y="203994"/>
                    </a:lnTo>
                    <a:lnTo>
                      <a:pt x="794" y="2039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E9686A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1" name="PA-任意多边形 4189"/>
              <p:cNvSpPr/>
              <p:nvPr>
                <p:custDataLst>
                  <p:tags r:id="rId206"/>
                </p:custDataLst>
              </p:nvPr>
            </p:nvSpPr>
            <p:spPr>
              <a:xfrm>
                <a:off x="734219" y="13262769"/>
                <a:ext cx="53975" cy="206375"/>
              </a:xfrm>
              <a:custGeom>
                <a:avLst/>
                <a:gdLst>
                  <a:gd name="connsiteX0" fmla="*/ 27781 w 53975"/>
                  <a:gd name="connsiteY0" fmla="*/ 205581 h 206375"/>
                  <a:gd name="connsiteX1" fmla="*/ 2381 w 53975"/>
                  <a:gd name="connsiteY1" fmla="*/ 180181 h 206375"/>
                  <a:gd name="connsiteX2" fmla="*/ 2381 w 53975"/>
                  <a:gd name="connsiteY2" fmla="*/ 27781 h 206375"/>
                  <a:gd name="connsiteX3" fmla="*/ 27781 w 53975"/>
                  <a:gd name="connsiteY3" fmla="*/ 2381 h 206375"/>
                  <a:gd name="connsiteX4" fmla="*/ 53181 w 53975"/>
                  <a:gd name="connsiteY4" fmla="*/ 27781 h 206375"/>
                  <a:gd name="connsiteX5" fmla="*/ 53181 w 53975"/>
                  <a:gd name="connsiteY5" fmla="*/ 180181 h 206375"/>
                  <a:gd name="connsiteX6" fmla="*/ 27781 w 53975"/>
                  <a:gd name="connsiteY6" fmla="*/ 205581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206375">
                    <a:moveTo>
                      <a:pt x="27781" y="205581"/>
                    </a:moveTo>
                    <a:cubicBezTo>
                      <a:pt x="13754" y="205581"/>
                      <a:pt x="2381" y="194208"/>
                      <a:pt x="2381" y="1801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80181"/>
                    </a:lnTo>
                    <a:cubicBezTo>
                      <a:pt x="53181" y="194208"/>
                      <a:pt x="41808" y="205581"/>
                      <a:pt x="27781" y="2055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2" name="PA-任意多边形 4190"/>
              <p:cNvSpPr/>
              <p:nvPr>
                <p:custDataLst>
                  <p:tags r:id="rId207"/>
                </p:custDataLst>
              </p:nvPr>
            </p:nvSpPr>
            <p:spPr>
              <a:xfrm>
                <a:off x="632619" y="13262769"/>
                <a:ext cx="53975" cy="206375"/>
              </a:xfrm>
              <a:custGeom>
                <a:avLst/>
                <a:gdLst>
                  <a:gd name="connsiteX0" fmla="*/ 27781 w 53975"/>
                  <a:gd name="connsiteY0" fmla="*/ 205581 h 206375"/>
                  <a:gd name="connsiteX1" fmla="*/ 2381 w 53975"/>
                  <a:gd name="connsiteY1" fmla="*/ 180181 h 206375"/>
                  <a:gd name="connsiteX2" fmla="*/ 2381 w 53975"/>
                  <a:gd name="connsiteY2" fmla="*/ 27781 h 206375"/>
                  <a:gd name="connsiteX3" fmla="*/ 27781 w 53975"/>
                  <a:gd name="connsiteY3" fmla="*/ 2381 h 206375"/>
                  <a:gd name="connsiteX4" fmla="*/ 53181 w 53975"/>
                  <a:gd name="connsiteY4" fmla="*/ 27781 h 206375"/>
                  <a:gd name="connsiteX5" fmla="*/ 53181 w 53975"/>
                  <a:gd name="connsiteY5" fmla="*/ 180181 h 206375"/>
                  <a:gd name="connsiteX6" fmla="*/ 27781 w 53975"/>
                  <a:gd name="connsiteY6" fmla="*/ 205581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206375">
                    <a:moveTo>
                      <a:pt x="27781" y="205581"/>
                    </a:moveTo>
                    <a:cubicBezTo>
                      <a:pt x="13754" y="205581"/>
                      <a:pt x="2381" y="194208"/>
                      <a:pt x="2381" y="1801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80181"/>
                    </a:lnTo>
                    <a:cubicBezTo>
                      <a:pt x="53181" y="194208"/>
                      <a:pt x="41808" y="205581"/>
                      <a:pt x="27781" y="2055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3" name="PA-任意多边形 4191"/>
              <p:cNvSpPr/>
              <p:nvPr>
                <p:custDataLst>
                  <p:tags r:id="rId208"/>
                </p:custDataLst>
              </p:nvPr>
            </p:nvSpPr>
            <p:spPr>
              <a:xfrm>
                <a:off x="531019" y="13262769"/>
                <a:ext cx="53975" cy="206375"/>
              </a:xfrm>
              <a:custGeom>
                <a:avLst/>
                <a:gdLst>
                  <a:gd name="connsiteX0" fmla="*/ 27781 w 53975"/>
                  <a:gd name="connsiteY0" fmla="*/ 205581 h 206375"/>
                  <a:gd name="connsiteX1" fmla="*/ 2381 w 53975"/>
                  <a:gd name="connsiteY1" fmla="*/ 180181 h 206375"/>
                  <a:gd name="connsiteX2" fmla="*/ 2381 w 53975"/>
                  <a:gd name="connsiteY2" fmla="*/ 27781 h 206375"/>
                  <a:gd name="connsiteX3" fmla="*/ 27781 w 53975"/>
                  <a:gd name="connsiteY3" fmla="*/ 2381 h 206375"/>
                  <a:gd name="connsiteX4" fmla="*/ 53181 w 53975"/>
                  <a:gd name="connsiteY4" fmla="*/ 27781 h 206375"/>
                  <a:gd name="connsiteX5" fmla="*/ 53181 w 53975"/>
                  <a:gd name="connsiteY5" fmla="*/ 180181 h 206375"/>
                  <a:gd name="connsiteX6" fmla="*/ 27781 w 53975"/>
                  <a:gd name="connsiteY6" fmla="*/ 205581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206375">
                    <a:moveTo>
                      <a:pt x="27781" y="205581"/>
                    </a:moveTo>
                    <a:cubicBezTo>
                      <a:pt x="13754" y="205581"/>
                      <a:pt x="2381" y="194208"/>
                      <a:pt x="2381" y="1801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80181"/>
                    </a:lnTo>
                    <a:cubicBezTo>
                      <a:pt x="53181" y="194208"/>
                      <a:pt x="41808" y="205581"/>
                      <a:pt x="27781" y="2055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4" name="PA-任意多边形 4192"/>
              <p:cNvSpPr/>
              <p:nvPr>
                <p:custDataLst>
                  <p:tags r:id="rId209"/>
                </p:custDataLst>
              </p:nvPr>
            </p:nvSpPr>
            <p:spPr>
              <a:xfrm>
                <a:off x="937419" y="13262769"/>
                <a:ext cx="53975" cy="206375"/>
              </a:xfrm>
              <a:custGeom>
                <a:avLst/>
                <a:gdLst>
                  <a:gd name="connsiteX0" fmla="*/ 27781 w 53975"/>
                  <a:gd name="connsiteY0" fmla="*/ 205581 h 206375"/>
                  <a:gd name="connsiteX1" fmla="*/ 2381 w 53975"/>
                  <a:gd name="connsiteY1" fmla="*/ 180181 h 206375"/>
                  <a:gd name="connsiteX2" fmla="*/ 2381 w 53975"/>
                  <a:gd name="connsiteY2" fmla="*/ 27781 h 206375"/>
                  <a:gd name="connsiteX3" fmla="*/ 27781 w 53975"/>
                  <a:gd name="connsiteY3" fmla="*/ 2381 h 206375"/>
                  <a:gd name="connsiteX4" fmla="*/ 53181 w 53975"/>
                  <a:gd name="connsiteY4" fmla="*/ 27781 h 206375"/>
                  <a:gd name="connsiteX5" fmla="*/ 53181 w 53975"/>
                  <a:gd name="connsiteY5" fmla="*/ 180181 h 206375"/>
                  <a:gd name="connsiteX6" fmla="*/ 27781 w 53975"/>
                  <a:gd name="connsiteY6" fmla="*/ 205581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206375">
                    <a:moveTo>
                      <a:pt x="27781" y="205581"/>
                    </a:moveTo>
                    <a:cubicBezTo>
                      <a:pt x="13754" y="205581"/>
                      <a:pt x="2381" y="194208"/>
                      <a:pt x="2381" y="1801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80181"/>
                    </a:lnTo>
                    <a:cubicBezTo>
                      <a:pt x="53181" y="194208"/>
                      <a:pt x="41808" y="205581"/>
                      <a:pt x="27781" y="2055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5" name="PA-任意多边形 4193"/>
              <p:cNvSpPr/>
              <p:nvPr>
                <p:custDataLst>
                  <p:tags r:id="rId210"/>
                </p:custDataLst>
              </p:nvPr>
            </p:nvSpPr>
            <p:spPr>
              <a:xfrm>
                <a:off x="835819" y="13262769"/>
                <a:ext cx="53975" cy="206375"/>
              </a:xfrm>
              <a:custGeom>
                <a:avLst/>
                <a:gdLst>
                  <a:gd name="connsiteX0" fmla="*/ 27781 w 53975"/>
                  <a:gd name="connsiteY0" fmla="*/ 205581 h 206375"/>
                  <a:gd name="connsiteX1" fmla="*/ 2381 w 53975"/>
                  <a:gd name="connsiteY1" fmla="*/ 180181 h 206375"/>
                  <a:gd name="connsiteX2" fmla="*/ 2381 w 53975"/>
                  <a:gd name="connsiteY2" fmla="*/ 27781 h 206375"/>
                  <a:gd name="connsiteX3" fmla="*/ 27781 w 53975"/>
                  <a:gd name="connsiteY3" fmla="*/ 2381 h 206375"/>
                  <a:gd name="connsiteX4" fmla="*/ 53181 w 53975"/>
                  <a:gd name="connsiteY4" fmla="*/ 27781 h 206375"/>
                  <a:gd name="connsiteX5" fmla="*/ 53181 w 53975"/>
                  <a:gd name="connsiteY5" fmla="*/ 180181 h 206375"/>
                  <a:gd name="connsiteX6" fmla="*/ 27781 w 53975"/>
                  <a:gd name="connsiteY6" fmla="*/ 205581 h 20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3975" h="206375">
                    <a:moveTo>
                      <a:pt x="27781" y="205581"/>
                    </a:moveTo>
                    <a:cubicBezTo>
                      <a:pt x="13754" y="205581"/>
                      <a:pt x="2381" y="194208"/>
                      <a:pt x="2381" y="180181"/>
                    </a:cubicBezTo>
                    <a:lnTo>
                      <a:pt x="2381" y="27781"/>
                    </a:lnTo>
                    <a:cubicBezTo>
                      <a:pt x="2381" y="13754"/>
                      <a:pt x="13754" y="2381"/>
                      <a:pt x="27781" y="2381"/>
                    </a:cubicBezTo>
                    <a:cubicBezTo>
                      <a:pt x="41808" y="2381"/>
                      <a:pt x="53181" y="13754"/>
                      <a:pt x="53181" y="27781"/>
                    </a:cubicBezTo>
                    <a:lnTo>
                      <a:pt x="53181" y="180181"/>
                    </a:lnTo>
                    <a:cubicBezTo>
                      <a:pt x="53181" y="194208"/>
                      <a:pt x="41808" y="205581"/>
                      <a:pt x="27781" y="205581"/>
                    </a:cubicBezTo>
                    <a:close/>
                  </a:path>
                </a:pathLst>
              </a:custGeom>
              <a:solidFill>
                <a:srgbClr val="7D8D9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6" name="PA-任意多边形 4194"/>
              <p:cNvSpPr/>
              <p:nvPr>
                <p:custDataLst>
                  <p:tags r:id="rId211"/>
                </p:custDataLst>
              </p:nvPr>
            </p:nvSpPr>
            <p:spPr>
              <a:xfrm>
                <a:off x="-794" y="12095956"/>
                <a:ext cx="1524000" cy="1524000"/>
              </a:xfrm>
              <a:custGeom>
                <a:avLst/>
                <a:gdLst>
                  <a:gd name="connsiteX0" fmla="*/ 1499394 w 1524000"/>
                  <a:gd name="connsiteY0" fmla="*/ 178594 h 1524000"/>
                  <a:gd name="connsiteX1" fmla="*/ 1499394 w 1524000"/>
                  <a:gd name="connsiteY1" fmla="*/ 127794 h 1524000"/>
                  <a:gd name="connsiteX2" fmla="*/ 1473994 w 1524000"/>
                  <a:gd name="connsiteY2" fmla="*/ 102394 h 1524000"/>
                  <a:gd name="connsiteX3" fmla="*/ 1448594 w 1524000"/>
                  <a:gd name="connsiteY3" fmla="*/ 127794 h 1524000"/>
                  <a:gd name="connsiteX4" fmla="*/ 1448594 w 1524000"/>
                  <a:gd name="connsiteY4" fmla="*/ 178594 h 1524000"/>
                  <a:gd name="connsiteX5" fmla="*/ 1397794 w 1524000"/>
                  <a:gd name="connsiteY5" fmla="*/ 178594 h 1524000"/>
                  <a:gd name="connsiteX6" fmla="*/ 1397794 w 1524000"/>
                  <a:gd name="connsiteY6" fmla="*/ 127794 h 1524000"/>
                  <a:gd name="connsiteX7" fmla="*/ 1372394 w 1524000"/>
                  <a:gd name="connsiteY7" fmla="*/ 102394 h 1524000"/>
                  <a:gd name="connsiteX8" fmla="*/ 1346994 w 1524000"/>
                  <a:gd name="connsiteY8" fmla="*/ 127794 h 1524000"/>
                  <a:gd name="connsiteX9" fmla="*/ 1346994 w 1524000"/>
                  <a:gd name="connsiteY9" fmla="*/ 178594 h 1524000"/>
                  <a:gd name="connsiteX10" fmla="*/ 1321594 w 1524000"/>
                  <a:gd name="connsiteY10" fmla="*/ 203994 h 1524000"/>
                  <a:gd name="connsiteX11" fmla="*/ 1321594 w 1524000"/>
                  <a:gd name="connsiteY11" fmla="*/ 407194 h 1524000"/>
                  <a:gd name="connsiteX12" fmla="*/ 1346994 w 1524000"/>
                  <a:gd name="connsiteY12" fmla="*/ 432594 h 1524000"/>
                  <a:gd name="connsiteX13" fmla="*/ 1397794 w 1524000"/>
                  <a:gd name="connsiteY13" fmla="*/ 432594 h 1524000"/>
                  <a:gd name="connsiteX14" fmla="*/ 1397794 w 1524000"/>
                  <a:gd name="connsiteY14" fmla="*/ 483394 h 1524000"/>
                  <a:gd name="connsiteX15" fmla="*/ 1194594 w 1524000"/>
                  <a:gd name="connsiteY15" fmla="*/ 483394 h 1524000"/>
                  <a:gd name="connsiteX16" fmla="*/ 1194594 w 1524000"/>
                  <a:gd name="connsiteY16" fmla="*/ 432594 h 1524000"/>
                  <a:gd name="connsiteX17" fmla="*/ 1169194 w 1524000"/>
                  <a:gd name="connsiteY17" fmla="*/ 407194 h 1524000"/>
                  <a:gd name="connsiteX18" fmla="*/ 1092994 w 1524000"/>
                  <a:gd name="connsiteY18" fmla="*/ 407194 h 1524000"/>
                  <a:gd name="connsiteX19" fmla="*/ 1092994 w 1524000"/>
                  <a:gd name="connsiteY19" fmla="*/ 381794 h 1524000"/>
                  <a:gd name="connsiteX20" fmla="*/ 1067594 w 1524000"/>
                  <a:gd name="connsiteY20" fmla="*/ 356394 h 1524000"/>
                  <a:gd name="connsiteX21" fmla="*/ 864394 w 1524000"/>
                  <a:gd name="connsiteY21" fmla="*/ 356394 h 1524000"/>
                  <a:gd name="connsiteX22" fmla="*/ 864394 w 1524000"/>
                  <a:gd name="connsiteY22" fmla="*/ 254794 h 1524000"/>
                  <a:gd name="connsiteX23" fmla="*/ 991394 w 1524000"/>
                  <a:gd name="connsiteY23" fmla="*/ 254794 h 1524000"/>
                  <a:gd name="connsiteX24" fmla="*/ 1016794 w 1524000"/>
                  <a:gd name="connsiteY24" fmla="*/ 229394 h 1524000"/>
                  <a:gd name="connsiteX25" fmla="*/ 788194 w 1524000"/>
                  <a:gd name="connsiteY25" fmla="*/ 794 h 1524000"/>
                  <a:gd name="connsiteX26" fmla="*/ 737394 w 1524000"/>
                  <a:gd name="connsiteY26" fmla="*/ 794 h 1524000"/>
                  <a:gd name="connsiteX27" fmla="*/ 508794 w 1524000"/>
                  <a:gd name="connsiteY27" fmla="*/ 229394 h 1524000"/>
                  <a:gd name="connsiteX28" fmla="*/ 534194 w 1524000"/>
                  <a:gd name="connsiteY28" fmla="*/ 254794 h 1524000"/>
                  <a:gd name="connsiteX29" fmla="*/ 661194 w 1524000"/>
                  <a:gd name="connsiteY29" fmla="*/ 254794 h 1524000"/>
                  <a:gd name="connsiteX30" fmla="*/ 661194 w 1524000"/>
                  <a:gd name="connsiteY30" fmla="*/ 356394 h 1524000"/>
                  <a:gd name="connsiteX31" fmla="*/ 457994 w 1524000"/>
                  <a:gd name="connsiteY31" fmla="*/ 356394 h 1524000"/>
                  <a:gd name="connsiteX32" fmla="*/ 432594 w 1524000"/>
                  <a:gd name="connsiteY32" fmla="*/ 381794 h 1524000"/>
                  <a:gd name="connsiteX33" fmla="*/ 432594 w 1524000"/>
                  <a:gd name="connsiteY33" fmla="*/ 407194 h 1524000"/>
                  <a:gd name="connsiteX34" fmla="*/ 356394 w 1524000"/>
                  <a:gd name="connsiteY34" fmla="*/ 407194 h 1524000"/>
                  <a:gd name="connsiteX35" fmla="*/ 330994 w 1524000"/>
                  <a:gd name="connsiteY35" fmla="*/ 432594 h 1524000"/>
                  <a:gd name="connsiteX36" fmla="*/ 330994 w 1524000"/>
                  <a:gd name="connsiteY36" fmla="*/ 483394 h 1524000"/>
                  <a:gd name="connsiteX37" fmla="*/ 127794 w 1524000"/>
                  <a:gd name="connsiteY37" fmla="*/ 483394 h 1524000"/>
                  <a:gd name="connsiteX38" fmla="*/ 127794 w 1524000"/>
                  <a:gd name="connsiteY38" fmla="*/ 432594 h 1524000"/>
                  <a:gd name="connsiteX39" fmla="*/ 178594 w 1524000"/>
                  <a:gd name="connsiteY39" fmla="*/ 432594 h 1524000"/>
                  <a:gd name="connsiteX40" fmla="*/ 203994 w 1524000"/>
                  <a:gd name="connsiteY40" fmla="*/ 407194 h 1524000"/>
                  <a:gd name="connsiteX41" fmla="*/ 203994 w 1524000"/>
                  <a:gd name="connsiteY41" fmla="*/ 203994 h 1524000"/>
                  <a:gd name="connsiteX42" fmla="*/ 178594 w 1524000"/>
                  <a:gd name="connsiteY42" fmla="*/ 178594 h 1524000"/>
                  <a:gd name="connsiteX43" fmla="*/ 178594 w 1524000"/>
                  <a:gd name="connsiteY43" fmla="*/ 127794 h 1524000"/>
                  <a:gd name="connsiteX44" fmla="*/ 153194 w 1524000"/>
                  <a:gd name="connsiteY44" fmla="*/ 102394 h 1524000"/>
                  <a:gd name="connsiteX45" fmla="*/ 127794 w 1524000"/>
                  <a:gd name="connsiteY45" fmla="*/ 127794 h 1524000"/>
                  <a:gd name="connsiteX46" fmla="*/ 127794 w 1524000"/>
                  <a:gd name="connsiteY46" fmla="*/ 178594 h 1524000"/>
                  <a:gd name="connsiteX47" fmla="*/ 76994 w 1524000"/>
                  <a:gd name="connsiteY47" fmla="*/ 178594 h 1524000"/>
                  <a:gd name="connsiteX48" fmla="*/ 76994 w 1524000"/>
                  <a:gd name="connsiteY48" fmla="*/ 127794 h 1524000"/>
                  <a:gd name="connsiteX49" fmla="*/ 51594 w 1524000"/>
                  <a:gd name="connsiteY49" fmla="*/ 102394 h 1524000"/>
                  <a:gd name="connsiteX50" fmla="*/ 26194 w 1524000"/>
                  <a:gd name="connsiteY50" fmla="*/ 127794 h 1524000"/>
                  <a:gd name="connsiteX51" fmla="*/ 26194 w 1524000"/>
                  <a:gd name="connsiteY51" fmla="*/ 178594 h 1524000"/>
                  <a:gd name="connsiteX52" fmla="*/ 794 w 1524000"/>
                  <a:gd name="connsiteY52" fmla="*/ 203994 h 1524000"/>
                  <a:gd name="connsiteX53" fmla="*/ 794 w 1524000"/>
                  <a:gd name="connsiteY53" fmla="*/ 407194 h 1524000"/>
                  <a:gd name="connsiteX54" fmla="*/ 26194 w 1524000"/>
                  <a:gd name="connsiteY54" fmla="*/ 432594 h 1524000"/>
                  <a:gd name="connsiteX55" fmla="*/ 76994 w 1524000"/>
                  <a:gd name="connsiteY55" fmla="*/ 432594 h 1524000"/>
                  <a:gd name="connsiteX56" fmla="*/ 76994 w 1524000"/>
                  <a:gd name="connsiteY56" fmla="*/ 508794 h 1524000"/>
                  <a:gd name="connsiteX57" fmla="*/ 102394 w 1524000"/>
                  <a:gd name="connsiteY57" fmla="*/ 534194 h 1524000"/>
                  <a:gd name="connsiteX58" fmla="*/ 330994 w 1524000"/>
                  <a:gd name="connsiteY58" fmla="*/ 534194 h 1524000"/>
                  <a:gd name="connsiteX59" fmla="*/ 330994 w 1524000"/>
                  <a:gd name="connsiteY59" fmla="*/ 584994 h 1524000"/>
                  <a:gd name="connsiteX60" fmla="*/ 356394 w 1524000"/>
                  <a:gd name="connsiteY60" fmla="*/ 610394 h 1524000"/>
                  <a:gd name="connsiteX61" fmla="*/ 432594 w 1524000"/>
                  <a:gd name="connsiteY61" fmla="*/ 610394 h 1524000"/>
                  <a:gd name="connsiteX62" fmla="*/ 432594 w 1524000"/>
                  <a:gd name="connsiteY62" fmla="*/ 940594 h 1524000"/>
                  <a:gd name="connsiteX63" fmla="*/ 457994 w 1524000"/>
                  <a:gd name="connsiteY63" fmla="*/ 965994 h 1524000"/>
                  <a:gd name="connsiteX64" fmla="*/ 661194 w 1524000"/>
                  <a:gd name="connsiteY64" fmla="*/ 965994 h 1524000"/>
                  <a:gd name="connsiteX65" fmla="*/ 661194 w 1524000"/>
                  <a:gd name="connsiteY65" fmla="*/ 1067594 h 1524000"/>
                  <a:gd name="connsiteX66" fmla="*/ 381794 w 1524000"/>
                  <a:gd name="connsiteY66" fmla="*/ 1067594 h 1524000"/>
                  <a:gd name="connsiteX67" fmla="*/ 381794 w 1524000"/>
                  <a:gd name="connsiteY67" fmla="*/ 940594 h 1524000"/>
                  <a:gd name="connsiteX68" fmla="*/ 356394 w 1524000"/>
                  <a:gd name="connsiteY68" fmla="*/ 915194 h 1524000"/>
                  <a:gd name="connsiteX69" fmla="*/ 153194 w 1524000"/>
                  <a:gd name="connsiteY69" fmla="*/ 915194 h 1524000"/>
                  <a:gd name="connsiteX70" fmla="*/ 127794 w 1524000"/>
                  <a:gd name="connsiteY70" fmla="*/ 940594 h 1524000"/>
                  <a:gd name="connsiteX71" fmla="*/ 127794 w 1524000"/>
                  <a:gd name="connsiteY71" fmla="*/ 1499394 h 1524000"/>
                  <a:gd name="connsiteX72" fmla="*/ 153194 w 1524000"/>
                  <a:gd name="connsiteY72" fmla="*/ 1524794 h 1524000"/>
                  <a:gd name="connsiteX73" fmla="*/ 356394 w 1524000"/>
                  <a:gd name="connsiteY73" fmla="*/ 1524794 h 1524000"/>
                  <a:gd name="connsiteX74" fmla="*/ 381794 w 1524000"/>
                  <a:gd name="connsiteY74" fmla="*/ 1499394 h 1524000"/>
                  <a:gd name="connsiteX75" fmla="*/ 381794 w 1524000"/>
                  <a:gd name="connsiteY75" fmla="*/ 1372394 h 1524000"/>
                  <a:gd name="connsiteX76" fmla="*/ 1143794 w 1524000"/>
                  <a:gd name="connsiteY76" fmla="*/ 1372394 h 1524000"/>
                  <a:gd name="connsiteX77" fmla="*/ 1143794 w 1524000"/>
                  <a:gd name="connsiteY77" fmla="*/ 1499394 h 1524000"/>
                  <a:gd name="connsiteX78" fmla="*/ 1169194 w 1524000"/>
                  <a:gd name="connsiteY78" fmla="*/ 1524794 h 1524000"/>
                  <a:gd name="connsiteX79" fmla="*/ 1372394 w 1524000"/>
                  <a:gd name="connsiteY79" fmla="*/ 1524794 h 1524000"/>
                  <a:gd name="connsiteX80" fmla="*/ 1397794 w 1524000"/>
                  <a:gd name="connsiteY80" fmla="*/ 1499394 h 1524000"/>
                  <a:gd name="connsiteX81" fmla="*/ 1397794 w 1524000"/>
                  <a:gd name="connsiteY81" fmla="*/ 940594 h 1524000"/>
                  <a:gd name="connsiteX82" fmla="*/ 1372394 w 1524000"/>
                  <a:gd name="connsiteY82" fmla="*/ 915194 h 1524000"/>
                  <a:gd name="connsiteX83" fmla="*/ 1169194 w 1524000"/>
                  <a:gd name="connsiteY83" fmla="*/ 915194 h 1524000"/>
                  <a:gd name="connsiteX84" fmla="*/ 1143794 w 1524000"/>
                  <a:gd name="connsiteY84" fmla="*/ 940594 h 1524000"/>
                  <a:gd name="connsiteX85" fmla="*/ 1143794 w 1524000"/>
                  <a:gd name="connsiteY85" fmla="*/ 1067594 h 1524000"/>
                  <a:gd name="connsiteX86" fmla="*/ 838994 w 1524000"/>
                  <a:gd name="connsiteY86" fmla="*/ 1067594 h 1524000"/>
                  <a:gd name="connsiteX87" fmla="*/ 838994 w 1524000"/>
                  <a:gd name="connsiteY87" fmla="*/ 965994 h 1524000"/>
                  <a:gd name="connsiteX88" fmla="*/ 1067594 w 1524000"/>
                  <a:gd name="connsiteY88" fmla="*/ 965994 h 1524000"/>
                  <a:gd name="connsiteX89" fmla="*/ 1092994 w 1524000"/>
                  <a:gd name="connsiteY89" fmla="*/ 940594 h 1524000"/>
                  <a:gd name="connsiteX90" fmla="*/ 1092994 w 1524000"/>
                  <a:gd name="connsiteY90" fmla="*/ 610394 h 1524000"/>
                  <a:gd name="connsiteX91" fmla="*/ 1169194 w 1524000"/>
                  <a:gd name="connsiteY91" fmla="*/ 610394 h 1524000"/>
                  <a:gd name="connsiteX92" fmla="*/ 1194594 w 1524000"/>
                  <a:gd name="connsiteY92" fmla="*/ 584994 h 1524000"/>
                  <a:gd name="connsiteX93" fmla="*/ 1194594 w 1524000"/>
                  <a:gd name="connsiteY93" fmla="*/ 534194 h 1524000"/>
                  <a:gd name="connsiteX94" fmla="*/ 1423194 w 1524000"/>
                  <a:gd name="connsiteY94" fmla="*/ 534194 h 1524000"/>
                  <a:gd name="connsiteX95" fmla="*/ 1448594 w 1524000"/>
                  <a:gd name="connsiteY95" fmla="*/ 508794 h 1524000"/>
                  <a:gd name="connsiteX96" fmla="*/ 1448594 w 1524000"/>
                  <a:gd name="connsiteY96" fmla="*/ 432594 h 1524000"/>
                  <a:gd name="connsiteX97" fmla="*/ 1499394 w 1524000"/>
                  <a:gd name="connsiteY97" fmla="*/ 432594 h 1524000"/>
                  <a:gd name="connsiteX98" fmla="*/ 1524794 w 1524000"/>
                  <a:gd name="connsiteY98" fmla="*/ 407194 h 1524000"/>
                  <a:gd name="connsiteX99" fmla="*/ 1524794 w 1524000"/>
                  <a:gd name="connsiteY99" fmla="*/ 203994 h 1524000"/>
                  <a:gd name="connsiteX100" fmla="*/ 1499394 w 1524000"/>
                  <a:gd name="connsiteY100" fmla="*/ 178594 h 1524000"/>
                  <a:gd name="connsiteX101" fmla="*/ 51594 w 1524000"/>
                  <a:gd name="connsiteY101" fmla="*/ 229394 h 1524000"/>
                  <a:gd name="connsiteX102" fmla="*/ 153194 w 1524000"/>
                  <a:gd name="connsiteY102" fmla="*/ 229394 h 1524000"/>
                  <a:gd name="connsiteX103" fmla="*/ 153194 w 1524000"/>
                  <a:gd name="connsiteY103" fmla="*/ 381794 h 1524000"/>
                  <a:gd name="connsiteX104" fmla="*/ 51594 w 1524000"/>
                  <a:gd name="connsiteY104" fmla="*/ 381794 h 1524000"/>
                  <a:gd name="connsiteX105" fmla="*/ 51594 w 1524000"/>
                  <a:gd name="connsiteY105" fmla="*/ 229394 h 1524000"/>
                  <a:gd name="connsiteX106" fmla="*/ 737394 w 1524000"/>
                  <a:gd name="connsiteY106" fmla="*/ 51594 h 1524000"/>
                  <a:gd name="connsiteX107" fmla="*/ 788194 w 1524000"/>
                  <a:gd name="connsiteY107" fmla="*/ 51594 h 1524000"/>
                  <a:gd name="connsiteX108" fmla="*/ 964190 w 1524000"/>
                  <a:gd name="connsiteY108" fmla="*/ 203994 h 1524000"/>
                  <a:gd name="connsiteX109" fmla="*/ 561397 w 1524000"/>
                  <a:gd name="connsiteY109" fmla="*/ 203994 h 1524000"/>
                  <a:gd name="connsiteX110" fmla="*/ 737394 w 1524000"/>
                  <a:gd name="connsiteY110" fmla="*/ 51594 h 1524000"/>
                  <a:gd name="connsiteX111" fmla="*/ 711994 w 1524000"/>
                  <a:gd name="connsiteY111" fmla="*/ 254794 h 1524000"/>
                  <a:gd name="connsiteX112" fmla="*/ 813594 w 1524000"/>
                  <a:gd name="connsiteY112" fmla="*/ 254794 h 1524000"/>
                  <a:gd name="connsiteX113" fmla="*/ 813594 w 1524000"/>
                  <a:gd name="connsiteY113" fmla="*/ 356394 h 1524000"/>
                  <a:gd name="connsiteX114" fmla="*/ 711994 w 1524000"/>
                  <a:gd name="connsiteY114" fmla="*/ 356394 h 1524000"/>
                  <a:gd name="connsiteX115" fmla="*/ 711994 w 1524000"/>
                  <a:gd name="connsiteY115" fmla="*/ 254794 h 1524000"/>
                  <a:gd name="connsiteX116" fmla="*/ 381794 w 1524000"/>
                  <a:gd name="connsiteY116" fmla="*/ 559594 h 1524000"/>
                  <a:gd name="connsiteX117" fmla="*/ 381794 w 1524000"/>
                  <a:gd name="connsiteY117" fmla="*/ 457994 h 1524000"/>
                  <a:gd name="connsiteX118" fmla="*/ 432594 w 1524000"/>
                  <a:gd name="connsiteY118" fmla="*/ 457994 h 1524000"/>
                  <a:gd name="connsiteX119" fmla="*/ 432594 w 1524000"/>
                  <a:gd name="connsiteY119" fmla="*/ 559594 h 1524000"/>
                  <a:gd name="connsiteX120" fmla="*/ 381794 w 1524000"/>
                  <a:gd name="connsiteY120" fmla="*/ 559594 h 1524000"/>
                  <a:gd name="connsiteX121" fmla="*/ 178594 w 1524000"/>
                  <a:gd name="connsiteY121" fmla="*/ 965994 h 1524000"/>
                  <a:gd name="connsiteX122" fmla="*/ 240189 w 1524000"/>
                  <a:gd name="connsiteY122" fmla="*/ 965994 h 1524000"/>
                  <a:gd name="connsiteX123" fmla="*/ 237649 w 1524000"/>
                  <a:gd name="connsiteY123" fmla="*/ 968407 h 1524000"/>
                  <a:gd name="connsiteX124" fmla="*/ 218885 w 1524000"/>
                  <a:gd name="connsiteY124" fmla="*/ 1080173 h 1524000"/>
                  <a:gd name="connsiteX125" fmla="*/ 237649 w 1524000"/>
                  <a:gd name="connsiteY125" fmla="*/ 1098937 h 1524000"/>
                  <a:gd name="connsiteX126" fmla="*/ 254794 w 1524000"/>
                  <a:gd name="connsiteY126" fmla="*/ 1126750 h 1524000"/>
                  <a:gd name="connsiteX127" fmla="*/ 237649 w 1524000"/>
                  <a:gd name="connsiteY127" fmla="*/ 1154538 h 1524000"/>
                  <a:gd name="connsiteX128" fmla="*/ 218897 w 1524000"/>
                  <a:gd name="connsiteY128" fmla="*/ 1266342 h 1524000"/>
                  <a:gd name="connsiteX129" fmla="*/ 237649 w 1524000"/>
                  <a:gd name="connsiteY129" fmla="*/ 1285094 h 1524000"/>
                  <a:gd name="connsiteX130" fmla="*/ 254819 w 1524000"/>
                  <a:gd name="connsiteY130" fmla="*/ 1312907 h 1524000"/>
                  <a:gd name="connsiteX131" fmla="*/ 237649 w 1524000"/>
                  <a:gd name="connsiteY131" fmla="*/ 1340847 h 1524000"/>
                  <a:gd name="connsiteX132" fmla="*/ 218964 w 1524000"/>
                  <a:gd name="connsiteY132" fmla="*/ 1452845 h 1524000"/>
                  <a:gd name="connsiteX133" fmla="*/ 237649 w 1524000"/>
                  <a:gd name="connsiteY133" fmla="*/ 1471530 h 1524000"/>
                  <a:gd name="connsiteX134" fmla="*/ 240189 w 1524000"/>
                  <a:gd name="connsiteY134" fmla="*/ 1474070 h 1524000"/>
                  <a:gd name="connsiteX135" fmla="*/ 178594 w 1524000"/>
                  <a:gd name="connsiteY135" fmla="*/ 1474070 h 1524000"/>
                  <a:gd name="connsiteX136" fmla="*/ 178594 w 1524000"/>
                  <a:gd name="connsiteY136" fmla="*/ 965994 h 1524000"/>
                  <a:gd name="connsiteX137" fmla="*/ 330994 w 1524000"/>
                  <a:gd name="connsiteY137" fmla="*/ 1473994 h 1524000"/>
                  <a:gd name="connsiteX138" fmla="*/ 301377 w 1524000"/>
                  <a:gd name="connsiteY138" fmla="*/ 1473994 h 1524000"/>
                  <a:gd name="connsiteX139" fmla="*/ 271964 w 1524000"/>
                  <a:gd name="connsiteY139" fmla="*/ 1434065 h 1524000"/>
                  <a:gd name="connsiteX140" fmla="*/ 254794 w 1524000"/>
                  <a:gd name="connsiteY140" fmla="*/ 1406125 h 1524000"/>
                  <a:gd name="connsiteX141" fmla="*/ 271964 w 1524000"/>
                  <a:gd name="connsiteY141" fmla="*/ 1378185 h 1524000"/>
                  <a:gd name="connsiteX142" fmla="*/ 290687 w 1524000"/>
                  <a:gd name="connsiteY142" fmla="*/ 1266301 h 1524000"/>
                  <a:gd name="connsiteX143" fmla="*/ 271964 w 1524000"/>
                  <a:gd name="connsiteY143" fmla="*/ 1247578 h 1524000"/>
                  <a:gd name="connsiteX144" fmla="*/ 254794 w 1524000"/>
                  <a:gd name="connsiteY144" fmla="*/ 1219816 h 1524000"/>
                  <a:gd name="connsiteX145" fmla="*/ 271939 w 1524000"/>
                  <a:gd name="connsiteY145" fmla="*/ 1192003 h 1524000"/>
                  <a:gd name="connsiteX146" fmla="*/ 290747 w 1524000"/>
                  <a:gd name="connsiteY146" fmla="*/ 1080281 h 1524000"/>
                  <a:gd name="connsiteX147" fmla="*/ 271939 w 1524000"/>
                  <a:gd name="connsiteY147" fmla="*/ 1061472 h 1524000"/>
                  <a:gd name="connsiteX148" fmla="*/ 254794 w 1524000"/>
                  <a:gd name="connsiteY148" fmla="*/ 1033685 h 1524000"/>
                  <a:gd name="connsiteX149" fmla="*/ 271939 w 1524000"/>
                  <a:gd name="connsiteY149" fmla="*/ 1005872 h 1524000"/>
                  <a:gd name="connsiteX150" fmla="*/ 301377 w 1524000"/>
                  <a:gd name="connsiteY150" fmla="*/ 965994 h 1524000"/>
                  <a:gd name="connsiteX151" fmla="*/ 330994 w 1524000"/>
                  <a:gd name="connsiteY151" fmla="*/ 965994 h 1524000"/>
                  <a:gd name="connsiteX152" fmla="*/ 330994 w 1524000"/>
                  <a:gd name="connsiteY152" fmla="*/ 1473994 h 1524000"/>
                  <a:gd name="connsiteX153" fmla="*/ 1346994 w 1524000"/>
                  <a:gd name="connsiteY153" fmla="*/ 1473994 h 1524000"/>
                  <a:gd name="connsiteX154" fmla="*/ 1285399 w 1524000"/>
                  <a:gd name="connsiteY154" fmla="*/ 1473994 h 1524000"/>
                  <a:gd name="connsiteX155" fmla="*/ 1287939 w 1524000"/>
                  <a:gd name="connsiteY155" fmla="*/ 1471581 h 1524000"/>
                  <a:gd name="connsiteX156" fmla="*/ 1306703 w 1524000"/>
                  <a:gd name="connsiteY156" fmla="*/ 1359814 h 1524000"/>
                  <a:gd name="connsiteX157" fmla="*/ 1287939 w 1524000"/>
                  <a:gd name="connsiteY157" fmla="*/ 1341050 h 1524000"/>
                  <a:gd name="connsiteX158" fmla="*/ 1270794 w 1524000"/>
                  <a:gd name="connsiteY158" fmla="*/ 1313237 h 1524000"/>
                  <a:gd name="connsiteX159" fmla="*/ 1287939 w 1524000"/>
                  <a:gd name="connsiteY159" fmla="*/ 1285450 h 1524000"/>
                  <a:gd name="connsiteX160" fmla="*/ 1306703 w 1524000"/>
                  <a:gd name="connsiteY160" fmla="*/ 1173683 h 1524000"/>
                  <a:gd name="connsiteX161" fmla="*/ 1287939 w 1524000"/>
                  <a:gd name="connsiteY161" fmla="*/ 1154919 h 1524000"/>
                  <a:gd name="connsiteX162" fmla="*/ 1270794 w 1524000"/>
                  <a:gd name="connsiteY162" fmla="*/ 1127081 h 1524000"/>
                  <a:gd name="connsiteX163" fmla="*/ 1287964 w 1524000"/>
                  <a:gd name="connsiteY163" fmla="*/ 1099141 h 1524000"/>
                  <a:gd name="connsiteX164" fmla="*/ 1306649 w 1524000"/>
                  <a:gd name="connsiteY164" fmla="*/ 987142 h 1524000"/>
                  <a:gd name="connsiteX165" fmla="*/ 1287964 w 1524000"/>
                  <a:gd name="connsiteY165" fmla="*/ 968458 h 1524000"/>
                  <a:gd name="connsiteX166" fmla="*/ 1285424 w 1524000"/>
                  <a:gd name="connsiteY166" fmla="*/ 965918 h 1524000"/>
                  <a:gd name="connsiteX167" fmla="*/ 1346994 w 1524000"/>
                  <a:gd name="connsiteY167" fmla="*/ 965918 h 1524000"/>
                  <a:gd name="connsiteX168" fmla="*/ 1346994 w 1524000"/>
                  <a:gd name="connsiteY168" fmla="*/ 1473994 h 1524000"/>
                  <a:gd name="connsiteX169" fmla="*/ 1194594 w 1524000"/>
                  <a:gd name="connsiteY169" fmla="*/ 965994 h 1524000"/>
                  <a:gd name="connsiteX170" fmla="*/ 1224210 w 1524000"/>
                  <a:gd name="connsiteY170" fmla="*/ 965994 h 1524000"/>
                  <a:gd name="connsiteX171" fmla="*/ 1253623 w 1524000"/>
                  <a:gd name="connsiteY171" fmla="*/ 1005923 h 1524000"/>
                  <a:gd name="connsiteX172" fmla="*/ 1270794 w 1524000"/>
                  <a:gd name="connsiteY172" fmla="*/ 1033863 h 1524000"/>
                  <a:gd name="connsiteX173" fmla="*/ 1253623 w 1524000"/>
                  <a:gd name="connsiteY173" fmla="*/ 1061803 h 1524000"/>
                  <a:gd name="connsiteX174" fmla="*/ 1234900 w 1524000"/>
                  <a:gd name="connsiteY174" fmla="*/ 1173686 h 1524000"/>
                  <a:gd name="connsiteX175" fmla="*/ 1253623 w 1524000"/>
                  <a:gd name="connsiteY175" fmla="*/ 1192409 h 1524000"/>
                  <a:gd name="connsiteX176" fmla="*/ 1270794 w 1524000"/>
                  <a:gd name="connsiteY176" fmla="*/ 1220222 h 1524000"/>
                  <a:gd name="connsiteX177" fmla="*/ 1253649 w 1524000"/>
                  <a:gd name="connsiteY177" fmla="*/ 1248035 h 1524000"/>
                  <a:gd name="connsiteX178" fmla="*/ 1234840 w 1524000"/>
                  <a:gd name="connsiteY178" fmla="*/ 1359757 h 1524000"/>
                  <a:gd name="connsiteX179" fmla="*/ 1253649 w 1524000"/>
                  <a:gd name="connsiteY179" fmla="*/ 1378566 h 1524000"/>
                  <a:gd name="connsiteX180" fmla="*/ 1270794 w 1524000"/>
                  <a:gd name="connsiteY180" fmla="*/ 1406354 h 1524000"/>
                  <a:gd name="connsiteX181" fmla="*/ 1253649 w 1524000"/>
                  <a:gd name="connsiteY181" fmla="*/ 1434167 h 1524000"/>
                  <a:gd name="connsiteX182" fmla="*/ 1224210 w 1524000"/>
                  <a:gd name="connsiteY182" fmla="*/ 1473994 h 1524000"/>
                  <a:gd name="connsiteX183" fmla="*/ 1194594 w 1524000"/>
                  <a:gd name="connsiteY183" fmla="*/ 1473994 h 1524000"/>
                  <a:gd name="connsiteX184" fmla="*/ 1194594 w 1524000"/>
                  <a:gd name="connsiteY184" fmla="*/ 965994 h 1524000"/>
                  <a:gd name="connsiteX185" fmla="*/ 1143794 w 1524000"/>
                  <a:gd name="connsiteY185" fmla="*/ 1321594 h 1524000"/>
                  <a:gd name="connsiteX186" fmla="*/ 991394 w 1524000"/>
                  <a:gd name="connsiteY186" fmla="*/ 1321594 h 1524000"/>
                  <a:gd name="connsiteX187" fmla="*/ 991394 w 1524000"/>
                  <a:gd name="connsiteY187" fmla="*/ 1194594 h 1524000"/>
                  <a:gd name="connsiteX188" fmla="*/ 965994 w 1524000"/>
                  <a:gd name="connsiteY188" fmla="*/ 1169194 h 1524000"/>
                  <a:gd name="connsiteX189" fmla="*/ 940594 w 1524000"/>
                  <a:gd name="connsiteY189" fmla="*/ 1194594 h 1524000"/>
                  <a:gd name="connsiteX190" fmla="*/ 940594 w 1524000"/>
                  <a:gd name="connsiteY190" fmla="*/ 1321594 h 1524000"/>
                  <a:gd name="connsiteX191" fmla="*/ 889794 w 1524000"/>
                  <a:gd name="connsiteY191" fmla="*/ 1321594 h 1524000"/>
                  <a:gd name="connsiteX192" fmla="*/ 889794 w 1524000"/>
                  <a:gd name="connsiteY192" fmla="*/ 1194594 h 1524000"/>
                  <a:gd name="connsiteX193" fmla="*/ 864394 w 1524000"/>
                  <a:gd name="connsiteY193" fmla="*/ 1169194 h 1524000"/>
                  <a:gd name="connsiteX194" fmla="*/ 838994 w 1524000"/>
                  <a:gd name="connsiteY194" fmla="*/ 1194594 h 1524000"/>
                  <a:gd name="connsiteX195" fmla="*/ 838994 w 1524000"/>
                  <a:gd name="connsiteY195" fmla="*/ 1321594 h 1524000"/>
                  <a:gd name="connsiteX196" fmla="*/ 788194 w 1524000"/>
                  <a:gd name="connsiteY196" fmla="*/ 1321594 h 1524000"/>
                  <a:gd name="connsiteX197" fmla="*/ 788194 w 1524000"/>
                  <a:gd name="connsiteY197" fmla="*/ 1194594 h 1524000"/>
                  <a:gd name="connsiteX198" fmla="*/ 762794 w 1524000"/>
                  <a:gd name="connsiteY198" fmla="*/ 1169194 h 1524000"/>
                  <a:gd name="connsiteX199" fmla="*/ 737394 w 1524000"/>
                  <a:gd name="connsiteY199" fmla="*/ 1194594 h 1524000"/>
                  <a:gd name="connsiteX200" fmla="*/ 737394 w 1524000"/>
                  <a:gd name="connsiteY200" fmla="*/ 1321594 h 1524000"/>
                  <a:gd name="connsiteX201" fmla="*/ 686594 w 1524000"/>
                  <a:gd name="connsiteY201" fmla="*/ 1321594 h 1524000"/>
                  <a:gd name="connsiteX202" fmla="*/ 686594 w 1524000"/>
                  <a:gd name="connsiteY202" fmla="*/ 1194594 h 1524000"/>
                  <a:gd name="connsiteX203" fmla="*/ 661194 w 1524000"/>
                  <a:gd name="connsiteY203" fmla="*/ 1169194 h 1524000"/>
                  <a:gd name="connsiteX204" fmla="*/ 635794 w 1524000"/>
                  <a:gd name="connsiteY204" fmla="*/ 1194594 h 1524000"/>
                  <a:gd name="connsiteX205" fmla="*/ 635794 w 1524000"/>
                  <a:gd name="connsiteY205" fmla="*/ 1321594 h 1524000"/>
                  <a:gd name="connsiteX206" fmla="*/ 584994 w 1524000"/>
                  <a:gd name="connsiteY206" fmla="*/ 1321594 h 1524000"/>
                  <a:gd name="connsiteX207" fmla="*/ 584994 w 1524000"/>
                  <a:gd name="connsiteY207" fmla="*/ 1194594 h 1524000"/>
                  <a:gd name="connsiteX208" fmla="*/ 559594 w 1524000"/>
                  <a:gd name="connsiteY208" fmla="*/ 1169194 h 1524000"/>
                  <a:gd name="connsiteX209" fmla="*/ 534194 w 1524000"/>
                  <a:gd name="connsiteY209" fmla="*/ 1194594 h 1524000"/>
                  <a:gd name="connsiteX210" fmla="*/ 534194 w 1524000"/>
                  <a:gd name="connsiteY210" fmla="*/ 1321594 h 1524000"/>
                  <a:gd name="connsiteX211" fmla="*/ 381794 w 1524000"/>
                  <a:gd name="connsiteY211" fmla="*/ 1321594 h 1524000"/>
                  <a:gd name="connsiteX212" fmla="*/ 381794 w 1524000"/>
                  <a:gd name="connsiteY212" fmla="*/ 1118394 h 1524000"/>
                  <a:gd name="connsiteX213" fmla="*/ 1143794 w 1524000"/>
                  <a:gd name="connsiteY213" fmla="*/ 1118394 h 1524000"/>
                  <a:gd name="connsiteX214" fmla="*/ 1143794 w 1524000"/>
                  <a:gd name="connsiteY214" fmla="*/ 1321594 h 1524000"/>
                  <a:gd name="connsiteX215" fmla="*/ 788194 w 1524000"/>
                  <a:gd name="connsiteY215" fmla="*/ 1067594 h 1524000"/>
                  <a:gd name="connsiteX216" fmla="*/ 711994 w 1524000"/>
                  <a:gd name="connsiteY216" fmla="*/ 1067594 h 1524000"/>
                  <a:gd name="connsiteX217" fmla="*/ 711994 w 1524000"/>
                  <a:gd name="connsiteY217" fmla="*/ 965994 h 1524000"/>
                  <a:gd name="connsiteX218" fmla="*/ 788194 w 1524000"/>
                  <a:gd name="connsiteY218" fmla="*/ 965994 h 1524000"/>
                  <a:gd name="connsiteX219" fmla="*/ 788194 w 1524000"/>
                  <a:gd name="connsiteY219" fmla="*/ 1067594 h 1524000"/>
                  <a:gd name="connsiteX220" fmla="*/ 584994 w 1524000"/>
                  <a:gd name="connsiteY220" fmla="*/ 915194 h 1524000"/>
                  <a:gd name="connsiteX221" fmla="*/ 584994 w 1524000"/>
                  <a:gd name="connsiteY221" fmla="*/ 762794 h 1524000"/>
                  <a:gd name="connsiteX222" fmla="*/ 940594 w 1524000"/>
                  <a:gd name="connsiteY222" fmla="*/ 762794 h 1524000"/>
                  <a:gd name="connsiteX223" fmla="*/ 940594 w 1524000"/>
                  <a:gd name="connsiteY223" fmla="*/ 915194 h 1524000"/>
                  <a:gd name="connsiteX224" fmla="*/ 584994 w 1524000"/>
                  <a:gd name="connsiteY224" fmla="*/ 915194 h 1524000"/>
                  <a:gd name="connsiteX225" fmla="*/ 1042194 w 1524000"/>
                  <a:gd name="connsiteY225" fmla="*/ 915194 h 1524000"/>
                  <a:gd name="connsiteX226" fmla="*/ 991394 w 1524000"/>
                  <a:gd name="connsiteY226" fmla="*/ 915194 h 1524000"/>
                  <a:gd name="connsiteX227" fmla="*/ 991394 w 1524000"/>
                  <a:gd name="connsiteY227" fmla="*/ 737394 h 1524000"/>
                  <a:gd name="connsiteX228" fmla="*/ 965994 w 1524000"/>
                  <a:gd name="connsiteY228" fmla="*/ 711994 h 1524000"/>
                  <a:gd name="connsiteX229" fmla="*/ 559594 w 1524000"/>
                  <a:gd name="connsiteY229" fmla="*/ 711994 h 1524000"/>
                  <a:gd name="connsiteX230" fmla="*/ 534194 w 1524000"/>
                  <a:gd name="connsiteY230" fmla="*/ 737394 h 1524000"/>
                  <a:gd name="connsiteX231" fmla="*/ 534194 w 1524000"/>
                  <a:gd name="connsiteY231" fmla="*/ 915194 h 1524000"/>
                  <a:gd name="connsiteX232" fmla="*/ 483394 w 1524000"/>
                  <a:gd name="connsiteY232" fmla="*/ 915194 h 1524000"/>
                  <a:gd name="connsiteX233" fmla="*/ 483394 w 1524000"/>
                  <a:gd name="connsiteY233" fmla="*/ 407194 h 1524000"/>
                  <a:gd name="connsiteX234" fmla="*/ 1042194 w 1524000"/>
                  <a:gd name="connsiteY234" fmla="*/ 407194 h 1524000"/>
                  <a:gd name="connsiteX235" fmla="*/ 1042194 w 1524000"/>
                  <a:gd name="connsiteY235" fmla="*/ 915194 h 1524000"/>
                  <a:gd name="connsiteX236" fmla="*/ 1143794 w 1524000"/>
                  <a:gd name="connsiteY236" fmla="*/ 559594 h 1524000"/>
                  <a:gd name="connsiteX237" fmla="*/ 1092994 w 1524000"/>
                  <a:gd name="connsiteY237" fmla="*/ 559594 h 1524000"/>
                  <a:gd name="connsiteX238" fmla="*/ 1092994 w 1524000"/>
                  <a:gd name="connsiteY238" fmla="*/ 457994 h 1524000"/>
                  <a:gd name="connsiteX239" fmla="*/ 1143794 w 1524000"/>
                  <a:gd name="connsiteY239" fmla="*/ 457994 h 1524000"/>
                  <a:gd name="connsiteX240" fmla="*/ 1143794 w 1524000"/>
                  <a:gd name="connsiteY240" fmla="*/ 559594 h 1524000"/>
                  <a:gd name="connsiteX241" fmla="*/ 1473994 w 1524000"/>
                  <a:gd name="connsiteY241" fmla="*/ 381794 h 1524000"/>
                  <a:gd name="connsiteX242" fmla="*/ 1372394 w 1524000"/>
                  <a:gd name="connsiteY242" fmla="*/ 381794 h 1524000"/>
                  <a:gd name="connsiteX243" fmla="*/ 1372394 w 1524000"/>
                  <a:gd name="connsiteY243" fmla="*/ 229394 h 1524000"/>
                  <a:gd name="connsiteX244" fmla="*/ 1473994 w 1524000"/>
                  <a:gd name="connsiteY244" fmla="*/ 229394 h 1524000"/>
                  <a:gd name="connsiteX245" fmla="*/ 1473994 w 1524000"/>
                  <a:gd name="connsiteY245" fmla="*/ 381794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</a:cxnLst>
                <a:rect l="l" t="t" r="r" b="b"/>
                <a:pathLst>
                  <a:path w="1524000" h="1524000">
                    <a:moveTo>
                      <a:pt x="1499394" y="178594"/>
                    </a:moveTo>
                    <a:lnTo>
                      <a:pt x="1499394" y="127794"/>
                    </a:lnTo>
                    <a:cubicBezTo>
                      <a:pt x="1499394" y="113767"/>
                      <a:pt x="1488021" y="102394"/>
                      <a:pt x="1473994" y="102394"/>
                    </a:cubicBezTo>
                    <a:cubicBezTo>
                      <a:pt x="1459967" y="102394"/>
                      <a:pt x="1448594" y="113767"/>
                      <a:pt x="1448594" y="127794"/>
                    </a:cubicBezTo>
                    <a:lnTo>
                      <a:pt x="1448594" y="178594"/>
                    </a:lnTo>
                    <a:lnTo>
                      <a:pt x="1397794" y="178594"/>
                    </a:lnTo>
                    <a:lnTo>
                      <a:pt x="1397794" y="127794"/>
                    </a:lnTo>
                    <a:cubicBezTo>
                      <a:pt x="1397794" y="113767"/>
                      <a:pt x="1386421" y="102394"/>
                      <a:pt x="1372394" y="102394"/>
                    </a:cubicBezTo>
                    <a:cubicBezTo>
                      <a:pt x="1358367" y="102394"/>
                      <a:pt x="1346994" y="113767"/>
                      <a:pt x="1346994" y="127794"/>
                    </a:cubicBezTo>
                    <a:lnTo>
                      <a:pt x="1346994" y="178594"/>
                    </a:lnTo>
                    <a:cubicBezTo>
                      <a:pt x="1332967" y="178594"/>
                      <a:pt x="1321594" y="189967"/>
                      <a:pt x="1321594" y="203994"/>
                    </a:cubicBezTo>
                    <a:lnTo>
                      <a:pt x="1321594" y="407194"/>
                    </a:lnTo>
                    <a:cubicBezTo>
                      <a:pt x="1321594" y="421221"/>
                      <a:pt x="1332967" y="432594"/>
                      <a:pt x="1346994" y="432594"/>
                    </a:cubicBezTo>
                    <a:lnTo>
                      <a:pt x="1397794" y="432594"/>
                    </a:lnTo>
                    <a:lnTo>
                      <a:pt x="1397794" y="483394"/>
                    </a:lnTo>
                    <a:lnTo>
                      <a:pt x="1194594" y="483394"/>
                    </a:lnTo>
                    <a:lnTo>
                      <a:pt x="1194594" y="432594"/>
                    </a:lnTo>
                    <a:cubicBezTo>
                      <a:pt x="1194594" y="418567"/>
                      <a:pt x="1183221" y="407194"/>
                      <a:pt x="1169194" y="407194"/>
                    </a:cubicBezTo>
                    <a:lnTo>
                      <a:pt x="1092994" y="407194"/>
                    </a:lnTo>
                    <a:lnTo>
                      <a:pt x="1092994" y="381794"/>
                    </a:lnTo>
                    <a:cubicBezTo>
                      <a:pt x="1092994" y="367767"/>
                      <a:pt x="1081621" y="356394"/>
                      <a:pt x="1067594" y="356394"/>
                    </a:cubicBezTo>
                    <a:lnTo>
                      <a:pt x="864394" y="356394"/>
                    </a:lnTo>
                    <a:lnTo>
                      <a:pt x="864394" y="254794"/>
                    </a:lnTo>
                    <a:lnTo>
                      <a:pt x="991394" y="254794"/>
                    </a:lnTo>
                    <a:cubicBezTo>
                      <a:pt x="1005421" y="254794"/>
                      <a:pt x="1016794" y="243421"/>
                      <a:pt x="1016794" y="229394"/>
                    </a:cubicBezTo>
                    <a:cubicBezTo>
                      <a:pt x="1016641" y="103207"/>
                      <a:pt x="914381" y="946"/>
                      <a:pt x="788194" y="794"/>
                    </a:cubicBezTo>
                    <a:lnTo>
                      <a:pt x="737394" y="794"/>
                    </a:lnTo>
                    <a:cubicBezTo>
                      <a:pt x="611207" y="946"/>
                      <a:pt x="508946" y="103207"/>
                      <a:pt x="508794" y="229394"/>
                    </a:cubicBezTo>
                    <a:cubicBezTo>
                      <a:pt x="508794" y="243421"/>
                      <a:pt x="520167" y="254794"/>
                      <a:pt x="534194" y="254794"/>
                    </a:cubicBezTo>
                    <a:lnTo>
                      <a:pt x="661194" y="254794"/>
                    </a:lnTo>
                    <a:lnTo>
                      <a:pt x="661194" y="356394"/>
                    </a:lnTo>
                    <a:lnTo>
                      <a:pt x="457994" y="356394"/>
                    </a:lnTo>
                    <a:cubicBezTo>
                      <a:pt x="443967" y="356394"/>
                      <a:pt x="432594" y="367767"/>
                      <a:pt x="432594" y="381794"/>
                    </a:cubicBezTo>
                    <a:lnTo>
                      <a:pt x="432594" y="407194"/>
                    </a:lnTo>
                    <a:lnTo>
                      <a:pt x="356394" y="407194"/>
                    </a:lnTo>
                    <a:cubicBezTo>
                      <a:pt x="342367" y="407194"/>
                      <a:pt x="330994" y="418567"/>
                      <a:pt x="330994" y="432594"/>
                    </a:cubicBezTo>
                    <a:lnTo>
                      <a:pt x="330994" y="483394"/>
                    </a:lnTo>
                    <a:lnTo>
                      <a:pt x="127794" y="483394"/>
                    </a:lnTo>
                    <a:lnTo>
                      <a:pt x="127794" y="432594"/>
                    </a:lnTo>
                    <a:lnTo>
                      <a:pt x="178594" y="432594"/>
                    </a:lnTo>
                    <a:cubicBezTo>
                      <a:pt x="192621" y="432594"/>
                      <a:pt x="203994" y="421221"/>
                      <a:pt x="203994" y="407194"/>
                    </a:cubicBezTo>
                    <a:lnTo>
                      <a:pt x="203994" y="203994"/>
                    </a:lnTo>
                    <a:cubicBezTo>
                      <a:pt x="203994" y="189967"/>
                      <a:pt x="192621" y="178594"/>
                      <a:pt x="178594" y="178594"/>
                    </a:cubicBezTo>
                    <a:lnTo>
                      <a:pt x="178594" y="127794"/>
                    </a:lnTo>
                    <a:cubicBezTo>
                      <a:pt x="178594" y="113767"/>
                      <a:pt x="167221" y="102394"/>
                      <a:pt x="153194" y="102394"/>
                    </a:cubicBezTo>
                    <a:cubicBezTo>
                      <a:pt x="139167" y="102394"/>
                      <a:pt x="127794" y="113767"/>
                      <a:pt x="127794" y="127794"/>
                    </a:cubicBezTo>
                    <a:lnTo>
                      <a:pt x="127794" y="178594"/>
                    </a:lnTo>
                    <a:lnTo>
                      <a:pt x="76994" y="178594"/>
                    </a:lnTo>
                    <a:lnTo>
                      <a:pt x="76994" y="127794"/>
                    </a:lnTo>
                    <a:cubicBezTo>
                      <a:pt x="76994" y="113767"/>
                      <a:pt x="65621" y="102394"/>
                      <a:pt x="51594" y="102394"/>
                    </a:cubicBezTo>
                    <a:cubicBezTo>
                      <a:pt x="37567" y="102394"/>
                      <a:pt x="26194" y="113767"/>
                      <a:pt x="26194" y="127794"/>
                    </a:cubicBezTo>
                    <a:lnTo>
                      <a:pt x="26194" y="178594"/>
                    </a:lnTo>
                    <a:cubicBezTo>
                      <a:pt x="12167" y="178594"/>
                      <a:pt x="794" y="189967"/>
                      <a:pt x="794" y="203994"/>
                    </a:cubicBezTo>
                    <a:lnTo>
                      <a:pt x="794" y="407194"/>
                    </a:lnTo>
                    <a:cubicBezTo>
                      <a:pt x="794" y="421221"/>
                      <a:pt x="12167" y="432594"/>
                      <a:pt x="26194" y="432594"/>
                    </a:cubicBezTo>
                    <a:lnTo>
                      <a:pt x="76994" y="432594"/>
                    </a:lnTo>
                    <a:lnTo>
                      <a:pt x="76994" y="508794"/>
                    </a:lnTo>
                    <a:cubicBezTo>
                      <a:pt x="76994" y="522821"/>
                      <a:pt x="88367" y="534194"/>
                      <a:pt x="102394" y="534194"/>
                    </a:cubicBezTo>
                    <a:lnTo>
                      <a:pt x="330994" y="534194"/>
                    </a:lnTo>
                    <a:lnTo>
                      <a:pt x="330994" y="584994"/>
                    </a:lnTo>
                    <a:cubicBezTo>
                      <a:pt x="330994" y="599021"/>
                      <a:pt x="342367" y="610394"/>
                      <a:pt x="356394" y="610394"/>
                    </a:cubicBezTo>
                    <a:lnTo>
                      <a:pt x="432594" y="610394"/>
                    </a:lnTo>
                    <a:lnTo>
                      <a:pt x="432594" y="940594"/>
                    </a:lnTo>
                    <a:cubicBezTo>
                      <a:pt x="432594" y="954621"/>
                      <a:pt x="443967" y="965994"/>
                      <a:pt x="457994" y="965994"/>
                    </a:cubicBezTo>
                    <a:lnTo>
                      <a:pt x="661194" y="965994"/>
                    </a:lnTo>
                    <a:lnTo>
                      <a:pt x="661194" y="1067594"/>
                    </a:lnTo>
                    <a:lnTo>
                      <a:pt x="381794" y="1067594"/>
                    </a:lnTo>
                    <a:lnTo>
                      <a:pt x="381794" y="940594"/>
                    </a:lnTo>
                    <a:cubicBezTo>
                      <a:pt x="381794" y="926567"/>
                      <a:pt x="370421" y="915194"/>
                      <a:pt x="356394" y="915194"/>
                    </a:cubicBezTo>
                    <a:lnTo>
                      <a:pt x="153194" y="915194"/>
                    </a:lnTo>
                    <a:cubicBezTo>
                      <a:pt x="139167" y="915194"/>
                      <a:pt x="127794" y="926567"/>
                      <a:pt x="127794" y="940594"/>
                    </a:cubicBezTo>
                    <a:lnTo>
                      <a:pt x="127794" y="1499394"/>
                    </a:lnTo>
                    <a:cubicBezTo>
                      <a:pt x="127794" y="1513421"/>
                      <a:pt x="139167" y="1524794"/>
                      <a:pt x="153194" y="1524794"/>
                    </a:cubicBezTo>
                    <a:lnTo>
                      <a:pt x="356394" y="1524794"/>
                    </a:lnTo>
                    <a:cubicBezTo>
                      <a:pt x="370421" y="1524794"/>
                      <a:pt x="381794" y="1513421"/>
                      <a:pt x="381794" y="1499394"/>
                    </a:cubicBezTo>
                    <a:lnTo>
                      <a:pt x="381794" y="1372394"/>
                    </a:lnTo>
                    <a:lnTo>
                      <a:pt x="1143794" y="1372394"/>
                    </a:lnTo>
                    <a:lnTo>
                      <a:pt x="1143794" y="1499394"/>
                    </a:lnTo>
                    <a:cubicBezTo>
                      <a:pt x="1143794" y="1513421"/>
                      <a:pt x="1155167" y="1524794"/>
                      <a:pt x="1169194" y="1524794"/>
                    </a:cubicBezTo>
                    <a:lnTo>
                      <a:pt x="1372394" y="1524794"/>
                    </a:lnTo>
                    <a:cubicBezTo>
                      <a:pt x="1386421" y="1524794"/>
                      <a:pt x="1397794" y="1513421"/>
                      <a:pt x="1397794" y="1499394"/>
                    </a:cubicBezTo>
                    <a:lnTo>
                      <a:pt x="1397794" y="940594"/>
                    </a:lnTo>
                    <a:cubicBezTo>
                      <a:pt x="1397794" y="926567"/>
                      <a:pt x="1386421" y="915194"/>
                      <a:pt x="1372394" y="915194"/>
                    </a:cubicBezTo>
                    <a:lnTo>
                      <a:pt x="1169194" y="915194"/>
                    </a:lnTo>
                    <a:cubicBezTo>
                      <a:pt x="1155167" y="915194"/>
                      <a:pt x="1143794" y="926567"/>
                      <a:pt x="1143794" y="940594"/>
                    </a:cubicBezTo>
                    <a:lnTo>
                      <a:pt x="1143794" y="1067594"/>
                    </a:lnTo>
                    <a:lnTo>
                      <a:pt x="838994" y="1067594"/>
                    </a:lnTo>
                    <a:lnTo>
                      <a:pt x="838994" y="965994"/>
                    </a:lnTo>
                    <a:lnTo>
                      <a:pt x="1067594" y="965994"/>
                    </a:lnTo>
                    <a:cubicBezTo>
                      <a:pt x="1081621" y="965994"/>
                      <a:pt x="1092994" y="954621"/>
                      <a:pt x="1092994" y="940594"/>
                    </a:cubicBezTo>
                    <a:lnTo>
                      <a:pt x="1092994" y="610394"/>
                    </a:lnTo>
                    <a:lnTo>
                      <a:pt x="1169194" y="610394"/>
                    </a:lnTo>
                    <a:cubicBezTo>
                      <a:pt x="1183221" y="610394"/>
                      <a:pt x="1194594" y="599021"/>
                      <a:pt x="1194594" y="584994"/>
                    </a:cubicBezTo>
                    <a:lnTo>
                      <a:pt x="1194594" y="534194"/>
                    </a:lnTo>
                    <a:lnTo>
                      <a:pt x="1423194" y="534194"/>
                    </a:lnTo>
                    <a:cubicBezTo>
                      <a:pt x="1437221" y="534194"/>
                      <a:pt x="1448594" y="522821"/>
                      <a:pt x="1448594" y="508794"/>
                    </a:cubicBezTo>
                    <a:lnTo>
                      <a:pt x="1448594" y="432594"/>
                    </a:lnTo>
                    <a:lnTo>
                      <a:pt x="1499394" y="432594"/>
                    </a:lnTo>
                    <a:cubicBezTo>
                      <a:pt x="1513421" y="432594"/>
                      <a:pt x="1524794" y="421221"/>
                      <a:pt x="1524794" y="407194"/>
                    </a:cubicBezTo>
                    <a:lnTo>
                      <a:pt x="1524794" y="203994"/>
                    </a:lnTo>
                    <a:cubicBezTo>
                      <a:pt x="1524794" y="189967"/>
                      <a:pt x="1513421" y="178594"/>
                      <a:pt x="1499394" y="178594"/>
                    </a:cubicBezTo>
                    <a:close/>
                    <a:moveTo>
                      <a:pt x="51594" y="229394"/>
                    </a:moveTo>
                    <a:lnTo>
                      <a:pt x="153194" y="229394"/>
                    </a:lnTo>
                    <a:lnTo>
                      <a:pt x="153194" y="381794"/>
                    </a:lnTo>
                    <a:lnTo>
                      <a:pt x="51594" y="381794"/>
                    </a:lnTo>
                    <a:lnTo>
                      <a:pt x="51594" y="229394"/>
                    </a:lnTo>
                    <a:close/>
                    <a:moveTo>
                      <a:pt x="737394" y="51594"/>
                    </a:moveTo>
                    <a:lnTo>
                      <a:pt x="788194" y="51594"/>
                    </a:lnTo>
                    <a:cubicBezTo>
                      <a:pt x="876541" y="51705"/>
                      <a:pt x="951449" y="116570"/>
                      <a:pt x="964190" y="203994"/>
                    </a:cubicBezTo>
                    <a:lnTo>
                      <a:pt x="561397" y="203994"/>
                    </a:lnTo>
                    <a:cubicBezTo>
                      <a:pt x="574138" y="116570"/>
                      <a:pt x="649046" y="51705"/>
                      <a:pt x="737394" y="51594"/>
                    </a:cubicBezTo>
                    <a:close/>
                    <a:moveTo>
                      <a:pt x="711994" y="254794"/>
                    </a:moveTo>
                    <a:lnTo>
                      <a:pt x="813594" y="254794"/>
                    </a:lnTo>
                    <a:lnTo>
                      <a:pt x="813594" y="356394"/>
                    </a:lnTo>
                    <a:lnTo>
                      <a:pt x="711994" y="356394"/>
                    </a:lnTo>
                    <a:lnTo>
                      <a:pt x="711994" y="254794"/>
                    </a:lnTo>
                    <a:close/>
                    <a:moveTo>
                      <a:pt x="381794" y="559594"/>
                    </a:moveTo>
                    <a:lnTo>
                      <a:pt x="381794" y="457994"/>
                    </a:lnTo>
                    <a:lnTo>
                      <a:pt x="432594" y="457994"/>
                    </a:lnTo>
                    <a:lnTo>
                      <a:pt x="432594" y="559594"/>
                    </a:lnTo>
                    <a:lnTo>
                      <a:pt x="381794" y="559594"/>
                    </a:lnTo>
                    <a:close/>
                    <a:moveTo>
                      <a:pt x="178594" y="965994"/>
                    </a:moveTo>
                    <a:lnTo>
                      <a:pt x="240189" y="965994"/>
                    </a:lnTo>
                    <a:lnTo>
                      <a:pt x="237649" y="968407"/>
                    </a:lnTo>
                    <a:cubicBezTo>
                      <a:pt x="201603" y="994089"/>
                      <a:pt x="193202" y="1044127"/>
                      <a:pt x="218885" y="1080173"/>
                    </a:cubicBezTo>
                    <a:cubicBezTo>
                      <a:pt x="224053" y="1087428"/>
                      <a:pt x="230394" y="1093768"/>
                      <a:pt x="237649" y="1098937"/>
                    </a:cubicBezTo>
                    <a:cubicBezTo>
                      <a:pt x="249841" y="1110113"/>
                      <a:pt x="254794" y="1115117"/>
                      <a:pt x="254794" y="1126750"/>
                    </a:cubicBezTo>
                    <a:cubicBezTo>
                      <a:pt x="254794" y="1138384"/>
                      <a:pt x="249714" y="1143362"/>
                      <a:pt x="237649" y="1154538"/>
                    </a:cubicBezTo>
                    <a:cubicBezTo>
                      <a:pt x="201597" y="1180233"/>
                      <a:pt x="193202" y="1230290"/>
                      <a:pt x="218897" y="1266342"/>
                    </a:cubicBezTo>
                    <a:cubicBezTo>
                      <a:pt x="224063" y="1273591"/>
                      <a:pt x="230400" y="1279928"/>
                      <a:pt x="237649" y="1285094"/>
                    </a:cubicBezTo>
                    <a:cubicBezTo>
                      <a:pt x="249866" y="1296270"/>
                      <a:pt x="254819" y="1301274"/>
                      <a:pt x="254819" y="1312907"/>
                    </a:cubicBezTo>
                    <a:cubicBezTo>
                      <a:pt x="254819" y="1324540"/>
                      <a:pt x="249739" y="1329595"/>
                      <a:pt x="237649" y="1340847"/>
                    </a:cubicBezTo>
                    <a:cubicBezTo>
                      <a:pt x="201562" y="1366615"/>
                      <a:pt x="193196" y="1416758"/>
                      <a:pt x="218964" y="1452845"/>
                    </a:cubicBezTo>
                    <a:cubicBezTo>
                      <a:pt x="224117" y="1460062"/>
                      <a:pt x="230432" y="1466377"/>
                      <a:pt x="237649" y="1471530"/>
                    </a:cubicBezTo>
                    <a:cubicBezTo>
                      <a:pt x="238665" y="1472470"/>
                      <a:pt x="239351" y="1473181"/>
                      <a:pt x="240189" y="1474070"/>
                    </a:cubicBezTo>
                    <a:lnTo>
                      <a:pt x="178594" y="1474070"/>
                    </a:lnTo>
                    <a:lnTo>
                      <a:pt x="178594" y="965994"/>
                    </a:lnTo>
                    <a:close/>
                    <a:moveTo>
                      <a:pt x="330994" y="1473994"/>
                    </a:moveTo>
                    <a:lnTo>
                      <a:pt x="301377" y="1473994"/>
                    </a:lnTo>
                    <a:cubicBezTo>
                      <a:pt x="295202" y="1458357"/>
                      <a:pt x="285067" y="1444596"/>
                      <a:pt x="271964" y="1434065"/>
                    </a:cubicBezTo>
                    <a:cubicBezTo>
                      <a:pt x="259747" y="1422838"/>
                      <a:pt x="254794" y="1417834"/>
                      <a:pt x="254794" y="1406125"/>
                    </a:cubicBezTo>
                    <a:cubicBezTo>
                      <a:pt x="254794" y="1394416"/>
                      <a:pt x="259874" y="1389412"/>
                      <a:pt x="271964" y="1378185"/>
                    </a:cubicBezTo>
                    <a:cubicBezTo>
                      <a:pt x="308029" y="1352461"/>
                      <a:pt x="316414" y="1302369"/>
                      <a:pt x="290687" y="1266301"/>
                    </a:cubicBezTo>
                    <a:cubicBezTo>
                      <a:pt x="285528" y="1259065"/>
                      <a:pt x="279200" y="1252738"/>
                      <a:pt x="271964" y="1247578"/>
                    </a:cubicBezTo>
                    <a:cubicBezTo>
                      <a:pt x="259874" y="1236428"/>
                      <a:pt x="254794" y="1231449"/>
                      <a:pt x="254794" y="1219816"/>
                    </a:cubicBezTo>
                    <a:cubicBezTo>
                      <a:pt x="254794" y="1208183"/>
                      <a:pt x="259874" y="1203179"/>
                      <a:pt x="271939" y="1192003"/>
                    </a:cubicBezTo>
                    <a:cubicBezTo>
                      <a:pt x="307985" y="1166346"/>
                      <a:pt x="316405" y="1116324"/>
                      <a:pt x="290747" y="1080281"/>
                    </a:cubicBezTo>
                    <a:cubicBezTo>
                      <a:pt x="285569" y="1073007"/>
                      <a:pt x="279213" y="1066651"/>
                      <a:pt x="271939" y="1061472"/>
                    </a:cubicBezTo>
                    <a:cubicBezTo>
                      <a:pt x="259747" y="1050296"/>
                      <a:pt x="254794" y="1045293"/>
                      <a:pt x="254794" y="1033685"/>
                    </a:cubicBezTo>
                    <a:cubicBezTo>
                      <a:pt x="254794" y="1022077"/>
                      <a:pt x="259874" y="1017048"/>
                      <a:pt x="271939" y="1005872"/>
                    </a:cubicBezTo>
                    <a:cubicBezTo>
                      <a:pt x="285029" y="995343"/>
                      <a:pt x="295170" y="981605"/>
                      <a:pt x="301377" y="965994"/>
                    </a:cubicBezTo>
                    <a:lnTo>
                      <a:pt x="330994" y="965994"/>
                    </a:lnTo>
                    <a:lnTo>
                      <a:pt x="330994" y="1473994"/>
                    </a:lnTo>
                    <a:close/>
                    <a:moveTo>
                      <a:pt x="1346994" y="1473994"/>
                    </a:moveTo>
                    <a:lnTo>
                      <a:pt x="1285399" y="1473994"/>
                    </a:lnTo>
                    <a:lnTo>
                      <a:pt x="1287939" y="1471581"/>
                    </a:lnTo>
                    <a:cubicBezTo>
                      <a:pt x="1323985" y="1445898"/>
                      <a:pt x="1332386" y="1395860"/>
                      <a:pt x="1306703" y="1359814"/>
                    </a:cubicBezTo>
                    <a:cubicBezTo>
                      <a:pt x="1301534" y="1352560"/>
                      <a:pt x="1295194" y="1346219"/>
                      <a:pt x="1287939" y="1341050"/>
                    </a:cubicBezTo>
                    <a:cubicBezTo>
                      <a:pt x="1275747" y="1329874"/>
                      <a:pt x="1270794" y="1324870"/>
                      <a:pt x="1270794" y="1313237"/>
                    </a:cubicBezTo>
                    <a:cubicBezTo>
                      <a:pt x="1270794" y="1301604"/>
                      <a:pt x="1275874" y="1296626"/>
                      <a:pt x="1287939" y="1285450"/>
                    </a:cubicBezTo>
                    <a:cubicBezTo>
                      <a:pt x="1323985" y="1259767"/>
                      <a:pt x="1332386" y="1209729"/>
                      <a:pt x="1306703" y="1173683"/>
                    </a:cubicBezTo>
                    <a:cubicBezTo>
                      <a:pt x="1301534" y="1166428"/>
                      <a:pt x="1295194" y="1160088"/>
                      <a:pt x="1287939" y="1154919"/>
                    </a:cubicBezTo>
                    <a:cubicBezTo>
                      <a:pt x="1275874" y="1143794"/>
                      <a:pt x="1270794" y="1138714"/>
                      <a:pt x="1270794" y="1127081"/>
                    </a:cubicBezTo>
                    <a:cubicBezTo>
                      <a:pt x="1270794" y="1115447"/>
                      <a:pt x="1275874" y="1110393"/>
                      <a:pt x="1287964" y="1099141"/>
                    </a:cubicBezTo>
                    <a:cubicBezTo>
                      <a:pt x="1324051" y="1073372"/>
                      <a:pt x="1332417" y="1023230"/>
                      <a:pt x="1306649" y="987142"/>
                    </a:cubicBezTo>
                    <a:cubicBezTo>
                      <a:pt x="1301496" y="979926"/>
                      <a:pt x="1295181" y="973611"/>
                      <a:pt x="1287964" y="968458"/>
                    </a:cubicBezTo>
                    <a:cubicBezTo>
                      <a:pt x="1286948" y="967518"/>
                      <a:pt x="1286262" y="966807"/>
                      <a:pt x="1285424" y="965918"/>
                    </a:cubicBezTo>
                    <a:lnTo>
                      <a:pt x="1346994" y="965918"/>
                    </a:lnTo>
                    <a:lnTo>
                      <a:pt x="1346994" y="1473994"/>
                    </a:lnTo>
                    <a:close/>
                    <a:moveTo>
                      <a:pt x="1194594" y="965994"/>
                    </a:moveTo>
                    <a:lnTo>
                      <a:pt x="1224210" y="965994"/>
                    </a:lnTo>
                    <a:cubicBezTo>
                      <a:pt x="1230386" y="981631"/>
                      <a:pt x="1240520" y="995391"/>
                      <a:pt x="1253623" y="1005923"/>
                    </a:cubicBezTo>
                    <a:cubicBezTo>
                      <a:pt x="1265841" y="1017149"/>
                      <a:pt x="1270794" y="1022153"/>
                      <a:pt x="1270794" y="1033863"/>
                    </a:cubicBezTo>
                    <a:cubicBezTo>
                      <a:pt x="1270794" y="1045572"/>
                      <a:pt x="1265714" y="1050576"/>
                      <a:pt x="1253623" y="1061803"/>
                    </a:cubicBezTo>
                    <a:cubicBezTo>
                      <a:pt x="1217559" y="1087527"/>
                      <a:pt x="1209173" y="1137618"/>
                      <a:pt x="1234900" y="1173686"/>
                    </a:cubicBezTo>
                    <a:cubicBezTo>
                      <a:pt x="1240063" y="1180922"/>
                      <a:pt x="1246388" y="1187250"/>
                      <a:pt x="1253623" y="1192409"/>
                    </a:cubicBezTo>
                    <a:cubicBezTo>
                      <a:pt x="1265841" y="1203611"/>
                      <a:pt x="1270794" y="1208589"/>
                      <a:pt x="1270794" y="1220222"/>
                    </a:cubicBezTo>
                    <a:cubicBezTo>
                      <a:pt x="1270794" y="1231856"/>
                      <a:pt x="1265714" y="1236859"/>
                      <a:pt x="1253649" y="1248035"/>
                    </a:cubicBezTo>
                    <a:cubicBezTo>
                      <a:pt x="1217603" y="1273693"/>
                      <a:pt x="1209183" y="1323715"/>
                      <a:pt x="1234840" y="1359757"/>
                    </a:cubicBezTo>
                    <a:cubicBezTo>
                      <a:pt x="1240019" y="1367031"/>
                      <a:pt x="1246375" y="1373388"/>
                      <a:pt x="1253649" y="1378566"/>
                    </a:cubicBezTo>
                    <a:cubicBezTo>
                      <a:pt x="1265841" y="1389742"/>
                      <a:pt x="1270794" y="1394746"/>
                      <a:pt x="1270794" y="1406354"/>
                    </a:cubicBezTo>
                    <a:cubicBezTo>
                      <a:pt x="1270794" y="1417961"/>
                      <a:pt x="1265714" y="1422991"/>
                      <a:pt x="1253649" y="1434167"/>
                    </a:cubicBezTo>
                    <a:cubicBezTo>
                      <a:pt x="1240565" y="1444682"/>
                      <a:pt x="1230424" y="1458401"/>
                      <a:pt x="1224210" y="1473994"/>
                    </a:cubicBezTo>
                    <a:lnTo>
                      <a:pt x="1194594" y="1473994"/>
                    </a:lnTo>
                    <a:lnTo>
                      <a:pt x="1194594" y="965994"/>
                    </a:lnTo>
                    <a:close/>
                    <a:moveTo>
                      <a:pt x="1143794" y="1321594"/>
                    </a:moveTo>
                    <a:lnTo>
                      <a:pt x="991394" y="1321594"/>
                    </a:lnTo>
                    <a:lnTo>
                      <a:pt x="991394" y="1194594"/>
                    </a:lnTo>
                    <a:cubicBezTo>
                      <a:pt x="991394" y="1180567"/>
                      <a:pt x="980021" y="1169194"/>
                      <a:pt x="965994" y="1169194"/>
                    </a:cubicBezTo>
                    <a:cubicBezTo>
                      <a:pt x="951967" y="1169194"/>
                      <a:pt x="940594" y="1180567"/>
                      <a:pt x="940594" y="1194594"/>
                    </a:cubicBezTo>
                    <a:lnTo>
                      <a:pt x="940594" y="1321594"/>
                    </a:lnTo>
                    <a:lnTo>
                      <a:pt x="889794" y="1321594"/>
                    </a:lnTo>
                    <a:lnTo>
                      <a:pt x="889794" y="1194594"/>
                    </a:lnTo>
                    <a:cubicBezTo>
                      <a:pt x="889794" y="1180567"/>
                      <a:pt x="878421" y="1169194"/>
                      <a:pt x="864394" y="1169194"/>
                    </a:cubicBezTo>
                    <a:cubicBezTo>
                      <a:pt x="850367" y="1169194"/>
                      <a:pt x="838994" y="1180567"/>
                      <a:pt x="838994" y="1194594"/>
                    </a:cubicBezTo>
                    <a:lnTo>
                      <a:pt x="838994" y="1321594"/>
                    </a:lnTo>
                    <a:lnTo>
                      <a:pt x="788194" y="1321594"/>
                    </a:lnTo>
                    <a:lnTo>
                      <a:pt x="788194" y="1194594"/>
                    </a:lnTo>
                    <a:cubicBezTo>
                      <a:pt x="788194" y="1180567"/>
                      <a:pt x="776821" y="1169194"/>
                      <a:pt x="762794" y="1169194"/>
                    </a:cubicBezTo>
                    <a:cubicBezTo>
                      <a:pt x="748767" y="1169194"/>
                      <a:pt x="737394" y="1180567"/>
                      <a:pt x="737394" y="1194594"/>
                    </a:cubicBezTo>
                    <a:lnTo>
                      <a:pt x="737394" y="1321594"/>
                    </a:lnTo>
                    <a:lnTo>
                      <a:pt x="686594" y="1321594"/>
                    </a:lnTo>
                    <a:lnTo>
                      <a:pt x="686594" y="1194594"/>
                    </a:lnTo>
                    <a:cubicBezTo>
                      <a:pt x="686594" y="1180567"/>
                      <a:pt x="675221" y="1169194"/>
                      <a:pt x="661194" y="1169194"/>
                    </a:cubicBezTo>
                    <a:cubicBezTo>
                      <a:pt x="647167" y="1169194"/>
                      <a:pt x="635794" y="1180567"/>
                      <a:pt x="635794" y="1194594"/>
                    </a:cubicBezTo>
                    <a:lnTo>
                      <a:pt x="635794" y="1321594"/>
                    </a:lnTo>
                    <a:lnTo>
                      <a:pt x="584994" y="1321594"/>
                    </a:lnTo>
                    <a:lnTo>
                      <a:pt x="584994" y="1194594"/>
                    </a:lnTo>
                    <a:cubicBezTo>
                      <a:pt x="584994" y="1180567"/>
                      <a:pt x="573621" y="1169194"/>
                      <a:pt x="559594" y="1169194"/>
                    </a:cubicBezTo>
                    <a:cubicBezTo>
                      <a:pt x="545567" y="1169194"/>
                      <a:pt x="534194" y="1180567"/>
                      <a:pt x="534194" y="1194594"/>
                    </a:cubicBezTo>
                    <a:lnTo>
                      <a:pt x="534194" y="1321594"/>
                    </a:lnTo>
                    <a:lnTo>
                      <a:pt x="381794" y="1321594"/>
                    </a:lnTo>
                    <a:lnTo>
                      <a:pt x="381794" y="1118394"/>
                    </a:lnTo>
                    <a:lnTo>
                      <a:pt x="1143794" y="1118394"/>
                    </a:lnTo>
                    <a:lnTo>
                      <a:pt x="1143794" y="1321594"/>
                    </a:lnTo>
                    <a:close/>
                    <a:moveTo>
                      <a:pt x="788194" y="1067594"/>
                    </a:moveTo>
                    <a:lnTo>
                      <a:pt x="711994" y="1067594"/>
                    </a:lnTo>
                    <a:lnTo>
                      <a:pt x="711994" y="965994"/>
                    </a:lnTo>
                    <a:lnTo>
                      <a:pt x="788194" y="965994"/>
                    </a:lnTo>
                    <a:lnTo>
                      <a:pt x="788194" y="1067594"/>
                    </a:lnTo>
                    <a:close/>
                    <a:moveTo>
                      <a:pt x="584994" y="915194"/>
                    </a:moveTo>
                    <a:lnTo>
                      <a:pt x="584994" y="762794"/>
                    </a:lnTo>
                    <a:lnTo>
                      <a:pt x="940594" y="762794"/>
                    </a:lnTo>
                    <a:lnTo>
                      <a:pt x="940594" y="915194"/>
                    </a:lnTo>
                    <a:lnTo>
                      <a:pt x="584994" y="915194"/>
                    </a:lnTo>
                    <a:close/>
                    <a:moveTo>
                      <a:pt x="1042194" y="915194"/>
                    </a:moveTo>
                    <a:lnTo>
                      <a:pt x="991394" y="915194"/>
                    </a:lnTo>
                    <a:lnTo>
                      <a:pt x="991394" y="737394"/>
                    </a:lnTo>
                    <a:cubicBezTo>
                      <a:pt x="991394" y="723367"/>
                      <a:pt x="980021" y="711994"/>
                      <a:pt x="965994" y="711994"/>
                    </a:cubicBezTo>
                    <a:lnTo>
                      <a:pt x="559594" y="711994"/>
                    </a:lnTo>
                    <a:cubicBezTo>
                      <a:pt x="545567" y="711994"/>
                      <a:pt x="534194" y="723367"/>
                      <a:pt x="534194" y="737394"/>
                    </a:cubicBezTo>
                    <a:lnTo>
                      <a:pt x="534194" y="915194"/>
                    </a:lnTo>
                    <a:lnTo>
                      <a:pt x="483394" y="915194"/>
                    </a:lnTo>
                    <a:lnTo>
                      <a:pt x="483394" y="407194"/>
                    </a:lnTo>
                    <a:lnTo>
                      <a:pt x="1042194" y="407194"/>
                    </a:lnTo>
                    <a:lnTo>
                      <a:pt x="1042194" y="915194"/>
                    </a:lnTo>
                    <a:close/>
                    <a:moveTo>
                      <a:pt x="1143794" y="559594"/>
                    </a:moveTo>
                    <a:lnTo>
                      <a:pt x="1092994" y="559594"/>
                    </a:lnTo>
                    <a:lnTo>
                      <a:pt x="1092994" y="457994"/>
                    </a:lnTo>
                    <a:lnTo>
                      <a:pt x="1143794" y="457994"/>
                    </a:lnTo>
                    <a:lnTo>
                      <a:pt x="1143794" y="559594"/>
                    </a:lnTo>
                    <a:close/>
                    <a:moveTo>
                      <a:pt x="1473994" y="381794"/>
                    </a:moveTo>
                    <a:lnTo>
                      <a:pt x="1372394" y="381794"/>
                    </a:lnTo>
                    <a:lnTo>
                      <a:pt x="1372394" y="229394"/>
                    </a:lnTo>
                    <a:lnTo>
                      <a:pt x="1473994" y="229394"/>
                    </a:lnTo>
                    <a:lnTo>
                      <a:pt x="1473994" y="381794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7" name="PA-任意多边形 4195"/>
              <p:cNvSpPr/>
              <p:nvPr>
                <p:custDataLst>
                  <p:tags r:id="rId212"/>
                </p:custDataLst>
              </p:nvPr>
            </p:nvSpPr>
            <p:spPr>
              <a:xfrm>
                <a:off x="532606" y="12553156"/>
                <a:ext cx="127000" cy="127000"/>
              </a:xfrm>
              <a:custGeom>
                <a:avLst/>
                <a:gdLst>
                  <a:gd name="connsiteX0" fmla="*/ 102394 w 127000"/>
                  <a:gd name="connsiteY0" fmla="*/ 794 h 127000"/>
                  <a:gd name="connsiteX1" fmla="*/ 26194 w 127000"/>
                  <a:gd name="connsiteY1" fmla="*/ 794 h 127000"/>
                  <a:gd name="connsiteX2" fmla="*/ 794 w 127000"/>
                  <a:gd name="connsiteY2" fmla="*/ 26194 h 127000"/>
                  <a:gd name="connsiteX3" fmla="*/ 794 w 127000"/>
                  <a:gd name="connsiteY3" fmla="*/ 102394 h 127000"/>
                  <a:gd name="connsiteX4" fmla="*/ 26194 w 127000"/>
                  <a:gd name="connsiteY4" fmla="*/ 127794 h 127000"/>
                  <a:gd name="connsiteX5" fmla="*/ 51594 w 127000"/>
                  <a:gd name="connsiteY5" fmla="*/ 102394 h 127000"/>
                  <a:gd name="connsiteX6" fmla="*/ 51594 w 127000"/>
                  <a:gd name="connsiteY6" fmla="*/ 51594 h 127000"/>
                  <a:gd name="connsiteX7" fmla="*/ 102394 w 127000"/>
                  <a:gd name="connsiteY7" fmla="*/ 51594 h 127000"/>
                  <a:gd name="connsiteX8" fmla="*/ 127794 w 127000"/>
                  <a:gd name="connsiteY8" fmla="*/ 26194 h 127000"/>
                  <a:gd name="connsiteX9" fmla="*/ 102394 w 127000"/>
                  <a:gd name="connsiteY9" fmla="*/ 794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" h="127000">
                    <a:moveTo>
                      <a:pt x="102394" y="794"/>
                    </a:moveTo>
                    <a:lnTo>
                      <a:pt x="26194" y="794"/>
                    </a:lnTo>
                    <a:cubicBezTo>
                      <a:pt x="12167" y="794"/>
                      <a:pt x="794" y="12167"/>
                      <a:pt x="794" y="26194"/>
                    </a:cubicBezTo>
                    <a:lnTo>
                      <a:pt x="794" y="102394"/>
                    </a:lnTo>
                    <a:cubicBezTo>
                      <a:pt x="794" y="116421"/>
                      <a:pt x="12167" y="127794"/>
                      <a:pt x="26194" y="127794"/>
                    </a:cubicBezTo>
                    <a:cubicBezTo>
                      <a:pt x="40221" y="127794"/>
                      <a:pt x="51594" y="116421"/>
                      <a:pt x="51594" y="102394"/>
                    </a:cubicBezTo>
                    <a:lnTo>
                      <a:pt x="51594" y="51594"/>
                    </a:lnTo>
                    <a:lnTo>
                      <a:pt x="102394" y="51594"/>
                    </a:lnTo>
                    <a:cubicBezTo>
                      <a:pt x="116421" y="51594"/>
                      <a:pt x="127794" y="40221"/>
                      <a:pt x="127794" y="26194"/>
                    </a:cubicBezTo>
                    <a:cubicBezTo>
                      <a:pt x="127794" y="12167"/>
                      <a:pt x="116421" y="794"/>
                      <a:pt x="102394" y="7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38" name="PA-任意多边形 4196"/>
              <p:cNvSpPr/>
              <p:nvPr>
                <p:custDataLst>
                  <p:tags r:id="rId213"/>
                </p:custDataLst>
              </p:nvPr>
            </p:nvSpPr>
            <p:spPr>
              <a:xfrm>
                <a:off x="862806" y="12553156"/>
                <a:ext cx="127000" cy="127000"/>
              </a:xfrm>
              <a:custGeom>
                <a:avLst/>
                <a:gdLst>
                  <a:gd name="connsiteX0" fmla="*/ 102394 w 127000"/>
                  <a:gd name="connsiteY0" fmla="*/ 794 h 127000"/>
                  <a:gd name="connsiteX1" fmla="*/ 26194 w 127000"/>
                  <a:gd name="connsiteY1" fmla="*/ 794 h 127000"/>
                  <a:gd name="connsiteX2" fmla="*/ 794 w 127000"/>
                  <a:gd name="connsiteY2" fmla="*/ 26194 h 127000"/>
                  <a:gd name="connsiteX3" fmla="*/ 26194 w 127000"/>
                  <a:gd name="connsiteY3" fmla="*/ 51594 h 127000"/>
                  <a:gd name="connsiteX4" fmla="*/ 76994 w 127000"/>
                  <a:gd name="connsiteY4" fmla="*/ 51594 h 127000"/>
                  <a:gd name="connsiteX5" fmla="*/ 76994 w 127000"/>
                  <a:gd name="connsiteY5" fmla="*/ 102394 h 127000"/>
                  <a:gd name="connsiteX6" fmla="*/ 102394 w 127000"/>
                  <a:gd name="connsiteY6" fmla="*/ 127794 h 127000"/>
                  <a:gd name="connsiteX7" fmla="*/ 127794 w 127000"/>
                  <a:gd name="connsiteY7" fmla="*/ 102394 h 127000"/>
                  <a:gd name="connsiteX8" fmla="*/ 127794 w 127000"/>
                  <a:gd name="connsiteY8" fmla="*/ 26194 h 127000"/>
                  <a:gd name="connsiteX9" fmla="*/ 102394 w 127000"/>
                  <a:gd name="connsiteY9" fmla="*/ 794 h 127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7000" h="127000">
                    <a:moveTo>
                      <a:pt x="102394" y="794"/>
                    </a:moveTo>
                    <a:lnTo>
                      <a:pt x="26194" y="794"/>
                    </a:lnTo>
                    <a:cubicBezTo>
                      <a:pt x="12167" y="794"/>
                      <a:pt x="794" y="12167"/>
                      <a:pt x="794" y="26194"/>
                    </a:cubicBezTo>
                    <a:cubicBezTo>
                      <a:pt x="794" y="40221"/>
                      <a:pt x="12167" y="51594"/>
                      <a:pt x="26194" y="51594"/>
                    </a:cubicBezTo>
                    <a:lnTo>
                      <a:pt x="76994" y="51594"/>
                    </a:lnTo>
                    <a:lnTo>
                      <a:pt x="76994" y="102394"/>
                    </a:lnTo>
                    <a:cubicBezTo>
                      <a:pt x="76994" y="116421"/>
                      <a:pt x="88367" y="127794"/>
                      <a:pt x="102394" y="127794"/>
                    </a:cubicBezTo>
                    <a:cubicBezTo>
                      <a:pt x="116421" y="127794"/>
                      <a:pt x="127794" y="116421"/>
                      <a:pt x="127794" y="102394"/>
                    </a:cubicBezTo>
                    <a:lnTo>
                      <a:pt x="127794" y="26194"/>
                    </a:lnTo>
                    <a:cubicBezTo>
                      <a:pt x="127794" y="12167"/>
                      <a:pt x="116421" y="794"/>
                      <a:pt x="102394" y="794"/>
                    </a:cubicBez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grpSp>
        <p:nvGrpSpPr>
          <p:cNvPr id="255" name="组合 254"/>
          <p:cNvGrpSpPr/>
          <p:nvPr/>
        </p:nvGrpSpPr>
        <p:grpSpPr>
          <a:xfrm>
            <a:off x="8604715" y="4647863"/>
            <a:ext cx="952159" cy="607596"/>
            <a:chOff x="8987620" y="4647863"/>
            <a:chExt cx="952159" cy="607596"/>
          </a:xfrm>
        </p:grpSpPr>
        <p:grpSp>
          <p:nvGrpSpPr>
            <p:cNvPr id="256" name="PA-887-887014-Office worker-352051"/>
            <p:cNvGrpSpPr/>
            <p:nvPr>
              <p:custDataLst>
                <p:tags r:id="rId214"/>
              </p:custDataLst>
            </p:nvPr>
          </p:nvGrpSpPr>
          <p:grpSpPr>
            <a:xfrm>
              <a:off x="9332183" y="4647863"/>
              <a:ext cx="607596" cy="607596"/>
              <a:chOff x="13715206" y="5237998"/>
              <a:chExt cx="1524000" cy="1524000"/>
            </a:xfrm>
          </p:grpSpPr>
          <p:sp>
            <p:nvSpPr>
              <p:cNvPr id="272" name="PA-任意多边形: 形状 1010"/>
              <p:cNvSpPr/>
              <p:nvPr>
                <p:custDataLst>
                  <p:tags r:id="rId215"/>
                </p:custDataLst>
              </p:nvPr>
            </p:nvSpPr>
            <p:spPr>
              <a:xfrm>
                <a:off x="14553287" y="5263398"/>
                <a:ext cx="660400" cy="406400"/>
              </a:xfrm>
              <a:custGeom>
                <a:avLst/>
                <a:gdLst>
                  <a:gd name="connsiteX0" fmla="*/ 610513 w 660400"/>
                  <a:gd name="connsiteY0" fmla="*/ 407194 h 406400"/>
                  <a:gd name="connsiteX1" fmla="*/ 51713 w 660400"/>
                  <a:gd name="connsiteY1" fmla="*/ 407194 h 406400"/>
                  <a:gd name="connsiteX2" fmla="*/ 913 w 660400"/>
                  <a:gd name="connsiteY2" fmla="*/ 351314 h 406400"/>
                  <a:gd name="connsiteX3" fmla="*/ 913 w 660400"/>
                  <a:gd name="connsiteY3" fmla="*/ 53702 h 406400"/>
                  <a:gd name="connsiteX4" fmla="*/ 46455 w 660400"/>
                  <a:gd name="connsiteY4" fmla="*/ 794 h 406400"/>
                  <a:gd name="connsiteX5" fmla="*/ 615771 w 660400"/>
                  <a:gd name="connsiteY5" fmla="*/ 794 h 406400"/>
                  <a:gd name="connsiteX6" fmla="*/ 661313 w 660400"/>
                  <a:gd name="connsiteY6" fmla="*/ 53702 h 406400"/>
                  <a:gd name="connsiteX7" fmla="*/ 661313 w 660400"/>
                  <a:gd name="connsiteY7" fmla="*/ 351314 h 406400"/>
                  <a:gd name="connsiteX8" fmla="*/ 610513 w 660400"/>
                  <a:gd name="connsiteY8" fmla="*/ 407194 h 406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60400" h="406400">
                    <a:moveTo>
                      <a:pt x="610513" y="407194"/>
                    </a:moveTo>
                    <a:lnTo>
                      <a:pt x="51713" y="407194"/>
                    </a:lnTo>
                    <a:cubicBezTo>
                      <a:pt x="22284" y="405727"/>
                      <a:pt x="-423" y="380749"/>
                      <a:pt x="913" y="351314"/>
                    </a:cubicBezTo>
                    <a:lnTo>
                      <a:pt x="913" y="53702"/>
                    </a:lnTo>
                    <a:cubicBezTo>
                      <a:pt x="-957" y="26572"/>
                      <a:pt x="19347" y="2985"/>
                      <a:pt x="46455" y="794"/>
                    </a:cubicBezTo>
                    <a:lnTo>
                      <a:pt x="615771" y="794"/>
                    </a:lnTo>
                    <a:cubicBezTo>
                      <a:pt x="642879" y="2985"/>
                      <a:pt x="663183" y="26572"/>
                      <a:pt x="661313" y="53702"/>
                    </a:cubicBezTo>
                    <a:lnTo>
                      <a:pt x="661313" y="351314"/>
                    </a:lnTo>
                    <a:cubicBezTo>
                      <a:pt x="662650" y="380749"/>
                      <a:pt x="639942" y="405727"/>
                      <a:pt x="610513" y="407194"/>
                    </a:cubicBezTo>
                    <a:close/>
                  </a:path>
                </a:pathLst>
              </a:custGeom>
              <a:solidFill>
                <a:srgbClr val="CFDFE8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3" name="PA-任意多边形: 形状 1011"/>
              <p:cNvSpPr/>
              <p:nvPr>
                <p:custDataLst>
                  <p:tags r:id="rId216"/>
                </p:custDataLst>
              </p:nvPr>
            </p:nvSpPr>
            <p:spPr>
              <a:xfrm>
                <a:off x="13740606" y="5822198"/>
                <a:ext cx="1473200" cy="101600"/>
              </a:xfrm>
              <a:custGeom>
                <a:avLst/>
                <a:gdLst>
                  <a:gd name="connsiteX0" fmla="*/ 794 w 1473200"/>
                  <a:gd name="connsiteY0" fmla="*/ 794 h 101600"/>
                  <a:gd name="connsiteX1" fmla="*/ 1473994 w 1473200"/>
                  <a:gd name="connsiteY1" fmla="*/ 794 h 101600"/>
                  <a:gd name="connsiteX2" fmla="*/ 1473994 w 1473200"/>
                  <a:gd name="connsiteY2" fmla="*/ 102394 h 101600"/>
                  <a:gd name="connsiteX3" fmla="*/ 794 w 1473200"/>
                  <a:gd name="connsiteY3" fmla="*/ 102394 h 101600"/>
                  <a:gd name="connsiteX4" fmla="*/ 794 w 1473200"/>
                  <a:gd name="connsiteY4" fmla="*/ 794 h 101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73200" h="101600">
                    <a:moveTo>
                      <a:pt x="794" y="794"/>
                    </a:moveTo>
                    <a:lnTo>
                      <a:pt x="1473994" y="794"/>
                    </a:lnTo>
                    <a:lnTo>
                      <a:pt x="1473994" y="102394"/>
                    </a:lnTo>
                    <a:lnTo>
                      <a:pt x="794" y="1023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FDBD4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4" name="PA-任意多边形: 形状 1012"/>
              <p:cNvSpPr/>
              <p:nvPr>
                <p:custDataLst>
                  <p:tags r:id="rId217"/>
                </p:custDataLst>
              </p:nvPr>
            </p:nvSpPr>
            <p:spPr>
              <a:xfrm>
                <a:off x="13789819" y="5922210"/>
                <a:ext cx="104775" cy="815975"/>
              </a:xfrm>
              <a:custGeom>
                <a:avLst/>
                <a:gdLst>
                  <a:gd name="connsiteX0" fmla="*/ 2381 w 104775"/>
                  <a:gd name="connsiteY0" fmla="*/ 2381 h 815975"/>
                  <a:gd name="connsiteX1" fmla="*/ 103981 w 104775"/>
                  <a:gd name="connsiteY1" fmla="*/ 2381 h 815975"/>
                  <a:gd name="connsiteX2" fmla="*/ 103981 w 104775"/>
                  <a:gd name="connsiteY2" fmla="*/ 815181 h 815975"/>
                  <a:gd name="connsiteX3" fmla="*/ 2381 w 104775"/>
                  <a:gd name="connsiteY3" fmla="*/ 815181 h 815975"/>
                  <a:gd name="connsiteX4" fmla="*/ 2381 w 104775"/>
                  <a:gd name="connsiteY4" fmla="*/ 2381 h 81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" h="815975">
                    <a:moveTo>
                      <a:pt x="2381" y="2381"/>
                    </a:moveTo>
                    <a:lnTo>
                      <a:pt x="103981" y="2381"/>
                    </a:lnTo>
                    <a:lnTo>
                      <a:pt x="103981" y="815181"/>
                    </a:lnTo>
                    <a:lnTo>
                      <a:pt x="2381" y="815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FFD7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5" name="PA-任意多边形: 形状 1013"/>
              <p:cNvSpPr/>
              <p:nvPr>
                <p:custDataLst>
                  <p:tags r:id="rId218"/>
                </p:custDataLst>
              </p:nvPr>
            </p:nvSpPr>
            <p:spPr>
              <a:xfrm>
                <a:off x="14653419" y="5922210"/>
                <a:ext cx="511175" cy="815975"/>
              </a:xfrm>
              <a:custGeom>
                <a:avLst/>
                <a:gdLst>
                  <a:gd name="connsiteX0" fmla="*/ 2381 w 511175"/>
                  <a:gd name="connsiteY0" fmla="*/ 2381 h 815975"/>
                  <a:gd name="connsiteX1" fmla="*/ 510381 w 511175"/>
                  <a:gd name="connsiteY1" fmla="*/ 2381 h 815975"/>
                  <a:gd name="connsiteX2" fmla="*/ 510381 w 511175"/>
                  <a:gd name="connsiteY2" fmla="*/ 815181 h 815975"/>
                  <a:gd name="connsiteX3" fmla="*/ 2381 w 511175"/>
                  <a:gd name="connsiteY3" fmla="*/ 815181 h 815975"/>
                  <a:gd name="connsiteX4" fmla="*/ 2381 w 511175"/>
                  <a:gd name="connsiteY4" fmla="*/ 2381 h 815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1175" h="815975">
                    <a:moveTo>
                      <a:pt x="2381" y="2381"/>
                    </a:moveTo>
                    <a:lnTo>
                      <a:pt x="510381" y="2381"/>
                    </a:lnTo>
                    <a:lnTo>
                      <a:pt x="510381" y="815181"/>
                    </a:lnTo>
                    <a:lnTo>
                      <a:pt x="2381" y="815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FFD78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6" name="PA-任意多边形: 形状 1014"/>
              <p:cNvSpPr/>
              <p:nvPr>
                <p:custDataLst>
                  <p:tags r:id="rId219"/>
                </p:custDataLst>
              </p:nvPr>
            </p:nvSpPr>
            <p:spPr>
              <a:xfrm>
                <a:off x="13893006" y="5923798"/>
                <a:ext cx="762000" cy="812800"/>
              </a:xfrm>
              <a:custGeom>
                <a:avLst/>
                <a:gdLst>
                  <a:gd name="connsiteX0" fmla="*/ 794 w 762000"/>
                  <a:gd name="connsiteY0" fmla="*/ 794 h 812800"/>
                  <a:gd name="connsiteX1" fmla="*/ 762794 w 762000"/>
                  <a:gd name="connsiteY1" fmla="*/ 794 h 812800"/>
                  <a:gd name="connsiteX2" fmla="*/ 762794 w 762000"/>
                  <a:gd name="connsiteY2" fmla="*/ 813594 h 812800"/>
                  <a:gd name="connsiteX3" fmla="*/ 794 w 762000"/>
                  <a:gd name="connsiteY3" fmla="*/ 813594 h 812800"/>
                  <a:gd name="connsiteX4" fmla="*/ 794 w 762000"/>
                  <a:gd name="connsiteY4" fmla="*/ 794 h 812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62000" h="812800">
                    <a:moveTo>
                      <a:pt x="794" y="794"/>
                    </a:moveTo>
                    <a:lnTo>
                      <a:pt x="762794" y="794"/>
                    </a:lnTo>
                    <a:lnTo>
                      <a:pt x="762794" y="813594"/>
                    </a:lnTo>
                    <a:lnTo>
                      <a:pt x="794" y="8135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D3843D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7" name="PA-任意多边形: 形状 1015"/>
              <p:cNvSpPr/>
              <p:nvPr>
                <p:custDataLst>
                  <p:tags r:id="rId220"/>
                </p:custDataLst>
              </p:nvPr>
            </p:nvSpPr>
            <p:spPr>
              <a:xfrm>
                <a:off x="14121606" y="5314198"/>
                <a:ext cx="304800" cy="304800"/>
              </a:xfrm>
              <a:custGeom>
                <a:avLst/>
                <a:gdLst>
                  <a:gd name="connsiteX0" fmla="*/ 305594 w 304800"/>
                  <a:gd name="connsiteY0" fmla="*/ 153194 h 304800"/>
                  <a:gd name="connsiteX1" fmla="*/ 153194 w 304800"/>
                  <a:gd name="connsiteY1" fmla="*/ 305594 h 304800"/>
                  <a:gd name="connsiteX2" fmla="*/ 794 w 304800"/>
                  <a:gd name="connsiteY2" fmla="*/ 153194 h 304800"/>
                  <a:gd name="connsiteX3" fmla="*/ 153194 w 304800"/>
                  <a:gd name="connsiteY3" fmla="*/ 794 h 304800"/>
                  <a:gd name="connsiteX4" fmla="*/ 305594 w 304800"/>
                  <a:gd name="connsiteY4" fmla="*/ 153194 h 30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800" h="304800">
                    <a:moveTo>
                      <a:pt x="305594" y="153194"/>
                    </a:moveTo>
                    <a:cubicBezTo>
                      <a:pt x="305594" y="237362"/>
                      <a:pt x="237362" y="305594"/>
                      <a:pt x="153194" y="305594"/>
                    </a:cubicBezTo>
                    <a:cubicBezTo>
                      <a:pt x="69026" y="305594"/>
                      <a:pt x="794" y="237362"/>
                      <a:pt x="794" y="153194"/>
                    </a:cubicBezTo>
                    <a:cubicBezTo>
                      <a:pt x="794" y="69026"/>
                      <a:pt x="69026" y="794"/>
                      <a:pt x="153194" y="794"/>
                    </a:cubicBezTo>
                    <a:cubicBezTo>
                      <a:pt x="237362" y="794"/>
                      <a:pt x="305594" y="69026"/>
                      <a:pt x="305594" y="153194"/>
                    </a:cubicBezTo>
                    <a:close/>
                  </a:path>
                </a:pathLst>
              </a:custGeom>
              <a:solidFill>
                <a:srgbClr val="FFD782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8" name="PA-任意多边形: 形状 1016"/>
              <p:cNvSpPr/>
              <p:nvPr>
                <p:custDataLst>
                  <p:tags r:id="rId221"/>
                </p:custDataLst>
              </p:nvPr>
            </p:nvSpPr>
            <p:spPr>
              <a:xfrm>
                <a:off x="13994606" y="5644398"/>
                <a:ext cx="558800" cy="177800"/>
              </a:xfrm>
              <a:custGeom>
                <a:avLst/>
                <a:gdLst>
                  <a:gd name="connsiteX0" fmla="*/ 794 w 558800"/>
                  <a:gd name="connsiteY0" fmla="*/ 178594 h 177800"/>
                  <a:gd name="connsiteX1" fmla="*/ 233636 w 558800"/>
                  <a:gd name="connsiteY1" fmla="*/ 794 h 177800"/>
                  <a:gd name="connsiteX2" fmla="*/ 326752 w 558800"/>
                  <a:gd name="connsiteY2" fmla="*/ 794 h 177800"/>
                  <a:gd name="connsiteX3" fmla="*/ 559594 w 558800"/>
                  <a:gd name="connsiteY3" fmla="*/ 178594 h 177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8800" h="177800">
                    <a:moveTo>
                      <a:pt x="794" y="178594"/>
                    </a:moveTo>
                    <a:cubicBezTo>
                      <a:pt x="794" y="38310"/>
                      <a:pt x="104934" y="794"/>
                      <a:pt x="233636" y="794"/>
                    </a:cubicBezTo>
                    <a:lnTo>
                      <a:pt x="326752" y="794"/>
                    </a:lnTo>
                    <a:cubicBezTo>
                      <a:pt x="455454" y="794"/>
                      <a:pt x="559594" y="38310"/>
                      <a:pt x="559594" y="178594"/>
                    </a:cubicBezTo>
                  </a:path>
                </a:pathLst>
              </a:custGeom>
              <a:solidFill>
                <a:srgbClr val="2D75BB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9" name="PA-任意多边形: 形状 1017"/>
              <p:cNvSpPr/>
              <p:nvPr>
                <p:custDataLst>
                  <p:tags r:id="rId222"/>
                </p:custDataLst>
              </p:nvPr>
            </p:nvSpPr>
            <p:spPr>
              <a:xfrm>
                <a:off x="14807406" y="5466598"/>
                <a:ext cx="152400" cy="355600"/>
              </a:xfrm>
              <a:custGeom>
                <a:avLst/>
                <a:gdLst>
                  <a:gd name="connsiteX0" fmla="*/ 794 w 152400"/>
                  <a:gd name="connsiteY0" fmla="*/ 794 h 355600"/>
                  <a:gd name="connsiteX1" fmla="*/ 153194 w 152400"/>
                  <a:gd name="connsiteY1" fmla="*/ 794 h 355600"/>
                  <a:gd name="connsiteX2" fmla="*/ 153194 w 152400"/>
                  <a:gd name="connsiteY2" fmla="*/ 356394 h 355600"/>
                  <a:gd name="connsiteX3" fmla="*/ 794 w 152400"/>
                  <a:gd name="connsiteY3" fmla="*/ 356394 h 355600"/>
                  <a:gd name="connsiteX4" fmla="*/ 794 w 152400"/>
                  <a:gd name="connsiteY4" fmla="*/ 794 h 355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2400" h="355600">
                    <a:moveTo>
                      <a:pt x="794" y="794"/>
                    </a:moveTo>
                    <a:lnTo>
                      <a:pt x="153194" y="794"/>
                    </a:lnTo>
                    <a:lnTo>
                      <a:pt x="153194" y="356394"/>
                    </a:lnTo>
                    <a:lnTo>
                      <a:pt x="794" y="3563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7D8D9C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0" name="PA-任意多边形: 形状 1018"/>
              <p:cNvSpPr/>
              <p:nvPr>
                <p:custDataLst>
                  <p:tags r:id="rId223"/>
                </p:custDataLst>
              </p:nvPr>
            </p:nvSpPr>
            <p:spPr>
              <a:xfrm>
                <a:off x="15034419" y="5998410"/>
                <a:ext cx="130175" cy="53975"/>
              </a:xfrm>
              <a:custGeom>
                <a:avLst/>
                <a:gdLst>
                  <a:gd name="connsiteX0" fmla="*/ 2381 w 130175"/>
                  <a:gd name="connsiteY0" fmla="*/ 2381 h 53975"/>
                  <a:gd name="connsiteX1" fmla="*/ 129381 w 130175"/>
                  <a:gd name="connsiteY1" fmla="*/ 2381 h 53975"/>
                  <a:gd name="connsiteX2" fmla="*/ 129381 w 130175"/>
                  <a:gd name="connsiteY2" fmla="*/ 53181 h 53975"/>
                  <a:gd name="connsiteX3" fmla="*/ 2381 w 130175"/>
                  <a:gd name="connsiteY3" fmla="*/ 53181 h 53975"/>
                  <a:gd name="connsiteX4" fmla="*/ 2381 w 130175"/>
                  <a:gd name="connsiteY4" fmla="*/ 2381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30175" h="53975">
                    <a:moveTo>
                      <a:pt x="2381" y="2381"/>
                    </a:moveTo>
                    <a:lnTo>
                      <a:pt x="129381" y="2381"/>
                    </a:lnTo>
                    <a:lnTo>
                      <a:pt x="129381" y="53181"/>
                    </a:lnTo>
                    <a:lnTo>
                      <a:pt x="2381" y="53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D38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1" name="PA-任意多边形: 形状 1019"/>
              <p:cNvSpPr/>
              <p:nvPr>
                <p:custDataLst>
                  <p:tags r:id="rId224"/>
                </p:custDataLst>
              </p:nvPr>
            </p:nvSpPr>
            <p:spPr>
              <a:xfrm>
                <a:off x="14932819" y="5998410"/>
                <a:ext cx="53975" cy="53975"/>
              </a:xfrm>
              <a:custGeom>
                <a:avLst/>
                <a:gdLst>
                  <a:gd name="connsiteX0" fmla="*/ 2381 w 53975"/>
                  <a:gd name="connsiteY0" fmla="*/ 2381 h 53975"/>
                  <a:gd name="connsiteX1" fmla="*/ 53181 w 53975"/>
                  <a:gd name="connsiteY1" fmla="*/ 2381 h 53975"/>
                  <a:gd name="connsiteX2" fmla="*/ 53181 w 53975"/>
                  <a:gd name="connsiteY2" fmla="*/ 53181 h 53975"/>
                  <a:gd name="connsiteX3" fmla="*/ 2381 w 53975"/>
                  <a:gd name="connsiteY3" fmla="*/ 53181 h 53975"/>
                  <a:gd name="connsiteX4" fmla="*/ 2381 w 53975"/>
                  <a:gd name="connsiteY4" fmla="*/ 2381 h 539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3975" h="53975">
                    <a:moveTo>
                      <a:pt x="2381" y="2381"/>
                    </a:moveTo>
                    <a:lnTo>
                      <a:pt x="53181" y="2381"/>
                    </a:lnTo>
                    <a:lnTo>
                      <a:pt x="53181" y="53181"/>
                    </a:lnTo>
                    <a:lnTo>
                      <a:pt x="2381" y="53181"/>
                    </a:lnTo>
                    <a:lnTo>
                      <a:pt x="2381" y="2381"/>
                    </a:lnTo>
                    <a:close/>
                  </a:path>
                </a:pathLst>
              </a:custGeom>
              <a:solidFill>
                <a:srgbClr val="D384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2" name="PA-任意多边形: 形状 1020"/>
              <p:cNvSpPr/>
              <p:nvPr>
                <p:custDataLst>
                  <p:tags r:id="rId225"/>
                </p:custDataLst>
              </p:nvPr>
            </p:nvSpPr>
            <p:spPr>
              <a:xfrm>
                <a:off x="14858206" y="5339598"/>
                <a:ext cx="50800" cy="50800"/>
              </a:xfrm>
              <a:custGeom>
                <a:avLst/>
                <a:gdLst>
                  <a:gd name="connsiteX0" fmla="*/ 794 w 50800"/>
                  <a:gd name="connsiteY0" fmla="*/ 794 h 50800"/>
                  <a:gd name="connsiteX1" fmla="*/ 51594 w 50800"/>
                  <a:gd name="connsiteY1" fmla="*/ 794 h 50800"/>
                  <a:gd name="connsiteX2" fmla="*/ 51594 w 50800"/>
                  <a:gd name="connsiteY2" fmla="*/ 51594 h 50800"/>
                  <a:gd name="connsiteX3" fmla="*/ 794 w 50800"/>
                  <a:gd name="connsiteY3" fmla="*/ 51594 h 50800"/>
                  <a:gd name="connsiteX4" fmla="*/ 794 w 50800"/>
                  <a:gd name="connsiteY4" fmla="*/ 79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" h="50800">
                    <a:moveTo>
                      <a:pt x="794" y="794"/>
                    </a:moveTo>
                    <a:lnTo>
                      <a:pt x="51594" y="794"/>
                    </a:lnTo>
                    <a:lnTo>
                      <a:pt x="51594" y="51594"/>
                    </a:lnTo>
                    <a:lnTo>
                      <a:pt x="794" y="515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7D8D9C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3" name="PA-任意多边形: 形状 1021"/>
              <p:cNvSpPr/>
              <p:nvPr>
                <p:custDataLst>
                  <p:tags r:id="rId226"/>
                </p:custDataLst>
              </p:nvPr>
            </p:nvSpPr>
            <p:spPr>
              <a:xfrm>
                <a:off x="13715206" y="5237998"/>
                <a:ext cx="1524000" cy="1524000"/>
              </a:xfrm>
              <a:custGeom>
                <a:avLst/>
                <a:gdLst>
                  <a:gd name="connsiteX0" fmla="*/ 1453852 w 1524000"/>
                  <a:gd name="connsiteY0" fmla="*/ 794 h 1524000"/>
                  <a:gd name="connsiteX1" fmla="*/ 884536 w 1524000"/>
                  <a:gd name="connsiteY1" fmla="*/ 794 h 1524000"/>
                  <a:gd name="connsiteX2" fmla="*/ 813594 w 1524000"/>
                  <a:gd name="connsiteY2" fmla="*/ 79102 h 1524000"/>
                  <a:gd name="connsiteX3" fmla="*/ 813594 w 1524000"/>
                  <a:gd name="connsiteY3" fmla="*/ 376714 h 1524000"/>
                  <a:gd name="connsiteX4" fmla="*/ 889794 w 1524000"/>
                  <a:gd name="connsiteY4" fmla="*/ 457994 h 1524000"/>
                  <a:gd name="connsiteX5" fmla="*/ 1067594 w 1524000"/>
                  <a:gd name="connsiteY5" fmla="*/ 457994 h 1524000"/>
                  <a:gd name="connsiteX6" fmla="*/ 1067594 w 1524000"/>
                  <a:gd name="connsiteY6" fmla="*/ 559594 h 1524000"/>
                  <a:gd name="connsiteX7" fmla="*/ 863251 w 1524000"/>
                  <a:gd name="connsiteY7" fmla="*/ 559594 h 1524000"/>
                  <a:gd name="connsiteX8" fmla="*/ 647960 w 1524000"/>
                  <a:gd name="connsiteY8" fmla="*/ 383470 h 1524000"/>
                  <a:gd name="connsiteX9" fmla="*/ 713880 w 1524000"/>
                  <a:gd name="connsiteY9" fmla="*/ 140818 h 1524000"/>
                  <a:gd name="connsiteX10" fmla="*/ 471227 w 1524000"/>
                  <a:gd name="connsiteY10" fmla="*/ 74898 h 1524000"/>
                  <a:gd name="connsiteX11" fmla="*/ 405308 w 1524000"/>
                  <a:gd name="connsiteY11" fmla="*/ 317551 h 1524000"/>
                  <a:gd name="connsiteX12" fmla="*/ 471227 w 1524000"/>
                  <a:gd name="connsiteY12" fmla="*/ 383470 h 1524000"/>
                  <a:gd name="connsiteX13" fmla="*/ 255937 w 1524000"/>
                  <a:gd name="connsiteY13" fmla="*/ 559594 h 1524000"/>
                  <a:gd name="connsiteX14" fmla="*/ 26194 w 1524000"/>
                  <a:gd name="connsiteY14" fmla="*/ 559594 h 1524000"/>
                  <a:gd name="connsiteX15" fmla="*/ 794 w 1524000"/>
                  <a:gd name="connsiteY15" fmla="*/ 584994 h 1524000"/>
                  <a:gd name="connsiteX16" fmla="*/ 794 w 1524000"/>
                  <a:gd name="connsiteY16" fmla="*/ 686594 h 1524000"/>
                  <a:gd name="connsiteX17" fmla="*/ 26194 w 1524000"/>
                  <a:gd name="connsiteY17" fmla="*/ 711994 h 1524000"/>
                  <a:gd name="connsiteX18" fmla="*/ 51594 w 1524000"/>
                  <a:gd name="connsiteY18" fmla="*/ 711994 h 1524000"/>
                  <a:gd name="connsiteX19" fmla="*/ 51594 w 1524000"/>
                  <a:gd name="connsiteY19" fmla="*/ 1499394 h 1524000"/>
                  <a:gd name="connsiteX20" fmla="*/ 76994 w 1524000"/>
                  <a:gd name="connsiteY20" fmla="*/ 1524794 h 1524000"/>
                  <a:gd name="connsiteX21" fmla="*/ 1448594 w 1524000"/>
                  <a:gd name="connsiteY21" fmla="*/ 1524794 h 1524000"/>
                  <a:gd name="connsiteX22" fmla="*/ 1473994 w 1524000"/>
                  <a:gd name="connsiteY22" fmla="*/ 1499394 h 1524000"/>
                  <a:gd name="connsiteX23" fmla="*/ 1473994 w 1524000"/>
                  <a:gd name="connsiteY23" fmla="*/ 711994 h 1524000"/>
                  <a:gd name="connsiteX24" fmla="*/ 1499394 w 1524000"/>
                  <a:gd name="connsiteY24" fmla="*/ 711994 h 1524000"/>
                  <a:gd name="connsiteX25" fmla="*/ 1524794 w 1524000"/>
                  <a:gd name="connsiteY25" fmla="*/ 686594 h 1524000"/>
                  <a:gd name="connsiteX26" fmla="*/ 1524794 w 1524000"/>
                  <a:gd name="connsiteY26" fmla="*/ 584994 h 1524000"/>
                  <a:gd name="connsiteX27" fmla="*/ 1499394 w 1524000"/>
                  <a:gd name="connsiteY27" fmla="*/ 559594 h 1524000"/>
                  <a:gd name="connsiteX28" fmla="*/ 1270794 w 1524000"/>
                  <a:gd name="connsiteY28" fmla="*/ 559594 h 1524000"/>
                  <a:gd name="connsiteX29" fmla="*/ 1270794 w 1524000"/>
                  <a:gd name="connsiteY29" fmla="*/ 457994 h 1524000"/>
                  <a:gd name="connsiteX30" fmla="*/ 1448594 w 1524000"/>
                  <a:gd name="connsiteY30" fmla="*/ 457994 h 1524000"/>
                  <a:gd name="connsiteX31" fmla="*/ 1524794 w 1524000"/>
                  <a:gd name="connsiteY31" fmla="*/ 376714 h 1524000"/>
                  <a:gd name="connsiteX32" fmla="*/ 1524794 w 1524000"/>
                  <a:gd name="connsiteY32" fmla="*/ 79102 h 1524000"/>
                  <a:gd name="connsiteX33" fmla="*/ 1453852 w 1524000"/>
                  <a:gd name="connsiteY33" fmla="*/ 794 h 1524000"/>
                  <a:gd name="connsiteX34" fmla="*/ 432594 w 1524000"/>
                  <a:gd name="connsiteY34" fmla="*/ 229394 h 1524000"/>
                  <a:gd name="connsiteX35" fmla="*/ 559594 w 1524000"/>
                  <a:gd name="connsiteY35" fmla="*/ 102394 h 1524000"/>
                  <a:gd name="connsiteX36" fmla="*/ 686594 w 1524000"/>
                  <a:gd name="connsiteY36" fmla="*/ 229394 h 1524000"/>
                  <a:gd name="connsiteX37" fmla="*/ 559594 w 1524000"/>
                  <a:gd name="connsiteY37" fmla="*/ 356394 h 1524000"/>
                  <a:gd name="connsiteX38" fmla="*/ 432594 w 1524000"/>
                  <a:gd name="connsiteY38" fmla="*/ 229394 h 1524000"/>
                  <a:gd name="connsiteX39" fmla="*/ 513036 w 1524000"/>
                  <a:gd name="connsiteY39" fmla="*/ 432594 h 1524000"/>
                  <a:gd name="connsiteX40" fmla="*/ 606152 w 1524000"/>
                  <a:gd name="connsiteY40" fmla="*/ 432594 h 1524000"/>
                  <a:gd name="connsiteX41" fmla="*/ 812019 w 1524000"/>
                  <a:gd name="connsiteY41" fmla="*/ 559594 h 1524000"/>
                  <a:gd name="connsiteX42" fmla="*/ 307169 w 1524000"/>
                  <a:gd name="connsiteY42" fmla="*/ 559594 h 1524000"/>
                  <a:gd name="connsiteX43" fmla="*/ 513036 w 1524000"/>
                  <a:gd name="connsiteY43" fmla="*/ 432594 h 1524000"/>
                  <a:gd name="connsiteX44" fmla="*/ 153194 w 1524000"/>
                  <a:gd name="connsiteY44" fmla="*/ 1473994 h 1524000"/>
                  <a:gd name="connsiteX45" fmla="*/ 102394 w 1524000"/>
                  <a:gd name="connsiteY45" fmla="*/ 1473994 h 1524000"/>
                  <a:gd name="connsiteX46" fmla="*/ 102394 w 1524000"/>
                  <a:gd name="connsiteY46" fmla="*/ 711994 h 1524000"/>
                  <a:gd name="connsiteX47" fmla="*/ 153194 w 1524000"/>
                  <a:gd name="connsiteY47" fmla="*/ 711994 h 1524000"/>
                  <a:gd name="connsiteX48" fmla="*/ 153194 w 1524000"/>
                  <a:gd name="connsiteY48" fmla="*/ 1473994 h 1524000"/>
                  <a:gd name="connsiteX49" fmla="*/ 915194 w 1524000"/>
                  <a:gd name="connsiteY49" fmla="*/ 1473994 h 1524000"/>
                  <a:gd name="connsiteX50" fmla="*/ 203994 w 1524000"/>
                  <a:gd name="connsiteY50" fmla="*/ 1473994 h 1524000"/>
                  <a:gd name="connsiteX51" fmla="*/ 203994 w 1524000"/>
                  <a:gd name="connsiteY51" fmla="*/ 711994 h 1524000"/>
                  <a:gd name="connsiteX52" fmla="*/ 915194 w 1524000"/>
                  <a:gd name="connsiteY52" fmla="*/ 711994 h 1524000"/>
                  <a:gd name="connsiteX53" fmla="*/ 915194 w 1524000"/>
                  <a:gd name="connsiteY53" fmla="*/ 1473994 h 1524000"/>
                  <a:gd name="connsiteX54" fmla="*/ 1423194 w 1524000"/>
                  <a:gd name="connsiteY54" fmla="*/ 762794 h 1524000"/>
                  <a:gd name="connsiteX55" fmla="*/ 1321594 w 1524000"/>
                  <a:gd name="connsiteY55" fmla="*/ 762794 h 1524000"/>
                  <a:gd name="connsiteX56" fmla="*/ 1321594 w 1524000"/>
                  <a:gd name="connsiteY56" fmla="*/ 813594 h 1524000"/>
                  <a:gd name="connsiteX57" fmla="*/ 1423194 w 1524000"/>
                  <a:gd name="connsiteY57" fmla="*/ 813594 h 1524000"/>
                  <a:gd name="connsiteX58" fmla="*/ 1423194 w 1524000"/>
                  <a:gd name="connsiteY58" fmla="*/ 1473994 h 1524000"/>
                  <a:gd name="connsiteX59" fmla="*/ 965994 w 1524000"/>
                  <a:gd name="connsiteY59" fmla="*/ 1473994 h 1524000"/>
                  <a:gd name="connsiteX60" fmla="*/ 965994 w 1524000"/>
                  <a:gd name="connsiteY60" fmla="*/ 711994 h 1524000"/>
                  <a:gd name="connsiteX61" fmla="*/ 1423194 w 1524000"/>
                  <a:gd name="connsiteY61" fmla="*/ 711994 h 1524000"/>
                  <a:gd name="connsiteX62" fmla="*/ 1423194 w 1524000"/>
                  <a:gd name="connsiteY62" fmla="*/ 762794 h 1524000"/>
                  <a:gd name="connsiteX63" fmla="*/ 1473994 w 1524000"/>
                  <a:gd name="connsiteY63" fmla="*/ 610394 h 1524000"/>
                  <a:gd name="connsiteX64" fmla="*/ 1473994 w 1524000"/>
                  <a:gd name="connsiteY64" fmla="*/ 661194 h 1524000"/>
                  <a:gd name="connsiteX65" fmla="*/ 51594 w 1524000"/>
                  <a:gd name="connsiteY65" fmla="*/ 661194 h 1524000"/>
                  <a:gd name="connsiteX66" fmla="*/ 51594 w 1524000"/>
                  <a:gd name="connsiteY66" fmla="*/ 610394 h 1524000"/>
                  <a:gd name="connsiteX67" fmla="*/ 1473994 w 1524000"/>
                  <a:gd name="connsiteY67" fmla="*/ 610394 h 1524000"/>
                  <a:gd name="connsiteX68" fmla="*/ 1219994 w 1524000"/>
                  <a:gd name="connsiteY68" fmla="*/ 457994 h 1524000"/>
                  <a:gd name="connsiteX69" fmla="*/ 1219994 w 1524000"/>
                  <a:gd name="connsiteY69" fmla="*/ 559594 h 1524000"/>
                  <a:gd name="connsiteX70" fmla="*/ 1118394 w 1524000"/>
                  <a:gd name="connsiteY70" fmla="*/ 559594 h 1524000"/>
                  <a:gd name="connsiteX71" fmla="*/ 1118394 w 1524000"/>
                  <a:gd name="connsiteY71" fmla="*/ 457994 h 1524000"/>
                  <a:gd name="connsiteX72" fmla="*/ 1219994 w 1524000"/>
                  <a:gd name="connsiteY72" fmla="*/ 457994 h 1524000"/>
                  <a:gd name="connsiteX73" fmla="*/ 1118394 w 1524000"/>
                  <a:gd name="connsiteY73" fmla="*/ 407194 h 1524000"/>
                  <a:gd name="connsiteX74" fmla="*/ 1118394 w 1524000"/>
                  <a:gd name="connsiteY74" fmla="*/ 254794 h 1524000"/>
                  <a:gd name="connsiteX75" fmla="*/ 1219994 w 1524000"/>
                  <a:gd name="connsiteY75" fmla="*/ 254794 h 1524000"/>
                  <a:gd name="connsiteX76" fmla="*/ 1219994 w 1524000"/>
                  <a:gd name="connsiteY76" fmla="*/ 407194 h 1524000"/>
                  <a:gd name="connsiteX77" fmla="*/ 1118394 w 1524000"/>
                  <a:gd name="connsiteY77" fmla="*/ 407194 h 1524000"/>
                  <a:gd name="connsiteX78" fmla="*/ 1473994 w 1524000"/>
                  <a:gd name="connsiteY78" fmla="*/ 376714 h 1524000"/>
                  <a:gd name="connsiteX79" fmla="*/ 1448594 w 1524000"/>
                  <a:gd name="connsiteY79" fmla="*/ 407194 h 1524000"/>
                  <a:gd name="connsiteX80" fmla="*/ 1270794 w 1524000"/>
                  <a:gd name="connsiteY80" fmla="*/ 407194 h 1524000"/>
                  <a:gd name="connsiteX81" fmla="*/ 1270794 w 1524000"/>
                  <a:gd name="connsiteY81" fmla="*/ 229394 h 1524000"/>
                  <a:gd name="connsiteX82" fmla="*/ 1245394 w 1524000"/>
                  <a:gd name="connsiteY82" fmla="*/ 203994 h 1524000"/>
                  <a:gd name="connsiteX83" fmla="*/ 1092994 w 1524000"/>
                  <a:gd name="connsiteY83" fmla="*/ 203994 h 1524000"/>
                  <a:gd name="connsiteX84" fmla="*/ 1067594 w 1524000"/>
                  <a:gd name="connsiteY84" fmla="*/ 229394 h 1524000"/>
                  <a:gd name="connsiteX85" fmla="*/ 1067594 w 1524000"/>
                  <a:gd name="connsiteY85" fmla="*/ 407194 h 1524000"/>
                  <a:gd name="connsiteX86" fmla="*/ 889794 w 1524000"/>
                  <a:gd name="connsiteY86" fmla="*/ 407194 h 1524000"/>
                  <a:gd name="connsiteX87" fmla="*/ 864394 w 1524000"/>
                  <a:gd name="connsiteY87" fmla="*/ 376714 h 1524000"/>
                  <a:gd name="connsiteX88" fmla="*/ 864394 w 1524000"/>
                  <a:gd name="connsiteY88" fmla="*/ 79102 h 1524000"/>
                  <a:gd name="connsiteX89" fmla="*/ 884536 w 1524000"/>
                  <a:gd name="connsiteY89" fmla="*/ 51594 h 1524000"/>
                  <a:gd name="connsiteX90" fmla="*/ 1453852 w 1524000"/>
                  <a:gd name="connsiteY90" fmla="*/ 51594 h 1524000"/>
                  <a:gd name="connsiteX91" fmla="*/ 1473994 w 1524000"/>
                  <a:gd name="connsiteY91" fmla="*/ 79102 h 1524000"/>
                  <a:gd name="connsiteX92" fmla="*/ 1473994 w 1524000"/>
                  <a:gd name="connsiteY92" fmla="*/ 376714 h 1524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</a:cxnLst>
                <a:rect l="l" t="t" r="r" b="b"/>
                <a:pathLst>
                  <a:path w="1524000" h="1524000">
                    <a:moveTo>
                      <a:pt x="1453852" y="794"/>
                    </a:moveTo>
                    <a:lnTo>
                      <a:pt x="884536" y="794"/>
                    </a:lnTo>
                    <a:cubicBezTo>
                      <a:pt x="843388" y="2969"/>
                      <a:pt x="811708" y="37941"/>
                      <a:pt x="813594" y="79102"/>
                    </a:cubicBezTo>
                    <a:lnTo>
                      <a:pt x="813594" y="376714"/>
                    </a:lnTo>
                    <a:cubicBezTo>
                      <a:pt x="812283" y="420167"/>
                      <a:pt x="846347" y="456502"/>
                      <a:pt x="889794" y="457994"/>
                    </a:cubicBezTo>
                    <a:lnTo>
                      <a:pt x="1067594" y="457994"/>
                    </a:lnTo>
                    <a:lnTo>
                      <a:pt x="1067594" y="559594"/>
                    </a:lnTo>
                    <a:lnTo>
                      <a:pt x="863251" y="559594"/>
                    </a:lnTo>
                    <a:cubicBezTo>
                      <a:pt x="853675" y="452355"/>
                      <a:pt x="781285" y="393376"/>
                      <a:pt x="647960" y="383470"/>
                    </a:cubicBezTo>
                    <a:cubicBezTo>
                      <a:pt x="733171" y="334667"/>
                      <a:pt x="762683" y="226028"/>
                      <a:pt x="713880" y="140818"/>
                    </a:cubicBezTo>
                    <a:cubicBezTo>
                      <a:pt x="665077" y="55607"/>
                      <a:pt x="556438" y="26095"/>
                      <a:pt x="471227" y="74898"/>
                    </a:cubicBezTo>
                    <a:cubicBezTo>
                      <a:pt x="386017" y="123701"/>
                      <a:pt x="356505" y="232340"/>
                      <a:pt x="405308" y="317551"/>
                    </a:cubicBezTo>
                    <a:cubicBezTo>
                      <a:pt x="421027" y="344996"/>
                      <a:pt x="443782" y="367751"/>
                      <a:pt x="471227" y="383470"/>
                    </a:cubicBezTo>
                    <a:cubicBezTo>
                      <a:pt x="337903" y="393376"/>
                      <a:pt x="265487" y="452355"/>
                      <a:pt x="255937" y="559594"/>
                    </a:cubicBezTo>
                    <a:lnTo>
                      <a:pt x="26194" y="559594"/>
                    </a:lnTo>
                    <a:cubicBezTo>
                      <a:pt x="12167" y="559594"/>
                      <a:pt x="794" y="570967"/>
                      <a:pt x="794" y="584994"/>
                    </a:cubicBezTo>
                    <a:lnTo>
                      <a:pt x="794" y="686594"/>
                    </a:lnTo>
                    <a:cubicBezTo>
                      <a:pt x="794" y="700621"/>
                      <a:pt x="12167" y="711994"/>
                      <a:pt x="26194" y="711994"/>
                    </a:cubicBezTo>
                    <a:lnTo>
                      <a:pt x="51594" y="711994"/>
                    </a:lnTo>
                    <a:lnTo>
                      <a:pt x="51594" y="1499394"/>
                    </a:lnTo>
                    <a:cubicBezTo>
                      <a:pt x="51594" y="1513421"/>
                      <a:pt x="62967" y="1524794"/>
                      <a:pt x="76994" y="1524794"/>
                    </a:cubicBezTo>
                    <a:lnTo>
                      <a:pt x="1448594" y="1524794"/>
                    </a:lnTo>
                    <a:cubicBezTo>
                      <a:pt x="1462621" y="1524794"/>
                      <a:pt x="1473994" y="1513421"/>
                      <a:pt x="1473994" y="1499394"/>
                    </a:cubicBezTo>
                    <a:lnTo>
                      <a:pt x="1473994" y="711994"/>
                    </a:lnTo>
                    <a:lnTo>
                      <a:pt x="1499394" y="711994"/>
                    </a:lnTo>
                    <a:cubicBezTo>
                      <a:pt x="1513421" y="711994"/>
                      <a:pt x="1524794" y="700621"/>
                      <a:pt x="1524794" y="686594"/>
                    </a:cubicBezTo>
                    <a:lnTo>
                      <a:pt x="1524794" y="584994"/>
                    </a:lnTo>
                    <a:cubicBezTo>
                      <a:pt x="1524794" y="570967"/>
                      <a:pt x="1513421" y="559594"/>
                      <a:pt x="1499394" y="559594"/>
                    </a:cubicBezTo>
                    <a:lnTo>
                      <a:pt x="1270794" y="559594"/>
                    </a:lnTo>
                    <a:lnTo>
                      <a:pt x="1270794" y="457994"/>
                    </a:lnTo>
                    <a:lnTo>
                      <a:pt x="1448594" y="457994"/>
                    </a:lnTo>
                    <a:cubicBezTo>
                      <a:pt x="1492040" y="456502"/>
                      <a:pt x="1526105" y="420167"/>
                      <a:pt x="1524794" y="376714"/>
                    </a:cubicBezTo>
                    <a:lnTo>
                      <a:pt x="1524794" y="79102"/>
                    </a:lnTo>
                    <a:cubicBezTo>
                      <a:pt x="1526680" y="37938"/>
                      <a:pt x="1495000" y="2969"/>
                      <a:pt x="1453852" y="794"/>
                    </a:cubicBezTo>
                    <a:close/>
                    <a:moveTo>
                      <a:pt x="432594" y="229394"/>
                    </a:moveTo>
                    <a:cubicBezTo>
                      <a:pt x="432594" y="159255"/>
                      <a:pt x="489455" y="102394"/>
                      <a:pt x="559594" y="102394"/>
                    </a:cubicBezTo>
                    <a:cubicBezTo>
                      <a:pt x="629733" y="102394"/>
                      <a:pt x="686594" y="159255"/>
                      <a:pt x="686594" y="229394"/>
                    </a:cubicBezTo>
                    <a:cubicBezTo>
                      <a:pt x="686594" y="299533"/>
                      <a:pt x="629733" y="356394"/>
                      <a:pt x="559594" y="356394"/>
                    </a:cubicBezTo>
                    <a:cubicBezTo>
                      <a:pt x="489490" y="356308"/>
                      <a:pt x="432676" y="299498"/>
                      <a:pt x="432594" y="229394"/>
                    </a:cubicBezTo>
                    <a:close/>
                    <a:moveTo>
                      <a:pt x="513036" y="432594"/>
                    </a:moveTo>
                    <a:lnTo>
                      <a:pt x="606152" y="432594"/>
                    </a:lnTo>
                    <a:cubicBezTo>
                      <a:pt x="737470" y="432594"/>
                      <a:pt x="802011" y="472116"/>
                      <a:pt x="812019" y="559594"/>
                    </a:cubicBezTo>
                    <a:lnTo>
                      <a:pt x="307169" y="559594"/>
                    </a:lnTo>
                    <a:cubicBezTo>
                      <a:pt x="317176" y="472116"/>
                      <a:pt x="381794" y="432594"/>
                      <a:pt x="513036" y="432594"/>
                    </a:cubicBezTo>
                    <a:close/>
                    <a:moveTo>
                      <a:pt x="153194" y="1473994"/>
                    </a:moveTo>
                    <a:lnTo>
                      <a:pt x="102394" y="1473994"/>
                    </a:lnTo>
                    <a:lnTo>
                      <a:pt x="102394" y="711994"/>
                    </a:lnTo>
                    <a:lnTo>
                      <a:pt x="153194" y="711994"/>
                    </a:lnTo>
                    <a:lnTo>
                      <a:pt x="153194" y="1473994"/>
                    </a:lnTo>
                    <a:close/>
                    <a:moveTo>
                      <a:pt x="915194" y="1473994"/>
                    </a:moveTo>
                    <a:lnTo>
                      <a:pt x="203994" y="1473994"/>
                    </a:lnTo>
                    <a:lnTo>
                      <a:pt x="203994" y="711994"/>
                    </a:lnTo>
                    <a:lnTo>
                      <a:pt x="915194" y="711994"/>
                    </a:lnTo>
                    <a:lnTo>
                      <a:pt x="915194" y="1473994"/>
                    </a:lnTo>
                    <a:close/>
                    <a:moveTo>
                      <a:pt x="1423194" y="762794"/>
                    </a:moveTo>
                    <a:lnTo>
                      <a:pt x="1321594" y="762794"/>
                    </a:lnTo>
                    <a:lnTo>
                      <a:pt x="1321594" y="813594"/>
                    </a:lnTo>
                    <a:lnTo>
                      <a:pt x="1423194" y="813594"/>
                    </a:lnTo>
                    <a:lnTo>
                      <a:pt x="1423194" y="1473994"/>
                    </a:lnTo>
                    <a:lnTo>
                      <a:pt x="965994" y="1473994"/>
                    </a:lnTo>
                    <a:lnTo>
                      <a:pt x="965994" y="711994"/>
                    </a:lnTo>
                    <a:lnTo>
                      <a:pt x="1423194" y="711994"/>
                    </a:lnTo>
                    <a:lnTo>
                      <a:pt x="1423194" y="762794"/>
                    </a:lnTo>
                    <a:close/>
                    <a:moveTo>
                      <a:pt x="1473994" y="610394"/>
                    </a:moveTo>
                    <a:lnTo>
                      <a:pt x="1473994" y="661194"/>
                    </a:lnTo>
                    <a:lnTo>
                      <a:pt x="51594" y="661194"/>
                    </a:lnTo>
                    <a:lnTo>
                      <a:pt x="51594" y="610394"/>
                    </a:lnTo>
                    <a:lnTo>
                      <a:pt x="1473994" y="610394"/>
                    </a:lnTo>
                    <a:close/>
                    <a:moveTo>
                      <a:pt x="1219994" y="457994"/>
                    </a:moveTo>
                    <a:lnTo>
                      <a:pt x="1219994" y="559594"/>
                    </a:lnTo>
                    <a:lnTo>
                      <a:pt x="1118394" y="559594"/>
                    </a:lnTo>
                    <a:lnTo>
                      <a:pt x="1118394" y="457994"/>
                    </a:lnTo>
                    <a:lnTo>
                      <a:pt x="1219994" y="457994"/>
                    </a:lnTo>
                    <a:close/>
                    <a:moveTo>
                      <a:pt x="1118394" y="407194"/>
                    </a:moveTo>
                    <a:lnTo>
                      <a:pt x="1118394" y="254794"/>
                    </a:lnTo>
                    <a:lnTo>
                      <a:pt x="1219994" y="254794"/>
                    </a:lnTo>
                    <a:lnTo>
                      <a:pt x="1219994" y="407194"/>
                    </a:lnTo>
                    <a:lnTo>
                      <a:pt x="1118394" y="407194"/>
                    </a:lnTo>
                    <a:close/>
                    <a:moveTo>
                      <a:pt x="1473994" y="376714"/>
                    </a:moveTo>
                    <a:cubicBezTo>
                      <a:pt x="1475248" y="392097"/>
                      <a:pt x="1463951" y="405654"/>
                      <a:pt x="1448594" y="407194"/>
                    </a:cubicBezTo>
                    <a:lnTo>
                      <a:pt x="1270794" y="407194"/>
                    </a:lnTo>
                    <a:lnTo>
                      <a:pt x="1270794" y="229394"/>
                    </a:lnTo>
                    <a:cubicBezTo>
                      <a:pt x="1270794" y="215367"/>
                      <a:pt x="1259421" y="203994"/>
                      <a:pt x="1245394" y="203994"/>
                    </a:cubicBezTo>
                    <a:lnTo>
                      <a:pt x="1092994" y="203994"/>
                    </a:lnTo>
                    <a:cubicBezTo>
                      <a:pt x="1078967" y="203994"/>
                      <a:pt x="1067594" y="215367"/>
                      <a:pt x="1067594" y="229394"/>
                    </a:cubicBezTo>
                    <a:lnTo>
                      <a:pt x="1067594" y="407194"/>
                    </a:lnTo>
                    <a:lnTo>
                      <a:pt x="889794" y="407194"/>
                    </a:lnTo>
                    <a:cubicBezTo>
                      <a:pt x="874436" y="405654"/>
                      <a:pt x="863140" y="392097"/>
                      <a:pt x="864394" y="376714"/>
                    </a:cubicBezTo>
                    <a:lnTo>
                      <a:pt x="864394" y="79102"/>
                    </a:lnTo>
                    <a:cubicBezTo>
                      <a:pt x="864394" y="64294"/>
                      <a:pt x="873614" y="51594"/>
                      <a:pt x="884536" y="51594"/>
                    </a:cubicBezTo>
                    <a:lnTo>
                      <a:pt x="1453852" y="51594"/>
                    </a:lnTo>
                    <a:cubicBezTo>
                      <a:pt x="1464774" y="51594"/>
                      <a:pt x="1473994" y="64294"/>
                      <a:pt x="1473994" y="79102"/>
                    </a:cubicBezTo>
                    <a:lnTo>
                      <a:pt x="1473994" y="376714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4" name="PA-任意多边形: 形状 1022"/>
              <p:cNvSpPr/>
              <p:nvPr>
                <p:custDataLst>
                  <p:tags r:id="rId227"/>
                </p:custDataLst>
              </p:nvPr>
            </p:nvSpPr>
            <p:spPr>
              <a:xfrm>
                <a:off x="14934406" y="5999998"/>
                <a:ext cx="50800" cy="50800"/>
              </a:xfrm>
              <a:custGeom>
                <a:avLst/>
                <a:gdLst>
                  <a:gd name="connsiteX0" fmla="*/ 794 w 50800"/>
                  <a:gd name="connsiteY0" fmla="*/ 794 h 50800"/>
                  <a:gd name="connsiteX1" fmla="*/ 51594 w 50800"/>
                  <a:gd name="connsiteY1" fmla="*/ 794 h 50800"/>
                  <a:gd name="connsiteX2" fmla="*/ 51594 w 50800"/>
                  <a:gd name="connsiteY2" fmla="*/ 51594 h 50800"/>
                  <a:gd name="connsiteX3" fmla="*/ 794 w 50800"/>
                  <a:gd name="connsiteY3" fmla="*/ 51594 h 50800"/>
                  <a:gd name="connsiteX4" fmla="*/ 794 w 50800"/>
                  <a:gd name="connsiteY4" fmla="*/ 79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" h="50800">
                    <a:moveTo>
                      <a:pt x="794" y="794"/>
                    </a:moveTo>
                    <a:lnTo>
                      <a:pt x="51594" y="794"/>
                    </a:lnTo>
                    <a:lnTo>
                      <a:pt x="51594" y="51594"/>
                    </a:lnTo>
                    <a:lnTo>
                      <a:pt x="794" y="515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85" name="PA-任意多边形: 形状 1023"/>
              <p:cNvSpPr/>
              <p:nvPr>
                <p:custDataLst>
                  <p:tags r:id="rId228"/>
                </p:custDataLst>
              </p:nvPr>
            </p:nvSpPr>
            <p:spPr>
              <a:xfrm>
                <a:off x="14858206" y="5339598"/>
                <a:ext cx="50800" cy="50800"/>
              </a:xfrm>
              <a:custGeom>
                <a:avLst/>
                <a:gdLst>
                  <a:gd name="connsiteX0" fmla="*/ 794 w 50800"/>
                  <a:gd name="connsiteY0" fmla="*/ 794 h 50800"/>
                  <a:gd name="connsiteX1" fmla="*/ 51594 w 50800"/>
                  <a:gd name="connsiteY1" fmla="*/ 794 h 50800"/>
                  <a:gd name="connsiteX2" fmla="*/ 51594 w 50800"/>
                  <a:gd name="connsiteY2" fmla="*/ 51594 h 50800"/>
                  <a:gd name="connsiteX3" fmla="*/ 794 w 50800"/>
                  <a:gd name="connsiteY3" fmla="*/ 51594 h 50800"/>
                  <a:gd name="connsiteX4" fmla="*/ 794 w 50800"/>
                  <a:gd name="connsiteY4" fmla="*/ 794 h 50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800" h="50800">
                    <a:moveTo>
                      <a:pt x="794" y="794"/>
                    </a:moveTo>
                    <a:lnTo>
                      <a:pt x="51594" y="794"/>
                    </a:lnTo>
                    <a:lnTo>
                      <a:pt x="51594" y="51594"/>
                    </a:lnTo>
                    <a:lnTo>
                      <a:pt x="794" y="51594"/>
                    </a:lnTo>
                    <a:lnTo>
                      <a:pt x="794" y="794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  <p:grpSp>
          <p:nvGrpSpPr>
            <p:cNvPr id="257" name="PA-212-212257-Paper-482106"/>
            <p:cNvGrpSpPr/>
            <p:nvPr>
              <p:custDataLst>
                <p:tags r:id="rId229"/>
              </p:custDataLst>
            </p:nvPr>
          </p:nvGrpSpPr>
          <p:grpSpPr>
            <a:xfrm>
              <a:off x="8987620" y="4778877"/>
              <a:ext cx="282820" cy="335200"/>
              <a:chOff x="-1405759" y="15523518"/>
              <a:chExt cx="1287146" cy="1525535"/>
            </a:xfrm>
          </p:grpSpPr>
          <p:sp>
            <p:nvSpPr>
              <p:cNvPr id="258" name="PA-任意多边形 3293"/>
              <p:cNvSpPr/>
              <p:nvPr>
                <p:custDataLst>
                  <p:tags r:id="rId230"/>
                </p:custDataLst>
              </p:nvPr>
            </p:nvSpPr>
            <p:spPr>
              <a:xfrm>
                <a:off x="-1338507" y="15523518"/>
                <a:ext cx="1151930" cy="1291828"/>
              </a:xfrm>
              <a:custGeom>
                <a:avLst/>
                <a:gdLst>
                  <a:gd name="connsiteX0" fmla="*/ 44931 w 1151929"/>
                  <a:gd name="connsiteY0" fmla="*/ 1290051 h 1291828"/>
                  <a:gd name="connsiteX1" fmla="*/ 2232 w 1151929"/>
                  <a:gd name="connsiteY1" fmla="*/ 1247352 h 1291828"/>
                  <a:gd name="connsiteX2" fmla="*/ 2232 w 1151929"/>
                  <a:gd name="connsiteY2" fmla="*/ 337655 h 1291828"/>
                  <a:gd name="connsiteX3" fmla="*/ 52629 w 1151929"/>
                  <a:gd name="connsiteY3" fmla="*/ 215965 h 1291828"/>
                  <a:gd name="connsiteX4" fmla="*/ 215967 w 1151929"/>
                  <a:gd name="connsiteY4" fmla="*/ 52626 h 1291828"/>
                  <a:gd name="connsiteX5" fmla="*/ 313774 w 1151929"/>
                  <a:gd name="connsiteY5" fmla="*/ 3941 h 1291828"/>
                  <a:gd name="connsiteX6" fmla="*/ 337661 w 1151929"/>
                  <a:gd name="connsiteY6" fmla="*/ 2232 h 1291828"/>
                  <a:gd name="connsiteX7" fmla="*/ 998077 w 1151929"/>
                  <a:gd name="connsiteY7" fmla="*/ 2232 h 1291828"/>
                  <a:gd name="connsiteX8" fmla="*/ 1150781 w 1151929"/>
                  <a:gd name="connsiteY8" fmla="*/ 154936 h 1291828"/>
                  <a:gd name="connsiteX9" fmla="*/ 1150781 w 1151929"/>
                  <a:gd name="connsiteY9" fmla="*/ 667735 h 1291828"/>
                  <a:gd name="connsiteX10" fmla="*/ 1108082 w 1151929"/>
                  <a:gd name="connsiteY10" fmla="*/ 710434 h 1291828"/>
                  <a:gd name="connsiteX11" fmla="*/ 1065383 w 1151929"/>
                  <a:gd name="connsiteY11" fmla="*/ 667735 h 1291828"/>
                  <a:gd name="connsiteX12" fmla="*/ 1065383 w 1151929"/>
                  <a:gd name="connsiteY12" fmla="*/ 154930 h 1291828"/>
                  <a:gd name="connsiteX13" fmla="*/ 998074 w 1151929"/>
                  <a:gd name="connsiteY13" fmla="*/ 87621 h 1291828"/>
                  <a:gd name="connsiteX14" fmla="*/ 337658 w 1151929"/>
                  <a:gd name="connsiteY14" fmla="*/ 87621 h 1291828"/>
                  <a:gd name="connsiteX15" fmla="*/ 326109 w 1151929"/>
                  <a:gd name="connsiteY15" fmla="*/ 88437 h 1291828"/>
                  <a:gd name="connsiteX16" fmla="*/ 325639 w 1151929"/>
                  <a:gd name="connsiteY16" fmla="*/ 88505 h 1291828"/>
                  <a:gd name="connsiteX17" fmla="*/ 276353 w 1151929"/>
                  <a:gd name="connsiteY17" fmla="*/ 113005 h 1291828"/>
                  <a:gd name="connsiteX18" fmla="*/ 113011 w 1151929"/>
                  <a:gd name="connsiteY18" fmla="*/ 276344 h 1291828"/>
                  <a:gd name="connsiteX19" fmla="*/ 87627 w 1151929"/>
                  <a:gd name="connsiteY19" fmla="*/ 337649 h 1291828"/>
                  <a:gd name="connsiteX20" fmla="*/ 87627 w 1151929"/>
                  <a:gd name="connsiteY20" fmla="*/ 1247352 h 1291828"/>
                  <a:gd name="connsiteX21" fmla="*/ 44931 w 1151929"/>
                  <a:gd name="connsiteY21" fmla="*/ 1290051 h 129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151929" h="1291828">
                    <a:moveTo>
                      <a:pt x="44931" y="1290051"/>
                    </a:moveTo>
                    <a:cubicBezTo>
                      <a:pt x="21354" y="1290051"/>
                      <a:pt x="2232" y="1270933"/>
                      <a:pt x="2232" y="1247352"/>
                    </a:cubicBezTo>
                    <a:lnTo>
                      <a:pt x="2232" y="337655"/>
                    </a:lnTo>
                    <a:cubicBezTo>
                      <a:pt x="2232" y="291679"/>
                      <a:pt x="20128" y="248460"/>
                      <a:pt x="52629" y="215965"/>
                    </a:cubicBezTo>
                    <a:lnTo>
                      <a:pt x="215967" y="52626"/>
                    </a:lnTo>
                    <a:cubicBezTo>
                      <a:pt x="242265" y="26334"/>
                      <a:pt x="276996" y="9049"/>
                      <a:pt x="313774" y="3941"/>
                    </a:cubicBezTo>
                    <a:cubicBezTo>
                      <a:pt x="321501" y="2804"/>
                      <a:pt x="329532" y="2232"/>
                      <a:pt x="337661" y="2232"/>
                    </a:cubicBezTo>
                    <a:lnTo>
                      <a:pt x="998077" y="2232"/>
                    </a:lnTo>
                    <a:cubicBezTo>
                      <a:pt x="1082275" y="2232"/>
                      <a:pt x="1150781" y="70735"/>
                      <a:pt x="1150781" y="154936"/>
                    </a:cubicBezTo>
                    <a:lnTo>
                      <a:pt x="1150781" y="667735"/>
                    </a:lnTo>
                    <a:cubicBezTo>
                      <a:pt x="1150781" y="691313"/>
                      <a:pt x="1131662" y="710434"/>
                      <a:pt x="1108082" y="710434"/>
                    </a:cubicBezTo>
                    <a:cubicBezTo>
                      <a:pt x="1084505" y="710434"/>
                      <a:pt x="1065383" y="691316"/>
                      <a:pt x="1065383" y="667735"/>
                    </a:cubicBezTo>
                    <a:lnTo>
                      <a:pt x="1065383" y="154930"/>
                    </a:lnTo>
                    <a:cubicBezTo>
                      <a:pt x="1065383" y="117818"/>
                      <a:pt x="1035192" y="87621"/>
                      <a:pt x="998074" y="87621"/>
                    </a:cubicBezTo>
                    <a:lnTo>
                      <a:pt x="337658" y="87621"/>
                    </a:lnTo>
                    <a:cubicBezTo>
                      <a:pt x="333646" y="87621"/>
                      <a:pt x="329750" y="87895"/>
                      <a:pt x="326109" y="88437"/>
                    </a:cubicBezTo>
                    <a:cubicBezTo>
                      <a:pt x="325951" y="88457"/>
                      <a:pt x="325794" y="88484"/>
                      <a:pt x="325639" y="88505"/>
                    </a:cubicBezTo>
                    <a:cubicBezTo>
                      <a:pt x="307113" y="91044"/>
                      <a:pt x="289611" y="99748"/>
                      <a:pt x="276353" y="113005"/>
                    </a:cubicBezTo>
                    <a:lnTo>
                      <a:pt x="113011" y="276344"/>
                    </a:lnTo>
                    <a:cubicBezTo>
                      <a:pt x="96640" y="292715"/>
                      <a:pt x="87627" y="314486"/>
                      <a:pt x="87627" y="337649"/>
                    </a:cubicBezTo>
                    <a:lnTo>
                      <a:pt x="87627" y="1247352"/>
                    </a:lnTo>
                    <a:cubicBezTo>
                      <a:pt x="87630" y="1270936"/>
                      <a:pt x="68512" y="1290051"/>
                      <a:pt x="44931" y="1290051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59" name="PA-任意多边形 3294"/>
              <p:cNvSpPr/>
              <p:nvPr>
                <p:custDataLst>
                  <p:tags r:id="rId231"/>
                </p:custDataLst>
              </p:nvPr>
            </p:nvSpPr>
            <p:spPr>
              <a:xfrm>
                <a:off x="-1123140" y="16066577"/>
                <a:ext cx="720328" cy="89297"/>
              </a:xfrm>
              <a:custGeom>
                <a:avLst/>
                <a:gdLst>
                  <a:gd name="connsiteX0" fmla="*/ 677344 w 720328"/>
                  <a:gd name="connsiteY0" fmla="*/ 87630 h 89296"/>
                  <a:gd name="connsiteX1" fmla="*/ 44931 w 720328"/>
                  <a:gd name="connsiteY1" fmla="*/ 87630 h 89296"/>
                  <a:gd name="connsiteX2" fmla="*/ 2232 w 720328"/>
                  <a:gd name="connsiteY2" fmla="*/ 44931 h 89296"/>
                  <a:gd name="connsiteX3" fmla="*/ 44931 w 720328"/>
                  <a:gd name="connsiteY3" fmla="*/ 2232 h 89296"/>
                  <a:gd name="connsiteX4" fmla="*/ 677341 w 720328"/>
                  <a:gd name="connsiteY4" fmla="*/ 2232 h 89296"/>
                  <a:gd name="connsiteX5" fmla="*/ 720039 w 720328"/>
                  <a:gd name="connsiteY5" fmla="*/ 44931 h 89296"/>
                  <a:gd name="connsiteX6" fmla="*/ 677344 w 720328"/>
                  <a:gd name="connsiteY6" fmla="*/ 87630 h 8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328" h="89296">
                    <a:moveTo>
                      <a:pt x="677344" y="87630"/>
                    </a:moveTo>
                    <a:lnTo>
                      <a:pt x="44931" y="87630"/>
                    </a:lnTo>
                    <a:cubicBezTo>
                      <a:pt x="21354" y="87630"/>
                      <a:pt x="2232" y="68512"/>
                      <a:pt x="2232" y="44931"/>
                    </a:cubicBezTo>
                    <a:cubicBezTo>
                      <a:pt x="2232" y="21351"/>
                      <a:pt x="21351" y="2232"/>
                      <a:pt x="44931" y="2232"/>
                    </a:cubicBezTo>
                    <a:lnTo>
                      <a:pt x="677341" y="2232"/>
                    </a:lnTo>
                    <a:cubicBezTo>
                      <a:pt x="700918" y="2232"/>
                      <a:pt x="720039" y="21351"/>
                      <a:pt x="720039" y="44931"/>
                    </a:cubicBezTo>
                    <a:cubicBezTo>
                      <a:pt x="720039" y="68512"/>
                      <a:pt x="700927" y="87630"/>
                      <a:pt x="677344" y="87630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0" name="PA-任意多边形 3295"/>
              <p:cNvSpPr/>
              <p:nvPr>
                <p:custDataLst>
                  <p:tags r:id="rId232"/>
                </p:custDataLst>
              </p:nvPr>
            </p:nvSpPr>
            <p:spPr>
              <a:xfrm>
                <a:off x="-1123140" y="15816774"/>
                <a:ext cx="720328" cy="89297"/>
              </a:xfrm>
              <a:custGeom>
                <a:avLst/>
                <a:gdLst>
                  <a:gd name="connsiteX0" fmla="*/ 677344 w 720328"/>
                  <a:gd name="connsiteY0" fmla="*/ 87630 h 89296"/>
                  <a:gd name="connsiteX1" fmla="*/ 44931 w 720328"/>
                  <a:gd name="connsiteY1" fmla="*/ 87630 h 89296"/>
                  <a:gd name="connsiteX2" fmla="*/ 2232 w 720328"/>
                  <a:gd name="connsiteY2" fmla="*/ 44931 h 89296"/>
                  <a:gd name="connsiteX3" fmla="*/ 44931 w 720328"/>
                  <a:gd name="connsiteY3" fmla="*/ 2232 h 89296"/>
                  <a:gd name="connsiteX4" fmla="*/ 677341 w 720328"/>
                  <a:gd name="connsiteY4" fmla="*/ 2232 h 89296"/>
                  <a:gd name="connsiteX5" fmla="*/ 720039 w 720328"/>
                  <a:gd name="connsiteY5" fmla="*/ 44931 h 89296"/>
                  <a:gd name="connsiteX6" fmla="*/ 677344 w 720328"/>
                  <a:gd name="connsiteY6" fmla="*/ 87630 h 8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328" h="89296">
                    <a:moveTo>
                      <a:pt x="677344" y="87630"/>
                    </a:moveTo>
                    <a:lnTo>
                      <a:pt x="44931" y="87630"/>
                    </a:lnTo>
                    <a:cubicBezTo>
                      <a:pt x="21354" y="87630"/>
                      <a:pt x="2232" y="68512"/>
                      <a:pt x="2232" y="44931"/>
                    </a:cubicBezTo>
                    <a:cubicBezTo>
                      <a:pt x="2232" y="21351"/>
                      <a:pt x="21351" y="2232"/>
                      <a:pt x="44931" y="2232"/>
                    </a:cubicBezTo>
                    <a:lnTo>
                      <a:pt x="677341" y="2232"/>
                    </a:lnTo>
                    <a:cubicBezTo>
                      <a:pt x="700918" y="2232"/>
                      <a:pt x="720039" y="21351"/>
                      <a:pt x="720039" y="44931"/>
                    </a:cubicBezTo>
                    <a:cubicBezTo>
                      <a:pt x="720039" y="68512"/>
                      <a:pt x="700927" y="87630"/>
                      <a:pt x="677344" y="87630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1" name="PA-任意多边形 3296"/>
              <p:cNvSpPr/>
              <p:nvPr>
                <p:custDataLst>
                  <p:tags r:id="rId233"/>
                </p:custDataLst>
              </p:nvPr>
            </p:nvSpPr>
            <p:spPr>
              <a:xfrm>
                <a:off x="-1123140" y="16316382"/>
                <a:ext cx="720328" cy="89297"/>
              </a:xfrm>
              <a:custGeom>
                <a:avLst/>
                <a:gdLst>
                  <a:gd name="connsiteX0" fmla="*/ 677344 w 720328"/>
                  <a:gd name="connsiteY0" fmla="*/ 87630 h 89296"/>
                  <a:gd name="connsiteX1" fmla="*/ 44931 w 720328"/>
                  <a:gd name="connsiteY1" fmla="*/ 87630 h 89296"/>
                  <a:gd name="connsiteX2" fmla="*/ 2232 w 720328"/>
                  <a:gd name="connsiteY2" fmla="*/ 44931 h 89296"/>
                  <a:gd name="connsiteX3" fmla="*/ 44931 w 720328"/>
                  <a:gd name="connsiteY3" fmla="*/ 2232 h 89296"/>
                  <a:gd name="connsiteX4" fmla="*/ 677341 w 720328"/>
                  <a:gd name="connsiteY4" fmla="*/ 2232 h 89296"/>
                  <a:gd name="connsiteX5" fmla="*/ 720039 w 720328"/>
                  <a:gd name="connsiteY5" fmla="*/ 44931 h 89296"/>
                  <a:gd name="connsiteX6" fmla="*/ 677344 w 720328"/>
                  <a:gd name="connsiteY6" fmla="*/ 87630 h 8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20328" h="89296">
                    <a:moveTo>
                      <a:pt x="677344" y="87630"/>
                    </a:moveTo>
                    <a:lnTo>
                      <a:pt x="44931" y="87630"/>
                    </a:lnTo>
                    <a:cubicBezTo>
                      <a:pt x="21354" y="87630"/>
                      <a:pt x="2232" y="68512"/>
                      <a:pt x="2232" y="44931"/>
                    </a:cubicBezTo>
                    <a:cubicBezTo>
                      <a:pt x="2232" y="21354"/>
                      <a:pt x="21351" y="2232"/>
                      <a:pt x="44931" y="2232"/>
                    </a:cubicBezTo>
                    <a:lnTo>
                      <a:pt x="677341" y="2232"/>
                    </a:lnTo>
                    <a:cubicBezTo>
                      <a:pt x="700918" y="2232"/>
                      <a:pt x="720039" y="21351"/>
                      <a:pt x="720039" y="44931"/>
                    </a:cubicBezTo>
                    <a:cubicBezTo>
                      <a:pt x="720042" y="68509"/>
                      <a:pt x="700927" y="87630"/>
                      <a:pt x="677344" y="87630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2" name="PA-任意多边形 3297"/>
              <p:cNvSpPr/>
              <p:nvPr>
                <p:custDataLst>
                  <p:tags r:id="rId234"/>
                </p:custDataLst>
              </p:nvPr>
            </p:nvSpPr>
            <p:spPr>
              <a:xfrm>
                <a:off x="-879687" y="16705707"/>
                <a:ext cx="235148" cy="145852"/>
              </a:xfrm>
              <a:custGeom>
                <a:avLst/>
                <a:gdLst>
                  <a:gd name="connsiteX0" fmla="*/ 190438 w 235148"/>
                  <a:gd name="connsiteY0" fmla="*/ 145646 h 145851"/>
                  <a:gd name="connsiteX1" fmla="*/ 147739 w 235148"/>
                  <a:gd name="connsiteY1" fmla="*/ 102947 h 145851"/>
                  <a:gd name="connsiteX2" fmla="*/ 117684 w 235148"/>
                  <a:gd name="connsiteY2" fmla="*/ 87627 h 145851"/>
                  <a:gd name="connsiteX3" fmla="*/ 87630 w 235148"/>
                  <a:gd name="connsiteY3" fmla="*/ 102947 h 145851"/>
                  <a:gd name="connsiteX4" fmla="*/ 44931 w 235148"/>
                  <a:gd name="connsiteY4" fmla="*/ 145646 h 145851"/>
                  <a:gd name="connsiteX5" fmla="*/ 2232 w 235148"/>
                  <a:gd name="connsiteY5" fmla="*/ 102947 h 145851"/>
                  <a:gd name="connsiteX6" fmla="*/ 117681 w 235148"/>
                  <a:gd name="connsiteY6" fmla="*/ 2232 h 145851"/>
                  <a:gd name="connsiteX7" fmla="*/ 233130 w 235148"/>
                  <a:gd name="connsiteY7" fmla="*/ 102947 h 145851"/>
                  <a:gd name="connsiteX8" fmla="*/ 190438 w 235148"/>
                  <a:gd name="connsiteY8" fmla="*/ 145646 h 145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148" h="145851">
                    <a:moveTo>
                      <a:pt x="190438" y="145646"/>
                    </a:moveTo>
                    <a:cubicBezTo>
                      <a:pt x="166860" y="145646"/>
                      <a:pt x="147739" y="126528"/>
                      <a:pt x="147739" y="102947"/>
                    </a:cubicBezTo>
                    <a:cubicBezTo>
                      <a:pt x="147739" y="97688"/>
                      <a:pt x="136035" y="87627"/>
                      <a:pt x="117684" y="87627"/>
                    </a:cubicBezTo>
                    <a:cubicBezTo>
                      <a:pt x="99334" y="87627"/>
                      <a:pt x="87630" y="97682"/>
                      <a:pt x="87630" y="102947"/>
                    </a:cubicBezTo>
                    <a:cubicBezTo>
                      <a:pt x="87630" y="126525"/>
                      <a:pt x="68512" y="145646"/>
                      <a:pt x="44931" y="145646"/>
                    </a:cubicBezTo>
                    <a:cubicBezTo>
                      <a:pt x="21351" y="145646"/>
                      <a:pt x="2232" y="126528"/>
                      <a:pt x="2232" y="102947"/>
                    </a:cubicBezTo>
                    <a:cubicBezTo>
                      <a:pt x="2232" y="47411"/>
                      <a:pt x="54025" y="2232"/>
                      <a:pt x="117681" y="2232"/>
                    </a:cubicBezTo>
                    <a:cubicBezTo>
                      <a:pt x="181338" y="2232"/>
                      <a:pt x="233130" y="47411"/>
                      <a:pt x="233130" y="102947"/>
                    </a:cubicBezTo>
                    <a:cubicBezTo>
                      <a:pt x="233136" y="126525"/>
                      <a:pt x="214015" y="145646"/>
                      <a:pt x="190438" y="145646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3" name="PA-任意多边形 3298"/>
              <p:cNvSpPr/>
              <p:nvPr>
                <p:custDataLst>
                  <p:tags r:id="rId235"/>
                </p:custDataLst>
              </p:nvPr>
            </p:nvSpPr>
            <p:spPr>
              <a:xfrm>
                <a:off x="-282324" y="16734714"/>
                <a:ext cx="163711" cy="89297"/>
              </a:xfrm>
              <a:custGeom>
                <a:avLst/>
                <a:gdLst>
                  <a:gd name="connsiteX0" fmla="*/ 119149 w 163710"/>
                  <a:gd name="connsiteY0" fmla="*/ 87630 h 89296"/>
                  <a:gd name="connsiteX1" fmla="*/ 44931 w 163710"/>
                  <a:gd name="connsiteY1" fmla="*/ 87630 h 89296"/>
                  <a:gd name="connsiteX2" fmla="*/ 2232 w 163710"/>
                  <a:gd name="connsiteY2" fmla="*/ 44931 h 89296"/>
                  <a:gd name="connsiteX3" fmla="*/ 44931 w 163710"/>
                  <a:gd name="connsiteY3" fmla="*/ 2232 h 89296"/>
                  <a:gd name="connsiteX4" fmla="*/ 119149 w 163710"/>
                  <a:gd name="connsiteY4" fmla="*/ 2232 h 89296"/>
                  <a:gd name="connsiteX5" fmla="*/ 161848 w 163710"/>
                  <a:gd name="connsiteY5" fmla="*/ 44931 h 89296"/>
                  <a:gd name="connsiteX6" fmla="*/ 119149 w 163710"/>
                  <a:gd name="connsiteY6" fmla="*/ 87630 h 8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710" h="89296">
                    <a:moveTo>
                      <a:pt x="119149" y="87630"/>
                    </a:moveTo>
                    <a:lnTo>
                      <a:pt x="44931" y="87630"/>
                    </a:lnTo>
                    <a:cubicBezTo>
                      <a:pt x="21354" y="87630"/>
                      <a:pt x="2232" y="68512"/>
                      <a:pt x="2232" y="44931"/>
                    </a:cubicBezTo>
                    <a:cubicBezTo>
                      <a:pt x="2232" y="21354"/>
                      <a:pt x="21351" y="2232"/>
                      <a:pt x="44931" y="2232"/>
                    </a:cubicBezTo>
                    <a:lnTo>
                      <a:pt x="119149" y="2232"/>
                    </a:lnTo>
                    <a:cubicBezTo>
                      <a:pt x="142726" y="2232"/>
                      <a:pt x="161848" y="21351"/>
                      <a:pt x="161848" y="44931"/>
                    </a:cubicBezTo>
                    <a:cubicBezTo>
                      <a:pt x="161848" y="68509"/>
                      <a:pt x="142729" y="87630"/>
                      <a:pt x="119149" y="87630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4" name="PA-任意多边形 3299"/>
              <p:cNvSpPr/>
              <p:nvPr>
                <p:custDataLst>
                  <p:tags r:id="rId236"/>
                </p:custDataLst>
              </p:nvPr>
            </p:nvSpPr>
            <p:spPr>
              <a:xfrm>
                <a:off x="-1405759" y="16734714"/>
                <a:ext cx="163711" cy="89297"/>
              </a:xfrm>
              <a:custGeom>
                <a:avLst/>
                <a:gdLst>
                  <a:gd name="connsiteX0" fmla="*/ 119149 w 163710"/>
                  <a:gd name="connsiteY0" fmla="*/ 87630 h 89296"/>
                  <a:gd name="connsiteX1" fmla="*/ 44931 w 163710"/>
                  <a:gd name="connsiteY1" fmla="*/ 87630 h 89296"/>
                  <a:gd name="connsiteX2" fmla="*/ 2232 w 163710"/>
                  <a:gd name="connsiteY2" fmla="*/ 44931 h 89296"/>
                  <a:gd name="connsiteX3" fmla="*/ 44931 w 163710"/>
                  <a:gd name="connsiteY3" fmla="*/ 2232 h 89296"/>
                  <a:gd name="connsiteX4" fmla="*/ 119149 w 163710"/>
                  <a:gd name="connsiteY4" fmla="*/ 2232 h 89296"/>
                  <a:gd name="connsiteX5" fmla="*/ 161848 w 163710"/>
                  <a:gd name="connsiteY5" fmla="*/ 44931 h 89296"/>
                  <a:gd name="connsiteX6" fmla="*/ 119149 w 163710"/>
                  <a:gd name="connsiteY6" fmla="*/ 87630 h 89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3710" h="89296">
                    <a:moveTo>
                      <a:pt x="119149" y="87630"/>
                    </a:moveTo>
                    <a:lnTo>
                      <a:pt x="44931" y="87630"/>
                    </a:lnTo>
                    <a:cubicBezTo>
                      <a:pt x="21354" y="87630"/>
                      <a:pt x="2232" y="68512"/>
                      <a:pt x="2232" y="44931"/>
                    </a:cubicBezTo>
                    <a:cubicBezTo>
                      <a:pt x="2232" y="21354"/>
                      <a:pt x="21351" y="2232"/>
                      <a:pt x="44931" y="2232"/>
                    </a:cubicBezTo>
                    <a:lnTo>
                      <a:pt x="119149" y="2232"/>
                    </a:lnTo>
                    <a:cubicBezTo>
                      <a:pt x="142726" y="2232"/>
                      <a:pt x="161848" y="21351"/>
                      <a:pt x="161848" y="44931"/>
                    </a:cubicBezTo>
                    <a:cubicBezTo>
                      <a:pt x="161848" y="68509"/>
                      <a:pt x="142723" y="87630"/>
                      <a:pt x="119149" y="87630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5" name="PA-任意多边形 3300"/>
              <p:cNvSpPr/>
              <p:nvPr>
                <p:custDataLst>
                  <p:tags r:id="rId237"/>
                </p:custDataLst>
              </p:nvPr>
            </p:nvSpPr>
            <p:spPr>
              <a:xfrm>
                <a:off x="-1288388" y="16551520"/>
                <a:ext cx="455414" cy="455414"/>
              </a:xfrm>
              <a:custGeom>
                <a:avLst/>
                <a:gdLst>
                  <a:gd name="connsiteX0" fmla="*/ 455516 w 455414"/>
                  <a:gd name="connsiteY0" fmla="*/ 228107 h 455414"/>
                  <a:gd name="connsiteX1" fmla="*/ 228107 w 455414"/>
                  <a:gd name="connsiteY1" fmla="*/ 455516 h 455414"/>
                  <a:gd name="connsiteX2" fmla="*/ 698 w 455414"/>
                  <a:gd name="connsiteY2" fmla="*/ 228107 h 455414"/>
                  <a:gd name="connsiteX3" fmla="*/ 228107 w 455414"/>
                  <a:gd name="connsiteY3" fmla="*/ 698 h 455414"/>
                  <a:gd name="connsiteX4" fmla="*/ 455516 w 455414"/>
                  <a:gd name="connsiteY4" fmla="*/ 228107 h 45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414" h="455414">
                    <a:moveTo>
                      <a:pt x="455516" y="228107"/>
                    </a:moveTo>
                    <a:cubicBezTo>
                      <a:pt x="455516" y="353702"/>
                      <a:pt x="353702" y="455516"/>
                      <a:pt x="228107" y="455516"/>
                    </a:cubicBezTo>
                    <a:cubicBezTo>
                      <a:pt x="102512" y="455516"/>
                      <a:pt x="698" y="353702"/>
                      <a:pt x="698" y="228107"/>
                    </a:cubicBezTo>
                    <a:cubicBezTo>
                      <a:pt x="698" y="102512"/>
                      <a:pt x="102512" y="698"/>
                      <a:pt x="228107" y="698"/>
                    </a:cubicBezTo>
                    <a:cubicBezTo>
                      <a:pt x="353702" y="698"/>
                      <a:pt x="455516" y="102512"/>
                      <a:pt x="455516" y="228107"/>
                    </a:cubicBezTo>
                    <a:close/>
                  </a:path>
                </a:pathLst>
              </a:custGeom>
              <a:solidFill>
                <a:srgbClr val="CEE8FA"/>
              </a:solidFill>
              <a:ln w="297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6" name="PA-任意多边形 3301"/>
              <p:cNvSpPr/>
              <p:nvPr>
                <p:custDataLst>
                  <p:tags r:id="rId238"/>
                </p:custDataLst>
              </p:nvPr>
            </p:nvSpPr>
            <p:spPr>
              <a:xfrm>
                <a:off x="-1332610" y="16507319"/>
                <a:ext cx="541734" cy="541734"/>
              </a:xfrm>
              <a:custGeom>
                <a:avLst/>
                <a:gdLst>
                  <a:gd name="connsiteX0" fmla="*/ 272329 w 541734"/>
                  <a:gd name="connsiteY0" fmla="*/ 542428 h 541734"/>
                  <a:gd name="connsiteX1" fmla="*/ 2232 w 541734"/>
                  <a:gd name="connsiteY1" fmla="*/ 272329 h 541734"/>
                  <a:gd name="connsiteX2" fmla="*/ 272329 w 541734"/>
                  <a:gd name="connsiteY2" fmla="*/ 2232 h 541734"/>
                  <a:gd name="connsiteX3" fmla="*/ 542425 w 541734"/>
                  <a:gd name="connsiteY3" fmla="*/ 272329 h 541734"/>
                  <a:gd name="connsiteX4" fmla="*/ 272329 w 541734"/>
                  <a:gd name="connsiteY4" fmla="*/ 542428 h 541734"/>
                  <a:gd name="connsiteX5" fmla="*/ 272329 w 541734"/>
                  <a:gd name="connsiteY5" fmla="*/ 87627 h 541734"/>
                  <a:gd name="connsiteX6" fmla="*/ 87627 w 541734"/>
                  <a:gd name="connsiteY6" fmla="*/ 272329 h 541734"/>
                  <a:gd name="connsiteX7" fmla="*/ 272329 w 541734"/>
                  <a:gd name="connsiteY7" fmla="*/ 457033 h 541734"/>
                  <a:gd name="connsiteX8" fmla="*/ 457030 w 541734"/>
                  <a:gd name="connsiteY8" fmla="*/ 272329 h 541734"/>
                  <a:gd name="connsiteX9" fmla="*/ 272329 w 541734"/>
                  <a:gd name="connsiteY9" fmla="*/ 87627 h 54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1734" h="541734">
                    <a:moveTo>
                      <a:pt x="272329" y="542428"/>
                    </a:moveTo>
                    <a:cubicBezTo>
                      <a:pt x="123396" y="542428"/>
                      <a:pt x="2232" y="421261"/>
                      <a:pt x="2232" y="272329"/>
                    </a:cubicBezTo>
                    <a:cubicBezTo>
                      <a:pt x="2232" y="123396"/>
                      <a:pt x="123396" y="2232"/>
                      <a:pt x="272329" y="2232"/>
                    </a:cubicBezTo>
                    <a:cubicBezTo>
                      <a:pt x="421261" y="2232"/>
                      <a:pt x="542425" y="123396"/>
                      <a:pt x="542425" y="272329"/>
                    </a:cubicBezTo>
                    <a:cubicBezTo>
                      <a:pt x="542425" y="421261"/>
                      <a:pt x="421264" y="542428"/>
                      <a:pt x="272329" y="542428"/>
                    </a:cubicBezTo>
                    <a:close/>
                    <a:moveTo>
                      <a:pt x="272329" y="87627"/>
                    </a:moveTo>
                    <a:cubicBezTo>
                      <a:pt x="170483" y="87627"/>
                      <a:pt x="87627" y="170483"/>
                      <a:pt x="87627" y="272329"/>
                    </a:cubicBezTo>
                    <a:cubicBezTo>
                      <a:pt x="87627" y="374175"/>
                      <a:pt x="170483" y="457033"/>
                      <a:pt x="272329" y="457033"/>
                    </a:cubicBezTo>
                    <a:cubicBezTo>
                      <a:pt x="374175" y="457033"/>
                      <a:pt x="457030" y="374175"/>
                      <a:pt x="457030" y="272329"/>
                    </a:cubicBezTo>
                    <a:cubicBezTo>
                      <a:pt x="457030" y="170483"/>
                      <a:pt x="374178" y="87627"/>
                      <a:pt x="272329" y="87627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7" name="PA-任意多边形 3302"/>
              <p:cNvSpPr/>
              <p:nvPr>
                <p:custDataLst>
                  <p:tags r:id="rId239"/>
                </p:custDataLst>
              </p:nvPr>
            </p:nvSpPr>
            <p:spPr>
              <a:xfrm>
                <a:off x="-1211592" y="16628337"/>
                <a:ext cx="193477" cy="193477"/>
              </a:xfrm>
              <a:custGeom>
                <a:avLst/>
                <a:gdLst>
                  <a:gd name="connsiteX0" fmla="*/ 44931 w 193476"/>
                  <a:gd name="connsiteY0" fmla="*/ 194006 h 193476"/>
                  <a:gd name="connsiteX1" fmla="*/ 2232 w 193476"/>
                  <a:gd name="connsiteY1" fmla="*/ 151308 h 193476"/>
                  <a:gd name="connsiteX2" fmla="*/ 151311 w 193476"/>
                  <a:gd name="connsiteY2" fmla="*/ 2232 h 193476"/>
                  <a:gd name="connsiteX3" fmla="*/ 194009 w 193476"/>
                  <a:gd name="connsiteY3" fmla="*/ 44931 h 193476"/>
                  <a:gd name="connsiteX4" fmla="*/ 151311 w 193476"/>
                  <a:gd name="connsiteY4" fmla="*/ 87630 h 193476"/>
                  <a:gd name="connsiteX5" fmla="*/ 87627 w 193476"/>
                  <a:gd name="connsiteY5" fmla="*/ 151308 h 193476"/>
                  <a:gd name="connsiteX6" fmla="*/ 44931 w 193476"/>
                  <a:gd name="connsiteY6" fmla="*/ 194006 h 193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" h="193476">
                    <a:moveTo>
                      <a:pt x="44931" y="194006"/>
                    </a:moveTo>
                    <a:cubicBezTo>
                      <a:pt x="21354" y="194006"/>
                      <a:pt x="2232" y="174888"/>
                      <a:pt x="2232" y="151308"/>
                    </a:cubicBezTo>
                    <a:cubicBezTo>
                      <a:pt x="2232" y="69107"/>
                      <a:pt x="69110" y="2232"/>
                      <a:pt x="151311" y="2232"/>
                    </a:cubicBezTo>
                    <a:cubicBezTo>
                      <a:pt x="174888" y="2232"/>
                      <a:pt x="194009" y="21351"/>
                      <a:pt x="194009" y="44931"/>
                    </a:cubicBezTo>
                    <a:cubicBezTo>
                      <a:pt x="194009" y="68509"/>
                      <a:pt x="174891" y="87630"/>
                      <a:pt x="151311" y="87630"/>
                    </a:cubicBezTo>
                    <a:cubicBezTo>
                      <a:pt x="116193" y="87630"/>
                      <a:pt x="87627" y="116193"/>
                      <a:pt x="87627" y="151308"/>
                    </a:cubicBezTo>
                    <a:cubicBezTo>
                      <a:pt x="87630" y="174885"/>
                      <a:pt x="68512" y="194006"/>
                      <a:pt x="44931" y="194006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8" name="PA-任意多边形 3303"/>
              <p:cNvSpPr/>
              <p:nvPr>
                <p:custDataLst>
                  <p:tags r:id="rId240"/>
                </p:custDataLst>
              </p:nvPr>
            </p:nvSpPr>
            <p:spPr>
              <a:xfrm>
                <a:off x="-691852" y="16551520"/>
                <a:ext cx="455414" cy="455414"/>
              </a:xfrm>
              <a:custGeom>
                <a:avLst/>
                <a:gdLst>
                  <a:gd name="connsiteX0" fmla="*/ 455516 w 455414"/>
                  <a:gd name="connsiteY0" fmla="*/ 228107 h 455414"/>
                  <a:gd name="connsiteX1" fmla="*/ 228107 w 455414"/>
                  <a:gd name="connsiteY1" fmla="*/ 455516 h 455414"/>
                  <a:gd name="connsiteX2" fmla="*/ 698 w 455414"/>
                  <a:gd name="connsiteY2" fmla="*/ 228107 h 455414"/>
                  <a:gd name="connsiteX3" fmla="*/ 228107 w 455414"/>
                  <a:gd name="connsiteY3" fmla="*/ 698 h 455414"/>
                  <a:gd name="connsiteX4" fmla="*/ 455516 w 455414"/>
                  <a:gd name="connsiteY4" fmla="*/ 228107 h 455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55414" h="455414">
                    <a:moveTo>
                      <a:pt x="455516" y="228107"/>
                    </a:moveTo>
                    <a:cubicBezTo>
                      <a:pt x="455516" y="353702"/>
                      <a:pt x="353702" y="455516"/>
                      <a:pt x="228107" y="455516"/>
                    </a:cubicBezTo>
                    <a:cubicBezTo>
                      <a:pt x="102512" y="455516"/>
                      <a:pt x="698" y="353702"/>
                      <a:pt x="698" y="228107"/>
                    </a:cubicBezTo>
                    <a:cubicBezTo>
                      <a:pt x="698" y="102512"/>
                      <a:pt x="102512" y="698"/>
                      <a:pt x="228107" y="698"/>
                    </a:cubicBezTo>
                    <a:cubicBezTo>
                      <a:pt x="353702" y="698"/>
                      <a:pt x="455516" y="102512"/>
                      <a:pt x="455516" y="228107"/>
                    </a:cubicBezTo>
                    <a:close/>
                  </a:path>
                </a:pathLst>
              </a:custGeom>
              <a:solidFill>
                <a:srgbClr val="CEE8FA"/>
              </a:solidFill>
              <a:ln w="2977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69" name="PA-任意多边形 3304"/>
              <p:cNvSpPr/>
              <p:nvPr>
                <p:custDataLst>
                  <p:tags r:id="rId241"/>
                </p:custDataLst>
              </p:nvPr>
            </p:nvSpPr>
            <p:spPr>
              <a:xfrm>
                <a:off x="-736056" y="16507319"/>
                <a:ext cx="541734" cy="541734"/>
              </a:xfrm>
              <a:custGeom>
                <a:avLst/>
                <a:gdLst>
                  <a:gd name="connsiteX0" fmla="*/ 272329 w 541734"/>
                  <a:gd name="connsiteY0" fmla="*/ 542428 h 541734"/>
                  <a:gd name="connsiteX1" fmla="*/ 2232 w 541734"/>
                  <a:gd name="connsiteY1" fmla="*/ 272329 h 541734"/>
                  <a:gd name="connsiteX2" fmla="*/ 272329 w 541734"/>
                  <a:gd name="connsiteY2" fmla="*/ 2232 h 541734"/>
                  <a:gd name="connsiteX3" fmla="*/ 542425 w 541734"/>
                  <a:gd name="connsiteY3" fmla="*/ 272329 h 541734"/>
                  <a:gd name="connsiteX4" fmla="*/ 272329 w 541734"/>
                  <a:gd name="connsiteY4" fmla="*/ 542428 h 541734"/>
                  <a:gd name="connsiteX5" fmla="*/ 272329 w 541734"/>
                  <a:gd name="connsiteY5" fmla="*/ 87627 h 541734"/>
                  <a:gd name="connsiteX6" fmla="*/ 87627 w 541734"/>
                  <a:gd name="connsiteY6" fmla="*/ 272329 h 541734"/>
                  <a:gd name="connsiteX7" fmla="*/ 272329 w 541734"/>
                  <a:gd name="connsiteY7" fmla="*/ 457033 h 541734"/>
                  <a:gd name="connsiteX8" fmla="*/ 457030 w 541734"/>
                  <a:gd name="connsiteY8" fmla="*/ 272329 h 541734"/>
                  <a:gd name="connsiteX9" fmla="*/ 272329 w 541734"/>
                  <a:gd name="connsiteY9" fmla="*/ 87627 h 541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41734" h="541734">
                    <a:moveTo>
                      <a:pt x="272329" y="542428"/>
                    </a:moveTo>
                    <a:cubicBezTo>
                      <a:pt x="123396" y="542428"/>
                      <a:pt x="2232" y="421261"/>
                      <a:pt x="2232" y="272329"/>
                    </a:cubicBezTo>
                    <a:cubicBezTo>
                      <a:pt x="2232" y="123396"/>
                      <a:pt x="123396" y="2232"/>
                      <a:pt x="272329" y="2232"/>
                    </a:cubicBezTo>
                    <a:cubicBezTo>
                      <a:pt x="421261" y="2232"/>
                      <a:pt x="542425" y="123396"/>
                      <a:pt x="542425" y="272329"/>
                    </a:cubicBezTo>
                    <a:cubicBezTo>
                      <a:pt x="542425" y="421261"/>
                      <a:pt x="421264" y="542428"/>
                      <a:pt x="272329" y="542428"/>
                    </a:cubicBezTo>
                    <a:close/>
                    <a:moveTo>
                      <a:pt x="272329" y="87627"/>
                    </a:moveTo>
                    <a:cubicBezTo>
                      <a:pt x="170483" y="87627"/>
                      <a:pt x="87627" y="170483"/>
                      <a:pt x="87627" y="272329"/>
                    </a:cubicBezTo>
                    <a:cubicBezTo>
                      <a:pt x="87627" y="374175"/>
                      <a:pt x="170483" y="457033"/>
                      <a:pt x="272329" y="457033"/>
                    </a:cubicBezTo>
                    <a:cubicBezTo>
                      <a:pt x="374175" y="457033"/>
                      <a:pt x="457030" y="374175"/>
                      <a:pt x="457030" y="272329"/>
                    </a:cubicBezTo>
                    <a:cubicBezTo>
                      <a:pt x="457030" y="170483"/>
                      <a:pt x="374175" y="87627"/>
                      <a:pt x="272329" y="87627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0" name="PA-任意多边形 3305"/>
              <p:cNvSpPr/>
              <p:nvPr>
                <p:custDataLst>
                  <p:tags r:id="rId242"/>
                </p:custDataLst>
              </p:nvPr>
            </p:nvSpPr>
            <p:spPr>
              <a:xfrm>
                <a:off x="-615035" y="16628337"/>
                <a:ext cx="193477" cy="193477"/>
              </a:xfrm>
              <a:custGeom>
                <a:avLst/>
                <a:gdLst>
                  <a:gd name="connsiteX0" fmla="*/ 44931 w 193476"/>
                  <a:gd name="connsiteY0" fmla="*/ 194006 h 193476"/>
                  <a:gd name="connsiteX1" fmla="*/ 2232 w 193476"/>
                  <a:gd name="connsiteY1" fmla="*/ 151308 h 193476"/>
                  <a:gd name="connsiteX2" fmla="*/ 151308 w 193476"/>
                  <a:gd name="connsiteY2" fmla="*/ 2232 h 193476"/>
                  <a:gd name="connsiteX3" fmla="*/ 194006 w 193476"/>
                  <a:gd name="connsiteY3" fmla="*/ 44931 h 193476"/>
                  <a:gd name="connsiteX4" fmla="*/ 151308 w 193476"/>
                  <a:gd name="connsiteY4" fmla="*/ 87630 h 193476"/>
                  <a:gd name="connsiteX5" fmla="*/ 87630 w 193476"/>
                  <a:gd name="connsiteY5" fmla="*/ 151308 h 193476"/>
                  <a:gd name="connsiteX6" fmla="*/ 44931 w 193476"/>
                  <a:gd name="connsiteY6" fmla="*/ 194006 h 193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93476" h="193476">
                    <a:moveTo>
                      <a:pt x="44931" y="194006"/>
                    </a:moveTo>
                    <a:cubicBezTo>
                      <a:pt x="21354" y="194006"/>
                      <a:pt x="2232" y="174888"/>
                      <a:pt x="2232" y="151308"/>
                    </a:cubicBezTo>
                    <a:cubicBezTo>
                      <a:pt x="2232" y="69107"/>
                      <a:pt x="69104" y="2232"/>
                      <a:pt x="151308" y="2232"/>
                    </a:cubicBezTo>
                    <a:cubicBezTo>
                      <a:pt x="174885" y="2232"/>
                      <a:pt x="194006" y="21351"/>
                      <a:pt x="194006" y="44931"/>
                    </a:cubicBezTo>
                    <a:cubicBezTo>
                      <a:pt x="194006" y="68509"/>
                      <a:pt x="174888" y="87630"/>
                      <a:pt x="151308" y="87630"/>
                    </a:cubicBezTo>
                    <a:cubicBezTo>
                      <a:pt x="116193" y="87630"/>
                      <a:pt x="87630" y="116193"/>
                      <a:pt x="87630" y="151308"/>
                    </a:cubicBezTo>
                    <a:cubicBezTo>
                      <a:pt x="87630" y="174885"/>
                      <a:pt x="68515" y="194006"/>
                      <a:pt x="44931" y="194006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  <p:sp>
            <p:nvSpPr>
              <p:cNvPr id="271" name="PA-任意多边形 3306"/>
              <p:cNvSpPr/>
              <p:nvPr>
                <p:custDataLst>
                  <p:tags r:id="rId243"/>
                </p:custDataLst>
              </p:nvPr>
            </p:nvSpPr>
            <p:spPr>
              <a:xfrm>
                <a:off x="-277243" y="16402107"/>
                <a:ext cx="89297" cy="410766"/>
              </a:xfrm>
              <a:custGeom>
                <a:avLst/>
                <a:gdLst>
                  <a:gd name="connsiteX0" fmla="*/ 44931 w 89296"/>
                  <a:gd name="connsiteY0" fmla="*/ 410819 h 410765"/>
                  <a:gd name="connsiteX1" fmla="*/ 2232 w 89296"/>
                  <a:gd name="connsiteY1" fmla="*/ 368120 h 410765"/>
                  <a:gd name="connsiteX2" fmla="*/ 2232 w 89296"/>
                  <a:gd name="connsiteY2" fmla="*/ 44931 h 410765"/>
                  <a:gd name="connsiteX3" fmla="*/ 44931 w 89296"/>
                  <a:gd name="connsiteY3" fmla="*/ 2232 h 410765"/>
                  <a:gd name="connsiteX4" fmla="*/ 87630 w 89296"/>
                  <a:gd name="connsiteY4" fmla="*/ 44931 h 410765"/>
                  <a:gd name="connsiteX5" fmla="*/ 87630 w 89296"/>
                  <a:gd name="connsiteY5" fmla="*/ 368120 h 410765"/>
                  <a:gd name="connsiteX6" fmla="*/ 44931 w 89296"/>
                  <a:gd name="connsiteY6" fmla="*/ 410819 h 410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9296" h="410765">
                    <a:moveTo>
                      <a:pt x="44931" y="410819"/>
                    </a:moveTo>
                    <a:cubicBezTo>
                      <a:pt x="21354" y="410819"/>
                      <a:pt x="2232" y="391701"/>
                      <a:pt x="2232" y="368120"/>
                    </a:cubicBezTo>
                    <a:lnTo>
                      <a:pt x="2232" y="44931"/>
                    </a:lnTo>
                    <a:cubicBezTo>
                      <a:pt x="2232" y="21354"/>
                      <a:pt x="21351" y="2232"/>
                      <a:pt x="44931" y="2232"/>
                    </a:cubicBezTo>
                    <a:cubicBezTo>
                      <a:pt x="68509" y="2232"/>
                      <a:pt x="87630" y="21351"/>
                      <a:pt x="87630" y="44931"/>
                    </a:cubicBezTo>
                    <a:lnTo>
                      <a:pt x="87630" y="368120"/>
                    </a:lnTo>
                    <a:cubicBezTo>
                      <a:pt x="87630" y="391698"/>
                      <a:pt x="68515" y="410819"/>
                      <a:pt x="44931" y="410819"/>
                    </a:cubicBezTo>
                    <a:close/>
                  </a:path>
                </a:pathLst>
              </a:custGeom>
              <a:solidFill>
                <a:srgbClr val="2D527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/>
              </a:p>
            </p:txBody>
          </p:sp>
        </p:grpSp>
      </p:grpSp>
      <p:sp>
        <p:nvSpPr>
          <p:cNvPr id="286" name="文本框 285"/>
          <p:cNvSpPr txBox="1"/>
          <p:nvPr/>
        </p:nvSpPr>
        <p:spPr>
          <a:xfrm>
            <a:off x="9000758" y="2055167"/>
            <a:ext cx="3002280" cy="15684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AutoNum type="arabicPeriod"/>
            </a:pPr>
            <a:r>
              <a:rPr lang="zh-CN" altLang="en-US" sz="1200" dirty="0"/>
              <a:t>会计初审：</a:t>
            </a:r>
            <a:r>
              <a:rPr lang="en-US" altLang="zh-CN" sz="1200" dirty="0"/>
              <a:t>2~5min/</a:t>
            </a:r>
            <a:r>
              <a:rPr lang="zh-CN" altLang="en-US" sz="1200" dirty="0"/>
              <a:t>份报销单</a:t>
            </a:r>
            <a:endParaRPr lang="en-US" altLang="zh-CN" sz="1200" dirty="0"/>
          </a:p>
          <a:p>
            <a:pPr marL="228600" indent="-228600">
              <a:buAutoNum type="arabicPeriod"/>
            </a:pPr>
            <a:r>
              <a:rPr lang="zh-CN" altLang="en-US" sz="1200" dirty="0"/>
              <a:t>凭证录入：</a:t>
            </a:r>
            <a:r>
              <a:rPr lang="en-US" altLang="zh-CN" sz="1200" dirty="0"/>
              <a:t>3~7min/</a:t>
            </a:r>
            <a:r>
              <a:rPr lang="zh-CN" altLang="en-US" sz="1200" dirty="0"/>
              <a:t>份报销单</a:t>
            </a:r>
            <a:endParaRPr lang="en-US" altLang="zh-CN" sz="1200" dirty="0"/>
          </a:p>
          <a:p>
            <a:pPr marL="228600" indent="-228600">
              <a:buAutoNum type="arabicPeriod"/>
            </a:pPr>
            <a:r>
              <a:rPr lang="zh-CN" altLang="en-US" sz="1200" dirty="0"/>
              <a:t>凭证回填：</a:t>
            </a:r>
            <a:r>
              <a:rPr lang="en-US" altLang="zh-CN" sz="1200" dirty="0"/>
              <a:t>20s/</a:t>
            </a:r>
            <a:r>
              <a:rPr lang="zh-CN" altLang="en-US" sz="1200" dirty="0"/>
              <a:t>份凭证</a:t>
            </a:r>
            <a:endParaRPr lang="en-US" altLang="zh-CN" sz="1200" dirty="0"/>
          </a:p>
          <a:p>
            <a:pPr marL="228600" indent="-228600">
              <a:buAutoNum type="arabicPeriod"/>
            </a:pPr>
            <a:r>
              <a:rPr lang="zh-CN" altLang="en-US" sz="1200" dirty="0"/>
              <a:t>多人共用几台打印机，单据打印、单据</a:t>
            </a:r>
            <a:endParaRPr lang="en-US" altLang="zh-CN" sz="1200" dirty="0"/>
          </a:p>
          <a:p>
            <a:r>
              <a:rPr lang="zh-CN" altLang="en-US" sz="1200" dirty="0"/>
              <a:t>寻找、单据匹配费时费力：</a:t>
            </a:r>
            <a:r>
              <a:rPr lang="en-US" altLang="zh-CN" sz="1200" dirty="0"/>
              <a:t>2~5</a:t>
            </a:r>
            <a:r>
              <a:rPr lang="zh-CN" altLang="en-US" sz="1200" dirty="0"/>
              <a:t>分钟每组</a:t>
            </a:r>
            <a:endParaRPr lang="en-US" altLang="zh-CN" sz="1200" dirty="0"/>
          </a:p>
          <a:p>
            <a:pPr marL="228600" indent="-228600">
              <a:buAutoNum type="arabicPeriod" startAt="5"/>
            </a:pPr>
            <a:r>
              <a:rPr lang="zh-CN" altLang="en-US" sz="1200" dirty="0"/>
              <a:t>由</a:t>
            </a:r>
            <a:r>
              <a:rPr lang="en-US" altLang="zh-CN" sz="1200" dirty="0"/>
              <a:t>11</a:t>
            </a:r>
            <a:r>
              <a:rPr lang="zh-CN" altLang="en-US" sz="1200" dirty="0"/>
              <a:t>个会计处理</a:t>
            </a:r>
            <a:endParaRPr lang="en-US" altLang="zh-CN" sz="1200" dirty="0"/>
          </a:p>
          <a:p>
            <a:pPr marL="228600" indent="-228600">
              <a:buAutoNum type="arabicPeriod" startAt="5"/>
            </a:pPr>
            <a:r>
              <a:rPr lang="zh-CN" altLang="en-US" sz="1200" dirty="0"/>
              <a:t>手工易错性</a:t>
            </a:r>
            <a:endParaRPr lang="en-US" altLang="zh-CN" sz="1200" dirty="0"/>
          </a:p>
          <a:p>
            <a:pPr marL="228600" indent="-228600">
              <a:buAutoNum type="arabicPeriod" startAt="5"/>
            </a:pPr>
            <a:endParaRPr lang="en-US" altLang="zh-CN" sz="1200" dirty="0"/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EFFECT_TARSP_IDS" val="24|"/>
</p:tagLst>
</file>

<file path=ppt/tags/tag10.xml><?xml version="1.0" encoding="utf-8"?>
<p:tagLst xmlns:p="http://schemas.openxmlformats.org/presentationml/2006/main">
  <p:tag name="EFFECT_TARSP_IDS" val="16|"/>
  <p:tag name="PA" val="v5.2.11"/>
</p:tagLst>
</file>

<file path=ppt/tags/tag100.xml><?xml version="1.0" encoding="utf-8"?>
<p:tagLst xmlns:p="http://schemas.openxmlformats.org/presentationml/2006/main">
  <p:tag name="PA" val="v5.2.11"/>
</p:tagLst>
</file>

<file path=ppt/tags/tag101.xml><?xml version="1.0" encoding="utf-8"?>
<p:tagLst xmlns:p="http://schemas.openxmlformats.org/presentationml/2006/main">
  <p:tag name="PA" val="v3.2.0"/>
</p:tagLst>
</file>

<file path=ppt/tags/tag102.xml><?xml version="1.0" encoding="utf-8"?>
<p:tagLst xmlns:p="http://schemas.openxmlformats.org/presentationml/2006/main">
  <p:tag name="PA" val="v3.2.0"/>
</p:tagLst>
</file>

<file path=ppt/tags/tag103.xml><?xml version="1.0" encoding="utf-8"?>
<p:tagLst xmlns:p="http://schemas.openxmlformats.org/presentationml/2006/main">
  <p:tag name="PA" val="v3.2.0"/>
</p:tagLst>
</file>

<file path=ppt/tags/tag104.xml><?xml version="1.0" encoding="utf-8"?>
<p:tagLst xmlns:p="http://schemas.openxmlformats.org/presentationml/2006/main">
  <p:tag name="EFFECT_TARSP_IDS" val="90|"/>
</p:tagLst>
</file>

<file path=ppt/tags/tag105.xml><?xml version="1.0" encoding="utf-8"?>
<p:tagLst xmlns:p="http://schemas.openxmlformats.org/presentationml/2006/main">
  <p:tag name="PA" val="v5.2.11"/>
</p:tagLst>
</file>

<file path=ppt/tags/tag106.xml><?xml version="1.0" encoding="utf-8"?>
<p:tagLst xmlns:p="http://schemas.openxmlformats.org/presentationml/2006/main">
  <p:tag name="PA" val="v5.2.11"/>
</p:tagLst>
</file>

<file path=ppt/tags/tag107.xml><?xml version="1.0" encoding="utf-8"?>
<p:tagLst xmlns:p="http://schemas.openxmlformats.org/presentationml/2006/main">
  <p:tag name="PA" val="v5.2.11"/>
</p:tagLst>
</file>

<file path=ppt/tags/tag108.xml><?xml version="1.0" encoding="utf-8"?>
<p:tagLst xmlns:p="http://schemas.openxmlformats.org/presentationml/2006/main">
  <p:tag name="PA" val="v5.2.11"/>
</p:tagLst>
</file>

<file path=ppt/tags/tag109.xml><?xml version="1.0" encoding="utf-8"?>
<p:tagLst xmlns:p="http://schemas.openxmlformats.org/presentationml/2006/main">
  <p:tag name="PA" val="v5.2.11"/>
</p:tagLst>
</file>

<file path=ppt/tags/tag11.xml><?xml version="1.0" encoding="utf-8"?>
<p:tagLst xmlns:p="http://schemas.openxmlformats.org/presentationml/2006/main">
  <p:tag name="PA" val="v5.2.11"/>
</p:tagLst>
</file>

<file path=ppt/tags/tag110.xml><?xml version="1.0" encoding="utf-8"?>
<p:tagLst xmlns:p="http://schemas.openxmlformats.org/presentationml/2006/main">
  <p:tag name="PA" val="v5.2.11"/>
</p:tagLst>
</file>

<file path=ppt/tags/tag111.xml><?xml version="1.0" encoding="utf-8"?>
<p:tagLst xmlns:p="http://schemas.openxmlformats.org/presentationml/2006/main">
  <p:tag name="PA" val="v5.2.11"/>
</p:tagLst>
</file>

<file path=ppt/tags/tag112.xml><?xml version="1.0" encoding="utf-8"?>
<p:tagLst xmlns:p="http://schemas.openxmlformats.org/presentationml/2006/main">
  <p:tag name="PA" val="v5.2.11"/>
</p:tagLst>
</file>

<file path=ppt/tags/tag113.xml><?xml version="1.0" encoding="utf-8"?>
<p:tagLst xmlns:p="http://schemas.openxmlformats.org/presentationml/2006/main">
  <p:tag name="PA" val="v5.2.11"/>
</p:tagLst>
</file>

<file path=ppt/tags/tag114.xml><?xml version="1.0" encoding="utf-8"?>
<p:tagLst xmlns:p="http://schemas.openxmlformats.org/presentationml/2006/main">
  <p:tag name="PA" val="v5.2.11"/>
</p:tagLst>
</file>

<file path=ppt/tags/tag115.xml><?xml version="1.0" encoding="utf-8"?>
<p:tagLst xmlns:p="http://schemas.openxmlformats.org/presentationml/2006/main">
  <p:tag name="PA" val="v5.2.11"/>
  <p:tag name="PAMAINTYPE" val="4"/>
  <p:tag name="PATYPE" val="176"/>
  <p:tag name="PASUBTYPE" val="284"/>
  <p:tag name="RESOURCELIBID_SHAPE" val="507167"/>
  <p:tag name="RESOURCELIB_SHAPETYPE" val="4"/>
</p:tagLst>
</file>

<file path=ppt/tags/tag116.xml><?xml version="1.0" encoding="utf-8"?>
<p:tagLst xmlns:p="http://schemas.openxmlformats.org/presentationml/2006/main">
  <p:tag name="PA" val="v5.2.11"/>
</p:tagLst>
</file>

<file path=ppt/tags/tag117.xml><?xml version="1.0" encoding="utf-8"?>
<p:tagLst xmlns:p="http://schemas.openxmlformats.org/presentationml/2006/main">
  <p:tag name="PA" val="v5.2.11"/>
</p:tagLst>
</file>

<file path=ppt/tags/tag118.xml><?xml version="1.0" encoding="utf-8"?>
<p:tagLst xmlns:p="http://schemas.openxmlformats.org/presentationml/2006/main">
  <p:tag name="PA" val="v5.2.11"/>
</p:tagLst>
</file>

<file path=ppt/tags/tag119.xml><?xml version="1.0" encoding="utf-8"?>
<p:tagLst xmlns:p="http://schemas.openxmlformats.org/presentationml/2006/main">
  <p:tag name="PA" val="v5.2.11"/>
</p:tagLst>
</file>

<file path=ppt/tags/tag12.xml><?xml version="1.0" encoding="utf-8"?>
<p:tagLst xmlns:p="http://schemas.openxmlformats.org/presentationml/2006/main">
  <p:tag name="PA" val="v5.2.11"/>
</p:tagLst>
</file>

<file path=ppt/tags/tag120.xml><?xml version="1.0" encoding="utf-8"?>
<p:tagLst xmlns:p="http://schemas.openxmlformats.org/presentationml/2006/main">
  <p:tag name="PA" val="v5.2.11"/>
</p:tagLst>
</file>

<file path=ppt/tags/tag121.xml><?xml version="1.0" encoding="utf-8"?>
<p:tagLst xmlns:p="http://schemas.openxmlformats.org/presentationml/2006/main">
  <p:tag name="PA" val="v5.2.11"/>
</p:tagLst>
</file>

<file path=ppt/tags/tag122.xml><?xml version="1.0" encoding="utf-8"?>
<p:tagLst xmlns:p="http://schemas.openxmlformats.org/presentationml/2006/main">
  <p:tag name="PA" val="v5.2.11"/>
</p:tagLst>
</file>

<file path=ppt/tags/tag123.xml><?xml version="1.0" encoding="utf-8"?>
<p:tagLst xmlns:p="http://schemas.openxmlformats.org/presentationml/2006/main">
  <p:tag name="PA" val="v5.2.11"/>
</p:tagLst>
</file>

<file path=ppt/tags/tag124.xml><?xml version="1.0" encoding="utf-8"?>
<p:tagLst xmlns:p="http://schemas.openxmlformats.org/presentationml/2006/main">
  <p:tag name="PA" val="v5.2.11"/>
</p:tagLst>
</file>

<file path=ppt/tags/tag125.xml><?xml version="1.0" encoding="utf-8"?>
<p:tagLst xmlns:p="http://schemas.openxmlformats.org/presentationml/2006/main">
  <p:tag name="PA" val="v5.2.11"/>
</p:tagLst>
</file>

<file path=ppt/tags/tag126.xml><?xml version="1.0" encoding="utf-8"?>
<p:tagLst xmlns:p="http://schemas.openxmlformats.org/presentationml/2006/main">
  <p:tag name="PA" val="v5.2.11"/>
</p:tagLst>
</file>

<file path=ppt/tags/tag127.xml><?xml version="1.0" encoding="utf-8"?>
<p:tagLst xmlns:p="http://schemas.openxmlformats.org/presentationml/2006/main">
  <p:tag name="PA" val="v5.2.11"/>
</p:tagLst>
</file>

<file path=ppt/tags/tag128.xml><?xml version="1.0" encoding="utf-8"?>
<p:tagLst xmlns:p="http://schemas.openxmlformats.org/presentationml/2006/main">
  <p:tag name="PA" val="v5.2.11"/>
</p:tagLst>
</file>

<file path=ppt/tags/tag129.xml><?xml version="1.0" encoding="utf-8"?>
<p:tagLst xmlns:p="http://schemas.openxmlformats.org/presentationml/2006/main">
  <p:tag name="PA" val="v5.2.11"/>
</p:tagLst>
</file>

<file path=ppt/tags/tag13.xml><?xml version="1.0" encoding="utf-8"?>
<p:tagLst xmlns:p="http://schemas.openxmlformats.org/presentationml/2006/main">
  <p:tag name="EFFECT_TARSP_IDS" val="32|"/>
  <p:tag name="PA" val="v5.2.11"/>
</p:tagLst>
</file>

<file path=ppt/tags/tag130.xml><?xml version="1.0" encoding="utf-8"?>
<p:tagLst xmlns:p="http://schemas.openxmlformats.org/presentationml/2006/main">
  <p:tag name="PA" val="v5.2.11"/>
</p:tagLst>
</file>

<file path=ppt/tags/tag131.xml><?xml version="1.0" encoding="utf-8"?>
<p:tagLst xmlns:p="http://schemas.openxmlformats.org/presentationml/2006/main">
  <p:tag name="PA" val="v5.2.11"/>
</p:tagLst>
</file>

<file path=ppt/tags/tag132.xml><?xml version="1.0" encoding="utf-8"?>
<p:tagLst xmlns:p="http://schemas.openxmlformats.org/presentationml/2006/main">
  <p:tag name="PA" val="v5.2.11"/>
</p:tagLst>
</file>

<file path=ppt/tags/tag133.xml><?xml version="1.0" encoding="utf-8"?>
<p:tagLst xmlns:p="http://schemas.openxmlformats.org/presentationml/2006/main">
  <p:tag name="PA" val="v5.2.11"/>
</p:tagLst>
</file>

<file path=ppt/tags/tag134.xml><?xml version="1.0" encoding="utf-8"?>
<p:tagLst xmlns:p="http://schemas.openxmlformats.org/presentationml/2006/main">
  <p:tag name="PA" val="v5.2.11"/>
</p:tagLst>
</file>

<file path=ppt/tags/tag135.xml><?xml version="1.0" encoding="utf-8"?>
<p:tagLst xmlns:p="http://schemas.openxmlformats.org/presentationml/2006/main">
  <p:tag name="PA" val="v5.2.11"/>
</p:tagLst>
</file>

<file path=ppt/tags/tag136.xml><?xml version="1.0" encoding="utf-8"?>
<p:tagLst xmlns:p="http://schemas.openxmlformats.org/presentationml/2006/main">
  <p:tag name="PA" val="v5.2.11"/>
</p:tagLst>
</file>

<file path=ppt/tags/tag137.xml><?xml version="1.0" encoding="utf-8"?>
<p:tagLst xmlns:p="http://schemas.openxmlformats.org/presentationml/2006/main">
  <p:tag name="PA" val="v5.2.11"/>
</p:tagLst>
</file>

<file path=ppt/tags/tag138.xml><?xml version="1.0" encoding="utf-8"?>
<p:tagLst xmlns:p="http://schemas.openxmlformats.org/presentationml/2006/main">
  <p:tag name="PA" val="v5.2.11"/>
</p:tagLst>
</file>

<file path=ppt/tags/tag139.xml><?xml version="1.0" encoding="utf-8"?>
<p:tagLst xmlns:p="http://schemas.openxmlformats.org/presentationml/2006/main">
  <p:tag name="PA" val="v5.2.11"/>
</p:tagLst>
</file>

<file path=ppt/tags/tag14.xml><?xml version="1.0" encoding="utf-8"?>
<p:tagLst xmlns:p="http://schemas.openxmlformats.org/presentationml/2006/main">
  <p:tag name="PA" val="v5.2.11"/>
</p:tagLst>
</file>

<file path=ppt/tags/tag140.xml><?xml version="1.0" encoding="utf-8"?>
<p:tagLst xmlns:p="http://schemas.openxmlformats.org/presentationml/2006/main">
  <p:tag name="PA" val="v5.2.11"/>
</p:tagLst>
</file>

<file path=ppt/tags/tag141.xml><?xml version="1.0" encoding="utf-8"?>
<p:tagLst xmlns:p="http://schemas.openxmlformats.org/presentationml/2006/main">
  <p:tag name="PA" val="v5.2.11"/>
</p:tagLst>
</file>

<file path=ppt/tags/tag142.xml><?xml version="1.0" encoding="utf-8"?>
<p:tagLst xmlns:p="http://schemas.openxmlformats.org/presentationml/2006/main">
  <p:tag name="PA" val="v5.2.11"/>
</p:tagLst>
</file>

<file path=ppt/tags/tag143.xml><?xml version="1.0" encoding="utf-8"?>
<p:tagLst xmlns:p="http://schemas.openxmlformats.org/presentationml/2006/main">
  <p:tag name="PA" val="v5.2.11"/>
</p:tagLst>
</file>

<file path=ppt/tags/tag144.xml><?xml version="1.0" encoding="utf-8"?>
<p:tagLst xmlns:p="http://schemas.openxmlformats.org/presentationml/2006/main">
  <p:tag name="PA" val="v5.2.11"/>
</p:tagLst>
</file>

<file path=ppt/tags/tag145.xml><?xml version="1.0" encoding="utf-8"?>
<p:tagLst xmlns:p="http://schemas.openxmlformats.org/presentationml/2006/main">
  <p:tag name="PA" val="v5.2.11"/>
</p:tagLst>
</file>

<file path=ppt/tags/tag146.xml><?xml version="1.0" encoding="utf-8"?>
<p:tagLst xmlns:p="http://schemas.openxmlformats.org/presentationml/2006/main">
  <p:tag name="PA" val="v5.2.11"/>
</p:tagLst>
</file>

<file path=ppt/tags/tag147.xml><?xml version="1.0" encoding="utf-8"?>
<p:tagLst xmlns:p="http://schemas.openxmlformats.org/presentationml/2006/main">
  <p:tag name="PA" val="v5.2.11"/>
</p:tagLst>
</file>

<file path=ppt/tags/tag148.xml><?xml version="1.0" encoding="utf-8"?>
<p:tagLst xmlns:p="http://schemas.openxmlformats.org/presentationml/2006/main">
  <p:tag name="PA" val="v5.2.11"/>
</p:tagLst>
</file>

<file path=ppt/tags/tag149.xml><?xml version="1.0" encoding="utf-8"?>
<p:tagLst xmlns:p="http://schemas.openxmlformats.org/presentationml/2006/main">
  <p:tag name="ISLIDE.VECTOR" val="#418905;"/>
</p:tagLst>
</file>

<file path=ppt/tags/tag15.xml><?xml version="1.0" encoding="utf-8"?>
<p:tagLst xmlns:p="http://schemas.openxmlformats.org/presentationml/2006/main">
  <p:tag name="PA" val="v5.2.11"/>
</p:tagLst>
</file>

<file path=ppt/tags/tag150.xml><?xml version="1.0" encoding="utf-8"?>
<p:tagLst xmlns:p="http://schemas.openxmlformats.org/presentationml/2006/main">
  <p:tag name="PA" val="v3.0.1"/>
</p:tagLst>
</file>

<file path=ppt/tags/tag151.xml><?xml version="1.0" encoding="utf-8"?>
<p:tagLst xmlns:p="http://schemas.openxmlformats.org/presentationml/2006/main">
  <p:tag name="PA" val="v3.0.1"/>
</p:tagLst>
</file>

<file path=ppt/tags/tag152.xml><?xml version="1.0" encoding="utf-8"?>
<p:tagLst xmlns:p="http://schemas.openxmlformats.org/presentationml/2006/main">
  <p:tag name="PA" val="v3.0.1"/>
</p:tagLst>
</file>

<file path=ppt/tags/tag153.xml><?xml version="1.0" encoding="utf-8"?>
<p:tagLst xmlns:p="http://schemas.openxmlformats.org/presentationml/2006/main">
  <p:tag name="PA" val="v3.0.1"/>
</p:tagLst>
</file>

<file path=ppt/tags/tag154.xml><?xml version="1.0" encoding="utf-8"?>
<p:tagLst xmlns:p="http://schemas.openxmlformats.org/presentationml/2006/main">
  <p:tag name="PA" val="v3.0.1"/>
</p:tagLst>
</file>

<file path=ppt/tags/tag155.xml><?xml version="1.0" encoding="utf-8"?>
<p:tagLst xmlns:p="http://schemas.openxmlformats.org/presentationml/2006/main">
  <p:tag name="PA" val="v3.0.1"/>
</p:tagLst>
</file>

<file path=ppt/tags/tag156.xml><?xml version="1.0" encoding="utf-8"?>
<p:tagLst xmlns:p="http://schemas.openxmlformats.org/presentationml/2006/main">
  <p:tag name="PA" val="v3.0.1"/>
</p:tagLst>
</file>

<file path=ppt/tags/tag157.xml><?xml version="1.0" encoding="utf-8"?>
<p:tagLst xmlns:p="http://schemas.openxmlformats.org/presentationml/2006/main">
  <p:tag name="PA" val="v3.0.1"/>
</p:tagLst>
</file>

<file path=ppt/tags/tag158.xml><?xml version="1.0" encoding="utf-8"?>
<p:tagLst xmlns:p="http://schemas.openxmlformats.org/presentationml/2006/main">
  <p:tag name="PA" val="v3.0.1"/>
</p:tagLst>
</file>

<file path=ppt/tags/tag159.xml><?xml version="1.0" encoding="utf-8"?>
<p:tagLst xmlns:p="http://schemas.openxmlformats.org/presentationml/2006/main">
  <p:tag name="PA" val="v3.0.1"/>
</p:tagLst>
</file>

<file path=ppt/tags/tag16.xml><?xml version="1.0" encoding="utf-8"?>
<p:tagLst xmlns:p="http://schemas.openxmlformats.org/presentationml/2006/main">
  <p:tag name="PA" val="v5.2.11"/>
</p:tagLst>
</file>

<file path=ppt/tags/tag160.xml><?xml version="1.0" encoding="utf-8"?>
<p:tagLst xmlns:p="http://schemas.openxmlformats.org/presentationml/2006/main">
  <p:tag name="PA" val="v3.0.1"/>
</p:tagLst>
</file>

<file path=ppt/tags/tag161.xml><?xml version="1.0" encoding="utf-8"?>
<p:tagLst xmlns:p="http://schemas.openxmlformats.org/presentationml/2006/main">
  <p:tag name="PA" val="v3.0.1"/>
</p:tagLst>
</file>

<file path=ppt/tags/tag162.xml><?xml version="1.0" encoding="utf-8"?>
<p:tagLst xmlns:p="http://schemas.openxmlformats.org/presentationml/2006/main">
  <p:tag name="PA" val="v3.0.1"/>
</p:tagLst>
</file>

<file path=ppt/tags/tag163.xml><?xml version="1.0" encoding="utf-8"?>
<p:tagLst xmlns:p="http://schemas.openxmlformats.org/presentationml/2006/main">
  <p:tag name="PA" val="v3.0.1"/>
</p:tagLst>
</file>

<file path=ppt/tags/tag164.xml><?xml version="1.0" encoding="utf-8"?>
<p:tagLst xmlns:p="http://schemas.openxmlformats.org/presentationml/2006/main">
  <p:tag name="PA" val="v3.0.1"/>
</p:tagLst>
</file>

<file path=ppt/tags/tag165.xml><?xml version="1.0" encoding="utf-8"?>
<p:tagLst xmlns:p="http://schemas.openxmlformats.org/presentationml/2006/main">
  <p:tag name="PA" val="v3.0.1"/>
</p:tagLst>
</file>

<file path=ppt/tags/tag166.xml><?xml version="1.0" encoding="utf-8"?>
<p:tagLst xmlns:p="http://schemas.openxmlformats.org/presentationml/2006/main">
  <p:tag name="PA" val="v3.0.1"/>
</p:tagLst>
</file>

<file path=ppt/tags/tag167.xml><?xml version="1.0" encoding="utf-8"?>
<p:tagLst xmlns:p="http://schemas.openxmlformats.org/presentationml/2006/main">
  <p:tag name="PA" val="v3.0.1"/>
</p:tagLst>
</file>

<file path=ppt/tags/tag168.xml><?xml version="1.0" encoding="utf-8"?>
<p:tagLst xmlns:p="http://schemas.openxmlformats.org/presentationml/2006/main">
  <p:tag name="PA" val="v5.2.11"/>
  <p:tag name="RESOURCELIBID_SHAPE" val="284145"/>
  <p:tag name="RESOURCELIB_SHAPETYPE" val="4"/>
  <p:tag name="PAMAINTYPE" val="4"/>
  <p:tag name="PATYPE" val="163"/>
  <p:tag name="PASUBTYPE" val="288"/>
</p:tagLst>
</file>

<file path=ppt/tags/tag169.xml><?xml version="1.0" encoding="utf-8"?>
<p:tagLst xmlns:p="http://schemas.openxmlformats.org/presentationml/2006/main">
  <p:tag name="PA" val="v5.2.11"/>
</p:tagLst>
</file>

<file path=ppt/tags/tag17.xml><?xml version="1.0" encoding="utf-8"?>
<p:tagLst xmlns:p="http://schemas.openxmlformats.org/presentationml/2006/main">
  <p:tag name="PA" val="v5.2.11"/>
</p:tagLst>
</file>

<file path=ppt/tags/tag170.xml><?xml version="1.0" encoding="utf-8"?>
<p:tagLst xmlns:p="http://schemas.openxmlformats.org/presentationml/2006/main">
  <p:tag name="PA" val="v5.2.11"/>
</p:tagLst>
</file>

<file path=ppt/tags/tag171.xml><?xml version="1.0" encoding="utf-8"?>
<p:tagLst xmlns:p="http://schemas.openxmlformats.org/presentationml/2006/main">
  <p:tag name="PA" val="v5.2.11"/>
</p:tagLst>
</file>

<file path=ppt/tags/tag172.xml><?xml version="1.0" encoding="utf-8"?>
<p:tagLst xmlns:p="http://schemas.openxmlformats.org/presentationml/2006/main">
  <p:tag name="PA" val="v5.2.11"/>
</p:tagLst>
</file>

<file path=ppt/tags/tag173.xml><?xml version="1.0" encoding="utf-8"?>
<p:tagLst xmlns:p="http://schemas.openxmlformats.org/presentationml/2006/main">
  <p:tag name="PA" val="v5.2.11"/>
</p:tagLst>
</file>

<file path=ppt/tags/tag174.xml><?xml version="1.0" encoding="utf-8"?>
<p:tagLst xmlns:p="http://schemas.openxmlformats.org/presentationml/2006/main">
  <p:tag name="PA" val="v5.2.11"/>
</p:tagLst>
</file>

<file path=ppt/tags/tag175.xml><?xml version="1.0" encoding="utf-8"?>
<p:tagLst xmlns:p="http://schemas.openxmlformats.org/presentationml/2006/main">
  <p:tag name="PA" val="v5.2.11"/>
  <p:tag name="RESOURCELIBID_SHAPE" val="278720"/>
  <p:tag name="RESOURCELIB_SHAPETYPE" val="4"/>
  <p:tag name="PAMAINTYPE" val="4"/>
  <p:tag name="PATYPE" val="176"/>
  <p:tag name="PASUBTYPE" val="181"/>
</p:tagLst>
</file>

<file path=ppt/tags/tag176.xml><?xml version="1.0" encoding="utf-8"?>
<p:tagLst xmlns:p="http://schemas.openxmlformats.org/presentationml/2006/main">
  <p:tag name="PA" val="v5.2.11"/>
</p:tagLst>
</file>

<file path=ppt/tags/tag177.xml><?xml version="1.0" encoding="utf-8"?>
<p:tagLst xmlns:p="http://schemas.openxmlformats.org/presentationml/2006/main">
  <p:tag name="PA" val="v5.2.11"/>
</p:tagLst>
</file>

<file path=ppt/tags/tag178.xml><?xml version="1.0" encoding="utf-8"?>
<p:tagLst xmlns:p="http://schemas.openxmlformats.org/presentationml/2006/main">
  <p:tag name="PA" val="v5.2.11"/>
</p:tagLst>
</file>

<file path=ppt/tags/tag179.xml><?xml version="1.0" encoding="utf-8"?>
<p:tagLst xmlns:p="http://schemas.openxmlformats.org/presentationml/2006/main">
  <p:tag name="PA" val="v5.2.11"/>
</p:tagLst>
</file>

<file path=ppt/tags/tag18.xml><?xml version="1.0" encoding="utf-8"?>
<p:tagLst xmlns:p="http://schemas.openxmlformats.org/presentationml/2006/main">
  <p:tag name="PA" val="v5.2.11"/>
</p:tagLst>
</file>

<file path=ppt/tags/tag180.xml><?xml version="1.0" encoding="utf-8"?>
<p:tagLst xmlns:p="http://schemas.openxmlformats.org/presentationml/2006/main">
  <p:tag name="PA" val="v5.2.11"/>
</p:tagLst>
</file>

<file path=ppt/tags/tag181.xml><?xml version="1.0" encoding="utf-8"?>
<p:tagLst xmlns:p="http://schemas.openxmlformats.org/presentationml/2006/main">
  <p:tag name="PA" val="v5.2.11"/>
</p:tagLst>
</file>

<file path=ppt/tags/tag182.xml><?xml version="1.0" encoding="utf-8"?>
<p:tagLst xmlns:p="http://schemas.openxmlformats.org/presentationml/2006/main">
  <p:tag name="PA" val="v5.2.11"/>
</p:tagLst>
</file>

<file path=ppt/tags/tag183.xml><?xml version="1.0" encoding="utf-8"?>
<p:tagLst xmlns:p="http://schemas.openxmlformats.org/presentationml/2006/main">
  <p:tag name="PA" val="v5.2.11"/>
</p:tagLst>
</file>

<file path=ppt/tags/tag184.xml><?xml version="1.0" encoding="utf-8"?>
<p:tagLst xmlns:p="http://schemas.openxmlformats.org/presentationml/2006/main">
  <p:tag name="PA" val="v5.2.11"/>
  <p:tag name="RESOURCELIBID_SHAPE" val="284145"/>
  <p:tag name="RESOURCELIB_SHAPETYPE" val="4"/>
  <p:tag name="PAMAINTYPE" val="4"/>
  <p:tag name="PATYPE" val="163"/>
  <p:tag name="PASUBTYPE" val="288"/>
</p:tagLst>
</file>

<file path=ppt/tags/tag185.xml><?xml version="1.0" encoding="utf-8"?>
<p:tagLst xmlns:p="http://schemas.openxmlformats.org/presentationml/2006/main">
  <p:tag name="PA" val="v5.2.11"/>
</p:tagLst>
</file>

<file path=ppt/tags/tag186.xml><?xml version="1.0" encoding="utf-8"?>
<p:tagLst xmlns:p="http://schemas.openxmlformats.org/presentationml/2006/main">
  <p:tag name="PA" val="v5.2.11"/>
</p:tagLst>
</file>

<file path=ppt/tags/tag187.xml><?xml version="1.0" encoding="utf-8"?>
<p:tagLst xmlns:p="http://schemas.openxmlformats.org/presentationml/2006/main">
  <p:tag name="PA" val="v5.2.11"/>
</p:tagLst>
</file>

<file path=ppt/tags/tag188.xml><?xml version="1.0" encoding="utf-8"?>
<p:tagLst xmlns:p="http://schemas.openxmlformats.org/presentationml/2006/main">
  <p:tag name="PA" val="v5.2.11"/>
</p:tagLst>
</file>

<file path=ppt/tags/tag189.xml><?xml version="1.0" encoding="utf-8"?>
<p:tagLst xmlns:p="http://schemas.openxmlformats.org/presentationml/2006/main">
  <p:tag name="PA" val="v5.2.11"/>
</p:tagLst>
</file>

<file path=ppt/tags/tag19.xml><?xml version="1.0" encoding="utf-8"?>
<p:tagLst xmlns:p="http://schemas.openxmlformats.org/presentationml/2006/main">
  <p:tag name="PA" val="v5.2.11"/>
</p:tagLst>
</file>

<file path=ppt/tags/tag190.xml><?xml version="1.0" encoding="utf-8"?>
<p:tagLst xmlns:p="http://schemas.openxmlformats.org/presentationml/2006/main">
  <p:tag name="PA" val="v5.2.11"/>
</p:tagLst>
</file>

<file path=ppt/tags/tag191.xml><?xml version="1.0" encoding="utf-8"?>
<p:tagLst xmlns:p="http://schemas.openxmlformats.org/presentationml/2006/main">
  <p:tag name="PA" val="v5.2.11"/>
  <p:tag name="RESOURCELIBID_SHAPE" val="475182"/>
  <p:tag name="RESOURCELIB_SHAPETYPE" val="4"/>
  <p:tag name="PAMAINTYPE" val="4"/>
  <p:tag name="PATYPE" val="176"/>
  <p:tag name="PASUBTYPE" val="178"/>
</p:tagLst>
</file>

<file path=ppt/tags/tag192.xml><?xml version="1.0" encoding="utf-8"?>
<p:tagLst xmlns:p="http://schemas.openxmlformats.org/presentationml/2006/main">
  <p:tag name="PA" val="v5.2.11"/>
</p:tagLst>
</file>

<file path=ppt/tags/tag193.xml><?xml version="1.0" encoding="utf-8"?>
<p:tagLst xmlns:p="http://schemas.openxmlformats.org/presentationml/2006/main">
  <p:tag name="PA" val="v5.2.11"/>
</p:tagLst>
</file>

<file path=ppt/tags/tag194.xml><?xml version="1.0" encoding="utf-8"?>
<p:tagLst xmlns:p="http://schemas.openxmlformats.org/presentationml/2006/main">
  <p:tag name="PA" val="v5.2.11"/>
</p:tagLst>
</file>

<file path=ppt/tags/tag195.xml><?xml version="1.0" encoding="utf-8"?>
<p:tagLst xmlns:p="http://schemas.openxmlformats.org/presentationml/2006/main">
  <p:tag name="PA" val="v5.2.11"/>
</p:tagLst>
</file>

<file path=ppt/tags/tag196.xml><?xml version="1.0" encoding="utf-8"?>
<p:tagLst xmlns:p="http://schemas.openxmlformats.org/presentationml/2006/main">
  <p:tag name="PA" val="v5.2.11"/>
</p:tagLst>
</file>

<file path=ppt/tags/tag197.xml><?xml version="1.0" encoding="utf-8"?>
<p:tagLst xmlns:p="http://schemas.openxmlformats.org/presentationml/2006/main">
  <p:tag name="PA" val="v5.2.11"/>
  <p:tag name="RESOURCELIBID_SHAPE" val="284145"/>
  <p:tag name="RESOURCELIB_SHAPETYPE" val="4"/>
  <p:tag name="PAMAINTYPE" val="4"/>
  <p:tag name="PATYPE" val="163"/>
  <p:tag name="PASUBTYPE" val="288"/>
</p:tagLst>
</file>

<file path=ppt/tags/tag198.xml><?xml version="1.0" encoding="utf-8"?>
<p:tagLst xmlns:p="http://schemas.openxmlformats.org/presentationml/2006/main">
  <p:tag name="PA" val="v5.2.11"/>
</p:tagLst>
</file>

<file path=ppt/tags/tag199.xml><?xml version="1.0" encoding="utf-8"?>
<p:tagLst xmlns:p="http://schemas.openxmlformats.org/presentationml/2006/main">
  <p:tag name="PA" val="v5.2.11"/>
</p:tagLst>
</file>

<file path=ppt/tags/tag2.xml><?xml version="1.0" encoding="utf-8"?>
<p:tagLst xmlns:p="http://schemas.openxmlformats.org/presentationml/2006/main">
  <p:tag name="PA" val="v5.2.11"/>
</p:tagLst>
</file>

<file path=ppt/tags/tag20.xml><?xml version="1.0" encoding="utf-8"?>
<p:tagLst xmlns:p="http://schemas.openxmlformats.org/presentationml/2006/main">
  <p:tag name="PA" val="v5.2.11"/>
</p:tagLst>
</file>

<file path=ppt/tags/tag200.xml><?xml version="1.0" encoding="utf-8"?>
<p:tagLst xmlns:p="http://schemas.openxmlformats.org/presentationml/2006/main">
  <p:tag name="PA" val="v5.2.11"/>
</p:tagLst>
</file>

<file path=ppt/tags/tag201.xml><?xml version="1.0" encoding="utf-8"?>
<p:tagLst xmlns:p="http://schemas.openxmlformats.org/presentationml/2006/main">
  <p:tag name="PA" val="v5.2.11"/>
</p:tagLst>
</file>

<file path=ppt/tags/tag202.xml><?xml version="1.0" encoding="utf-8"?>
<p:tagLst xmlns:p="http://schemas.openxmlformats.org/presentationml/2006/main">
  <p:tag name="PA" val="v5.2.11"/>
</p:tagLst>
</file>

<file path=ppt/tags/tag203.xml><?xml version="1.0" encoding="utf-8"?>
<p:tagLst xmlns:p="http://schemas.openxmlformats.org/presentationml/2006/main">
  <p:tag name="PA" val="v5.2.11"/>
</p:tagLst>
</file>

<file path=ppt/tags/tag204.xml><?xml version="1.0" encoding="utf-8"?>
<p:tagLst xmlns:p="http://schemas.openxmlformats.org/presentationml/2006/main">
  <p:tag name="PA" val="v5.2.11"/>
  <p:tag name="RESOURCELIBID_SHAPE" val="2084"/>
  <p:tag name="RESOURCELIB_SHAPETYPE" val="4"/>
  <p:tag name="PAMAINTYPE" val="4"/>
  <p:tag name="PATYPE" val="163"/>
  <p:tag name="PASUBTYPE" val="164"/>
</p:tagLst>
</file>

<file path=ppt/tags/tag205.xml><?xml version="1.0" encoding="utf-8"?>
<p:tagLst xmlns:p="http://schemas.openxmlformats.org/presentationml/2006/main">
  <p:tag name="PA" val="v5.2.11"/>
</p:tagLst>
</file>

<file path=ppt/tags/tag206.xml><?xml version="1.0" encoding="utf-8"?>
<p:tagLst xmlns:p="http://schemas.openxmlformats.org/presentationml/2006/main">
  <p:tag name="PA" val="v5.2.11"/>
  <p:tag name="RESOURCELIBID_SHAPE" val="286519"/>
  <p:tag name="RESOURCELIB_SHAPETYPE" val="4"/>
  <p:tag name="PAMAINTYPE" val="4"/>
  <p:tag name="PATYPE" val="163"/>
  <p:tag name="PASUBTYPE" val="164"/>
</p:tagLst>
</file>

<file path=ppt/tags/tag207.xml><?xml version="1.0" encoding="utf-8"?>
<p:tagLst xmlns:p="http://schemas.openxmlformats.org/presentationml/2006/main">
  <p:tag name="PA" val="v5.2.11"/>
</p:tagLst>
</file>

<file path=ppt/tags/tag208.xml><?xml version="1.0" encoding="utf-8"?>
<p:tagLst xmlns:p="http://schemas.openxmlformats.org/presentationml/2006/main">
  <p:tag name="PA" val="v5.2.11"/>
</p:tagLst>
</file>

<file path=ppt/tags/tag209.xml><?xml version="1.0" encoding="utf-8"?>
<p:tagLst xmlns:p="http://schemas.openxmlformats.org/presentationml/2006/main">
  <p:tag name="PA" val="v5.2.11"/>
</p:tagLst>
</file>

<file path=ppt/tags/tag21.xml><?xml version="1.0" encoding="utf-8"?>
<p:tagLst xmlns:p="http://schemas.openxmlformats.org/presentationml/2006/main">
  <p:tag name="PA" val="v5.2.11"/>
</p:tagLst>
</file>

<file path=ppt/tags/tag210.xml><?xml version="1.0" encoding="utf-8"?>
<p:tagLst xmlns:p="http://schemas.openxmlformats.org/presentationml/2006/main">
  <p:tag name="PA" val="v5.2.11"/>
</p:tagLst>
</file>

<file path=ppt/tags/tag211.xml><?xml version="1.0" encoding="utf-8"?>
<p:tagLst xmlns:p="http://schemas.openxmlformats.org/presentationml/2006/main">
  <p:tag name="PA" val="v5.2.11"/>
  <p:tag name="PAMAINTYPE" val="4"/>
  <p:tag name="PATYPE" val="163"/>
  <p:tag name="PASUBTYPE" val="164"/>
  <p:tag name="RESOURCELIBID_SHAPE" val="286525"/>
  <p:tag name="RESOURCELIB_SHAPETYPE" val="4"/>
</p:tagLst>
</file>

<file path=ppt/tags/tag212.xml><?xml version="1.0" encoding="utf-8"?>
<p:tagLst xmlns:p="http://schemas.openxmlformats.org/presentationml/2006/main">
  <p:tag name="PA" val="v5.2.11"/>
</p:tagLst>
</file>

<file path=ppt/tags/tag213.xml><?xml version="1.0" encoding="utf-8"?>
<p:tagLst xmlns:p="http://schemas.openxmlformats.org/presentationml/2006/main">
  <p:tag name="PA" val="v5.2.11"/>
</p:tagLst>
</file>

<file path=ppt/tags/tag214.xml><?xml version="1.0" encoding="utf-8"?>
<p:tagLst xmlns:p="http://schemas.openxmlformats.org/presentationml/2006/main">
  <p:tag name="PA" val="v5.2.11"/>
  <p:tag name="RESOURCELIBID_SHAPE" val="286519"/>
  <p:tag name="RESOURCELIB_SHAPETYPE" val="4"/>
  <p:tag name="PAMAINTYPE" val="4"/>
  <p:tag name="PATYPE" val="163"/>
  <p:tag name="PASUBTYPE" val="164"/>
</p:tagLst>
</file>

<file path=ppt/tags/tag215.xml><?xml version="1.0" encoding="utf-8"?>
<p:tagLst xmlns:p="http://schemas.openxmlformats.org/presentationml/2006/main">
  <p:tag name="PA" val="v5.2.11"/>
</p:tagLst>
</file>

<file path=ppt/tags/tag216.xml><?xml version="1.0" encoding="utf-8"?>
<p:tagLst xmlns:p="http://schemas.openxmlformats.org/presentationml/2006/main">
  <p:tag name="PA" val="v5.2.11"/>
</p:tagLst>
</file>

<file path=ppt/tags/tag217.xml><?xml version="1.0" encoding="utf-8"?>
<p:tagLst xmlns:p="http://schemas.openxmlformats.org/presentationml/2006/main">
  <p:tag name="PA" val="v5.2.11"/>
</p:tagLst>
</file>

<file path=ppt/tags/tag218.xml><?xml version="1.0" encoding="utf-8"?>
<p:tagLst xmlns:p="http://schemas.openxmlformats.org/presentationml/2006/main">
  <p:tag name="PA" val="v5.2.11"/>
</p:tagLst>
</file>

<file path=ppt/tags/tag219.xml><?xml version="1.0" encoding="utf-8"?>
<p:tagLst xmlns:p="http://schemas.openxmlformats.org/presentationml/2006/main">
  <p:tag name="PA" val="v5.2.11"/>
</p:tagLst>
</file>

<file path=ppt/tags/tag22.xml><?xml version="1.0" encoding="utf-8"?>
<p:tagLst xmlns:p="http://schemas.openxmlformats.org/presentationml/2006/main">
  <p:tag name="PA" val="v5.2.11"/>
</p:tagLst>
</file>

<file path=ppt/tags/tag220.xml><?xml version="1.0" encoding="utf-8"?>
<p:tagLst xmlns:p="http://schemas.openxmlformats.org/presentationml/2006/main">
  <p:tag name="PA" val="v5.2.11"/>
</p:tagLst>
</file>

<file path=ppt/tags/tag221.xml><?xml version="1.0" encoding="utf-8"?>
<p:tagLst xmlns:p="http://schemas.openxmlformats.org/presentationml/2006/main">
  <p:tag name="PA" val="v5.2.11"/>
</p:tagLst>
</file>

<file path=ppt/tags/tag222.xml><?xml version="1.0" encoding="utf-8"?>
<p:tagLst xmlns:p="http://schemas.openxmlformats.org/presentationml/2006/main">
  <p:tag name="PA" val="v5.2.11"/>
</p:tagLst>
</file>

<file path=ppt/tags/tag223.xml><?xml version="1.0" encoding="utf-8"?>
<p:tagLst xmlns:p="http://schemas.openxmlformats.org/presentationml/2006/main">
  <p:tag name="PA" val="v5.2.11"/>
</p:tagLst>
</file>

<file path=ppt/tags/tag224.xml><?xml version="1.0" encoding="utf-8"?>
<p:tagLst xmlns:p="http://schemas.openxmlformats.org/presentationml/2006/main">
  <p:tag name="PA" val="v5.2.11"/>
</p:tagLst>
</file>

<file path=ppt/tags/tag225.xml><?xml version="1.0" encoding="utf-8"?>
<p:tagLst xmlns:p="http://schemas.openxmlformats.org/presentationml/2006/main">
  <p:tag name="PA" val="v5.2.11"/>
</p:tagLst>
</file>

<file path=ppt/tags/tag226.xml><?xml version="1.0" encoding="utf-8"?>
<p:tagLst xmlns:p="http://schemas.openxmlformats.org/presentationml/2006/main">
  <p:tag name="PA" val="v5.2.11"/>
</p:tagLst>
</file>

<file path=ppt/tags/tag227.xml><?xml version="1.0" encoding="utf-8"?>
<p:tagLst xmlns:p="http://schemas.openxmlformats.org/presentationml/2006/main">
  <p:tag name="PA" val="v5.2.11"/>
</p:tagLst>
</file>

<file path=ppt/tags/tag228.xml><?xml version="1.0" encoding="utf-8"?>
<p:tagLst xmlns:p="http://schemas.openxmlformats.org/presentationml/2006/main">
  <p:tag name="PA" val="v5.2.11"/>
</p:tagLst>
</file>

<file path=ppt/tags/tag229.xml><?xml version="1.0" encoding="utf-8"?>
<p:tagLst xmlns:p="http://schemas.openxmlformats.org/presentationml/2006/main">
  <p:tag name="PA" val="v5.2.11"/>
</p:tagLst>
</file>

<file path=ppt/tags/tag23.xml><?xml version="1.0" encoding="utf-8"?>
<p:tagLst xmlns:p="http://schemas.openxmlformats.org/presentationml/2006/main">
  <p:tag name="PA" val="v5.2.11"/>
</p:tagLst>
</file>

<file path=ppt/tags/tag230.xml><?xml version="1.0" encoding="utf-8"?>
<p:tagLst xmlns:p="http://schemas.openxmlformats.org/presentationml/2006/main">
  <p:tag name="PA" val="v5.2.11"/>
</p:tagLst>
</file>

<file path=ppt/tags/tag231.xml><?xml version="1.0" encoding="utf-8"?>
<p:tagLst xmlns:p="http://schemas.openxmlformats.org/presentationml/2006/main">
  <p:tag name="PA" val="v5.2.11"/>
</p:tagLst>
</file>

<file path=ppt/tags/tag232.xml><?xml version="1.0" encoding="utf-8"?>
<p:tagLst xmlns:p="http://schemas.openxmlformats.org/presentationml/2006/main">
  <p:tag name="PA" val="v5.2.11"/>
</p:tagLst>
</file>

<file path=ppt/tags/tag233.xml><?xml version="1.0" encoding="utf-8"?>
<p:tagLst xmlns:p="http://schemas.openxmlformats.org/presentationml/2006/main">
  <p:tag name="PA" val="v5.2.11"/>
</p:tagLst>
</file>

<file path=ppt/tags/tag234.xml><?xml version="1.0" encoding="utf-8"?>
<p:tagLst xmlns:p="http://schemas.openxmlformats.org/presentationml/2006/main">
  <p:tag name="PA" val="v5.2.11"/>
</p:tagLst>
</file>

<file path=ppt/tags/tag235.xml><?xml version="1.0" encoding="utf-8"?>
<p:tagLst xmlns:p="http://schemas.openxmlformats.org/presentationml/2006/main">
  <p:tag name="PA" val="v5.2.11"/>
</p:tagLst>
</file>

<file path=ppt/tags/tag236.xml><?xml version="1.0" encoding="utf-8"?>
<p:tagLst xmlns:p="http://schemas.openxmlformats.org/presentationml/2006/main">
  <p:tag name="PA" val="v5.2.11"/>
</p:tagLst>
</file>

<file path=ppt/tags/tag237.xml><?xml version="1.0" encoding="utf-8"?>
<p:tagLst xmlns:p="http://schemas.openxmlformats.org/presentationml/2006/main">
  <p:tag name="PA" val="v5.2.11"/>
</p:tagLst>
</file>

<file path=ppt/tags/tag238.xml><?xml version="1.0" encoding="utf-8"?>
<p:tagLst xmlns:p="http://schemas.openxmlformats.org/presentationml/2006/main">
  <p:tag name="PA" val="v5.2.11"/>
</p:tagLst>
</file>

<file path=ppt/tags/tag239.xml><?xml version="1.0" encoding="utf-8"?>
<p:tagLst xmlns:p="http://schemas.openxmlformats.org/presentationml/2006/main">
  <p:tag name="PA" val="v5.2.11"/>
</p:tagLst>
</file>

<file path=ppt/tags/tag24.xml><?xml version="1.0" encoding="utf-8"?>
<p:tagLst xmlns:p="http://schemas.openxmlformats.org/presentationml/2006/main">
  <p:tag name="PA" val="v5.2.11"/>
</p:tagLst>
</file>

<file path=ppt/tags/tag240.xml><?xml version="1.0" encoding="utf-8"?>
<p:tagLst xmlns:p="http://schemas.openxmlformats.org/presentationml/2006/main">
  <p:tag name="PA" val="v5.2.11"/>
</p:tagLst>
</file>

<file path=ppt/tags/tag241.xml><?xml version="1.0" encoding="utf-8"?>
<p:tagLst xmlns:p="http://schemas.openxmlformats.org/presentationml/2006/main">
  <p:tag name="PA" val="v5.2.11"/>
</p:tagLst>
</file>

<file path=ppt/tags/tag242.xml><?xml version="1.0" encoding="utf-8"?>
<p:tagLst xmlns:p="http://schemas.openxmlformats.org/presentationml/2006/main">
  <p:tag name="PA" val="v5.2.11"/>
</p:tagLst>
</file>

<file path=ppt/tags/tag243.xml><?xml version="1.0" encoding="utf-8"?>
<p:tagLst xmlns:p="http://schemas.openxmlformats.org/presentationml/2006/main">
  <p:tag name="PA" val="v5.2.11"/>
</p:tagLst>
</file>

<file path=ppt/tags/tag244.xml><?xml version="1.0" encoding="utf-8"?>
<p:tagLst xmlns:p="http://schemas.openxmlformats.org/presentationml/2006/main">
  <p:tag name="PA" val="v5.2.11"/>
</p:tagLst>
</file>

<file path=ppt/tags/tag245.xml><?xml version="1.0" encoding="utf-8"?>
<p:tagLst xmlns:p="http://schemas.openxmlformats.org/presentationml/2006/main">
  <p:tag name="PA" val="v5.2.11"/>
</p:tagLst>
</file>

<file path=ppt/tags/tag246.xml><?xml version="1.0" encoding="utf-8"?>
<p:tagLst xmlns:p="http://schemas.openxmlformats.org/presentationml/2006/main">
  <p:tag name="PA" val="v5.2.11"/>
</p:tagLst>
</file>

<file path=ppt/tags/tag247.xml><?xml version="1.0" encoding="utf-8"?>
<p:tagLst xmlns:p="http://schemas.openxmlformats.org/presentationml/2006/main">
  <p:tag name="PA" val="v5.2.11"/>
</p:tagLst>
</file>

<file path=ppt/tags/tag248.xml><?xml version="1.0" encoding="utf-8"?>
<p:tagLst xmlns:p="http://schemas.openxmlformats.org/presentationml/2006/main">
  <p:tag name="PA" val="v5.2.11"/>
</p:tagLst>
</file>

<file path=ppt/tags/tag249.xml><?xml version="1.0" encoding="utf-8"?>
<p:tagLst xmlns:p="http://schemas.openxmlformats.org/presentationml/2006/main">
  <p:tag name="PA" val="v5.2.11"/>
</p:tagLst>
</file>

<file path=ppt/tags/tag25.xml><?xml version="1.0" encoding="utf-8"?>
<p:tagLst xmlns:p="http://schemas.openxmlformats.org/presentationml/2006/main">
  <p:tag name="PA" val="v5.2.11"/>
</p:tagLst>
</file>

<file path=ppt/tags/tag250.xml><?xml version="1.0" encoding="utf-8"?>
<p:tagLst xmlns:p="http://schemas.openxmlformats.org/presentationml/2006/main">
  <p:tag name="PA" val="v5.2.11"/>
  <p:tag name="PAMAINTYPE" val="4"/>
  <p:tag name="PATYPE" val="163"/>
  <p:tag name="PASUBTYPE" val="164"/>
  <p:tag name="RESOURCELIBID_SHAPE" val="286525"/>
  <p:tag name="RESOURCELIB_SHAPETYPE" val="4"/>
</p:tagLst>
</file>

<file path=ppt/tags/tag251.xml><?xml version="1.0" encoding="utf-8"?>
<p:tagLst xmlns:p="http://schemas.openxmlformats.org/presentationml/2006/main">
  <p:tag name="PA" val="v5.2.11"/>
</p:tagLst>
</file>

<file path=ppt/tags/tag252.xml><?xml version="1.0" encoding="utf-8"?>
<p:tagLst xmlns:p="http://schemas.openxmlformats.org/presentationml/2006/main">
  <p:tag name="PA" val="v5.2.11"/>
</p:tagLst>
</file>

<file path=ppt/tags/tag253.xml><?xml version="1.0" encoding="utf-8"?>
<p:tagLst xmlns:p="http://schemas.openxmlformats.org/presentationml/2006/main">
  <p:tag name="PA" val="v5.2.11"/>
</p:tagLst>
</file>

<file path=ppt/tags/tag254.xml><?xml version="1.0" encoding="utf-8"?>
<p:tagLst xmlns:p="http://schemas.openxmlformats.org/presentationml/2006/main">
  <p:tag name="PA" val="v5.2.11"/>
</p:tagLst>
</file>

<file path=ppt/tags/tag255.xml><?xml version="1.0" encoding="utf-8"?>
<p:tagLst xmlns:p="http://schemas.openxmlformats.org/presentationml/2006/main">
  <p:tag name="PA" val="v5.2.11"/>
</p:tagLst>
</file>

<file path=ppt/tags/tag256.xml><?xml version="1.0" encoding="utf-8"?>
<p:tagLst xmlns:p="http://schemas.openxmlformats.org/presentationml/2006/main">
  <p:tag name="PA" val="v5.2.11"/>
</p:tagLst>
</file>

<file path=ppt/tags/tag257.xml><?xml version="1.0" encoding="utf-8"?>
<p:tagLst xmlns:p="http://schemas.openxmlformats.org/presentationml/2006/main">
  <p:tag name="PA" val="v5.2.11"/>
</p:tagLst>
</file>

<file path=ppt/tags/tag258.xml><?xml version="1.0" encoding="utf-8"?>
<p:tagLst xmlns:p="http://schemas.openxmlformats.org/presentationml/2006/main">
  <p:tag name="PA" val="v5.2.11"/>
</p:tagLst>
</file>

<file path=ppt/tags/tag259.xml><?xml version="1.0" encoding="utf-8"?>
<p:tagLst xmlns:p="http://schemas.openxmlformats.org/presentationml/2006/main">
  <p:tag name="PA" val="v5.2.11"/>
</p:tagLst>
</file>

<file path=ppt/tags/tag26.xml><?xml version="1.0" encoding="utf-8"?>
<p:tagLst xmlns:p="http://schemas.openxmlformats.org/presentationml/2006/main">
  <p:tag name="PA" val="v5.2.11"/>
</p:tagLst>
</file>

<file path=ppt/tags/tag260.xml><?xml version="1.0" encoding="utf-8"?>
<p:tagLst xmlns:p="http://schemas.openxmlformats.org/presentationml/2006/main">
  <p:tag name="PA" val="v5.2.11"/>
</p:tagLst>
</file>

<file path=ppt/tags/tag261.xml><?xml version="1.0" encoding="utf-8"?>
<p:tagLst xmlns:p="http://schemas.openxmlformats.org/presentationml/2006/main">
  <p:tag name="PA" val="v5.2.11"/>
  <p:tag name="RESOURCELIBID_SHAPE" val="284145"/>
  <p:tag name="RESOURCELIB_SHAPETYPE" val="4"/>
  <p:tag name="PAMAINTYPE" val="4"/>
  <p:tag name="PATYPE" val="163"/>
  <p:tag name="PASUBTYPE" val="288"/>
</p:tagLst>
</file>

<file path=ppt/tags/tag262.xml><?xml version="1.0" encoding="utf-8"?>
<p:tagLst xmlns:p="http://schemas.openxmlformats.org/presentationml/2006/main">
  <p:tag name="PA" val="v5.2.11"/>
</p:tagLst>
</file>

<file path=ppt/tags/tag263.xml><?xml version="1.0" encoding="utf-8"?>
<p:tagLst xmlns:p="http://schemas.openxmlformats.org/presentationml/2006/main">
  <p:tag name="PA" val="v5.2.11"/>
</p:tagLst>
</file>

<file path=ppt/tags/tag264.xml><?xml version="1.0" encoding="utf-8"?>
<p:tagLst xmlns:p="http://schemas.openxmlformats.org/presentationml/2006/main">
  <p:tag name="PA" val="v5.2.11"/>
</p:tagLst>
</file>

<file path=ppt/tags/tag265.xml><?xml version="1.0" encoding="utf-8"?>
<p:tagLst xmlns:p="http://schemas.openxmlformats.org/presentationml/2006/main">
  <p:tag name="PA" val="v5.2.11"/>
</p:tagLst>
</file>

<file path=ppt/tags/tag266.xml><?xml version="1.0" encoding="utf-8"?>
<p:tagLst xmlns:p="http://schemas.openxmlformats.org/presentationml/2006/main">
  <p:tag name="PA" val="v5.2.11"/>
</p:tagLst>
</file>

<file path=ppt/tags/tag267.xml><?xml version="1.0" encoding="utf-8"?>
<p:tagLst xmlns:p="http://schemas.openxmlformats.org/presentationml/2006/main">
  <p:tag name="PA" val="v5.2.11"/>
</p:tagLst>
</file>

<file path=ppt/tags/tag268.xml><?xml version="1.0" encoding="utf-8"?>
<p:tagLst xmlns:p="http://schemas.openxmlformats.org/presentationml/2006/main">
  <p:tag name="PA" val="v5.2.11"/>
</p:tagLst>
</file>

<file path=ppt/tags/tag269.xml><?xml version="1.0" encoding="utf-8"?>
<p:tagLst xmlns:p="http://schemas.openxmlformats.org/presentationml/2006/main">
  <p:tag name="PA" val="v5.2.11"/>
</p:tagLst>
</file>

<file path=ppt/tags/tag27.xml><?xml version="1.0" encoding="utf-8"?>
<p:tagLst xmlns:p="http://schemas.openxmlformats.org/presentationml/2006/main">
  <p:tag name="PA" val="v5.2.11"/>
</p:tagLst>
</file>

<file path=ppt/tags/tag270.xml><?xml version="1.0" encoding="utf-8"?>
<p:tagLst xmlns:p="http://schemas.openxmlformats.org/presentationml/2006/main">
  <p:tag name="PA" val="v5.2.11"/>
</p:tagLst>
</file>

<file path=ppt/tags/tag271.xml><?xml version="1.0" encoding="utf-8"?>
<p:tagLst xmlns:p="http://schemas.openxmlformats.org/presentationml/2006/main">
  <p:tag name="PA" val="v5.2.11"/>
</p:tagLst>
</file>

<file path=ppt/tags/tag272.xml><?xml version="1.0" encoding="utf-8"?>
<p:tagLst xmlns:p="http://schemas.openxmlformats.org/presentationml/2006/main">
  <p:tag name="PA" val="v5.2.11"/>
</p:tagLst>
</file>

<file path=ppt/tags/tag273.xml><?xml version="1.0" encoding="utf-8"?>
<p:tagLst xmlns:p="http://schemas.openxmlformats.org/presentationml/2006/main">
  <p:tag name="PA" val="v5.2.11"/>
</p:tagLst>
</file>

<file path=ppt/tags/tag274.xml><?xml version="1.0" encoding="utf-8"?>
<p:tagLst xmlns:p="http://schemas.openxmlformats.org/presentationml/2006/main">
  <p:tag name="PA" val="v5.2.11"/>
</p:tagLst>
</file>

<file path=ppt/tags/tag275.xml><?xml version="1.0" encoding="utf-8"?>
<p:tagLst xmlns:p="http://schemas.openxmlformats.org/presentationml/2006/main">
  <p:tag name="PA" val="v5.2.11"/>
</p:tagLst>
</file>

<file path=ppt/tags/tag276.xml><?xml version="1.0" encoding="utf-8"?>
<p:tagLst xmlns:p="http://schemas.openxmlformats.org/presentationml/2006/main">
  <p:tag name="PA" val="v5.2.11"/>
  <p:tag name="RESOURCELIBID_SHAPE" val="278720"/>
  <p:tag name="RESOURCELIB_SHAPETYPE" val="4"/>
  <p:tag name="PAMAINTYPE" val="4"/>
  <p:tag name="PATYPE" val="176"/>
  <p:tag name="PASUBTYPE" val="181"/>
</p:tagLst>
</file>

<file path=ppt/tags/tag277.xml><?xml version="1.0" encoding="utf-8"?>
<p:tagLst xmlns:p="http://schemas.openxmlformats.org/presentationml/2006/main">
  <p:tag name="PA" val="v5.2.11"/>
</p:tagLst>
</file>

<file path=ppt/tags/tag278.xml><?xml version="1.0" encoding="utf-8"?>
<p:tagLst xmlns:p="http://schemas.openxmlformats.org/presentationml/2006/main">
  <p:tag name="PA" val="v5.2.11"/>
</p:tagLst>
</file>

<file path=ppt/tags/tag279.xml><?xml version="1.0" encoding="utf-8"?>
<p:tagLst xmlns:p="http://schemas.openxmlformats.org/presentationml/2006/main">
  <p:tag name="PA" val="v5.2.11"/>
</p:tagLst>
</file>

<file path=ppt/tags/tag28.xml><?xml version="1.0" encoding="utf-8"?>
<p:tagLst xmlns:p="http://schemas.openxmlformats.org/presentationml/2006/main">
  <p:tag name="PA" val="v5.2.11"/>
</p:tagLst>
</file>

<file path=ppt/tags/tag280.xml><?xml version="1.0" encoding="utf-8"?>
<p:tagLst xmlns:p="http://schemas.openxmlformats.org/presentationml/2006/main">
  <p:tag name="PA" val="v5.2.11"/>
</p:tagLst>
</file>

<file path=ppt/tags/tag281.xml><?xml version="1.0" encoding="utf-8"?>
<p:tagLst xmlns:p="http://schemas.openxmlformats.org/presentationml/2006/main">
  <p:tag name="PA" val="v5.2.11"/>
</p:tagLst>
</file>

<file path=ppt/tags/tag282.xml><?xml version="1.0" encoding="utf-8"?>
<p:tagLst xmlns:p="http://schemas.openxmlformats.org/presentationml/2006/main">
  <p:tag name="PA" val="v5.2.11"/>
</p:tagLst>
</file>

<file path=ppt/tags/tag283.xml><?xml version="1.0" encoding="utf-8"?>
<p:tagLst xmlns:p="http://schemas.openxmlformats.org/presentationml/2006/main">
  <p:tag name="PA" val="v5.2.11"/>
</p:tagLst>
</file>

<file path=ppt/tags/tag284.xml><?xml version="1.0" encoding="utf-8"?>
<p:tagLst xmlns:p="http://schemas.openxmlformats.org/presentationml/2006/main">
  <p:tag name="PA" val="v5.2.11"/>
</p:tagLst>
</file>

<file path=ppt/tags/tag285.xml><?xml version="1.0" encoding="utf-8"?>
<p:tagLst xmlns:p="http://schemas.openxmlformats.org/presentationml/2006/main">
  <p:tag name="PA" val="v5.2.11"/>
</p:tagLst>
</file>

<file path=ppt/tags/tag286.xml><?xml version="1.0" encoding="utf-8"?>
<p:tagLst xmlns:p="http://schemas.openxmlformats.org/presentationml/2006/main">
  <p:tag name="PA" val="v5.2.11"/>
</p:tagLst>
</file>

<file path=ppt/tags/tag287.xml><?xml version="1.0" encoding="utf-8"?>
<p:tagLst xmlns:p="http://schemas.openxmlformats.org/presentationml/2006/main">
  <p:tag name="PA" val="v5.2.11"/>
  <p:tag name="PAMAINTYPE" val="4"/>
  <p:tag name="PATYPE" val="163"/>
  <p:tag name="PASUBTYPE" val="164"/>
  <p:tag name="RESOURCELIBID_SHAPE" val="285026"/>
  <p:tag name="RESOURCELIB_SHAPETYPE" val="4"/>
</p:tagLst>
</file>

<file path=ppt/tags/tag288.xml><?xml version="1.0" encoding="utf-8"?>
<p:tagLst xmlns:p="http://schemas.openxmlformats.org/presentationml/2006/main">
  <p:tag name="PA" val="v5.2.11"/>
</p:tagLst>
</file>

<file path=ppt/tags/tag289.xml><?xml version="1.0" encoding="utf-8"?>
<p:tagLst xmlns:p="http://schemas.openxmlformats.org/presentationml/2006/main">
  <p:tag name="PA" val="v5.2.11"/>
</p:tagLst>
</file>

<file path=ppt/tags/tag29.xml><?xml version="1.0" encoding="utf-8"?>
<p:tagLst xmlns:p="http://schemas.openxmlformats.org/presentationml/2006/main">
  <p:tag name="PA" val="v5.2.11"/>
</p:tagLst>
</file>

<file path=ppt/tags/tag290.xml><?xml version="1.0" encoding="utf-8"?>
<p:tagLst xmlns:p="http://schemas.openxmlformats.org/presentationml/2006/main">
  <p:tag name="PA" val="v5.2.11"/>
</p:tagLst>
</file>

<file path=ppt/tags/tag291.xml><?xml version="1.0" encoding="utf-8"?>
<p:tagLst xmlns:p="http://schemas.openxmlformats.org/presentationml/2006/main">
  <p:tag name="PA" val="v5.2.11"/>
</p:tagLst>
</file>

<file path=ppt/tags/tag292.xml><?xml version="1.0" encoding="utf-8"?>
<p:tagLst xmlns:p="http://schemas.openxmlformats.org/presentationml/2006/main">
  <p:tag name="PA" val="v5.2.11"/>
</p:tagLst>
</file>

<file path=ppt/tags/tag293.xml><?xml version="1.0" encoding="utf-8"?>
<p:tagLst xmlns:p="http://schemas.openxmlformats.org/presentationml/2006/main">
  <p:tag name="PA" val="v5.2.11"/>
</p:tagLst>
</file>

<file path=ppt/tags/tag294.xml><?xml version="1.0" encoding="utf-8"?>
<p:tagLst xmlns:p="http://schemas.openxmlformats.org/presentationml/2006/main">
  <p:tag name="PA" val="v5.2.11"/>
</p:tagLst>
</file>

<file path=ppt/tags/tag295.xml><?xml version="1.0" encoding="utf-8"?>
<p:tagLst xmlns:p="http://schemas.openxmlformats.org/presentationml/2006/main">
  <p:tag name="PA" val="v5.2.11"/>
</p:tagLst>
</file>

<file path=ppt/tags/tag296.xml><?xml version="1.0" encoding="utf-8"?>
<p:tagLst xmlns:p="http://schemas.openxmlformats.org/presentationml/2006/main">
  <p:tag name="PA" val="v5.2.11"/>
</p:tagLst>
</file>

<file path=ppt/tags/tag297.xml><?xml version="1.0" encoding="utf-8"?>
<p:tagLst xmlns:p="http://schemas.openxmlformats.org/presentationml/2006/main">
  <p:tag name="PA" val="v5.2.11"/>
</p:tagLst>
</file>

<file path=ppt/tags/tag298.xml><?xml version="1.0" encoding="utf-8"?>
<p:tagLst xmlns:p="http://schemas.openxmlformats.org/presentationml/2006/main">
  <p:tag name="PA" val="v5.2.11"/>
</p:tagLst>
</file>

<file path=ppt/tags/tag299.xml><?xml version="1.0" encoding="utf-8"?>
<p:tagLst xmlns:p="http://schemas.openxmlformats.org/presentationml/2006/main">
  <p:tag name="PA" val="v5.2.11"/>
</p:tagLst>
</file>

<file path=ppt/tags/tag3.xml><?xml version="1.0" encoding="utf-8"?>
<p:tagLst xmlns:p="http://schemas.openxmlformats.org/presentationml/2006/main">
  <p:tag name="PA" val="v5.2.11"/>
</p:tagLst>
</file>

<file path=ppt/tags/tag30.xml><?xml version="1.0" encoding="utf-8"?>
<p:tagLst xmlns:p="http://schemas.openxmlformats.org/presentationml/2006/main">
  <p:tag name="PA" val="v5.2.11"/>
</p:tagLst>
</file>

<file path=ppt/tags/tag300.xml><?xml version="1.0" encoding="utf-8"?>
<p:tagLst xmlns:p="http://schemas.openxmlformats.org/presentationml/2006/main">
  <p:tag name="PA" val="v5.2.11"/>
</p:tagLst>
</file>

<file path=ppt/tags/tag301.xml><?xml version="1.0" encoding="utf-8"?>
<p:tagLst xmlns:p="http://schemas.openxmlformats.org/presentationml/2006/main">
  <p:tag name="PA" val="v5.2.11"/>
</p:tagLst>
</file>

<file path=ppt/tags/tag302.xml><?xml version="1.0" encoding="utf-8"?>
<p:tagLst xmlns:p="http://schemas.openxmlformats.org/presentationml/2006/main">
  <p:tag name="PA" val="v5.2.11"/>
  <p:tag name="PAMAINTYPE" val="4"/>
  <p:tag name="PATYPE" val="176"/>
  <p:tag name="PASUBTYPE" val="282"/>
  <p:tag name="RESOURCELIBID_SHAPE" val="491885"/>
  <p:tag name="RESOURCELIB_SHAPETYPE" val="4"/>
</p:tagLst>
</file>

<file path=ppt/tags/tag303.xml><?xml version="1.0" encoding="utf-8"?>
<p:tagLst xmlns:p="http://schemas.openxmlformats.org/presentationml/2006/main">
  <p:tag name="PA" val="v5.2.11"/>
</p:tagLst>
</file>

<file path=ppt/tags/tag304.xml><?xml version="1.0" encoding="utf-8"?>
<p:tagLst xmlns:p="http://schemas.openxmlformats.org/presentationml/2006/main">
  <p:tag name="PA" val="v5.2.11"/>
</p:tagLst>
</file>

<file path=ppt/tags/tag305.xml><?xml version="1.0" encoding="utf-8"?>
<p:tagLst xmlns:p="http://schemas.openxmlformats.org/presentationml/2006/main">
  <p:tag name="PA" val="v5.2.11"/>
</p:tagLst>
</file>

<file path=ppt/tags/tag306.xml><?xml version="1.0" encoding="utf-8"?>
<p:tagLst xmlns:p="http://schemas.openxmlformats.org/presentationml/2006/main">
  <p:tag name="PA" val="v5.2.11"/>
</p:tagLst>
</file>

<file path=ppt/tags/tag307.xml><?xml version="1.0" encoding="utf-8"?>
<p:tagLst xmlns:p="http://schemas.openxmlformats.org/presentationml/2006/main">
  <p:tag name="PA" val="v5.2.11"/>
</p:tagLst>
</file>

<file path=ppt/tags/tag308.xml><?xml version="1.0" encoding="utf-8"?>
<p:tagLst xmlns:p="http://schemas.openxmlformats.org/presentationml/2006/main">
  <p:tag name="PA" val="v5.2.11"/>
</p:tagLst>
</file>

<file path=ppt/tags/tag309.xml><?xml version="1.0" encoding="utf-8"?>
<p:tagLst xmlns:p="http://schemas.openxmlformats.org/presentationml/2006/main">
  <p:tag name="PA" val="v5.2.11"/>
</p:tagLst>
</file>

<file path=ppt/tags/tag31.xml><?xml version="1.0" encoding="utf-8"?>
<p:tagLst xmlns:p="http://schemas.openxmlformats.org/presentationml/2006/main">
  <p:tag name="PA" val="v5.2.11"/>
</p:tagLst>
</file>

<file path=ppt/tags/tag310.xml><?xml version="1.0" encoding="utf-8"?>
<p:tagLst xmlns:p="http://schemas.openxmlformats.org/presentationml/2006/main">
  <p:tag name="PA" val="v5.2.11"/>
</p:tagLst>
</file>

<file path=ppt/tags/tag311.xml><?xml version="1.0" encoding="utf-8"?>
<p:tagLst xmlns:p="http://schemas.openxmlformats.org/presentationml/2006/main">
  <p:tag name="PA" val="v5.2.11"/>
</p:tagLst>
</file>

<file path=ppt/tags/tag312.xml><?xml version="1.0" encoding="utf-8"?>
<p:tagLst xmlns:p="http://schemas.openxmlformats.org/presentationml/2006/main">
  <p:tag name="PA" val="v5.2.11"/>
</p:tagLst>
</file>

<file path=ppt/tags/tag313.xml><?xml version="1.0" encoding="utf-8"?>
<p:tagLst xmlns:p="http://schemas.openxmlformats.org/presentationml/2006/main">
  <p:tag name="PA" val="v5.2.11"/>
</p:tagLst>
</file>

<file path=ppt/tags/tag314.xml><?xml version="1.0" encoding="utf-8"?>
<p:tagLst xmlns:p="http://schemas.openxmlformats.org/presentationml/2006/main">
  <p:tag name="PA" val="v5.2.11"/>
</p:tagLst>
</file>

<file path=ppt/tags/tag315.xml><?xml version="1.0" encoding="utf-8"?>
<p:tagLst xmlns:p="http://schemas.openxmlformats.org/presentationml/2006/main">
  <p:tag name="PA" val="v5.2.11"/>
</p:tagLst>
</file>

<file path=ppt/tags/tag316.xml><?xml version="1.0" encoding="utf-8"?>
<p:tagLst xmlns:p="http://schemas.openxmlformats.org/presentationml/2006/main">
  <p:tag name="PA" val="v5.2.11"/>
</p:tagLst>
</file>

<file path=ppt/tags/tag317.xml><?xml version="1.0" encoding="utf-8"?>
<p:tagLst xmlns:p="http://schemas.openxmlformats.org/presentationml/2006/main">
  <p:tag name="PA" val="v5.2.11"/>
</p:tagLst>
</file>

<file path=ppt/tags/tag318.xml><?xml version="1.0" encoding="utf-8"?>
<p:tagLst xmlns:p="http://schemas.openxmlformats.org/presentationml/2006/main">
  <p:tag name="PA" val="v5.2.11"/>
</p:tagLst>
</file>

<file path=ppt/tags/tag319.xml><?xml version="1.0" encoding="utf-8"?>
<p:tagLst xmlns:p="http://schemas.openxmlformats.org/presentationml/2006/main">
  <p:tag name="PA" val="v5.2.11"/>
</p:tagLst>
</file>

<file path=ppt/tags/tag32.xml><?xml version="1.0" encoding="utf-8"?>
<p:tagLst xmlns:p="http://schemas.openxmlformats.org/presentationml/2006/main">
  <p:tag name="PA" val="v5.2.11"/>
</p:tagLst>
</file>

<file path=ppt/tags/tag320.xml><?xml version="1.0" encoding="utf-8"?>
<p:tagLst xmlns:p="http://schemas.openxmlformats.org/presentationml/2006/main">
  <p:tag name="PA" val="v5.2.11"/>
</p:tagLst>
</file>

<file path=ppt/tags/tag321.xml><?xml version="1.0" encoding="utf-8"?>
<p:tagLst xmlns:p="http://schemas.openxmlformats.org/presentationml/2006/main">
  <p:tag name="PA" val="v5.2.11"/>
</p:tagLst>
</file>

<file path=ppt/tags/tag322.xml><?xml version="1.0" encoding="utf-8"?>
<p:tagLst xmlns:p="http://schemas.openxmlformats.org/presentationml/2006/main">
  <p:tag name="PA" val="v5.2.11"/>
</p:tagLst>
</file>

<file path=ppt/tags/tag323.xml><?xml version="1.0" encoding="utf-8"?>
<p:tagLst xmlns:p="http://schemas.openxmlformats.org/presentationml/2006/main">
  <p:tag name="PA" val="v5.2.11"/>
</p:tagLst>
</file>

<file path=ppt/tags/tag324.xml><?xml version="1.0" encoding="utf-8"?>
<p:tagLst xmlns:p="http://schemas.openxmlformats.org/presentationml/2006/main">
  <p:tag name="PA" val="v5.2.11"/>
</p:tagLst>
</file>

<file path=ppt/tags/tag325.xml><?xml version="1.0" encoding="utf-8"?>
<p:tagLst xmlns:p="http://schemas.openxmlformats.org/presentationml/2006/main">
  <p:tag name="PA" val="v5.2.11"/>
</p:tagLst>
</file>

<file path=ppt/tags/tag326.xml><?xml version="1.0" encoding="utf-8"?>
<p:tagLst xmlns:p="http://schemas.openxmlformats.org/presentationml/2006/main">
  <p:tag name="PA" val="v5.2.11"/>
</p:tagLst>
</file>

<file path=ppt/tags/tag327.xml><?xml version="1.0" encoding="utf-8"?>
<p:tagLst xmlns:p="http://schemas.openxmlformats.org/presentationml/2006/main">
  <p:tag name="PA" val="v5.2.11"/>
</p:tagLst>
</file>

<file path=ppt/tags/tag328.xml><?xml version="1.0" encoding="utf-8"?>
<p:tagLst xmlns:p="http://schemas.openxmlformats.org/presentationml/2006/main">
  <p:tag name="PA" val="v5.2.11"/>
</p:tagLst>
</file>

<file path=ppt/tags/tag329.xml><?xml version="1.0" encoding="utf-8"?>
<p:tagLst xmlns:p="http://schemas.openxmlformats.org/presentationml/2006/main">
  <p:tag name="PA" val="v5.2.11"/>
</p:tagLst>
</file>

<file path=ppt/tags/tag33.xml><?xml version="1.0" encoding="utf-8"?>
<p:tagLst xmlns:p="http://schemas.openxmlformats.org/presentationml/2006/main">
  <p:tag name="PA" val="v5.2.11"/>
  <p:tag name="PAMAINTYPE" val="4"/>
  <p:tag name="PATYPE" val="176"/>
  <p:tag name="PASUBTYPE" val="285"/>
  <p:tag name="RESOURCELIBID_SHAPE" val="364132"/>
  <p:tag name="RESOURCELIB_SHAPETYPE" val="4"/>
</p:tagLst>
</file>

<file path=ppt/tags/tag330.xml><?xml version="1.0" encoding="utf-8"?>
<p:tagLst xmlns:p="http://schemas.openxmlformats.org/presentationml/2006/main">
  <p:tag name="PA" val="v5.2.11"/>
</p:tagLst>
</file>

<file path=ppt/tags/tag331.xml><?xml version="1.0" encoding="utf-8"?>
<p:tagLst xmlns:p="http://schemas.openxmlformats.org/presentationml/2006/main">
  <p:tag name="PA" val="v5.2.11"/>
</p:tagLst>
</file>

<file path=ppt/tags/tag332.xml><?xml version="1.0" encoding="utf-8"?>
<p:tagLst xmlns:p="http://schemas.openxmlformats.org/presentationml/2006/main">
  <p:tag name="PA" val="v5.2.11"/>
</p:tagLst>
</file>

<file path=ppt/tags/tag333.xml><?xml version="1.0" encoding="utf-8"?>
<p:tagLst xmlns:p="http://schemas.openxmlformats.org/presentationml/2006/main">
  <p:tag name="PA" val="v5.2.11"/>
  <p:tag name="RESOURCELIBID_SHAPE" val="475182"/>
  <p:tag name="RESOURCELIB_SHAPETYPE" val="4"/>
  <p:tag name="PAMAINTYPE" val="4"/>
  <p:tag name="PATYPE" val="176"/>
  <p:tag name="PASUBTYPE" val="178"/>
</p:tagLst>
</file>

<file path=ppt/tags/tag334.xml><?xml version="1.0" encoding="utf-8"?>
<p:tagLst xmlns:p="http://schemas.openxmlformats.org/presentationml/2006/main">
  <p:tag name="PA" val="v5.2.11"/>
</p:tagLst>
</file>

<file path=ppt/tags/tag335.xml><?xml version="1.0" encoding="utf-8"?>
<p:tagLst xmlns:p="http://schemas.openxmlformats.org/presentationml/2006/main">
  <p:tag name="PA" val="v5.2.11"/>
</p:tagLst>
</file>

<file path=ppt/tags/tag336.xml><?xml version="1.0" encoding="utf-8"?>
<p:tagLst xmlns:p="http://schemas.openxmlformats.org/presentationml/2006/main">
  <p:tag name="PA" val="v5.2.11"/>
</p:tagLst>
</file>

<file path=ppt/tags/tag337.xml><?xml version="1.0" encoding="utf-8"?>
<p:tagLst xmlns:p="http://schemas.openxmlformats.org/presentationml/2006/main">
  <p:tag name="PA" val="v5.2.11"/>
</p:tagLst>
</file>

<file path=ppt/tags/tag338.xml><?xml version="1.0" encoding="utf-8"?>
<p:tagLst xmlns:p="http://schemas.openxmlformats.org/presentationml/2006/main">
  <p:tag name="PA" val="v5.2.11"/>
</p:tagLst>
</file>

<file path=ppt/tags/tag339.xml><?xml version="1.0" encoding="utf-8"?>
<p:tagLst xmlns:p="http://schemas.openxmlformats.org/presentationml/2006/main">
  <p:tag name="PA" val="v5.2.11"/>
</p:tagLst>
</file>

<file path=ppt/tags/tag34.xml><?xml version="1.0" encoding="utf-8"?>
<p:tagLst xmlns:p="http://schemas.openxmlformats.org/presentationml/2006/main">
  <p:tag name="PA" val="v5.2.11"/>
</p:tagLst>
</file>

<file path=ppt/tags/tag340.xml><?xml version="1.0" encoding="utf-8"?>
<p:tagLst xmlns:p="http://schemas.openxmlformats.org/presentationml/2006/main">
  <p:tag name="PA" val="v5.2.11"/>
</p:tagLst>
</file>

<file path=ppt/tags/tag341.xml><?xml version="1.0" encoding="utf-8"?>
<p:tagLst xmlns:p="http://schemas.openxmlformats.org/presentationml/2006/main">
  <p:tag name="PA" val="v5.2.11"/>
</p:tagLst>
</file>

<file path=ppt/tags/tag342.xml><?xml version="1.0" encoding="utf-8"?>
<p:tagLst xmlns:p="http://schemas.openxmlformats.org/presentationml/2006/main">
  <p:tag name="PA" val="v5.2.11"/>
</p:tagLst>
</file>

<file path=ppt/tags/tag343.xml><?xml version="1.0" encoding="utf-8"?>
<p:tagLst xmlns:p="http://schemas.openxmlformats.org/presentationml/2006/main">
  <p:tag name="PA" val="v5.2.11"/>
</p:tagLst>
</file>

<file path=ppt/tags/tag344.xml><?xml version="1.0" encoding="utf-8"?>
<p:tagLst xmlns:p="http://schemas.openxmlformats.org/presentationml/2006/main">
  <p:tag name="PA" val="v5.2.11"/>
</p:tagLst>
</file>

<file path=ppt/tags/tag345.xml><?xml version="1.0" encoding="utf-8"?>
<p:tagLst xmlns:p="http://schemas.openxmlformats.org/presentationml/2006/main">
  <p:tag name="PA" val="v5.2.11"/>
</p:tagLst>
</file>

<file path=ppt/tags/tag346.xml><?xml version="1.0" encoding="utf-8"?>
<p:tagLst xmlns:p="http://schemas.openxmlformats.org/presentationml/2006/main">
  <p:tag name="PA" val="v5.2.11"/>
</p:tagLst>
</file>

<file path=ppt/tags/tag347.xml><?xml version="1.0" encoding="utf-8"?>
<p:tagLst xmlns:p="http://schemas.openxmlformats.org/presentationml/2006/main">
  <p:tag name="PA" val="v5.2.11"/>
</p:tagLst>
</file>

<file path=ppt/tags/tag348.xml><?xml version="1.0" encoding="utf-8"?>
<p:tagLst xmlns:p="http://schemas.openxmlformats.org/presentationml/2006/main">
  <p:tag name="PA" val="v5.2.11"/>
</p:tagLst>
</file>

<file path=ppt/tags/tag349.xml><?xml version="1.0" encoding="utf-8"?>
<p:tagLst xmlns:p="http://schemas.openxmlformats.org/presentationml/2006/main">
  <p:tag name="PA" val="v5.2.11"/>
</p:tagLst>
</file>

<file path=ppt/tags/tag35.xml><?xml version="1.0" encoding="utf-8"?>
<p:tagLst xmlns:p="http://schemas.openxmlformats.org/presentationml/2006/main">
  <p:tag name="PA" val="v5.2.11"/>
</p:tagLst>
</file>

<file path=ppt/tags/tag350.xml><?xml version="1.0" encoding="utf-8"?>
<p:tagLst xmlns:p="http://schemas.openxmlformats.org/presentationml/2006/main">
  <p:tag name="PA" val="v5.2.11"/>
  <p:tag name="PAMAINTYPE" val="4"/>
  <p:tag name="PATYPE" val="176"/>
  <p:tag name="PASUBTYPE" val="282"/>
  <p:tag name="RESOURCELIBID_SHAPE" val="491866"/>
  <p:tag name="RESOURCELIB_SHAPETYPE" val="4"/>
</p:tagLst>
</file>

<file path=ppt/tags/tag351.xml><?xml version="1.0" encoding="utf-8"?>
<p:tagLst xmlns:p="http://schemas.openxmlformats.org/presentationml/2006/main">
  <p:tag name="PA" val="v5.2.11"/>
</p:tagLst>
</file>

<file path=ppt/tags/tag352.xml><?xml version="1.0" encoding="utf-8"?>
<p:tagLst xmlns:p="http://schemas.openxmlformats.org/presentationml/2006/main">
  <p:tag name="PA" val="v5.2.11"/>
</p:tagLst>
</file>

<file path=ppt/tags/tag353.xml><?xml version="1.0" encoding="utf-8"?>
<p:tagLst xmlns:p="http://schemas.openxmlformats.org/presentationml/2006/main">
  <p:tag name="PA" val="v5.2.11"/>
</p:tagLst>
</file>

<file path=ppt/tags/tag354.xml><?xml version="1.0" encoding="utf-8"?>
<p:tagLst xmlns:p="http://schemas.openxmlformats.org/presentationml/2006/main">
  <p:tag name="PA" val="v5.2.11"/>
</p:tagLst>
</file>

<file path=ppt/tags/tag355.xml><?xml version="1.0" encoding="utf-8"?>
<p:tagLst xmlns:p="http://schemas.openxmlformats.org/presentationml/2006/main">
  <p:tag name="PA" val="v5.2.11"/>
</p:tagLst>
</file>

<file path=ppt/tags/tag356.xml><?xml version="1.0" encoding="utf-8"?>
<p:tagLst xmlns:p="http://schemas.openxmlformats.org/presentationml/2006/main">
  <p:tag name="PA" val="v5.2.11"/>
</p:tagLst>
</file>

<file path=ppt/tags/tag357.xml><?xml version="1.0" encoding="utf-8"?>
<p:tagLst xmlns:p="http://schemas.openxmlformats.org/presentationml/2006/main">
  <p:tag name="PA" val="v5.2.11"/>
</p:tagLst>
</file>

<file path=ppt/tags/tag358.xml><?xml version="1.0" encoding="utf-8"?>
<p:tagLst xmlns:p="http://schemas.openxmlformats.org/presentationml/2006/main">
  <p:tag name="PA" val="v5.2.11"/>
</p:tagLst>
</file>

<file path=ppt/tags/tag359.xml><?xml version="1.0" encoding="utf-8"?>
<p:tagLst xmlns:p="http://schemas.openxmlformats.org/presentationml/2006/main">
  <p:tag name="PA" val="v5.2.11"/>
</p:tagLst>
</file>

<file path=ppt/tags/tag36.xml><?xml version="1.0" encoding="utf-8"?>
<p:tagLst xmlns:p="http://schemas.openxmlformats.org/presentationml/2006/main">
  <p:tag name="PA" val="v5.2.11"/>
</p:tagLst>
</file>

<file path=ppt/tags/tag360.xml><?xml version="1.0" encoding="utf-8"?>
<p:tagLst xmlns:p="http://schemas.openxmlformats.org/presentationml/2006/main">
  <p:tag name="PA" val="v5.2.11"/>
</p:tagLst>
</file>

<file path=ppt/tags/tag361.xml><?xml version="1.0" encoding="utf-8"?>
<p:tagLst xmlns:p="http://schemas.openxmlformats.org/presentationml/2006/main">
  <p:tag name="PA" val="v5.2.11"/>
</p:tagLst>
</file>

<file path=ppt/tags/tag362.xml><?xml version="1.0" encoding="utf-8"?>
<p:tagLst xmlns:p="http://schemas.openxmlformats.org/presentationml/2006/main">
  <p:tag name="PA" val="v5.2.11"/>
</p:tagLst>
</file>

<file path=ppt/tags/tag363.xml><?xml version="1.0" encoding="utf-8"?>
<p:tagLst xmlns:p="http://schemas.openxmlformats.org/presentationml/2006/main">
  <p:tag name="PA" val="v5.2.11"/>
</p:tagLst>
</file>

<file path=ppt/tags/tag364.xml><?xml version="1.0" encoding="utf-8"?>
<p:tagLst xmlns:p="http://schemas.openxmlformats.org/presentationml/2006/main">
  <p:tag name="PA" val="v5.2.11"/>
</p:tagLst>
</file>

<file path=ppt/tags/tag365.xml><?xml version="1.0" encoding="utf-8"?>
<p:tagLst xmlns:p="http://schemas.openxmlformats.org/presentationml/2006/main">
  <p:tag name="PA" val="v5.2.11"/>
</p:tagLst>
</file>

<file path=ppt/tags/tag366.xml><?xml version="1.0" encoding="utf-8"?>
<p:tagLst xmlns:p="http://schemas.openxmlformats.org/presentationml/2006/main">
  <p:tag name="PA" val="v5.2.11"/>
</p:tagLst>
</file>

<file path=ppt/tags/tag367.xml><?xml version="1.0" encoding="utf-8"?>
<p:tagLst xmlns:p="http://schemas.openxmlformats.org/presentationml/2006/main">
  <p:tag name="PA" val="v5.2.11"/>
</p:tagLst>
</file>

<file path=ppt/tags/tag368.xml><?xml version="1.0" encoding="utf-8"?>
<p:tagLst xmlns:p="http://schemas.openxmlformats.org/presentationml/2006/main">
  <p:tag name="PA" val="v5.2.11"/>
</p:tagLst>
</file>

<file path=ppt/tags/tag369.xml><?xml version="1.0" encoding="utf-8"?>
<p:tagLst xmlns:p="http://schemas.openxmlformats.org/presentationml/2006/main">
  <p:tag name="PA" val="v5.2.11"/>
</p:tagLst>
</file>

<file path=ppt/tags/tag37.xml><?xml version="1.0" encoding="utf-8"?>
<p:tagLst xmlns:p="http://schemas.openxmlformats.org/presentationml/2006/main">
  <p:tag name="PA" val="v5.2.11"/>
</p:tagLst>
</file>

<file path=ppt/tags/tag370.xml><?xml version="1.0" encoding="utf-8"?>
<p:tagLst xmlns:p="http://schemas.openxmlformats.org/presentationml/2006/main">
  <p:tag name="PA" val="v5.2.11"/>
</p:tagLst>
</file>

<file path=ppt/tags/tag371.xml><?xml version="1.0" encoding="utf-8"?>
<p:tagLst xmlns:p="http://schemas.openxmlformats.org/presentationml/2006/main">
  <p:tag name="PA" val="v5.2.11"/>
</p:tagLst>
</file>

<file path=ppt/tags/tag372.xml><?xml version="1.0" encoding="utf-8"?>
<p:tagLst xmlns:p="http://schemas.openxmlformats.org/presentationml/2006/main">
  <p:tag name="PA" val="v5.2.11"/>
</p:tagLst>
</file>

<file path=ppt/tags/tag373.xml><?xml version="1.0" encoding="utf-8"?>
<p:tagLst xmlns:p="http://schemas.openxmlformats.org/presentationml/2006/main">
  <p:tag name="PA" val="v5.2.11"/>
</p:tagLst>
</file>

<file path=ppt/tags/tag374.xml><?xml version="1.0" encoding="utf-8"?>
<p:tagLst xmlns:p="http://schemas.openxmlformats.org/presentationml/2006/main">
  <p:tag name="PA" val="v5.2.11"/>
</p:tagLst>
</file>

<file path=ppt/tags/tag375.xml><?xml version="1.0" encoding="utf-8"?>
<p:tagLst xmlns:p="http://schemas.openxmlformats.org/presentationml/2006/main">
  <p:tag name="PA" val="v5.2.11"/>
</p:tagLst>
</file>

<file path=ppt/tags/tag376.xml><?xml version="1.0" encoding="utf-8"?>
<p:tagLst xmlns:p="http://schemas.openxmlformats.org/presentationml/2006/main">
  <p:tag name="PA" val="v5.2.11"/>
</p:tagLst>
</file>

<file path=ppt/tags/tag377.xml><?xml version="1.0" encoding="utf-8"?>
<p:tagLst xmlns:p="http://schemas.openxmlformats.org/presentationml/2006/main">
  <p:tag name="PA" val="v5.2.11"/>
</p:tagLst>
</file>

<file path=ppt/tags/tag378.xml><?xml version="1.0" encoding="utf-8"?>
<p:tagLst xmlns:p="http://schemas.openxmlformats.org/presentationml/2006/main">
  <p:tag name="PA" val="v5.2.11"/>
</p:tagLst>
</file>

<file path=ppt/tags/tag379.xml><?xml version="1.0" encoding="utf-8"?>
<p:tagLst xmlns:p="http://schemas.openxmlformats.org/presentationml/2006/main">
  <p:tag name="PA" val="v5.2.11"/>
</p:tagLst>
</file>

<file path=ppt/tags/tag38.xml><?xml version="1.0" encoding="utf-8"?>
<p:tagLst xmlns:p="http://schemas.openxmlformats.org/presentationml/2006/main">
  <p:tag name="PA" val="v5.2.11"/>
</p:tagLst>
</file>

<file path=ppt/tags/tag380.xml><?xml version="1.0" encoding="utf-8"?>
<p:tagLst xmlns:p="http://schemas.openxmlformats.org/presentationml/2006/main">
  <p:tag name="PA" val="v5.2.11"/>
</p:tagLst>
</file>

<file path=ppt/tags/tag381.xml><?xml version="1.0" encoding="utf-8"?>
<p:tagLst xmlns:p="http://schemas.openxmlformats.org/presentationml/2006/main">
  <p:tag name="PA" val="v5.2.11"/>
  <p:tag name="RESOURCELIBID_SHAPE" val="284145"/>
  <p:tag name="RESOURCELIB_SHAPETYPE" val="4"/>
  <p:tag name="PAMAINTYPE" val="4"/>
  <p:tag name="PATYPE" val="163"/>
  <p:tag name="PASUBTYPE" val="288"/>
</p:tagLst>
</file>

<file path=ppt/tags/tag382.xml><?xml version="1.0" encoding="utf-8"?>
<p:tagLst xmlns:p="http://schemas.openxmlformats.org/presentationml/2006/main">
  <p:tag name="PA" val="v5.2.11"/>
</p:tagLst>
</file>

<file path=ppt/tags/tag383.xml><?xml version="1.0" encoding="utf-8"?>
<p:tagLst xmlns:p="http://schemas.openxmlformats.org/presentationml/2006/main">
  <p:tag name="PA" val="v5.2.11"/>
</p:tagLst>
</file>

<file path=ppt/tags/tag384.xml><?xml version="1.0" encoding="utf-8"?>
<p:tagLst xmlns:p="http://schemas.openxmlformats.org/presentationml/2006/main">
  <p:tag name="PA" val="v5.2.11"/>
</p:tagLst>
</file>

<file path=ppt/tags/tag385.xml><?xml version="1.0" encoding="utf-8"?>
<p:tagLst xmlns:p="http://schemas.openxmlformats.org/presentationml/2006/main">
  <p:tag name="PA" val="v5.2.11"/>
</p:tagLst>
</file>

<file path=ppt/tags/tag386.xml><?xml version="1.0" encoding="utf-8"?>
<p:tagLst xmlns:p="http://schemas.openxmlformats.org/presentationml/2006/main">
  <p:tag name="PA" val="v5.2.11"/>
</p:tagLst>
</file>

<file path=ppt/tags/tag387.xml><?xml version="1.0" encoding="utf-8"?>
<p:tagLst xmlns:p="http://schemas.openxmlformats.org/presentationml/2006/main">
  <p:tag name="PA" val="v5.2.11"/>
</p:tagLst>
</file>

<file path=ppt/tags/tag388.xml><?xml version="1.0" encoding="utf-8"?>
<p:tagLst xmlns:p="http://schemas.openxmlformats.org/presentationml/2006/main">
  <p:tag name="PA" val="v5.2.11"/>
</p:tagLst>
</file>

<file path=ppt/tags/tag389.xml><?xml version="1.0" encoding="utf-8"?>
<p:tagLst xmlns:p="http://schemas.openxmlformats.org/presentationml/2006/main">
  <p:tag name="PA" val="v5.2.11"/>
</p:tagLst>
</file>

<file path=ppt/tags/tag39.xml><?xml version="1.0" encoding="utf-8"?>
<p:tagLst xmlns:p="http://schemas.openxmlformats.org/presentationml/2006/main">
  <p:tag name="PA" val="v5.2.11"/>
</p:tagLst>
</file>

<file path=ppt/tags/tag390.xml><?xml version="1.0" encoding="utf-8"?>
<p:tagLst xmlns:p="http://schemas.openxmlformats.org/presentationml/2006/main">
  <p:tag name="PA" val="v5.2.11"/>
</p:tagLst>
</file>

<file path=ppt/tags/tag391.xml><?xml version="1.0" encoding="utf-8"?>
<p:tagLst xmlns:p="http://schemas.openxmlformats.org/presentationml/2006/main">
  <p:tag name="PA" val="v5.2.11"/>
</p:tagLst>
</file>

<file path=ppt/tags/tag392.xml><?xml version="1.0" encoding="utf-8"?>
<p:tagLst xmlns:p="http://schemas.openxmlformats.org/presentationml/2006/main">
  <p:tag name="PA" val="v5.2.11"/>
</p:tagLst>
</file>

<file path=ppt/tags/tag393.xml><?xml version="1.0" encoding="utf-8"?>
<p:tagLst xmlns:p="http://schemas.openxmlformats.org/presentationml/2006/main">
  <p:tag name="PA" val="v5.2.11"/>
</p:tagLst>
</file>

<file path=ppt/tags/tag394.xml><?xml version="1.0" encoding="utf-8"?>
<p:tagLst xmlns:p="http://schemas.openxmlformats.org/presentationml/2006/main">
  <p:tag name="PA" val="v5.2.11"/>
</p:tagLst>
</file>

<file path=ppt/tags/tag395.xml><?xml version="1.0" encoding="utf-8"?>
<p:tagLst xmlns:p="http://schemas.openxmlformats.org/presentationml/2006/main">
  <p:tag name="PA" val="v5.2.11"/>
</p:tagLst>
</file>

<file path=ppt/tags/tag396.xml><?xml version="1.0" encoding="utf-8"?>
<p:tagLst xmlns:p="http://schemas.openxmlformats.org/presentationml/2006/main">
  <p:tag name="PA" val="v5.2.11"/>
  <p:tag name="RESOURCELIBID_SHAPE" val="2084"/>
  <p:tag name="RESOURCELIB_SHAPETYPE" val="4"/>
  <p:tag name="PAMAINTYPE" val="4"/>
  <p:tag name="PATYPE" val="163"/>
  <p:tag name="PASUBTYPE" val="164"/>
</p:tagLst>
</file>

<file path=ppt/tags/tag397.xml><?xml version="1.0" encoding="utf-8"?>
<p:tagLst xmlns:p="http://schemas.openxmlformats.org/presentationml/2006/main">
  <p:tag name="PA" val="v5.2.11"/>
</p:tagLst>
</file>

<file path=ppt/tags/tag398.xml><?xml version="1.0" encoding="utf-8"?>
<p:tagLst xmlns:p="http://schemas.openxmlformats.org/presentationml/2006/main">
  <p:tag name="PA" val="v5.2.11"/>
</p:tagLst>
</file>

<file path=ppt/tags/tag399.xml><?xml version="1.0" encoding="utf-8"?>
<p:tagLst xmlns:p="http://schemas.openxmlformats.org/presentationml/2006/main">
  <p:tag name="PA" val="v5.2.11"/>
</p:tagLst>
</file>

<file path=ppt/tags/tag4.xml><?xml version="1.0" encoding="utf-8"?>
<p:tagLst xmlns:p="http://schemas.openxmlformats.org/presentationml/2006/main">
  <p:tag name="EFFECT_TARSP_IDS" val="22|"/>
  <p:tag name="PA" val="v5.2.11"/>
</p:tagLst>
</file>

<file path=ppt/tags/tag40.xml><?xml version="1.0" encoding="utf-8"?>
<p:tagLst xmlns:p="http://schemas.openxmlformats.org/presentationml/2006/main">
  <p:tag name="PA" val="v5.2.11"/>
  <p:tag name="PAMAINTYPE" val="4"/>
  <p:tag name="PATYPE" val="176"/>
  <p:tag name="PASUBTYPE" val="181"/>
  <p:tag name="RESOURCELIBID_SHAPE" val="278720"/>
  <p:tag name="RESOURCELIB_SHAPETYPE" val="4"/>
</p:tagLst>
</file>

<file path=ppt/tags/tag400.xml><?xml version="1.0" encoding="utf-8"?>
<p:tagLst xmlns:p="http://schemas.openxmlformats.org/presentationml/2006/main">
  <p:tag name="PA" val="v5.2.11"/>
</p:tagLst>
</file>

<file path=ppt/tags/tag401.xml><?xml version="1.0" encoding="utf-8"?>
<p:tagLst xmlns:p="http://schemas.openxmlformats.org/presentationml/2006/main">
  <p:tag name="PA" val="v5.2.11"/>
</p:tagLst>
</file>

<file path=ppt/tags/tag402.xml><?xml version="1.0" encoding="utf-8"?>
<p:tagLst xmlns:p="http://schemas.openxmlformats.org/presentationml/2006/main">
  <p:tag name="PA" val="v5.2.11"/>
</p:tagLst>
</file>

<file path=ppt/tags/tag403.xml><?xml version="1.0" encoding="utf-8"?>
<p:tagLst xmlns:p="http://schemas.openxmlformats.org/presentationml/2006/main">
  <p:tag name="PA" val="v5.2.11"/>
</p:tagLst>
</file>

<file path=ppt/tags/tag404.xml><?xml version="1.0" encoding="utf-8"?>
<p:tagLst xmlns:p="http://schemas.openxmlformats.org/presentationml/2006/main">
  <p:tag name="PA" val="v5.2.11"/>
</p:tagLst>
</file>

<file path=ppt/tags/tag405.xml><?xml version="1.0" encoding="utf-8"?>
<p:tagLst xmlns:p="http://schemas.openxmlformats.org/presentationml/2006/main">
  <p:tag name="PA" val="v5.2.11"/>
</p:tagLst>
</file>

<file path=ppt/tags/tag406.xml><?xml version="1.0" encoding="utf-8"?>
<p:tagLst xmlns:p="http://schemas.openxmlformats.org/presentationml/2006/main">
  <p:tag name="PA" val="v5.2.11"/>
</p:tagLst>
</file>

<file path=ppt/tags/tag407.xml><?xml version="1.0" encoding="utf-8"?>
<p:tagLst xmlns:p="http://schemas.openxmlformats.org/presentationml/2006/main">
  <p:tag name="PA" val="v5.2.11"/>
</p:tagLst>
</file>

<file path=ppt/tags/tag408.xml><?xml version="1.0" encoding="utf-8"?>
<p:tagLst xmlns:p="http://schemas.openxmlformats.org/presentationml/2006/main">
  <p:tag name="PA" val="v5.2.11"/>
</p:tagLst>
</file>

<file path=ppt/tags/tag409.xml><?xml version="1.0" encoding="utf-8"?>
<p:tagLst xmlns:p="http://schemas.openxmlformats.org/presentationml/2006/main">
  <p:tag name="PA" val="v5.2.11"/>
</p:tagLst>
</file>

<file path=ppt/tags/tag41.xml><?xml version="1.0" encoding="utf-8"?>
<p:tagLst xmlns:p="http://schemas.openxmlformats.org/presentationml/2006/main">
  <p:tag name="PA" val="v5.2.11"/>
</p:tagLst>
</file>

<file path=ppt/tags/tag410.xml><?xml version="1.0" encoding="utf-8"?>
<p:tagLst xmlns:p="http://schemas.openxmlformats.org/presentationml/2006/main">
  <p:tag name="PA" val="v5.2.11"/>
</p:tagLst>
</file>

<file path=ppt/tags/tag42.xml><?xml version="1.0" encoding="utf-8"?>
<p:tagLst xmlns:p="http://schemas.openxmlformats.org/presentationml/2006/main">
  <p:tag name="PA" val="v5.2.11"/>
</p:tagLst>
</file>

<file path=ppt/tags/tag43.xml><?xml version="1.0" encoding="utf-8"?>
<p:tagLst xmlns:p="http://schemas.openxmlformats.org/presentationml/2006/main">
  <p:tag name="PA" val="v5.2.11"/>
</p:tagLst>
</file>

<file path=ppt/tags/tag44.xml><?xml version="1.0" encoding="utf-8"?>
<p:tagLst xmlns:p="http://schemas.openxmlformats.org/presentationml/2006/main">
  <p:tag name="PA" val="v5.2.11"/>
</p:tagLst>
</file>

<file path=ppt/tags/tag45.xml><?xml version="1.0" encoding="utf-8"?>
<p:tagLst xmlns:p="http://schemas.openxmlformats.org/presentationml/2006/main">
  <p:tag name="PA" val="v5.2.11"/>
</p:tagLst>
</file>

<file path=ppt/tags/tag46.xml><?xml version="1.0" encoding="utf-8"?>
<p:tagLst xmlns:p="http://schemas.openxmlformats.org/presentationml/2006/main">
  <p:tag name="PA" val="v5.2.11"/>
</p:tagLst>
</file>

<file path=ppt/tags/tag47.xml><?xml version="1.0" encoding="utf-8"?>
<p:tagLst xmlns:p="http://schemas.openxmlformats.org/presentationml/2006/main">
  <p:tag name="PA" val="v5.2.11"/>
</p:tagLst>
</file>

<file path=ppt/tags/tag48.xml><?xml version="1.0" encoding="utf-8"?>
<p:tagLst xmlns:p="http://schemas.openxmlformats.org/presentationml/2006/main">
  <p:tag name="PA" val="v5.2.11"/>
</p:tagLst>
</file>

<file path=ppt/tags/tag49.xml><?xml version="1.0" encoding="utf-8"?>
<p:tagLst xmlns:p="http://schemas.openxmlformats.org/presentationml/2006/main">
  <p:tag name="PA" val="v5.2.11"/>
</p:tagLst>
</file>

<file path=ppt/tags/tag5.xml><?xml version="1.0" encoding="utf-8"?>
<p:tagLst xmlns:p="http://schemas.openxmlformats.org/presentationml/2006/main">
  <p:tag name="PA" val="v5.2.11"/>
</p:tagLst>
</file>

<file path=ppt/tags/tag50.xml><?xml version="1.0" encoding="utf-8"?>
<p:tagLst xmlns:p="http://schemas.openxmlformats.org/presentationml/2006/main">
  <p:tag name="PA" val="v5.2.11"/>
</p:tagLst>
</file>

<file path=ppt/tags/tag51.xml><?xml version="1.0" encoding="utf-8"?>
<p:tagLst xmlns:p="http://schemas.openxmlformats.org/presentationml/2006/main">
  <p:tag name="PA" val="v5.2.11"/>
  <p:tag name="PAMAINTYPE" val="4"/>
  <p:tag name="PATYPE" val="176"/>
  <p:tag name="PASUBTYPE" val="178"/>
  <p:tag name="RESOURCELIBID_SHAPE" val="475461"/>
  <p:tag name="RESOURCELIB_SHAPETYPE" val="4"/>
</p:tagLst>
</file>

<file path=ppt/tags/tag52.xml><?xml version="1.0" encoding="utf-8"?>
<p:tagLst xmlns:p="http://schemas.openxmlformats.org/presentationml/2006/main">
  <p:tag name="PA" val="v5.2.11"/>
</p:tagLst>
</file>

<file path=ppt/tags/tag53.xml><?xml version="1.0" encoding="utf-8"?>
<p:tagLst xmlns:p="http://schemas.openxmlformats.org/presentationml/2006/main">
  <p:tag name="PA" val="v5.2.11"/>
</p:tagLst>
</file>

<file path=ppt/tags/tag54.xml><?xml version="1.0" encoding="utf-8"?>
<p:tagLst xmlns:p="http://schemas.openxmlformats.org/presentationml/2006/main">
  <p:tag name="PA" val="v5.2.11"/>
</p:tagLst>
</file>

<file path=ppt/tags/tag55.xml><?xml version="1.0" encoding="utf-8"?>
<p:tagLst xmlns:p="http://schemas.openxmlformats.org/presentationml/2006/main">
  <p:tag name="PA" val="v5.2.11"/>
</p:tagLst>
</file>

<file path=ppt/tags/tag56.xml><?xml version="1.0" encoding="utf-8"?>
<p:tagLst xmlns:p="http://schemas.openxmlformats.org/presentationml/2006/main">
  <p:tag name="PA" val="v5.2.11"/>
</p:tagLst>
</file>

<file path=ppt/tags/tag57.xml><?xml version="1.0" encoding="utf-8"?>
<p:tagLst xmlns:p="http://schemas.openxmlformats.org/presentationml/2006/main">
  <p:tag name="PA" val="v5.2.11"/>
</p:tagLst>
</file>

<file path=ppt/tags/tag58.xml><?xml version="1.0" encoding="utf-8"?>
<p:tagLst xmlns:p="http://schemas.openxmlformats.org/presentationml/2006/main">
  <p:tag name="PA" val="v5.2.11"/>
</p:tagLst>
</file>

<file path=ppt/tags/tag59.xml><?xml version="1.0" encoding="utf-8"?>
<p:tagLst xmlns:p="http://schemas.openxmlformats.org/presentationml/2006/main">
  <p:tag name="PA" val="v5.2.11"/>
</p:tagLst>
</file>

<file path=ppt/tags/tag6.xml><?xml version="1.0" encoding="utf-8"?>
<p:tagLst xmlns:p="http://schemas.openxmlformats.org/presentationml/2006/main">
  <p:tag name="PA" val="v5.2.11"/>
</p:tagLst>
</file>

<file path=ppt/tags/tag60.xml><?xml version="1.0" encoding="utf-8"?>
<p:tagLst xmlns:p="http://schemas.openxmlformats.org/presentationml/2006/main">
  <p:tag name="PA" val="v5.2.11"/>
</p:tagLst>
</file>

<file path=ppt/tags/tag61.xml><?xml version="1.0" encoding="utf-8"?>
<p:tagLst xmlns:p="http://schemas.openxmlformats.org/presentationml/2006/main">
  <p:tag name="PA" val="v5.2.11"/>
</p:tagLst>
</file>

<file path=ppt/tags/tag62.xml><?xml version="1.0" encoding="utf-8"?>
<p:tagLst xmlns:p="http://schemas.openxmlformats.org/presentationml/2006/main">
  <p:tag name="PA" val="v5.2.11"/>
</p:tagLst>
</file>

<file path=ppt/tags/tag63.xml><?xml version="1.0" encoding="utf-8"?>
<p:tagLst xmlns:p="http://schemas.openxmlformats.org/presentationml/2006/main">
  <p:tag name="PA" val="v5.2.11"/>
</p:tagLst>
</file>

<file path=ppt/tags/tag64.xml><?xml version="1.0" encoding="utf-8"?>
<p:tagLst xmlns:p="http://schemas.openxmlformats.org/presentationml/2006/main">
  <p:tag name="PA" val="v5.2.11"/>
</p:tagLst>
</file>

<file path=ppt/tags/tag65.xml><?xml version="1.0" encoding="utf-8"?>
<p:tagLst xmlns:p="http://schemas.openxmlformats.org/presentationml/2006/main">
  <p:tag name="PA" val="v5.2.11"/>
</p:tagLst>
</file>

<file path=ppt/tags/tag66.xml><?xml version="1.0" encoding="utf-8"?>
<p:tagLst xmlns:p="http://schemas.openxmlformats.org/presentationml/2006/main">
  <p:tag name="PA" val="v5.2.11"/>
</p:tagLst>
</file>

<file path=ppt/tags/tag67.xml><?xml version="1.0" encoding="utf-8"?>
<p:tagLst xmlns:p="http://schemas.openxmlformats.org/presentationml/2006/main">
  <p:tag name="PA" val="v5.2.11"/>
</p:tagLst>
</file>

<file path=ppt/tags/tag68.xml><?xml version="1.0" encoding="utf-8"?>
<p:tagLst xmlns:p="http://schemas.openxmlformats.org/presentationml/2006/main">
  <p:tag name="PA" val="v5.2.11"/>
</p:tagLst>
</file>

<file path=ppt/tags/tag69.xml><?xml version="1.0" encoding="utf-8"?>
<p:tagLst xmlns:p="http://schemas.openxmlformats.org/presentationml/2006/main">
  <p:tag name="PA" val="v5.2.11"/>
</p:tagLst>
</file>

<file path=ppt/tags/tag7.xml><?xml version="1.0" encoding="utf-8"?>
<p:tagLst xmlns:p="http://schemas.openxmlformats.org/presentationml/2006/main">
  <p:tag name="EFFECT_TARSP_IDS" val="20|"/>
  <p:tag name="PA" val="v5.2.11"/>
</p:tagLst>
</file>

<file path=ppt/tags/tag70.xml><?xml version="1.0" encoding="utf-8"?>
<p:tagLst xmlns:p="http://schemas.openxmlformats.org/presentationml/2006/main">
  <p:tag name="PA" val="v5.2.11"/>
</p:tagLst>
</file>

<file path=ppt/tags/tag71.xml><?xml version="1.0" encoding="utf-8"?>
<p:tagLst xmlns:p="http://schemas.openxmlformats.org/presentationml/2006/main">
  <p:tag name="PA" val="v5.2.11"/>
</p:tagLst>
</file>

<file path=ppt/tags/tag72.xml><?xml version="1.0" encoding="utf-8"?>
<p:tagLst xmlns:p="http://schemas.openxmlformats.org/presentationml/2006/main">
  <p:tag name="PA" val="v5.2.11"/>
</p:tagLst>
</file>

<file path=ppt/tags/tag73.xml><?xml version="1.0" encoding="utf-8"?>
<p:tagLst xmlns:p="http://schemas.openxmlformats.org/presentationml/2006/main">
  <p:tag name="PA" val="v5.2.11"/>
</p:tagLst>
</file>

<file path=ppt/tags/tag74.xml><?xml version="1.0" encoding="utf-8"?>
<p:tagLst xmlns:p="http://schemas.openxmlformats.org/presentationml/2006/main">
  <p:tag name="PA" val="v5.2.11"/>
  <p:tag name="PAMAINTYPE" val="4"/>
  <p:tag name="PATYPE" val="176"/>
  <p:tag name="PASUBTYPE" val="284"/>
  <p:tag name="RESOURCELIBID_SHAPE" val="515145"/>
  <p:tag name="RESOURCELIB_SHAPETYPE" val="4"/>
</p:tagLst>
</file>

<file path=ppt/tags/tag75.xml><?xml version="1.0" encoding="utf-8"?>
<p:tagLst xmlns:p="http://schemas.openxmlformats.org/presentationml/2006/main">
  <p:tag name="PA" val="v5.2.11"/>
</p:tagLst>
</file>

<file path=ppt/tags/tag76.xml><?xml version="1.0" encoding="utf-8"?>
<p:tagLst xmlns:p="http://schemas.openxmlformats.org/presentationml/2006/main">
  <p:tag name="PA" val="v5.2.11"/>
</p:tagLst>
</file>

<file path=ppt/tags/tag77.xml><?xml version="1.0" encoding="utf-8"?>
<p:tagLst xmlns:p="http://schemas.openxmlformats.org/presentationml/2006/main">
  <p:tag name="PA" val="v5.2.11"/>
</p:tagLst>
</file>

<file path=ppt/tags/tag78.xml><?xml version="1.0" encoding="utf-8"?>
<p:tagLst xmlns:p="http://schemas.openxmlformats.org/presentationml/2006/main">
  <p:tag name="PA" val="v5.2.11"/>
</p:tagLst>
</file>

<file path=ppt/tags/tag79.xml><?xml version="1.0" encoding="utf-8"?>
<p:tagLst xmlns:p="http://schemas.openxmlformats.org/presentationml/2006/main">
  <p:tag name="PA" val="v5.2.11"/>
</p:tagLst>
</file>

<file path=ppt/tags/tag8.xml><?xml version="1.0" encoding="utf-8"?>
<p:tagLst xmlns:p="http://schemas.openxmlformats.org/presentationml/2006/main">
  <p:tag name="PA" val="v5.2.11"/>
</p:tagLst>
</file>

<file path=ppt/tags/tag80.xml><?xml version="1.0" encoding="utf-8"?>
<p:tagLst xmlns:p="http://schemas.openxmlformats.org/presentationml/2006/main">
  <p:tag name="PA" val="v5.2.11"/>
</p:tagLst>
</file>

<file path=ppt/tags/tag81.xml><?xml version="1.0" encoding="utf-8"?>
<p:tagLst xmlns:p="http://schemas.openxmlformats.org/presentationml/2006/main">
  <p:tag name="PA" val="v5.2.11"/>
</p:tagLst>
</file>

<file path=ppt/tags/tag82.xml><?xml version="1.0" encoding="utf-8"?>
<p:tagLst xmlns:p="http://schemas.openxmlformats.org/presentationml/2006/main">
  <p:tag name="PA" val="v5.2.11"/>
</p:tagLst>
</file>

<file path=ppt/tags/tag83.xml><?xml version="1.0" encoding="utf-8"?>
<p:tagLst xmlns:p="http://schemas.openxmlformats.org/presentationml/2006/main">
  <p:tag name="PA" val="v5.2.11"/>
</p:tagLst>
</file>

<file path=ppt/tags/tag84.xml><?xml version="1.0" encoding="utf-8"?>
<p:tagLst xmlns:p="http://schemas.openxmlformats.org/presentationml/2006/main">
  <p:tag name="PA" val="v5.2.11"/>
</p:tagLst>
</file>

<file path=ppt/tags/tag85.xml><?xml version="1.0" encoding="utf-8"?>
<p:tagLst xmlns:p="http://schemas.openxmlformats.org/presentationml/2006/main">
  <p:tag name="PA" val="v5.2.11"/>
</p:tagLst>
</file>

<file path=ppt/tags/tag86.xml><?xml version="1.0" encoding="utf-8"?>
<p:tagLst xmlns:p="http://schemas.openxmlformats.org/presentationml/2006/main">
  <p:tag name="PA" val="v5.2.11"/>
</p:tagLst>
</file>

<file path=ppt/tags/tag87.xml><?xml version="1.0" encoding="utf-8"?>
<p:tagLst xmlns:p="http://schemas.openxmlformats.org/presentationml/2006/main">
  <p:tag name="PA" val="v5.2.11"/>
</p:tagLst>
</file>

<file path=ppt/tags/tag88.xml><?xml version="1.0" encoding="utf-8"?>
<p:tagLst xmlns:p="http://schemas.openxmlformats.org/presentationml/2006/main">
  <p:tag name="PA" val="v5.2.11"/>
</p:tagLst>
</file>

<file path=ppt/tags/tag89.xml><?xml version="1.0" encoding="utf-8"?>
<p:tagLst xmlns:p="http://schemas.openxmlformats.org/presentationml/2006/main">
  <p:tag name="PA" val="v5.2.11"/>
</p:tagLst>
</file>

<file path=ppt/tags/tag9.xml><?xml version="1.0" encoding="utf-8"?>
<p:tagLst xmlns:p="http://schemas.openxmlformats.org/presentationml/2006/main">
  <p:tag name="PA" val="v5.2.11"/>
</p:tagLst>
</file>

<file path=ppt/tags/tag90.xml><?xml version="1.0" encoding="utf-8"?>
<p:tagLst xmlns:p="http://schemas.openxmlformats.org/presentationml/2006/main">
  <p:tag name="PA" val="v5.2.11"/>
</p:tagLst>
</file>

<file path=ppt/tags/tag91.xml><?xml version="1.0" encoding="utf-8"?>
<p:tagLst xmlns:p="http://schemas.openxmlformats.org/presentationml/2006/main">
  <p:tag name="PA" val="v5.2.11"/>
</p:tagLst>
</file>

<file path=ppt/tags/tag92.xml><?xml version="1.0" encoding="utf-8"?>
<p:tagLst xmlns:p="http://schemas.openxmlformats.org/presentationml/2006/main">
  <p:tag name="PA" val="v5.2.11"/>
</p:tagLst>
</file>

<file path=ppt/tags/tag93.xml><?xml version="1.0" encoding="utf-8"?>
<p:tagLst xmlns:p="http://schemas.openxmlformats.org/presentationml/2006/main">
  <p:tag name="PA" val="v5.2.11"/>
</p:tagLst>
</file>

<file path=ppt/tags/tag94.xml><?xml version="1.0" encoding="utf-8"?>
<p:tagLst xmlns:p="http://schemas.openxmlformats.org/presentationml/2006/main">
  <p:tag name="PA" val="v5.2.11"/>
</p:tagLst>
</file>

<file path=ppt/tags/tag95.xml><?xml version="1.0" encoding="utf-8"?>
<p:tagLst xmlns:p="http://schemas.openxmlformats.org/presentationml/2006/main">
  <p:tag name="PA" val="v5.2.11"/>
</p:tagLst>
</file>

<file path=ppt/tags/tag96.xml><?xml version="1.0" encoding="utf-8"?>
<p:tagLst xmlns:p="http://schemas.openxmlformats.org/presentationml/2006/main">
  <p:tag name="PA" val="v5.2.11"/>
</p:tagLst>
</file>

<file path=ppt/tags/tag97.xml><?xml version="1.0" encoding="utf-8"?>
<p:tagLst xmlns:p="http://schemas.openxmlformats.org/presentationml/2006/main">
  <p:tag name="PA" val="v5.2.11"/>
</p:tagLst>
</file>

<file path=ppt/tags/tag98.xml><?xml version="1.0" encoding="utf-8"?>
<p:tagLst xmlns:p="http://schemas.openxmlformats.org/presentationml/2006/main">
  <p:tag name="PA" val="v5.2.11"/>
</p:tagLst>
</file>

<file path=ppt/tags/tag99.xml><?xml version="1.0" encoding="utf-8"?>
<p:tagLst xmlns:p="http://schemas.openxmlformats.org/presentationml/2006/main">
  <p:tag name="PA" val="v5.2.1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基本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B3B3"/>
      </a:accent1>
      <a:accent2>
        <a:srgbClr val="FFB901"/>
      </a:accent2>
      <a:accent3>
        <a:srgbClr val="DA0000"/>
      </a:accent3>
      <a:accent4>
        <a:srgbClr val="0161CF"/>
      </a:accent4>
      <a:accent5>
        <a:srgbClr val="FFFFFF"/>
      </a:accent5>
      <a:accent6>
        <a:srgbClr val="000000"/>
      </a:accent6>
      <a:hlink>
        <a:srgbClr val="CC9900"/>
      </a:hlink>
      <a:folHlink>
        <a:srgbClr val="96969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/>
      <a:bodyPr vert="horz" wrap="square" lIns="91440" tIns="45720" rIns="91440" bIns="45720" numCol="1" anchor="ctr" anchorCtr="0" compatLnSpc="1"/>
      <a:lstStyle>
        <a:defPPr eaLnBrk="1" hangingPunct="1">
          <a:defRPr/>
        </a:defPPr>
      </a:lstStyle>
    </a:spDef>
    <a:lnDef>
      <a:spPr>
        <a:ln>
          <a:solidFill>
            <a:schemeClr val="tx1">
              <a:lumMod val="75000"/>
              <a:lumOff val="2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</a:spPr>
      <a:bodyPr wrap="square" rtlCol="0">
        <a:noAutofit/>
      </a:bodyPr>
      <a:lstStyle>
        <a:defPPr>
          <a:defRPr sz="1400"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基本">
  <a:themeElements>
    <a:clrScheme name="自定义 1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B3B3B3"/>
      </a:accent1>
      <a:accent2>
        <a:srgbClr val="FFB901"/>
      </a:accent2>
      <a:accent3>
        <a:srgbClr val="DA0000"/>
      </a:accent3>
      <a:accent4>
        <a:srgbClr val="0161CF"/>
      </a:accent4>
      <a:accent5>
        <a:srgbClr val="FFFFFF"/>
      </a:accent5>
      <a:accent6>
        <a:srgbClr val="000000"/>
      </a:accent6>
      <a:hlink>
        <a:srgbClr val="CC9900"/>
      </a:hlink>
      <a:folHlink>
        <a:srgbClr val="969696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基本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>
    <a:spDef>
      <a:spPr/>
      <a:bodyPr vert="horz" wrap="square" lIns="91440" tIns="45720" rIns="91440" bIns="45720" numCol="1" anchor="ctr" anchorCtr="0" compatLnSpc="1"/>
      <a:lstStyle>
        <a:defPPr eaLnBrk="1" hangingPunct="1">
          <a:defRPr/>
        </a:defPPr>
      </a:lstStyle>
    </a:spDef>
    <a:lnDef>
      <a:spPr>
        <a:ln>
          <a:solidFill>
            <a:schemeClr val="tx1">
              <a:lumMod val="75000"/>
              <a:lumOff val="25000"/>
            </a:schemeClr>
          </a:solidFill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lumMod val="85000"/>
          </a:schemeClr>
        </a:solidFill>
      </a:spPr>
      <a:bodyPr wrap="square" rtlCol="0">
        <a:noAutofit/>
      </a:bodyPr>
      <a:lstStyle>
        <a:defPPr>
          <a:defRPr sz="1400" b="1" dirty="0" smtClean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基本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8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9_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自定义设计方案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2398</Words>
  <Application>WPS 演示</Application>
  <PresentationFormat>宽屏</PresentationFormat>
  <Paragraphs>314</Paragraphs>
  <Slides>12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7</vt:i4>
      </vt:variant>
      <vt:variant>
        <vt:lpstr>幻灯片标题</vt:lpstr>
      </vt:variant>
      <vt:variant>
        <vt:i4>12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Segoe UI</vt:lpstr>
      <vt:lpstr>Segoe UI</vt:lpstr>
      <vt:lpstr>Wingdings</vt:lpstr>
      <vt:lpstr>Calibri</vt:lpstr>
      <vt:lpstr>楷体</vt:lpstr>
      <vt:lpstr>方正风雅宋简体</vt:lpstr>
      <vt:lpstr>Calibri</vt:lpstr>
      <vt:lpstr>Arial</vt:lpstr>
      <vt:lpstr>等线</vt:lpstr>
      <vt:lpstr>方正正中黑简体</vt:lpstr>
      <vt:lpstr>黑体</vt:lpstr>
      <vt:lpstr>Roboto black</vt:lpstr>
      <vt:lpstr>PingFang SC</vt:lpstr>
      <vt:lpstr>Arial Unicode MS</vt:lpstr>
      <vt:lpstr>等线 Light</vt:lpstr>
      <vt:lpstr>Calibri Light</vt:lpstr>
      <vt:lpstr>Roboto</vt:lpstr>
      <vt:lpstr>自定义设计方案</vt:lpstr>
      <vt:lpstr>2_基本</vt:lpstr>
      <vt:lpstr>3_基本</vt:lpstr>
      <vt:lpstr>4_基本</vt:lpstr>
      <vt:lpstr>8_Office 主题​​</vt:lpstr>
      <vt:lpstr>9_Office 主题​​</vt:lpstr>
      <vt:lpstr>1_自定义设计方案</vt:lpstr>
      <vt:lpstr>RPA+AI开发者大赛 报销单的一生</vt:lpstr>
      <vt:lpstr>作品信息</vt:lpstr>
      <vt:lpstr>需求分析与背景介绍</vt:lpstr>
      <vt:lpstr>需求分析与背景介绍</vt:lpstr>
      <vt:lpstr>财务机器人实施目标</vt:lpstr>
      <vt:lpstr>实施路径</vt:lpstr>
      <vt:lpstr>实施上线流程</vt:lpstr>
      <vt:lpstr>架构部署</vt:lpstr>
      <vt:lpstr>数字化流程改造前后对比</vt:lpstr>
      <vt:lpstr>流程&amp;机器人监控、管理说明</vt:lpstr>
      <vt:lpstr>模式和技术创新性</vt:lpstr>
      <vt:lpstr>谢谢观看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北墙。</cp:lastModifiedBy>
  <cp:revision>149</cp:revision>
  <dcterms:created xsi:type="dcterms:W3CDTF">2020-04-03T08:30:00Z</dcterms:created>
  <dcterms:modified xsi:type="dcterms:W3CDTF">2021-06-12T11:22:01Z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2052-11.1.0.10577</vt:lpwstr>
  </property>
  <property fmtid="{D5CDD505-2E9C-101B-9397-08002B2CF9AE}" pid="3" name="ICV">
    <vt:lpwstr>DDDB8B44B50D42E4B304D78461CFEE34</vt:lpwstr>
  </property>
</Properties>
</file>