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4"/>
  </p:sldMasterIdLst>
  <p:notesMasterIdLst>
    <p:notesMasterId r:id="rId13"/>
  </p:notesMasterIdLst>
  <p:handoutMasterIdLst>
    <p:handoutMasterId r:id="rId14"/>
  </p:handoutMasterIdLst>
  <p:sldIdLst>
    <p:sldId id="268" r:id="rId5"/>
    <p:sldId id="274" r:id="rId6"/>
    <p:sldId id="270" r:id="rId7"/>
    <p:sldId id="273" r:id="rId8"/>
    <p:sldId id="263" r:id="rId9"/>
    <p:sldId id="276" r:id="rId10"/>
    <p:sldId id="277" r:id="rId11"/>
    <p:sldId id="267" r:id="rId12"/>
  </p:sldIdLst>
  <p:sldSz cx="12192000" cy="68580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7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80"/>
  </p:normalViewPr>
  <p:slideViewPr>
    <p:cSldViewPr snapToGrid="0" snapToObjects="1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8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35B30-1961-4F70-ACE3-2F358EF189F4}" type="doc">
      <dgm:prSet loTypeId="urn:microsoft.com/office/officeart/2005/8/layout/process1" loCatId="process" qsTypeId="urn:microsoft.com/office/officeart/2005/8/quickstyle/simple4" qsCatId="simple" csTypeId="urn:microsoft.com/office/officeart/2005/8/colors/colorful1" csCatId="colorful" phldr="1"/>
      <dgm:spPr/>
    </dgm:pt>
    <dgm:pt modelId="{494A3AF7-1411-4286-9F49-B2351CD8B824}">
      <dgm:prSet phldrT="[文本]"/>
      <dgm:spPr/>
      <dgm:t>
        <a:bodyPr/>
        <a:lstStyle/>
        <a:p>
          <a:r>
            <a:rPr lang="zh-CN" altLang="en-US" dirty="0"/>
            <a:t>下载</a:t>
          </a:r>
          <a:r>
            <a:rPr lang="en-US" altLang="zh-CN" dirty="0"/>
            <a:t>java</a:t>
          </a:r>
          <a:r>
            <a:rPr lang="zh-CN" altLang="en-US" dirty="0"/>
            <a:t>程序</a:t>
          </a:r>
        </a:p>
      </dgm:t>
    </dgm:pt>
    <dgm:pt modelId="{B3F84366-ADD4-4563-A617-AEF02097D36B}" type="parTrans" cxnId="{4F39CD1A-807B-4C42-9EE7-4A3C183EAA98}">
      <dgm:prSet/>
      <dgm:spPr/>
      <dgm:t>
        <a:bodyPr/>
        <a:lstStyle/>
        <a:p>
          <a:endParaRPr lang="zh-CN" altLang="en-US"/>
        </a:p>
      </dgm:t>
    </dgm:pt>
    <dgm:pt modelId="{60ED64E3-63F1-4AB9-B35E-DE62F7A639D8}" type="sibTrans" cxnId="{4F39CD1A-807B-4C42-9EE7-4A3C183EAA98}">
      <dgm:prSet/>
      <dgm:spPr/>
      <dgm:t>
        <a:bodyPr/>
        <a:lstStyle/>
        <a:p>
          <a:endParaRPr lang="zh-CN" altLang="en-US"/>
        </a:p>
      </dgm:t>
    </dgm:pt>
    <dgm:pt modelId="{CECC1C6D-22AA-45CB-A172-2C7B3D9B3702}">
      <dgm:prSet phldrT="[文本]"/>
      <dgm:spPr/>
      <dgm:t>
        <a:bodyPr/>
        <a:lstStyle/>
        <a:p>
          <a:r>
            <a:rPr lang="zh-CN" altLang="en-US" dirty="0"/>
            <a:t>打开网页，选择需下载</a:t>
          </a:r>
          <a:r>
            <a:rPr lang="en-US" altLang="zh-CN" dirty="0"/>
            <a:t>JDK</a:t>
          </a:r>
          <a:endParaRPr lang="zh-CN" altLang="en-US" dirty="0"/>
        </a:p>
      </dgm:t>
    </dgm:pt>
    <dgm:pt modelId="{08F27064-32E4-4F6C-93FF-9BC3BFB8A95C}" type="parTrans" cxnId="{B3CB597C-1BB8-4BC0-80E9-905BC1999883}">
      <dgm:prSet/>
      <dgm:spPr/>
      <dgm:t>
        <a:bodyPr/>
        <a:lstStyle/>
        <a:p>
          <a:endParaRPr lang="zh-CN" altLang="en-US"/>
        </a:p>
      </dgm:t>
    </dgm:pt>
    <dgm:pt modelId="{03BD874A-C37C-4394-A4AD-1216C992E54E}" type="sibTrans" cxnId="{B3CB597C-1BB8-4BC0-80E9-905BC1999883}">
      <dgm:prSet/>
      <dgm:spPr/>
      <dgm:t>
        <a:bodyPr/>
        <a:lstStyle/>
        <a:p>
          <a:endParaRPr lang="zh-CN" altLang="en-US"/>
        </a:p>
      </dgm:t>
    </dgm:pt>
    <dgm:pt modelId="{3F75BC87-9294-453E-A446-C8D59B296FE2}">
      <dgm:prSet phldrT="[文本]"/>
      <dgm:spPr/>
      <dgm:t>
        <a:bodyPr/>
        <a:lstStyle/>
        <a:p>
          <a:r>
            <a:rPr lang="zh-CN" altLang="en-US" dirty="0"/>
            <a:t>安装配置</a:t>
          </a:r>
          <a:r>
            <a:rPr lang="en-US" altLang="zh-CN" dirty="0"/>
            <a:t>JDK</a:t>
          </a:r>
          <a:endParaRPr lang="zh-CN" altLang="en-US" dirty="0"/>
        </a:p>
      </dgm:t>
    </dgm:pt>
    <dgm:pt modelId="{A7E278C7-E50F-46B3-8E16-DF3FDF9459A8}" type="parTrans" cxnId="{DF9A6544-69D3-461A-BF04-D23A1956BD56}">
      <dgm:prSet/>
      <dgm:spPr/>
      <dgm:t>
        <a:bodyPr/>
        <a:lstStyle/>
        <a:p>
          <a:endParaRPr lang="zh-CN" altLang="en-US"/>
        </a:p>
      </dgm:t>
    </dgm:pt>
    <dgm:pt modelId="{EEE9F28C-D87F-4DB5-B600-C710D95AC36C}" type="sibTrans" cxnId="{DF9A6544-69D3-461A-BF04-D23A1956BD56}">
      <dgm:prSet/>
      <dgm:spPr/>
      <dgm:t>
        <a:bodyPr/>
        <a:lstStyle/>
        <a:p>
          <a:endParaRPr lang="zh-CN" altLang="en-US"/>
        </a:p>
      </dgm:t>
    </dgm:pt>
    <dgm:pt modelId="{79FA8440-FA1C-4730-8AF2-0FF1FF3C8E5D}" type="pres">
      <dgm:prSet presAssocID="{00035B30-1961-4F70-ACE3-2F358EF189F4}" presName="Name0" presStyleCnt="0">
        <dgm:presLayoutVars>
          <dgm:dir/>
          <dgm:resizeHandles val="exact"/>
        </dgm:presLayoutVars>
      </dgm:prSet>
      <dgm:spPr/>
    </dgm:pt>
    <dgm:pt modelId="{C40C4CFD-0680-43B4-9950-FA66D97D92B3}" type="pres">
      <dgm:prSet presAssocID="{494A3AF7-1411-4286-9F49-B2351CD8B824}" presName="node" presStyleLbl="node1" presStyleIdx="0" presStyleCnt="3" custLinFactY="-28737" custLinFactNeighborX="837" custLinFactNeighborY="-100000">
        <dgm:presLayoutVars>
          <dgm:bulletEnabled val="1"/>
        </dgm:presLayoutVars>
      </dgm:prSet>
      <dgm:spPr/>
    </dgm:pt>
    <dgm:pt modelId="{8961D285-9864-4B11-8699-51EC5F9F24BD}" type="pres">
      <dgm:prSet presAssocID="{60ED64E3-63F1-4AB9-B35E-DE62F7A639D8}" presName="sibTrans" presStyleLbl="sibTrans2D1" presStyleIdx="0" presStyleCnt="2"/>
      <dgm:spPr/>
    </dgm:pt>
    <dgm:pt modelId="{F56086BD-75AD-4FA6-8B0E-0CFF5D383A20}" type="pres">
      <dgm:prSet presAssocID="{60ED64E3-63F1-4AB9-B35E-DE62F7A639D8}" presName="connectorText" presStyleLbl="sibTrans2D1" presStyleIdx="0" presStyleCnt="2"/>
      <dgm:spPr/>
    </dgm:pt>
    <dgm:pt modelId="{661414C1-9B9D-40AE-91C9-B0BC71C33F9D}" type="pres">
      <dgm:prSet presAssocID="{CECC1C6D-22AA-45CB-A172-2C7B3D9B3702}" presName="node" presStyleLbl="node1" presStyleIdx="1" presStyleCnt="3" custLinFactY="-28737" custLinFactNeighborX="837" custLinFactNeighborY="-100000">
        <dgm:presLayoutVars>
          <dgm:bulletEnabled val="1"/>
        </dgm:presLayoutVars>
      </dgm:prSet>
      <dgm:spPr/>
    </dgm:pt>
    <dgm:pt modelId="{8764C61E-E076-4356-803C-DE28683FBE8E}" type="pres">
      <dgm:prSet presAssocID="{03BD874A-C37C-4394-A4AD-1216C992E54E}" presName="sibTrans" presStyleLbl="sibTrans2D1" presStyleIdx="1" presStyleCnt="2"/>
      <dgm:spPr/>
    </dgm:pt>
    <dgm:pt modelId="{C1D4B9AC-4030-4AFE-A258-ACCA1A2551E2}" type="pres">
      <dgm:prSet presAssocID="{03BD874A-C37C-4394-A4AD-1216C992E54E}" presName="connectorText" presStyleLbl="sibTrans2D1" presStyleIdx="1" presStyleCnt="2"/>
      <dgm:spPr/>
    </dgm:pt>
    <dgm:pt modelId="{7B3D0C77-36ED-46AB-850D-3F011834852D}" type="pres">
      <dgm:prSet presAssocID="{3F75BC87-9294-453E-A446-C8D59B296FE2}" presName="node" presStyleLbl="node1" presStyleIdx="2" presStyleCnt="3" custLinFactY="-28737" custLinFactNeighborX="837" custLinFactNeighborY="-100000">
        <dgm:presLayoutVars>
          <dgm:bulletEnabled val="1"/>
        </dgm:presLayoutVars>
      </dgm:prSet>
      <dgm:spPr/>
    </dgm:pt>
  </dgm:ptLst>
  <dgm:cxnLst>
    <dgm:cxn modelId="{4F39CD1A-807B-4C42-9EE7-4A3C183EAA98}" srcId="{00035B30-1961-4F70-ACE3-2F358EF189F4}" destId="{494A3AF7-1411-4286-9F49-B2351CD8B824}" srcOrd="0" destOrd="0" parTransId="{B3F84366-ADD4-4563-A617-AEF02097D36B}" sibTransId="{60ED64E3-63F1-4AB9-B35E-DE62F7A639D8}"/>
    <dgm:cxn modelId="{07AF4F2E-44A4-49EF-8A92-3FE2CF8CE463}" type="presOf" srcId="{03BD874A-C37C-4394-A4AD-1216C992E54E}" destId="{8764C61E-E076-4356-803C-DE28683FBE8E}" srcOrd="0" destOrd="0" presId="urn:microsoft.com/office/officeart/2005/8/layout/process1"/>
    <dgm:cxn modelId="{F7305B38-D15D-4EDE-A8C2-74CB0CCE9043}" type="presOf" srcId="{00035B30-1961-4F70-ACE3-2F358EF189F4}" destId="{79FA8440-FA1C-4730-8AF2-0FF1FF3C8E5D}" srcOrd="0" destOrd="0" presId="urn:microsoft.com/office/officeart/2005/8/layout/process1"/>
    <dgm:cxn modelId="{DF9A6544-69D3-461A-BF04-D23A1956BD56}" srcId="{00035B30-1961-4F70-ACE3-2F358EF189F4}" destId="{3F75BC87-9294-453E-A446-C8D59B296FE2}" srcOrd="2" destOrd="0" parTransId="{A7E278C7-E50F-46B3-8E16-DF3FDF9459A8}" sibTransId="{EEE9F28C-D87F-4DB5-B600-C710D95AC36C}"/>
    <dgm:cxn modelId="{BF91AB64-F1B6-420E-8C13-CFF5B3B10317}" type="presOf" srcId="{60ED64E3-63F1-4AB9-B35E-DE62F7A639D8}" destId="{8961D285-9864-4B11-8699-51EC5F9F24BD}" srcOrd="0" destOrd="0" presId="urn:microsoft.com/office/officeart/2005/8/layout/process1"/>
    <dgm:cxn modelId="{84A9116C-29C0-406F-87A8-FB3E1575087A}" type="presOf" srcId="{03BD874A-C37C-4394-A4AD-1216C992E54E}" destId="{C1D4B9AC-4030-4AFE-A258-ACCA1A2551E2}" srcOrd="1" destOrd="0" presId="urn:microsoft.com/office/officeart/2005/8/layout/process1"/>
    <dgm:cxn modelId="{EB3C8970-AAF3-4E57-8B41-18025FAAA29B}" type="presOf" srcId="{3F75BC87-9294-453E-A446-C8D59B296FE2}" destId="{7B3D0C77-36ED-46AB-850D-3F011834852D}" srcOrd="0" destOrd="0" presId="urn:microsoft.com/office/officeart/2005/8/layout/process1"/>
    <dgm:cxn modelId="{50659977-8716-4570-90D1-402715379166}" type="presOf" srcId="{494A3AF7-1411-4286-9F49-B2351CD8B824}" destId="{C40C4CFD-0680-43B4-9950-FA66D97D92B3}" srcOrd="0" destOrd="0" presId="urn:microsoft.com/office/officeart/2005/8/layout/process1"/>
    <dgm:cxn modelId="{1996F95A-9795-496C-929A-98EDA679F87D}" type="presOf" srcId="{CECC1C6D-22AA-45CB-A172-2C7B3D9B3702}" destId="{661414C1-9B9D-40AE-91C9-B0BC71C33F9D}" srcOrd="0" destOrd="0" presId="urn:microsoft.com/office/officeart/2005/8/layout/process1"/>
    <dgm:cxn modelId="{B3CB597C-1BB8-4BC0-80E9-905BC1999883}" srcId="{00035B30-1961-4F70-ACE3-2F358EF189F4}" destId="{CECC1C6D-22AA-45CB-A172-2C7B3D9B3702}" srcOrd="1" destOrd="0" parTransId="{08F27064-32E4-4F6C-93FF-9BC3BFB8A95C}" sibTransId="{03BD874A-C37C-4394-A4AD-1216C992E54E}"/>
    <dgm:cxn modelId="{1DAD2DCF-39C8-4BC7-B0EC-98930FF954A1}" type="presOf" srcId="{60ED64E3-63F1-4AB9-B35E-DE62F7A639D8}" destId="{F56086BD-75AD-4FA6-8B0E-0CFF5D383A20}" srcOrd="1" destOrd="0" presId="urn:microsoft.com/office/officeart/2005/8/layout/process1"/>
    <dgm:cxn modelId="{9F6CA032-98A6-418F-8D54-A3FDC7AE6352}" type="presParOf" srcId="{79FA8440-FA1C-4730-8AF2-0FF1FF3C8E5D}" destId="{C40C4CFD-0680-43B4-9950-FA66D97D92B3}" srcOrd="0" destOrd="0" presId="urn:microsoft.com/office/officeart/2005/8/layout/process1"/>
    <dgm:cxn modelId="{5313FC3E-B7D5-472D-85DF-EC2C4524EBED}" type="presParOf" srcId="{79FA8440-FA1C-4730-8AF2-0FF1FF3C8E5D}" destId="{8961D285-9864-4B11-8699-51EC5F9F24BD}" srcOrd="1" destOrd="0" presId="urn:microsoft.com/office/officeart/2005/8/layout/process1"/>
    <dgm:cxn modelId="{9C130ED1-F6AC-41A5-B155-B17DAEA4C6F8}" type="presParOf" srcId="{8961D285-9864-4B11-8699-51EC5F9F24BD}" destId="{F56086BD-75AD-4FA6-8B0E-0CFF5D383A20}" srcOrd="0" destOrd="0" presId="urn:microsoft.com/office/officeart/2005/8/layout/process1"/>
    <dgm:cxn modelId="{C1D5D0EC-6FFA-4165-970A-24912E8901DD}" type="presParOf" srcId="{79FA8440-FA1C-4730-8AF2-0FF1FF3C8E5D}" destId="{661414C1-9B9D-40AE-91C9-B0BC71C33F9D}" srcOrd="2" destOrd="0" presId="urn:microsoft.com/office/officeart/2005/8/layout/process1"/>
    <dgm:cxn modelId="{8BD6A1CE-9245-4BC8-8D42-3CA5BD0B8CE0}" type="presParOf" srcId="{79FA8440-FA1C-4730-8AF2-0FF1FF3C8E5D}" destId="{8764C61E-E076-4356-803C-DE28683FBE8E}" srcOrd="3" destOrd="0" presId="urn:microsoft.com/office/officeart/2005/8/layout/process1"/>
    <dgm:cxn modelId="{F7A37864-C8A8-4950-92BC-43CE61F77914}" type="presParOf" srcId="{8764C61E-E076-4356-803C-DE28683FBE8E}" destId="{C1D4B9AC-4030-4AFE-A258-ACCA1A2551E2}" srcOrd="0" destOrd="0" presId="urn:microsoft.com/office/officeart/2005/8/layout/process1"/>
    <dgm:cxn modelId="{6A59FA7E-4BD8-4E50-8189-7E18ADFBB6D2}" type="presParOf" srcId="{79FA8440-FA1C-4730-8AF2-0FF1FF3C8E5D}" destId="{7B3D0C77-36ED-46AB-850D-3F011834852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C4CFD-0680-43B4-9950-FA66D97D92B3}">
      <dsp:nvSpPr>
        <dsp:cNvPr id="0" name=""/>
        <dsp:cNvSpPr/>
      </dsp:nvSpPr>
      <dsp:spPr>
        <a:xfrm>
          <a:off x="8247" y="141959"/>
          <a:ext cx="1232119" cy="1016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下载</a:t>
          </a:r>
          <a:r>
            <a:rPr lang="en-US" altLang="zh-CN" sz="1800" kern="1200" dirty="0"/>
            <a:t>java</a:t>
          </a:r>
          <a:r>
            <a:rPr lang="zh-CN" altLang="en-US" sz="1800" kern="1200" dirty="0"/>
            <a:t>程序</a:t>
          </a:r>
        </a:p>
      </dsp:txBody>
      <dsp:txXfrm>
        <a:off x="38019" y="171731"/>
        <a:ext cx="1172575" cy="956954"/>
      </dsp:txXfrm>
    </dsp:sp>
    <dsp:sp modelId="{8961D285-9864-4B11-8699-51EC5F9F24BD}">
      <dsp:nvSpPr>
        <dsp:cNvPr id="0" name=""/>
        <dsp:cNvSpPr/>
      </dsp:nvSpPr>
      <dsp:spPr>
        <a:xfrm>
          <a:off x="1363579" y="497426"/>
          <a:ext cx="261209" cy="305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300" kern="1200"/>
        </a:p>
      </dsp:txBody>
      <dsp:txXfrm>
        <a:off x="1363579" y="558539"/>
        <a:ext cx="182846" cy="183339"/>
      </dsp:txXfrm>
    </dsp:sp>
    <dsp:sp modelId="{661414C1-9B9D-40AE-91C9-B0BC71C33F9D}">
      <dsp:nvSpPr>
        <dsp:cNvPr id="0" name=""/>
        <dsp:cNvSpPr/>
      </dsp:nvSpPr>
      <dsp:spPr>
        <a:xfrm>
          <a:off x="1733215" y="141959"/>
          <a:ext cx="1232119" cy="1016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打开网页，选择需下载</a:t>
          </a:r>
          <a:r>
            <a:rPr lang="en-US" altLang="zh-CN" sz="1800" kern="1200" dirty="0"/>
            <a:t>JDK</a:t>
          </a:r>
          <a:endParaRPr lang="zh-CN" altLang="en-US" sz="1800" kern="1200" dirty="0"/>
        </a:p>
      </dsp:txBody>
      <dsp:txXfrm>
        <a:off x="1762987" y="171731"/>
        <a:ext cx="1172575" cy="956954"/>
      </dsp:txXfrm>
    </dsp:sp>
    <dsp:sp modelId="{8764C61E-E076-4356-803C-DE28683FBE8E}">
      <dsp:nvSpPr>
        <dsp:cNvPr id="0" name=""/>
        <dsp:cNvSpPr/>
      </dsp:nvSpPr>
      <dsp:spPr>
        <a:xfrm>
          <a:off x="3088546" y="497426"/>
          <a:ext cx="261207" cy="305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300" kern="1200"/>
        </a:p>
      </dsp:txBody>
      <dsp:txXfrm>
        <a:off x="3088546" y="558539"/>
        <a:ext cx="182845" cy="183339"/>
      </dsp:txXfrm>
    </dsp:sp>
    <dsp:sp modelId="{7B3D0C77-36ED-46AB-850D-3F011834852D}">
      <dsp:nvSpPr>
        <dsp:cNvPr id="0" name=""/>
        <dsp:cNvSpPr/>
      </dsp:nvSpPr>
      <dsp:spPr>
        <a:xfrm>
          <a:off x="3458180" y="141959"/>
          <a:ext cx="1232119" cy="1016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安装配置</a:t>
          </a:r>
          <a:r>
            <a:rPr lang="en-US" altLang="zh-CN" sz="1800" kern="1200" dirty="0"/>
            <a:t>JDK</a:t>
          </a:r>
          <a:endParaRPr lang="zh-CN" altLang="en-US" sz="1800" kern="1200" dirty="0"/>
        </a:p>
      </dsp:txBody>
      <dsp:txXfrm>
        <a:off x="3487952" y="171731"/>
        <a:ext cx="1172575" cy="956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5E15A-7FE7-433B-8215-90E10AE6519D}" type="datetimeFigureOut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2021/6/12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38D83-0211-4C9E-A899-BC8EB9B083C4}" type="slidenum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5097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0A58A89-831A-488A-A636-7557D784AD5B}" type="datetimeFigureOut">
              <a:rPr lang="zh-CN" altLang="en-US" smtClean="0"/>
              <a:pPr/>
              <a:t>2021/6/12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EDEA88A-4A74-4F10-BAF4-3718A7866A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974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A88A-4A74-4F10-BAF4-3718A7866AE5}" type="slidenum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101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A88A-4A74-4F10-BAF4-3718A7866AE5}" type="slidenum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879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7BD131-F6F5-4CE3-BA7B-8614E260F08A}" type="datetime1">
              <a:rPr lang="zh-CN" altLang="en-US" noProof="0" smtClean="0"/>
              <a:t>2021/6/12</a:t>
            </a:fld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7" name="任意多边形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327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217D3-84D7-4FBC-99A5-C4D1213A7934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9B8E508-4BAA-467D-831A-3CB58B176525}" type="datetime1">
              <a:rPr lang="zh-CN" altLang="en-US" smtClean="0"/>
              <a:pPr/>
              <a:t>2021/6/12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11" name="任意多边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zh-cn" sz="8000">
                <a:ln w="3175" cmpd="sng">
                  <a:noFill/>
                </a:ln>
                <a:solidFill>
                  <a:schemeClr val="accent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“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zh-cn" sz="8000">
                <a:ln w="3175" cmpd="sng">
                  <a:noFill/>
                </a:ln>
                <a:solidFill>
                  <a:schemeClr val="accent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96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5524A1-D3CB-4623-8425-DBE1352CFE8B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7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marL="0" lvl="0" indent="0" rtl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CE8A131-9540-4CE1-88BD-D02E6C4FF0C4}" type="datetime1">
              <a:rPr lang="zh-CN" altLang="en-US" smtClean="0"/>
              <a:pPr/>
              <a:t>2021/6/12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11" name="任意多边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zh-cn" sz="8000">
                <a:ln w="3175" cmpd="sng">
                  <a:noFill/>
                </a:ln>
                <a:solidFill>
                  <a:schemeClr val="accent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“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zh-cn" sz="8000">
                <a:ln w="3175" cmpd="sng">
                  <a:noFill/>
                </a:ln>
                <a:solidFill>
                  <a:schemeClr val="accent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45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或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6034C8-1901-4FE8-9BFD-431174A4888E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975C22-C96C-453A-A257-85C986D6A06B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8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2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C21D7B-7D12-4AEF-AB89-5EDB1101222A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8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190410-ED4C-4EB8-AD17-FE4DFDCF1D40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8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5185C0-0FBC-443E-B917-4AAD0926A6AB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1E6742-2BAD-4A83-9376-98756AD207E4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10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726343-AF28-49A1-A65D-78E810356AD3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12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BED79-995C-4D12-A246-DABE805E446F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7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3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E14D57-917B-4833-BCBF-DCBA7C879FA5}" type="datetime1">
              <a:rPr lang="zh-CN" altLang="en-US" noProof="0" smtClean="0"/>
              <a:t>2021/6/12</a:t>
            </a:fld>
            <a:endParaRPr lang="zh-CN" altLang="en-US" noProof="0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6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452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二级</a:t>
            </a:r>
          </a:p>
          <a:p>
            <a:pPr lvl="2" rtl="0"/>
            <a:r>
              <a:rPr lang="zh-CN" altLang="en-US" noProof="0"/>
              <a:t>三级</a:t>
            </a:r>
          </a:p>
          <a:p>
            <a:pPr lvl="3" rtl="0"/>
            <a:r>
              <a:rPr lang="zh-CN" altLang="en-US" noProof="0"/>
              <a:t>四级</a:t>
            </a:r>
          </a:p>
          <a:p>
            <a:pPr lvl="4" rtl="0"/>
            <a:r>
              <a:rPr lang="zh-CN" altLang="en-US" noProof="0"/>
              <a:t>五级</a:t>
            </a:r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2B3F57-A101-4C24-AB31-D1C5EF6E0E0E}" type="datetime1">
              <a:rPr lang="zh-CN" altLang="en-US" noProof="0" smtClean="0"/>
              <a:t>2021/6/12</a:t>
            </a:fld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7640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7F09EA-75C3-4191-A315-F9BE9A763B92}" type="datetime1">
              <a:rPr lang="zh-CN" altLang="en-US" smtClean="0"/>
              <a:t>2021/6/12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 dirty="0"/>
          </a:p>
        </p:txBody>
      </p:sp>
      <p:sp>
        <p:nvSpPr>
          <p:cNvPr id="9" name="任意多边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任意多边形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任意多边形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任意多边形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任意多边形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任意多边形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任意多边形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任意多边形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任意多边形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任意多边形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任意多边形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任意多边形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任意多边形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组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任意多边形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任意多边形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任意多边形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任意多边形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任意多边形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任意多边形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任意多边形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任意多边形(F)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任意多边形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任意多边形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任意多边形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任意多边形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矩形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2FF61C6-4D10-4C5A-B50B-F47530317791}" type="datetime1">
              <a:rPr lang="zh-CN" altLang="en-US" noProof="0" smtClean="0"/>
              <a:t>2021/6/12</a:t>
            </a:fld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57F1E4F-1CFF-5643-939E-217C01CDF56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095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sv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svg"/><Relationship Id="rId20" Type="http://schemas.openxmlformats.org/officeDocument/2006/relationships/image" Target="../media/image23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24" Type="http://schemas.openxmlformats.org/officeDocument/2006/relationships/image" Target="../media/image27.svg"/><Relationship Id="rId5" Type="http://schemas.openxmlformats.org/officeDocument/2006/relationships/image" Target="../media/image8.sv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Relationship Id="rId22" Type="http://schemas.openxmlformats.org/officeDocument/2006/relationships/image" Target="../media/image25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矩形 17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" name="图片 4" descr="光点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876" y="995316"/>
            <a:ext cx="11010692" cy="2262781"/>
          </a:xfrm>
        </p:spPr>
        <p:txBody>
          <a:bodyPr rtlCol="0">
            <a:normAutofit/>
          </a:bodyPr>
          <a:lstStyle/>
          <a:p>
            <a:pPr algn="ctr" rtl="0"/>
            <a:r>
              <a:rPr lang="zh-CN" altLang="en-US" sz="7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</a:t>
            </a:r>
            <a:r>
              <a:rPr lang="en-US" altLang="zh-CN" sz="7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RPA+AI</a:t>
            </a:r>
            <a:r>
              <a:rPr lang="zh-CN" altLang="en-US" sz="7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开发者大赛</a:t>
            </a:r>
          </a:p>
        </p:txBody>
      </p:sp>
      <p:sp>
        <p:nvSpPr>
          <p:cNvPr id="13" name="副标题 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9675" y="3982691"/>
            <a:ext cx="8915399" cy="1126283"/>
          </a:xfrm>
        </p:spPr>
        <p:txBody>
          <a:bodyPr rtlCol="0">
            <a:normAutofit/>
          </a:bodyPr>
          <a:lstStyle/>
          <a:p>
            <a:pPr algn="ctr" rtl="0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利用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RPA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去搭建及配置电脑常用环境类如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</a:p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20" name="组 19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1" name="任意多边形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任意多边形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任意多边形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任意多边形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任意多边形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任意多边形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任意多边形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任意多边形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任意多边形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任意多边形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任意多边形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任意多边形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4" name="组 33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5" name="任意多边形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任意多边形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任意多边形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任意多边形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任意多边形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任意多边形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任意多边形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任意多边形(F)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任意多边形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任意多边形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任意多边形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任意多边形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8" name="矩形 47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任意多边形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15E2F1-350E-4B10-8CD4-CB080E41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b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800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zh-CN" altLang="en-US" sz="18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4DAD4256-50B5-42D3-A6A4-1FBBB560A1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8498" y="3238663"/>
            <a:ext cx="2516337" cy="259559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DDFF341-13DF-44F2-BD0B-351ABED6744D}"/>
              </a:ext>
            </a:extLst>
          </p:cNvPr>
          <p:cNvSpPr txBox="1"/>
          <p:nvPr/>
        </p:nvSpPr>
        <p:spPr>
          <a:xfrm>
            <a:off x="4958498" y="2433375"/>
            <a:ext cx="2969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Java</a:t>
            </a:r>
            <a:r>
              <a:rPr lang="zh-CN" altLang="en-US" dirty="0"/>
              <a:t>需要下载对应版本</a:t>
            </a:r>
            <a:r>
              <a:rPr lang="en-US" altLang="zh-CN" dirty="0"/>
              <a:t>JDK</a:t>
            </a:r>
            <a:r>
              <a:rPr lang="zh-CN" altLang="en-US" dirty="0"/>
              <a:t>，</a:t>
            </a:r>
            <a:r>
              <a:rPr lang="en-US" altLang="zh-CN" dirty="0"/>
              <a:t>JDK</a:t>
            </a:r>
            <a:r>
              <a:rPr lang="zh-CN" altLang="en-US" dirty="0"/>
              <a:t>版本众多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635EC88-40B7-46EF-8BC3-66A68DEA2D5F}"/>
              </a:ext>
            </a:extLst>
          </p:cNvPr>
          <p:cNvSpPr txBox="1"/>
          <p:nvPr/>
        </p:nvSpPr>
        <p:spPr>
          <a:xfrm>
            <a:off x="4958498" y="2009008"/>
            <a:ext cx="2667785" cy="379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版本多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EB9BB8A-C9F7-42B4-A0ED-5CC7EF8633CA}"/>
              </a:ext>
            </a:extLst>
          </p:cNvPr>
          <p:cNvSpPr txBox="1"/>
          <p:nvPr/>
        </p:nvSpPr>
        <p:spPr>
          <a:xfrm>
            <a:off x="2253007" y="5130861"/>
            <a:ext cx="2516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Java</a:t>
            </a:r>
            <a:r>
              <a:rPr lang="zh-CN" altLang="en-US" dirty="0"/>
              <a:t>下载安装流程繁琐，许多刚接触</a:t>
            </a:r>
            <a:r>
              <a:rPr lang="en-US" altLang="zh-CN" dirty="0"/>
              <a:t>java</a:t>
            </a:r>
            <a:r>
              <a:rPr lang="zh-CN" altLang="en-US" dirty="0"/>
              <a:t>基本不知道如何下载安装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E0B81B7-4A67-464D-B247-FBEBBD8BA595}"/>
              </a:ext>
            </a:extLst>
          </p:cNvPr>
          <p:cNvSpPr txBox="1"/>
          <p:nvPr/>
        </p:nvSpPr>
        <p:spPr>
          <a:xfrm>
            <a:off x="2573208" y="4761529"/>
            <a:ext cx="187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流程繁琐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E065DE4-3B47-4406-A6B0-68448D3AA456}"/>
              </a:ext>
            </a:extLst>
          </p:cNvPr>
          <p:cNvSpPr txBox="1"/>
          <p:nvPr/>
        </p:nvSpPr>
        <p:spPr>
          <a:xfrm>
            <a:off x="7821227" y="5130861"/>
            <a:ext cx="1970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多台电脑需要下载</a:t>
            </a:r>
            <a:r>
              <a:rPr lang="en-US" altLang="zh-CN" dirty="0"/>
              <a:t>java</a:t>
            </a:r>
            <a:r>
              <a:rPr lang="zh-CN" altLang="en-US" dirty="0"/>
              <a:t>需要一台一台下载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3886BA8-61A2-4C73-A254-E14186E19E3A}"/>
              </a:ext>
            </a:extLst>
          </p:cNvPr>
          <p:cNvSpPr txBox="1"/>
          <p:nvPr/>
        </p:nvSpPr>
        <p:spPr>
          <a:xfrm>
            <a:off x="7901126" y="4761529"/>
            <a:ext cx="166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下载单一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744904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CEBAF6D-15E2-4EFD-BDF1-D0854A898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084" y="941439"/>
            <a:ext cx="4157832" cy="646232"/>
          </a:xfrm>
          <a:prstGeom prst="rect">
            <a:avLst/>
          </a:prstGeom>
        </p:spPr>
      </p:pic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7FBD0527-E058-414E-B60B-4FC1FFA6F7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485858" y="2279756"/>
            <a:ext cx="4313237" cy="43202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4CFB16C3-6130-460C-9281-D0CD2FC64833}"/>
              </a:ext>
            </a:extLst>
          </p:cNvPr>
          <p:cNvSpPr txBox="1"/>
          <p:nvPr/>
        </p:nvSpPr>
        <p:spPr>
          <a:xfrm>
            <a:off x="5129159" y="2276655"/>
            <a:ext cx="39424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/>
              <a:t>利用</a:t>
            </a:r>
            <a:r>
              <a:rPr lang="en-US" altLang="zh-CN" sz="1400" dirty="0"/>
              <a:t>RPA</a:t>
            </a:r>
            <a:r>
              <a:rPr lang="zh-CN" altLang="en-US" sz="1400" dirty="0"/>
              <a:t>去搭建及配置电脑常用环境类如</a:t>
            </a:r>
            <a:r>
              <a:rPr lang="en-US" altLang="zh-CN" sz="1400" dirty="0"/>
              <a:t>java</a:t>
            </a:r>
          </a:p>
        </p:txBody>
      </p:sp>
      <p:sp>
        <p:nvSpPr>
          <p:cNvPr id="11" name="文本占位符 9">
            <a:extLst>
              <a:ext uri="{FF2B5EF4-FFF2-40B4-BE49-F238E27FC236}">
                <a16:creationId xmlns:a16="http://schemas.microsoft.com/office/drawing/2014/main" id="{C4DCB6EB-AE55-4A65-BB11-41E2D3B1271F}"/>
              </a:ext>
            </a:extLst>
          </p:cNvPr>
          <p:cNvSpPr txBox="1">
            <a:spLocks/>
          </p:cNvSpPr>
          <p:nvPr/>
        </p:nvSpPr>
        <p:spPr>
          <a:xfrm>
            <a:off x="3416786" y="2584432"/>
            <a:ext cx="7367148" cy="3922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028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下岗工人再就业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：郑有淳，吴冬宇，张建龙，徐文涛，吴宇婷，郑园园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赵永鑫，翁国才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Slogan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hello world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到颈椎病康复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 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海南科技职业大学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028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java</a:t>
            </a:r>
          </a:p>
          <a:p>
            <a:pPr defTabSz="1219028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java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语音等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4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51851E-C782-4A8B-B76A-D85F194D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b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800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zh-CN" altLang="en-US" sz="1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BB99FF-7761-43C6-8F11-58F7E246E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indent="228600"/>
            <a:r>
              <a:rPr lang="en-US" altLang="zh-CN" sz="1600" dirty="0">
                <a:solidFill>
                  <a:schemeClr val="tx1"/>
                </a:solidFill>
              </a:rPr>
              <a:t>Java</a:t>
            </a:r>
            <a:r>
              <a:rPr lang="zh-CN" altLang="en-US" sz="1600" dirty="0">
                <a:solidFill>
                  <a:schemeClr val="tx1"/>
                </a:solidFill>
              </a:rPr>
              <a:t>是一门面向对象编程语言，不仅吸收了</a:t>
            </a:r>
            <a:r>
              <a:rPr lang="en-US" altLang="zh-CN" sz="1600" dirty="0">
                <a:solidFill>
                  <a:schemeClr val="tx1"/>
                </a:solidFill>
              </a:rPr>
              <a:t>C++</a:t>
            </a:r>
            <a:r>
              <a:rPr lang="zh-CN" altLang="en-US" sz="1600" dirty="0">
                <a:solidFill>
                  <a:schemeClr val="tx1"/>
                </a:solidFill>
              </a:rPr>
              <a:t>语言的各种优点，还摒弃了</a:t>
            </a:r>
            <a:r>
              <a:rPr lang="en-US" altLang="zh-CN" sz="1600" dirty="0">
                <a:solidFill>
                  <a:schemeClr val="tx1"/>
                </a:solidFill>
              </a:rPr>
              <a:t>C++</a:t>
            </a:r>
            <a:r>
              <a:rPr lang="zh-CN" altLang="en-US" sz="1600" dirty="0">
                <a:solidFill>
                  <a:schemeClr val="tx1"/>
                </a:solidFill>
              </a:rPr>
              <a:t>里难以理解的多继承、指针等概念，因此</a:t>
            </a:r>
            <a:r>
              <a:rPr lang="en-US" altLang="zh-CN" sz="1600" dirty="0">
                <a:solidFill>
                  <a:schemeClr val="tx1"/>
                </a:solidFill>
              </a:rPr>
              <a:t>Java</a:t>
            </a:r>
            <a:r>
              <a:rPr lang="zh-CN" altLang="en-US" sz="1600" dirty="0">
                <a:solidFill>
                  <a:schemeClr val="tx1"/>
                </a:solidFill>
              </a:rPr>
              <a:t>语言具有功能强大和简单易用两个特征。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indent="360000"/>
            <a:r>
              <a:rPr lang="en-US" altLang="zh-CN" sz="1600" dirty="0">
                <a:solidFill>
                  <a:schemeClr val="tx1"/>
                </a:solidFill>
              </a:rPr>
              <a:t>Java</a:t>
            </a:r>
            <a:r>
              <a:rPr lang="zh-CN" altLang="en-US" sz="1600" dirty="0">
                <a:solidFill>
                  <a:schemeClr val="tx1"/>
                </a:solidFill>
              </a:rPr>
              <a:t>语言作为静态面向对象编程语言的代表，极好地实现了面向对象理论，允许程序员以优雅的思维方式进行复杂的编程 。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indent="360000"/>
            <a:r>
              <a:rPr lang="zh-CN" altLang="en-US" sz="1600" dirty="0">
                <a:solidFill>
                  <a:schemeClr val="tx1"/>
                </a:solidFill>
              </a:rPr>
              <a:t>写</a:t>
            </a:r>
            <a:r>
              <a:rPr lang="en-US" altLang="zh-CN" sz="1600" dirty="0">
                <a:solidFill>
                  <a:schemeClr val="tx1"/>
                </a:solidFill>
              </a:rPr>
              <a:t>Java</a:t>
            </a:r>
            <a:r>
              <a:rPr lang="zh-CN" altLang="en-US" sz="1600" dirty="0">
                <a:solidFill>
                  <a:schemeClr val="tx1"/>
                </a:solidFill>
              </a:rPr>
              <a:t>程序的时候需要</a:t>
            </a:r>
            <a:r>
              <a:rPr lang="en-US" altLang="zh-CN" sz="1600" dirty="0">
                <a:solidFill>
                  <a:schemeClr val="tx1"/>
                </a:solidFill>
              </a:rPr>
              <a:t>JDK</a:t>
            </a:r>
            <a:r>
              <a:rPr lang="zh-CN" altLang="en-US" sz="1600" dirty="0">
                <a:solidFill>
                  <a:schemeClr val="tx1"/>
                </a:solidFill>
              </a:rPr>
              <a:t>，而运行</a:t>
            </a:r>
            <a:r>
              <a:rPr lang="en-US" altLang="zh-CN" sz="1600" dirty="0">
                <a:solidFill>
                  <a:schemeClr val="tx1"/>
                </a:solidFill>
              </a:rPr>
              <a:t>Java</a:t>
            </a:r>
            <a:r>
              <a:rPr lang="zh-CN" altLang="en-US" sz="1600" dirty="0">
                <a:solidFill>
                  <a:schemeClr val="tx1"/>
                </a:solidFill>
              </a:rPr>
              <a:t>程序的时候就需要</a:t>
            </a:r>
            <a:r>
              <a:rPr lang="en-US" altLang="zh-CN" sz="1600" dirty="0">
                <a:solidFill>
                  <a:schemeClr val="tx1"/>
                </a:solidFill>
              </a:rPr>
              <a:t>JRE</a:t>
            </a:r>
            <a:r>
              <a:rPr lang="zh-CN" altLang="en-US" sz="1600" dirty="0">
                <a:solidFill>
                  <a:schemeClr val="tx1"/>
                </a:solidFill>
              </a:rPr>
              <a:t>。而</a:t>
            </a:r>
            <a:r>
              <a:rPr lang="en-US" altLang="zh-CN" sz="1600" dirty="0">
                <a:solidFill>
                  <a:schemeClr val="tx1"/>
                </a:solidFill>
              </a:rPr>
              <a:t>JDK</a:t>
            </a:r>
            <a:r>
              <a:rPr lang="zh-CN" altLang="en-US" sz="1600" dirty="0">
                <a:solidFill>
                  <a:schemeClr val="tx1"/>
                </a:solidFill>
              </a:rPr>
              <a:t>里面已经包含了</a:t>
            </a:r>
            <a:r>
              <a:rPr lang="en-US" altLang="zh-CN" sz="1600" dirty="0">
                <a:solidFill>
                  <a:schemeClr val="tx1"/>
                </a:solidFill>
              </a:rPr>
              <a:t>JRE</a:t>
            </a:r>
            <a:r>
              <a:rPr lang="zh-CN" altLang="en-US" sz="1600" dirty="0">
                <a:solidFill>
                  <a:schemeClr val="tx1"/>
                </a:solidFill>
              </a:rPr>
              <a:t>，因此只要安装了</a:t>
            </a:r>
            <a:r>
              <a:rPr lang="en-US" altLang="zh-CN" sz="1600" dirty="0">
                <a:solidFill>
                  <a:schemeClr val="tx1"/>
                </a:solidFill>
              </a:rPr>
              <a:t>JDK</a:t>
            </a:r>
            <a:r>
              <a:rPr lang="zh-CN" altLang="en-US" sz="1600" dirty="0">
                <a:solidFill>
                  <a:schemeClr val="tx1"/>
                </a:solidFill>
              </a:rPr>
              <a:t>，就可以编辑</a:t>
            </a:r>
            <a:r>
              <a:rPr lang="en-US" altLang="zh-CN" sz="1600" dirty="0">
                <a:solidFill>
                  <a:schemeClr val="tx1"/>
                </a:solidFill>
              </a:rPr>
              <a:t>Java</a:t>
            </a:r>
            <a:r>
              <a:rPr lang="zh-CN" altLang="en-US" sz="1600" dirty="0">
                <a:solidFill>
                  <a:schemeClr val="tx1"/>
                </a:solidFill>
              </a:rPr>
              <a:t>程序，也可以正常运行</a:t>
            </a:r>
            <a:r>
              <a:rPr lang="en-US" altLang="zh-CN" sz="1600" dirty="0">
                <a:solidFill>
                  <a:schemeClr val="tx1"/>
                </a:solidFill>
              </a:rPr>
              <a:t>Java</a:t>
            </a:r>
            <a:r>
              <a:rPr lang="zh-CN" altLang="en-US" sz="1600" dirty="0">
                <a:solidFill>
                  <a:schemeClr val="tx1"/>
                </a:solidFill>
              </a:rPr>
              <a:t>程序。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indent="360000"/>
            <a:r>
              <a:rPr lang="en-US" altLang="zh-CN" sz="1600" dirty="0">
                <a:solidFill>
                  <a:schemeClr val="tx1"/>
                </a:solidFill>
              </a:rPr>
              <a:t>Java</a:t>
            </a:r>
            <a:r>
              <a:rPr lang="zh-CN" altLang="en-US" sz="1600" dirty="0">
                <a:solidFill>
                  <a:schemeClr val="tx1"/>
                </a:solidFill>
              </a:rPr>
              <a:t>环境需要对应的</a:t>
            </a:r>
            <a:r>
              <a:rPr lang="en-US" altLang="zh-CN" sz="1600" dirty="0">
                <a:solidFill>
                  <a:schemeClr val="tx1"/>
                </a:solidFill>
              </a:rPr>
              <a:t>JDK</a:t>
            </a:r>
            <a:r>
              <a:rPr lang="zh-CN" altLang="en-US" sz="1600" dirty="0">
                <a:solidFill>
                  <a:schemeClr val="tx1"/>
                </a:solidFill>
              </a:rPr>
              <a:t>，</a:t>
            </a:r>
            <a:r>
              <a:rPr lang="en-US" altLang="zh-CN" sz="1600" dirty="0">
                <a:solidFill>
                  <a:schemeClr val="tx1"/>
                </a:solidFill>
              </a:rPr>
              <a:t>JDK</a:t>
            </a:r>
            <a:r>
              <a:rPr lang="zh-CN" altLang="en-US" sz="1600" dirty="0">
                <a:solidFill>
                  <a:schemeClr val="tx1"/>
                </a:solidFill>
              </a:rPr>
              <a:t>需要在专门网站下载，许多刚接触</a:t>
            </a:r>
            <a:r>
              <a:rPr lang="en-US" altLang="zh-CN" sz="1600" dirty="0">
                <a:solidFill>
                  <a:schemeClr val="tx1"/>
                </a:solidFill>
              </a:rPr>
              <a:t>java</a:t>
            </a:r>
            <a:r>
              <a:rPr lang="zh-CN" altLang="en-US" sz="1600" dirty="0">
                <a:solidFill>
                  <a:schemeClr val="tx1"/>
                </a:solidFill>
              </a:rPr>
              <a:t>不知如何下载。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内容占位符 6">
            <a:extLst>
              <a:ext uri="{FF2B5EF4-FFF2-40B4-BE49-F238E27FC236}">
                <a16:creationId xmlns:a16="http://schemas.microsoft.com/office/drawing/2014/main" id="{DCB4C7C0-C695-4BA2-81D9-0BA6A280CFA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6409140"/>
              </p:ext>
            </p:extLst>
          </p:nvPr>
        </p:nvGraphicFramePr>
        <p:xfrm>
          <a:off x="7257638" y="2863595"/>
          <a:ext cx="4690300" cy="391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3257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二、执行流程图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Execution Flow Chart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955931B-977E-8144-89D7-09510B6984BF}"/>
              </a:ext>
            </a:extLst>
          </p:cNvPr>
          <p:cNvSpPr txBox="1"/>
          <p:nvPr/>
        </p:nvSpPr>
        <p:spPr>
          <a:xfrm>
            <a:off x="5003094" y="1228368"/>
            <a:ext cx="1879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400" b="1" dirty="0">
                <a:latin typeface="微软雅黑" panose="020B0503020204020204" charset="-122"/>
                <a:ea typeface="微软雅黑" panose="020B0503020204020204" charset="-122"/>
              </a:rPr>
              <a:t>全流程手工执行</a:t>
            </a:r>
          </a:p>
        </p:txBody>
      </p:sp>
      <p:pic>
        <p:nvPicPr>
          <p:cNvPr id="13" name="图片 12" descr="ibot">
            <a:extLst>
              <a:ext uri="{FF2B5EF4-FFF2-40B4-BE49-F238E27FC236}">
                <a16:creationId xmlns:a16="http://schemas.microsoft.com/office/drawing/2014/main" id="{68B93D38-B207-F344-A981-A53D7656897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9548" y="4771515"/>
            <a:ext cx="565150" cy="565150"/>
          </a:xfrm>
          <a:prstGeom prst="rect">
            <a:avLst/>
          </a:prstGeom>
        </p:spPr>
      </p:pic>
      <p:pic>
        <p:nvPicPr>
          <p:cNvPr id="14" name="图片 13" descr="人 (2)">
            <a:extLst>
              <a:ext uri="{FF2B5EF4-FFF2-40B4-BE49-F238E27FC236}">
                <a16:creationId xmlns:a16="http://schemas.microsoft.com/office/drawing/2014/main" id="{F96DD702-1806-0C46-8F62-9A1A51AC86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</a:blip>
          <a:stretch>
            <a:fillRect/>
          </a:stretch>
        </p:blipFill>
        <p:spPr>
          <a:xfrm>
            <a:off x="3731917" y="1723564"/>
            <a:ext cx="607596" cy="607596"/>
          </a:xfrm>
          <a:prstGeom prst="rect">
            <a:avLst/>
          </a:prstGeom>
        </p:spPr>
      </p:pic>
      <p:pic>
        <p:nvPicPr>
          <p:cNvPr id="15" name="图片 14" descr="人 (2)">
            <a:extLst>
              <a:ext uri="{FF2B5EF4-FFF2-40B4-BE49-F238E27FC236}">
                <a16:creationId xmlns:a16="http://schemas.microsoft.com/office/drawing/2014/main" id="{F1C1D068-861A-5A4E-8558-0542721D69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</a:blip>
          <a:stretch>
            <a:fillRect/>
          </a:stretch>
        </p:blipFill>
        <p:spPr>
          <a:xfrm>
            <a:off x="5486595" y="1737625"/>
            <a:ext cx="607596" cy="607596"/>
          </a:xfrm>
          <a:prstGeom prst="rect">
            <a:avLst/>
          </a:prstGeom>
        </p:spPr>
      </p:pic>
      <p:pic>
        <p:nvPicPr>
          <p:cNvPr id="17" name="图形 16" descr="Internet">
            <a:extLst>
              <a:ext uri="{FF2B5EF4-FFF2-40B4-BE49-F238E27FC236}">
                <a16:creationId xmlns:a16="http://schemas.microsoft.com/office/drawing/2014/main" id="{F0A36638-6104-7646-AEB1-F732BE824E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89933" y="1837684"/>
            <a:ext cx="403296" cy="403296"/>
          </a:xfrm>
          <a:prstGeom prst="rect">
            <a:avLst/>
          </a:prstGeom>
        </p:spPr>
      </p:pic>
      <p:pic>
        <p:nvPicPr>
          <p:cNvPr id="18" name="图形 17" descr="月历">
            <a:extLst>
              <a:ext uri="{FF2B5EF4-FFF2-40B4-BE49-F238E27FC236}">
                <a16:creationId xmlns:a16="http://schemas.microsoft.com/office/drawing/2014/main" id="{EA9584C3-FD8C-9F44-BB7F-691CDB2133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14362" y="1838725"/>
            <a:ext cx="405396" cy="405396"/>
          </a:xfrm>
          <a:prstGeom prst="rect">
            <a:avLst/>
          </a:prstGeom>
        </p:spPr>
      </p:pic>
      <p:pic>
        <p:nvPicPr>
          <p:cNvPr id="19" name="图片 18" descr="人 (2)">
            <a:extLst>
              <a:ext uri="{FF2B5EF4-FFF2-40B4-BE49-F238E27FC236}">
                <a16:creationId xmlns:a16="http://schemas.microsoft.com/office/drawing/2014/main" id="{302F3A24-CB52-6543-90A7-6AA6A9A5E5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</a:blip>
          <a:stretch>
            <a:fillRect/>
          </a:stretch>
        </p:blipFill>
        <p:spPr>
          <a:xfrm>
            <a:off x="6997789" y="1711069"/>
            <a:ext cx="607596" cy="607596"/>
          </a:xfrm>
          <a:prstGeom prst="rect">
            <a:avLst/>
          </a:prstGeom>
        </p:spPr>
      </p:pic>
      <p:pic>
        <p:nvPicPr>
          <p:cNvPr id="20" name="图形 19" descr="统计信息 RTL">
            <a:extLst>
              <a:ext uri="{FF2B5EF4-FFF2-40B4-BE49-F238E27FC236}">
                <a16:creationId xmlns:a16="http://schemas.microsoft.com/office/drawing/2014/main" id="{4B0E44DB-C3D4-6B4B-AC7E-37C60CDEB2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13202" y="1864766"/>
            <a:ext cx="307778" cy="307777"/>
          </a:xfrm>
          <a:prstGeom prst="rect">
            <a:avLst/>
          </a:prstGeom>
        </p:spPr>
      </p:pic>
      <p:pic>
        <p:nvPicPr>
          <p:cNvPr id="21" name="图片 20" descr="人 (2)">
            <a:extLst>
              <a:ext uri="{FF2B5EF4-FFF2-40B4-BE49-F238E27FC236}">
                <a16:creationId xmlns:a16="http://schemas.microsoft.com/office/drawing/2014/main" id="{85389B67-5974-2748-A07E-B08D7E2791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</a:blip>
          <a:stretch>
            <a:fillRect/>
          </a:stretch>
        </p:blipFill>
        <p:spPr>
          <a:xfrm>
            <a:off x="8351897" y="1722455"/>
            <a:ext cx="607596" cy="607596"/>
          </a:xfrm>
          <a:prstGeom prst="rect">
            <a:avLst/>
          </a:prstGeom>
        </p:spPr>
      </p:pic>
      <p:pic>
        <p:nvPicPr>
          <p:cNvPr id="22" name="图形 21" descr="列表">
            <a:extLst>
              <a:ext uri="{FF2B5EF4-FFF2-40B4-BE49-F238E27FC236}">
                <a16:creationId xmlns:a16="http://schemas.microsoft.com/office/drawing/2014/main" id="{660254DF-797B-774F-968B-07493CA2D93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153171" y="1817047"/>
            <a:ext cx="335200" cy="335200"/>
          </a:xfrm>
          <a:prstGeom prst="rect">
            <a:avLst/>
          </a:prstGeom>
        </p:spPr>
      </p:pic>
      <p:pic>
        <p:nvPicPr>
          <p:cNvPr id="25" name="图片 24" descr="人 (2)">
            <a:extLst>
              <a:ext uri="{FF2B5EF4-FFF2-40B4-BE49-F238E27FC236}">
                <a16:creationId xmlns:a16="http://schemas.microsoft.com/office/drawing/2014/main" id="{EA043DAD-26FE-504E-9C09-8A0C3F2366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</a:blip>
          <a:stretch>
            <a:fillRect/>
          </a:stretch>
        </p:blipFill>
        <p:spPr>
          <a:xfrm>
            <a:off x="6611360" y="3115256"/>
            <a:ext cx="607596" cy="607596"/>
          </a:xfrm>
          <a:prstGeom prst="rect">
            <a:avLst/>
          </a:prstGeom>
        </p:spPr>
      </p:pic>
      <p:pic>
        <p:nvPicPr>
          <p:cNvPr id="26" name="图形 25" descr="复选标记">
            <a:extLst>
              <a:ext uri="{FF2B5EF4-FFF2-40B4-BE49-F238E27FC236}">
                <a16:creationId xmlns:a16="http://schemas.microsoft.com/office/drawing/2014/main" id="{8C0916C1-929B-D043-A3B8-71F9E46331C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328042" y="3131008"/>
            <a:ext cx="349732" cy="349732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7D9CB7B5-7048-0E4D-B814-E4FE079309C4}"/>
              </a:ext>
            </a:extLst>
          </p:cNvPr>
          <p:cNvSpPr txBox="1"/>
          <p:nvPr/>
        </p:nvSpPr>
        <p:spPr>
          <a:xfrm>
            <a:off x="3293118" y="2418649"/>
            <a:ext cx="1384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打开网页找</a:t>
            </a:r>
            <a:r>
              <a:rPr kumimoji="1"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eclipse</a:t>
            </a:r>
            <a:r>
              <a:rPr kumimoji="1"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kumimoji="1"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JDK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6FA1D0E-9932-3245-8064-2F3E4AE0906A}"/>
              </a:ext>
            </a:extLst>
          </p:cNvPr>
          <p:cNvSpPr txBox="1"/>
          <p:nvPr/>
        </p:nvSpPr>
        <p:spPr>
          <a:xfrm>
            <a:off x="6309663" y="3804756"/>
            <a:ext cx="1113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打开</a:t>
            </a:r>
            <a:r>
              <a:rPr kumimoji="1"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eclipse</a:t>
            </a:r>
            <a:endParaRPr kumimoji="1" lang="zh-CN" altLang="en-US" sz="1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FE8C83F-9F66-8F40-995F-EB838ADCE489}"/>
              </a:ext>
            </a:extLst>
          </p:cNvPr>
          <p:cNvSpPr txBox="1"/>
          <p:nvPr/>
        </p:nvSpPr>
        <p:spPr>
          <a:xfrm>
            <a:off x="8090747" y="2327998"/>
            <a:ext cx="1113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手动配置环境变量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F5E85C21-7C7D-0142-B183-FC908446D450}"/>
              </a:ext>
            </a:extLst>
          </p:cNvPr>
          <p:cNvSpPr txBox="1"/>
          <p:nvPr/>
        </p:nvSpPr>
        <p:spPr>
          <a:xfrm>
            <a:off x="6726705" y="2361797"/>
            <a:ext cx="1113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安装</a:t>
            </a:r>
            <a:r>
              <a:rPr kumimoji="1"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eclipse</a:t>
            </a:r>
            <a:r>
              <a:rPr kumimoji="1"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kumimoji="1"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JDK</a:t>
            </a:r>
            <a:endParaRPr kumimoji="1" lang="zh-CN" altLang="en-US" sz="1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A7A6AAC-DD58-5548-A811-C4B68C3D461D}"/>
              </a:ext>
            </a:extLst>
          </p:cNvPr>
          <p:cNvSpPr txBox="1"/>
          <p:nvPr/>
        </p:nvSpPr>
        <p:spPr>
          <a:xfrm>
            <a:off x="5250293" y="2381084"/>
            <a:ext cx="11138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下载</a:t>
            </a:r>
            <a:r>
              <a:rPr kumimoji="1"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eclipse</a:t>
            </a:r>
            <a:r>
              <a:rPr kumimoji="1"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，</a:t>
            </a:r>
            <a:endParaRPr kumimoji="1" lang="en-US" altLang="zh-CN" sz="1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kumimoji="1"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JDK</a:t>
            </a:r>
          </a:p>
          <a:p>
            <a:pPr algn="ctr"/>
            <a:endParaRPr kumimoji="1" lang="zh-CN" altLang="en-US" sz="1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箭头: 右 90">
            <a:extLst>
              <a:ext uri="{FF2B5EF4-FFF2-40B4-BE49-F238E27FC236}">
                <a16:creationId xmlns:a16="http://schemas.microsoft.com/office/drawing/2014/main" id="{FEB06653-512A-574F-BBC8-CC0D8D245EBF}"/>
              </a:ext>
            </a:extLst>
          </p:cNvPr>
          <p:cNvSpPr/>
          <p:nvPr/>
        </p:nvSpPr>
        <p:spPr>
          <a:xfrm>
            <a:off x="7690188" y="2107873"/>
            <a:ext cx="490433" cy="152772"/>
          </a:xfrm>
          <a:prstGeom prst="righ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6" name="箭头: 右 91">
            <a:extLst>
              <a:ext uri="{FF2B5EF4-FFF2-40B4-BE49-F238E27FC236}">
                <a16:creationId xmlns:a16="http://schemas.microsoft.com/office/drawing/2014/main" id="{8B34636D-5ECE-0A4A-9FB1-E69A8D93FD1B}"/>
              </a:ext>
            </a:extLst>
          </p:cNvPr>
          <p:cNvSpPr/>
          <p:nvPr/>
        </p:nvSpPr>
        <p:spPr>
          <a:xfrm>
            <a:off x="6231838" y="2120988"/>
            <a:ext cx="490433" cy="171976"/>
          </a:xfrm>
          <a:prstGeom prst="righ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7" name="箭头: 右 92">
            <a:extLst>
              <a:ext uri="{FF2B5EF4-FFF2-40B4-BE49-F238E27FC236}">
                <a16:creationId xmlns:a16="http://schemas.microsoft.com/office/drawing/2014/main" id="{85536A3E-DA55-104A-9DF5-D304CACBF5AA}"/>
              </a:ext>
            </a:extLst>
          </p:cNvPr>
          <p:cNvSpPr/>
          <p:nvPr/>
        </p:nvSpPr>
        <p:spPr>
          <a:xfrm>
            <a:off x="4460327" y="2129754"/>
            <a:ext cx="490433" cy="171976"/>
          </a:xfrm>
          <a:prstGeom prst="righ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8" name="箭头: 下 93">
            <a:extLst>
              <a:ext uri="{FF2B5EF4-FFF2-40B4-BE49-F238E27FC236}">
                <a16:creationId xmlns:a16="http://schemas.microsoft.com/office/drawing/2014/main" id="{DE94BA7D-9564-4649-A1A1-E05B5D546E18}"/>
              </a:ext>
            </a:extLst>
          </p:cNvPr>
          <p:cNvSpPr/>
          <p:nvPr/>
        </p:nvSpPr>
        <p:spPr>
          <a:xfrm>
            <a:off x="8572279" y="2711960"/>
            <a:ext cx="150829" cy="309801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40" name="图片 39" descr="文件 (4)">
            <a:extLst>
              <a:ext uri="{FF2B5EF4-FFF2-40B4-BE49-F238E27FC236}">
                <a16:creationId xmlns:a16="http://schemas.microsoft.com/office/drawing/2014/main" id="{393649CC-0612-964D-AF72-8DFFCF4246D3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597903" y="4959208"/>
            <a:ext cx="326154" cy="326154"/>
          </a:xfrm>
          <a:prstGeom prst="rect">
            <a:avLst/>
          </a:prstGeom>
        </p:spPr>
      </p:pic>
      <p:pic>
        <p:nvPicPr>
          <p:cNvPr id="41" name="图形 40" descr="月历">
            <a:extLst>
              <a:ext uri="{FF2B5EF4-FFF2-40B4-BE49-F238E27FC236}">
                <a16:creationId xmlns:a16="http://schemas.microsoft.com/office/drawing/2014/main" id="{BB630B42-AD14-374F-BDC1-CAE4CF953B8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22329" y="4781354"/>
            <a:ext cx="340931" cy="340931"/>
          </a:xfrm>
          <a:prstGeom prst="rect">
            <a:avLst/>
          </a:prstGeom>
        </p:spPr>
      </p:pic>
      <p:pic>
        <p:nvPicPr>
          <p:cNvPr id="42" name="图片 41" descr="ibot">
            <a:extLst>
              <a:ext uri="{FF2B5EF4-FFF2-40B4-BE49-F238E27FC236}">
                <a16:creationId xmlns:a16="http://schemas.microsoft.com/office/drawing/2014/main" id="{4D053603-AABE-A643-B7C4-FFD61D9299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55371" y="4763102"/>
            <a:ext cx="565151" cy="565151"/>
          </a:xfrm>
          <a:prstGeom prst="rect">
            <a:avLst/>
          </a:prstGeom>
        </p:spPr>
      </p:pic>
      <p:pic>
        <p:nvPicPr>
          <p:cNvPr id="43" name="图形 42" descr="Internet">
            <a:extLst>
              <a:ext uri="{FF2B5EF4-FFF2-40B4-BE49-F238E27FC236}">
                <a16:creationId xmlns:a16="http://schemas.microsoft.com/office/drawing/2014/main" id="{EFE03FE5-864D-5D4C-B15D-A6156BF7D0D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36271" y="4867352"/>
            <a:ext cx="403296" cy="403296"/>
          </a:xfrm>
          <a:prstGeom prst="rect">
            <a:avLst/>
          </a:prstGeom>
        </p:spPr>
      </p:pic>
      <p:pic>
        <p:nvPicPr>
          <p:cNvPr id="44" name="图片 43" descr="ibot">
            <a:extLst>
              <a:ext uri="{FF2B5EF4-FFF2-40B4-BE49-F238E27FC236}">
                <a16:creationId xmlns:a16="http://schemas.microsoft.com/office/drawing/2014/main" id="{CD9A09CD-1B2E-0B45-9D13-03E3D6534D3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1215" y="4769529"/>
            <a:ext cx="565151" cy="565151"/>
          </a:xfrm>
          <a:prstGeom prst="rect">
            <a:avLst/>
          </a:prstGeom>
        </p:spPr>
      </p:pic>
      <p:pic>
        <p:nvPicPr>
          <p:cNvPr id="45" name="图形 44" descr="复选标记">
            <a:extLst>
              <a:ext uri="{FF2B5EF4-FFF2-40B4-BE49-F238E27FC236}">
                <a16:creationId xmlns:a16="http://schemas.microsoft.com/office/drawing/2014/main" id="{D926075C-450A-D64E-8CE8-FB2413E6ACE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517435" y="4947796"/>
            <a:ext cx="349732" cy="349732"/>
          </a:xfrm>
          <a:prstGeom prst="rect">
            <a:avLst/>
          </a:prstGeom>
        </p:spPr>
      </p:pic>
      <p:pic>
        <p:nvPicPr>
          <p:cNvPr id="46" name="图片 45" descr="ibot">
            <a:extLst>
              <a:ext uri="{FF2B5EF4-FFF2-40B4-BE49-F238E27FC236}">
                <a16:creationId xmlns:a16="http://schemas.microsoft.com/office/drawing/2014/main" id="{D9FC3DCE-4C34-0348-9F57-40EDC5A020C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65787" y="4769528"/>
            <a:ext cx="565151" cy="565151"/>
          </a:xfrm>
          <a:prstGeom prst="rect">
            <a:avLst/>
          </a:prstGeom>
        </p:spPr>
      </p:pic>
      <p:sp>
        <p:nvSpPr>
          <p:cNvPr id="49" name="文本框 48">
            <a:extLst>
              <a:ext uri="{FF2B5EF4-FFF2-40B4-BE49-F238E27FC236}">
                <a16:creationId xmlns:a16="http://schemas.microsoft.com/office/drawing/2014/main" id="{360C7EE9-75D8-C347-80EE-BCA91A4E9A8A}"/>
              </a:ext>
            </a:extLst>
          </p:cNvPr>
          <p:cNvSpPr txBox="1"/>
          <p:nvPr/>
        </p:nvSpPr>
        <p:spPr>
          <a:xfrm>
            <a:off x="3558502" y="5442345"/>
            <a:ext cx="1113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>
                <a:solidFill>
                  <a:srgbClr val="00AE57"/>
                </a:solidFill>
                <a:latin typeface="微软雅黑" panose="020B0503020204020204" charset="-122"/>
                <a:ea typeface="微软雅黑" panose="020B0503020204020204" charset="-122"/>
              </a:rPr>
              <a:t>打开网页下载</a:t>
            </a:r>
            <a:r>
              <a:rPr kumimoji="1" lang="en-US" altLang="zh-CN" sz="1000" dirty="0">
                <a:solidFill>
                  <a:srgbClr val="00AE57"/>
                </a:solidFill>
                <a:latin typeface="微软雅黑" panose="020B0503020204020204" charset="-122"/>
                <a:ea typeface="微软雅黑" panose="020B0503020204020204" charset="-122"/>
              </a:rPr>
              <a:t>eclipse</a:t>
            </a:r>
            <a:r>
              <a:rPr kumimoji="1" lang="zh-CN" altLang="en-US" sz="1000" dirty="0">
                <a:solidFill>
                  <a:srgbClr val="00AE57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kumimoji="1" lang="en-US" altLang="zh-CN" sz="1000" dirty="0">
                <a:solidFill>
                  <a:srgbClr val="00AE57"/>
                </a:solidFill>
                <a:latin typeface="微软雅黑" panose="020B0503020204020204" charset="-122"/>
                <a:ea typeface="微软雅黑" panose="020B0503020204020204" charset="-122"/>
              </a:rPr>
              <a:t>JDK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9DE11FDA-7BC8-164A-BCEE-3B990BFC3AC4}"/>
              </a:ext>
            </a:extLst>
          </p:cNvPr>
          <p:cNvSpPr txBox="1"/>
          <p:nvPr/>
        </p:nvSpPr>
        <p:spPr>
          <a:xfrm>
            <a:off x="4859458" y="5467240"/>
            <a:ext cx="1113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rgbClr val="03AF58"/>
                </a:solidFill>
                <a:latin typeface="微软雅黑" panose="020B0503020204020204" charset="-122"/>
                <a:ea typeface="微软雅黑" panose="020B0503020204020204" charset="-122"/>
              </a:rPr>
              <a:t>安装对应版本，</a:t>
            </a:r>
            <a:r>
              <a:rPr kumimoji="1" lang="en-US" altLang="zh-CN" sz="1000" dirty="0">
                <a:solidFill>
                  <a:srgbClr val="03AF58"/>
                </a:solidFill>
                <a:latin typeface="微软雅黑" panose="020B0503020204020204" charset="-122"/>
                <a:ea typeface="微软雅黑" panose="020B0503020204020204" charset="-122"/>
              </a:rPr>
              <a:t>eclipse</a:t>
            </a:r>
            <a:r>
              <a:rPr kumimoji="1" lang="zh-CN" altLang="en-US" sz="1000" dirty="0">
                <a:solidFill>
                  <a:srgbClr val="03AF58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kumimoji="1" lang="en-US" altLang="zh-CN" sz="1000" dirty="0">
                <a:solidFill>
                  <a:srgbClr val="03AF58"/>
                </a:solidFill>
                <a:latin typeface="微软雅黑" panose="020B0503020204020204" charset="-122"/>
                <a:ea typeface="微软雅黑" panose="020B0503020204020204" charset="-122"/>
              </a:rPr>
              <a:t>JDK</a:t>
            </a:r>
          </a:p>
        </p:txBody>
      </p:sp>
      <p:pic>
        <p:nvPicPr>
          <p:cNvPr id="51" name="图形 50" descr="列表">
            <a:extLst>
              <a:ext uri="{FF2B5EF4-FFF2-40B4-BE49-F238E27FC236}">
                <a16:creationId xmlns:a16="http://schemas.microsoft.com/office/drawing/2014/main" id="{940AB193-26AD-D14C-B178-420AA1E119A3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932766" y="5064568"/>
            <a:ext cx="335200" cy="335200"/>
          </a:xfrm>
          <a:prstGeom prst="rect">
            <a:avLst/>
          </a:prstGeom>
        </p:spPr>
      </p:pic>
      <p:sp>
        <p:nvSpPr>
          <p:cNvPr id="52" name="文本框 51">
            <a:extLst>
              <a:ext uri="{FF2B5EF4-FFF2-40B4-BE49-F238E27FC236}">
                <a16:creationId xmlns:a16="http://schemas.microsoft.com/office/drawing/2014/main" id="{382058E2-F7FD-924B-8AF4-7A6158C18159}"/>
              </a:ext>
            </a:extLst>
          </p:cNvPr>
          <p:cNvSpPr txBox="1"/>
          <p:nvPr/>
        </p:nvSpPr>
        <p:spPr>
          <a:xfrm>
            <a:off x="6152497" y="5542933"/>
            <a:ext cx="1113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>
                <a:solidFill>
                  <a:srgbClr val="00AE57"/>
                </a:solidFill>
                <a:latin typeface="微软雅黑" panose="020B0503020204020204" charset="-122"/>
                <a:ea typeface="微软雅黑" panose="020B0503020204020204" charset="-122"/>
              </a:rPr>
              <a:t>配置环境变量</a:t>
            </a:r>
            <a:endParaRPr kumimoji="1" lang="en-US" altLang="zh-CN" sz="1000" dirty="0">
              <a:solidFill>
                <a:srgbClr val="00AE57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D6A33F54-DC76-9D47-B53D-F338DD3BEB83}"/>
              </a:ext>
            </a:extLst>
          </p:cNvPr>
          <p:cNvSpPr txBox="1"/>
          <p:nvPr/>
        </p:nvSpPr>
        <p:spPr>
          <a:xfrm>
            <a:off x="7377825" y="5438499"/>
            <a:ext cx="1362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>
                <a:solidFill>
                  <a:srgbClr val="00AE57"/>
                </a:solidFill>
                <a:latin typeface="微软雅黑" panose="020B0503020204020204" charset="-122"/>
                <a:ea typeface="微软雅黑" panose="020B0503020204020204" charset="-122"/>
              </a:rPr>
              <a:t>打开</a:t>
            </a:r>
            <a:r>
              <a:rPr kumimoji="1" lang="en-US" altLang="zh-CN" sz="1000" dirty="0">
                <a:solidFill>
                  <a:srgbClr val="00AE57"/>
                </a:solidFill>
                <a:latin typeface="微软雅黑" panose="020B0503020204020204" charset="-122"/>
                <a:ea typeface="微软雅黑" panose="020B0503020204020204" charset="-122"/>
              </a:rPr>
              <a:t>eclipse</a:t>
            </a:r>
            <a:r>
              <a:rPr kumimoji="1" lang="zh-CN" altLang="en-US" sz="1000" dirty="0">
                <a:solidFill>
                  <a:srgbClr val="00AE57"/>
                </a:solidFill>
                <a:latin typeface="微软雅黑" panose="020B0503020204020204" charset="-122"/>
                <a:ea typeface="微软雅黑" panose="020B0503020204020204" charset="-122"/>
              </a:rPr>
              <a:t>，自行输入代码</a:t>
            </a:r>
            <a:endParaRPr kumimoji="1" lang="en-US" altLang="zh-CN" sz="1000" dirty="0">
              <a:solidFill>
                <a:srgbClr val="00AE57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箭头: 右 120">
            <a:extLst>
              <a:ext uri="{FF2B5EF4-FFF2-40B4-BE49-F238E27FC236}">
                <a16:creationId xmlns:a16="http://schemas.microsoft.com/office/drawing/2014/main" id="{F2C52DD2-6788-3F4F-8F13-11FE9B4E2B0C}"/>
              </a:ext>
            </a:extLst>
          </p:cNvPr>
          <p:cNvSpPr/>
          <p:nvPr/>
        </p:nvSpPr>
        <p:spPr>
          <a:xfrm>
            <a:off x="7046565" y="5134783"/>
            <a:ext cx="424066" cy="13886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箭头: 右 121">
            <a:extLst>
              <a:ext uri="{FF2B5EF4-FFF2-40B4-BE49-F238E27FC236}">
                <a16:creationId xmlns:a16="http://schemas.microsoft.com/office/drawing/2014/main" id="{DFF897D3-252F-B84F-AE23-1360486CCEE9}"/>
              </a:ext>
            </a:extLst>
          </p:cNvPr>
          <p:cNvSpPr/>
          <p:nvPr/>
        </p:nvSpPr>
        <p:spPr>
          <a:xfrm>
            <a:off x="5730891" y="5078944"/>
            <a:ext cx="424066" cy="13886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箭头: 右 122">
            <a:extLst>
              <a:ext uri="{FF2B5EF4-FFF2-40B4-BE49-F238E27FC236}">
                <a16:creationId xmlns:a16="http://schemas.microsoft.com/office/drawing/2014/main" id="{1DB2CB3D-29F6-5B4C-B6B7-7395C2E08553}"/>
              </a:ext>
            </a:extLst>
          </p:cNvPr>
          <p:cNvSpPr/>
          <p:nvPr/>
        </p:nvSpPr>
        <p:spPr>
          <a:xfrm>
            <a:off x="4465795" y="5089714"/>
            <a:ext cx="424066" cy="13886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5" name="图片 64" descr="人 (2)">
            <a:extLst>
              <a:ext uri="{FF2B5EF4-FFF2-40B4-BE49-F238E27FC236}">
                <a16:creationId xmlns:a16="http://schemas.microsoft.com/office/drawing/2014/main" id="{F3D45601-C33A-F945-BB86-985AD15897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</a:blip>
          <a:stretch>
            <a:fillRect/>
          </a:stretch>
        </p:blipFill>
        <p:spPr>
          <a:xfrm>
            <a:off x="8299966" y="3124922"/>
            <a:ext cx="607596" cy="607596"/>
          </a:xfrm>
          <a:prstGeom prst="rect">
            <a:avLst/>
          </a:prstGeom>
        </p:spPr>
      </p:pic>
      <p:pic>
        <p:nvPicPr>
          <p:cNvPr id="66" name="图形 65" descr="研究">
            <a:extLst>
              <a:ext uri="{FF2B5EF4-FFF2-40B4-BE49-F238E27FC236}">
                <a16:creationId xmlns:a16="http://schemas.microsoft.com/office/drawing/2014/main" id="{25C79CA1-E5DC-E64C-BF30-BF154BC1ED76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092478" y="3073500"/>
            <a:ext cx="365809" cy="365809"/>
          </a:xfrm>
          <a:prstGeom prst="rect">
            <a:avLst/>
          </a:prstGeom>
        </p:spPr>
      </p:pic>
      <p:sp>
        <p:nvSpPr>
          <p:cNvPr id="67" name="文本框 66">
            <a:extLst>
              <a:ext uri="{FF2B5EF4-FFF2-40B4-BE49-F238E27FC236}">
                <a16:creationId xmlns:a16="http://schemas.microsoft.com/office/drawing/2014/main" id="{C77B425A-38A6-C64C-913A-3C78A66D1BF6}"/>
              </a:ext>
            </a:extLst>
          </p:cNvPr>
          <p:cNvSpPr txBox="1"/>
          <p:nvPr/>
        </p:nvSpPr>
        <p:spPr>
          <a:xfrm>
            <a:off x="8081648" y="3846687"/>
            <a:ext cx="11138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新建项目，敲入代码</a:t>
            </a:r>
            <a:endParaRPr kumimoji="1" lang="en-US" altLang="zh-CN" sz="1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endParaRPr kumimoji="1" lang="zh-CN" altLang="en-US" sz="1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8" name="箭头: 左 94">
            <a:extLst>
              <a:ext uri="{FF2B5EF4-FFF2-40B4-BE49-F238E27FC236}">
                <a16:creationId xmlns:a16="http://schemas.microsoft.com/office/drawing/2014/main" id="{80954791-86CE-2542-84B2-27741C400601}"/>
              </a:ext>
            </a:extLst>
          </p:cNvPr>
          <p:cNvSpPr/>
          <p:nvPr/>
        </p:nvSpPr>
        <p:spPr>
          <a:xfrm>
            <a:off x="7423555" y="3555499"/>
            <a:ext cx="428625" cy="177019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0" name="矩形: 圆角 89">
            <a:extLst>
              <a:ext uri="{FF2B5EF4-FFF2-40B4-BE49-F238E27FC236}">
                <a16:creationId xmlns:a16="http://schemas.microsoft.com/office/drawing/2014/main" id="{9582489F-B939-46CB-AC6F-A0C3A7D8B324}"/>
              </a:ext>
            </a:extLst>
          </p:cNvPr>
          <p:cNvSpPr/>
          <p:nvPr/>
        </p:nvSpPr>
        <p:spPr>
          <a:xfrm>
            <a:off x="9508488" y="4741816"/>
            <a:ext cx="1735430" cy="1036684"/>
          </a:xfrm>
          <a:prstGeom prst="roundRect">
            <a:avLst/>
          </a:prstGeom>
          <a:solidFill>
            <a:srgbClr val="00AE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分布多台电脑下载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2min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一台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" name="矩形: 圆角 90">
            <a:extLst>
              <a:ext uri="{FF2B5EF4-FFF2-40B4-BE49-F238E27FC236}">
                <a16:creationId xmlns:a16="http://schemas.microsoft.com/office/drawing/2014/main" id="{54A36228-85A8-4A24-8110-BC689B48190D}"/>
              </a:ext>
            </a:extLst>
          </p:cNvPr>
          <p:cNvSpPr/>
          <p:nvPr/>
        </p:nvSpPr>
        <p:spPr>
          <a:xfrm>
            <a:off x="9412127" y="2385869"/>
            <a:ext cx="1808638" cy="790807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刚接触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java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新手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20min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6444683A-811F-4E39-AC12-A1AE7EF13881}"/>
              </a:ext>
            </a:extLst>
          </p:cNvPr>
          <p:cNvSpPr txBox="1"/>
          <p:nvPr/>
        </p:nvSpPr>
        <p:spPr>
          <a:xfrm>
            <a:off x="3450419" y="4165460"/>
            <a:ext cx="5264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4AF5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RPA</a:t>
            </a:r>
            <a:r>
              <a:rPr kumimoji="1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4AF5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自动完成</a:t>
            </a:r>
          </a:p>
        </p:txBody>
      </p:sp>
    </p:spTree>
    <p:extLst>
      <p:ext uri="{BB962C8B-B14F-4D97-AF65-F5344CB8AC3E}">
        <p14:creationId xmlns:p14="http://schemas.microsoft.com/office/powerpoint/2010/main" val="1170762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D995D9A4-5FD5-4619-BC41-FE676C5D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三、模式和技术创新性</a:t>
            </a:r>
            <a:b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050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Mode and Technological Innovation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497154-BA15-4600-96AD-242B4F960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7221" y="2126222"/>
            <a:ext cx="4313864" cy="3777622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目前学校的很多计算机专业的实训室，几乎每学期需要根据课程安排，下载和安装大量不同的工具软件，特别是一些相对大一些的集成开发环境软件，工作相当耗时。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为解决该问题，该项目以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安装包为例，利用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PRA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自动化流程，进行下载和安装，节省了很多精力和时间。该流程可以拓展到多个软件的下载安装过程，只需要根据不同软件需求，添加到流程里。例如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，常规下载安装，一台电脑需要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分钟。利用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RPA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自动化，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分钟基本都可以下载完成教室的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安装过程。 很大程度的简化了人工需要下载安装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时间，不需要分批式下载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75231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D79624-0E89-4F8B-92F9-CC919560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四、方案价值</a:t>
            </a:r>
            <a:b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800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</a:t>
            </a:r>
            <a:endParaRPr lang="zh-CN" altLang="en-US" sz="18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15C4B2AA-B1BC-4BD7-986D-F5BCD93B1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420" y="2098151"/>
            <a:ext cx="10700696" cy="356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0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" name="图片 4" descr="光点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"/>
            <a:ext cx="12192000" cy="685799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谢谢</a:t>
            </a:r>
          </a:p>
        </p:txBody>
      </p:sp>
      <p:grpSp>
        <p:nvGrpSpPr>
          <p:cNvPr id="12" name="组 11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13" name="任意多边形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任意多边形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任意多边形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任意多边形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任意多边形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任意多边形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任意多边形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任意多边形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任意多边形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任意多边形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任意多边形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任意多边形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组 25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27" name="任意多边形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任意多边形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任意多边形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任意多边形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任意多边形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任意多边形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任意多边形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任意多边形(F)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任意多边形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任意多边形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任意多边形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任意多边形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矩形​​ 39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任意多边形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63739934"/>
      </p:ext>
    </p:extLst>
  </p:cSld>
  <p:clrMapOvr>
    <a:masterClrMapping/>
  </p:clrMapOvr>
</p:sld>
</file>

<file path=ppt/theme/theme1.xml><?xml version="1.0" encoding="utf-8"?>
<a:theme xmlns:a="http://schemas.openxmlformats.org/drawingml/2006/main" name="幽光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07C3E52-A0B1-49C0-88BD-66B715EE8B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75CB40-8686-4C48-810A-C2974D3D3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B8F5F2-61AB-4CE6-A5E3-F34B87B0EE4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活动计划幽光设计</Template>
  <TotalTime>46</TotalTime>
  <Words>557</Words>
  <Application>Microsoft Office PowerPoint</Application>
  <PresentationFormat>宽屏</PresentationFormat>
  <Paragraphs>49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Microsoft YaHei UI</vt:lpstr>
      <vt:lpstr>黑体</vt:lpstr>
      <vt:lpstr>微软雅黑</vt:lpstr>
      <vt:lpstr>Arial</vt:lpstr>
      <vt:lpstr>Calibri</vt:lpstr>
      <vt:lpstr>Century Gothic</vt:lpstr>
      <vt:lpstr>Wingdings 3</vt:lpstr>
      <vt:lpstr>幽光</vt:lpstr>
      <vt:lpstr>中国RPA+AI开发者大赛</vt:lpstr>
      <vt:lpstr>一、需求分析&amp;背景介绍 Requirement analysis</vt:lpstr>
      <vt:lpstr>PowerPoint 演示文稿</vt:lpstr>
      <vt:lpstr>一、需求分析&amp;背景介绍 Requirement analysis</vt:lpstr>
      <vt:lpstr>PowerPoint 演示文稿</vt:lpstr>
      <vt:lpstr>三、模式和技术创新性 Mode and Technological Innovation</vt:lpstr>
      <vt:lpstr>四、方案价值 Solution Value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中国RPA+AI开发者大赛</dc:title>
  <dc:creator>郑 有淳</dc:creator>
  <cp:lastModifiedBy>郑 有淳</cp:lastModifiedBy>
  <cp:revision>6</cp:revision>
  <dcterms:created xsi:type="dcterms:W3CDTF">2021-06-07T05:46:59Z</dcterms:created>
  <dcterms:modified xsi:type="dcterms:W3CDTF">2021-06-12T14:35:39Z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