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6643" y="0"/>
            <a:ext cx="1705355" cy="7482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2759" y="685800"/>
            <a:ext cx="1539240" cy="2743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6643" y="0"/>
            <a:ext cx="1705355" cy="7482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2759" y="685800"/>
            <a:ext cx="1539240" cy="27432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887" y="1483982"/>
            <a:ext cx="10514076" cy="51865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233" y="284492"/>
            <a:ext cx="1144953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6643" y="0"/>
            <a:ext cx="1705355" cy="7482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6643" y="0"/>
            <a:ext cx="1705355" cy="7482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52759" y="685800"/>
            <a:ext cx="1539240" cy="2743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6643" y="0"/>
            <a:ext cx="1705355" cy="7482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52759" y="685800"/>
            <a:ext cx="1539240" cy="2743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2437" y="2679534"/>
            <a:ext cx="864712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jp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Relationship Id="rId17" Type="http://schemas.openxmlformats.org/officeDocument/2006/relationships/image" Target="../media/image66.png"/><Relationship Id="rId18" Type="http://schemas.openxmlformats.org/officeDocument/2006/relationships/image" Target="../media/image67.png"/><Relationship Id="rId19" Type="http://schemas.openxmlformats.org/officeDocument/2006/relationships/image" Target="../media/image68.png"/><Relationship Id="rId20" Type="http://schemas.openxmlformats.org/officeDocument/2006/relationships/image" Target="../media/image69.png"/><Relationship Id="rId21" Type="http://schemas.openxmlformats.org/officeDocument/2006/relationships/image" Target="../media/image70.png"/><Relationship Id="rId22" Type="http://schemas.openxmlformats.org/officeDocument/2006/relationships/image" Target="../media/image71.png"/><Relationship Id="rId23" Type="http://schemas.openxmlformats.org/officeDocument/2006/relationships/image" Target="../media/image72.png"/><Relationship Id="rId24" Type="http://schemas.openxmlformats.org/officeDocument/2006/relationships/image" Target="../media/image73.png"/><Relationship Id="rId25" Type="http://schemas.openxmlformats.org/officeDocument/2006/relationships/image" Target="../media/image74.png"/><Relationship Id="rId26" Type="http://schemas.openxmlformats.org/officeDocument/2006/relationships/image" Target="../media/image75.png"/><Relationship Id="rId27" Type="http://schemas.openxmlformats.org/officeDocument/2006/relationships/image" Target="../media/image76.png"/><Relationship Id="rId28" Type="http://schemas.openxmlformats.org/officeDocument/2006/relationships/image" Target="../media/image7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jpg"/><Relationship Id="rId3" Type="http://schemas.openxmlformats.org/officeDocument/2006/relationships/image" Target="../media/image95.jp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8" Type="http://schemas.openxmlformats.org/officeDocument/2006/relationships/image" Target="../media/image110.png"/><Relationship Id="rId19" Type="http://schemas.openxmlformats.org/officeDocument/2006/relationships/image" Target="../media/image111.png"/><Relationship Id="rId20" Type="http://schemas.openxmlformats.org/officeDocument/2006/relationships/image" Target="../media/image112.png"/><Relationship Id="rId21" Type="http://schemas.openxmlformats.org/officeDocument/2006/relationships/image" Target="../media/image113.png"/><Relationship Id="rId22" Type="http://schemas.openxmlformats.org/officeDocument/2006/relationships/image" Target="../media/image114.png"/><Relationship Id="rId23" Type="http://schemas.openxmlformats.org/officeDocument/2006/relationships/image" Target="../media/image115.png"/><Relationship Id="rId24" Type="http://schemas.openxmlformats.org/officeDocument/2006/relationships/image" Target="../media/image116.png"/><Relationship Id="rId25" Type="http://schemas.openxmlformats.org/officeDocument/2006/relationships/image" Target="../media/image117.png"/><Relationship Id="rId26" Type="http://schemas.openxmlformats.org/officeDocument/2006/relationships/image" Target="../media/image118.png"/><Relationship Id="rId27" Type="http://schemas.openxmlformats.org/officeDocument/2006/relationships/image" Target="../media/image1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png"/><Relationship Id="rId20" Type="http://schemas.openxmlformats.org/officeDocument/2006/relationships/image" Target="../media/image13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39.jpg"/><Relationship Id="rId5" Type="http://schemas.openxmlformats.org/officeDocument/2006/relationships/image" Target="../media/image1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6643" y="0"/>
              <a:ext cx="1705355" cy="748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2759" y="685800"/>
              <a:ext cx="1539240" cy="27432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83563" y="1464563"/>
            <a:ext cx="10148570" cy="1146175"/>
            <a:chOff x="1083563" y="1464563"/>
            <a:chExt cx="10148570" cy="11461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3563" y="1981200"/>
              <a:ext cx="10148316" cy="960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1556003"/>
              <a:ext cx="918972" cy="10546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5311" y="1601723"/>
              <a:ext cx="952500" cy="999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88052" y="1801368"/>
              <a:ext cx="665988" cy="6644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9128" y="1533143"/>
              <a:ext cx="1004316" cy="9829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4948" y="1473707"/>
              <a:ext cx="1019555" cy="1051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04859" y="1475231"/>
              <a:ext cx="1028700" cy="10454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94292" y="1476755"/>
              <a:ext cx="1048511" cy="1048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85832" y="1464563"/>
              <a:ext cx="1019555" cy="10622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83636" y="1723643"/>
              <a:ext cx="711708" cy="8061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5991" y="1723643"/>
              <a:ext cx="615696" cy="8061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1563" y="1723643"/>
              <a:ext cx="752856" cy="8061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38216" y="1723643"/>
              <a:ext cx="754379" cy="8061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24599" y="1723643"/>
              <a:ext cx="111251" cy="80619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480559" y="3212592"/>
            <a:ext cx="3964940" cy="1496695"/>
            <a:chOff x="4480559" y="3212592"/>
            <a:chExt cx="3964940" cy="1496695"/>
          </a:xfrm>
        </p:grpSpPr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80559" y="3657600"/>
              <a:ext cx="3474720" cy="10515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6269" y="3212592"/>
              <a:ext cx="1059180" cy="672083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505566" y="1385316"/>
            <a:ext cx="605027" cy="384047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14375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CHINA </a:t>
            </a:r>
            <a:r>
              <a:rPr dirty="0" spc="-65"/>
              <a:t>RPA+AI </a:t>
            </a:r>
            <a:r>
              <a:rPr dirty="0" spc="-70"/>
              <a:t>DEVELOPER</a:t>
            </a:r>
            <a:r>
              <a:rPr dirty="0" spc="580"/>
              <a:t> </a:t>
            </a:r>
            <a:r>
              <a:rPr dirty="0" spc="-15"/>
              <a:t>CHALLENGE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25696" y="4881371"/>
            <a:ext cx="3382010" cy="581025"/>
          </a:xfrm>
          <a:prstGeom prst="rect">
            <a:avLst/>
          </a:prstGeom>
          <a:solidFill>
            <a:srgbClr val="759BFF">
              <a:alpha val="10198"/>
            </a:srgbClr>
          </a:solidFill>
        </p:spPr>
        <p:txBody>
          <a:bodyPr wrap="square" lIns="0" tIns="74295" rIns="0" bIns="0" rtlCol="0" vert="horz">
            <a:spAutoFit/>
          </a:bodyPr>
          <a:lstStyle/>
          <a:p>
            <a:pPr marL="248920">
              <a:lnSpc>
                <a:spcPct val="100000"/>
              </a:lnSpc>
              <a:spcBef>
                <a:spcPts val="585"/>
              </a:spcBef>
            </a:pPr>
            <a:r>
              <a:rPr dirty="0" sz="2400" spc="190" b="1">
                <a:solidFill>
                  <a:srgbClr val="FFFFFF"/>
                </a:solidFill>
                <a:latin typeface="Trebuchet MS"/>
                <a:cs typeface="Trebuchet MS"/>
              </a:rPr>
              <a:t>RPA</a:t>
            </a:r>
            <a:r>
              <a:rPr dirty="0" sz="2400" spc="5" b="1">
                <a:solidFill>
                  <a:srgbClr val="FFFFFF"/>
                </a:solidFill>
                <a:latin typeface="微软雅黑"/>
                <a:cs typeface="微软雅黑"/>
              </a:rPr>
              <a:t>产品</a:t>
            </a:r>
            <a:r>
              <a:rPr dirty="0" sz="2400" spc="-50" b="1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dirty="0" sz="2400" spc="5" b="1">
                <a:solidFill>
                  <a:srgbClr val="FFFFFF"/>
                </a:solidFill>
                <a:latin typeface="微软雅黑"/>
                <a:cs typeface="微软雅黑"/>
              </a:rPr>
              <a:t>运营自动</a:t>
            </a:r>
            <a:r>
              <a:rPr dirty="0" sz="2400" b="1">
                <a:solidFill>
                  <a:srgbClr val="FFFFFF"/>
                </a:solidFill>
                <a:latin typeface="微软雅黑"/>
                <a:cs typeface="微软雅黑"/>
              </a:rPr>
              <a:t>化</a:t>
            </a:r>
            <a:endParaRPr sz="2400">
              <a:latin typeface="微软雅黑"/>
              <a:cs typeface="微软雅黑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74063" y="1556003"/>
            <a:ext cx="1793875" cy="1054735"/>
            <a:chOff x="1274063" y="1556003"/>
            <a:chExt cx="1793875" cy="105473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063" y="1556003"/>
              <a:ext cx="918972" cy="10546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5311" y="1601723"/>
              <a:ext cx="952500" cy="999744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832592" y="839724"/>
            <a:ext cx="963168" cy="96316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30998" y="652272"/>
            <a:ext cx="800100" cy="50749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887409" y="280415"/>
            <a:ext cx="1059180" cy="672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1562"/>
            <a:ext cx="12192000" cy="298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7562" y="1780806"/>
            <a:ext cx="4346575" cy="405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45">
                <a:solidFill>
                  <a:srgbClr val="FFFFFF"/>
                </a:solidFill>
                <a:latin typeface="宋体"/>
                <a:cs typeface="宋体"/>
              </a:rPr>
              <a:t>entries：RPA</a:t>
            </a:r>
            <a:r>
              <a:rPr dirty="0" sz="2500">
                <a:solidFill>
                  <a:srgbClr val="FFFFFF"/>
                </a:solidFill>
                <a:latin typeface="宋体"/>
                <a:cs typeface="宋体"/>
              </a:rPr>
              <a:t>产品</a:t>
            </a:r>
            <a:r>
              <a:rPr dirty="0" sz="2500" spc="-285">
                <a:solidFill>
                  <a:srgbClr val="FFFFFF"/>
                </a:solidFill>
                <a:latin typeface="宋体"/>
                <a:cs typeface="宋体"/>
              </a:rPr>
              <a:t>/</a:t>
            </a:r>
            <a:r>
              <a:rPr dirty="0" sz="2500">
                <a:solidFill>
                  <a:srgbClr val="FFFFFF"/>
                </a:solidFill>
                <a:latin typeface="宋体"/>
                <a:cs typeface="宋体"/>
              </a:rPr>
              <a:t>运营自动</a:t>
            </a:r>
            <a:r>
              <a:rPr dirty="0" sz="2500" spc="-5">
                <a:solidFill>
                  <a:srgbClr val="FFFFFF"/>
                </a:solidFill>
                <a:latin typeface="宋体"/>
                <a:cs typeface="宋体"/>
              </a:rPr>
              <a:t>化</a:t>
            </a:r>
            <a:endParaRPr sz="2500">
              <a:latin typeface="宋体"/>
              <a:cs typeface="宋体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6917" y="1850656"/>
            <a:ext cx="10372725" cy="3743960"/>
            <a:chOff x="936917" y="1850656"/>
            <a:chExt cx="10372725" cy="3743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917" y="1850656"/>
              <a:ext cx="296545" cy="293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687" y="1852244"/>
              <a:ext cx="294322" cy="292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77" y="1855736"/>
              <a:ext cx="290512" cy="2867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784" y="1868436"/>
              <a:ext cx="255269" cy="2663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81999" y="1993391"/>
              <a:ext cx="2921635" cy="3595370"/>
            </a:xfrm>
            <a:custGeom>
              <a:avLst/>
              <a:gdLst/>
              <a:ahLst/>
              <a:cxnLst/>
              <a:rect l="l" t="t" r="r" b="b"/>
              <a:pathLst>
                <a:path w="2921634" h="3595370">
                  <a:moveTo>
                    <a:pt x="2921507" y="3595115"/>
                  </a:moveTo>
                  <a:lnTo>
                    <a:pt x="0" y="3595115"/>
                  </a:lnTo>
                  <a:lnTo>
                    <a:pt x="0" y="0"/>
                  </a:lnTo>
                  <a:lnTo>
                    <a:pt x="2921507" y="0"/>
                  </a:lnTo>
                  <a:lnTo>
                    <a:pt x="2921507" y="3595115"/>
                  </a:lnTo>
                  <a:close/>
                </a:path>
              </a:pathLst>
            </a:custGeom>
            <a:solidFill>
              <a:srgbClr val="343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75649" y="1987549"/>
              <a:ext cx="2933700" cy="3606800"/>
            </a:xfrm>
            <a:custGeom>
              <a:avLst/>
              <a:gdLst/>
              <a:ahLst/>
              <a:cxnLst/>
              <a:rect l="l" t="t" r="r" b="b"/>
              <a:pathLst>
                <a:path w="2933700" h="3606800">
                  <a:moveTo>
                    <a:pt x="2933700" y="3606800"/>
                  </a:moveTo>
                  <a:lnTo>
                    <a:pt x="0" y="3606800"/>
                  </a:lnTo>
                  <a:lnTo>
                    <a:pt x="0" y="0"/>
                  </a:lnTo>
                  <a:lnTo>
                    <a:pt x="2933700" y="0"/>
                  </a:lnTo>
                  <a:lnTo>
                    <a:pt x="2933700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3594100"/>
                  </a:lnTo>
                  <a:lnTo>
                    <a:pt x="6350" y="3594100"/>
                  </a:lnTo>
                  <a:lnTo>
                    <a:pt x="12700" y="3600450"/>
                  </a:lnTo>
                  <a:lnTo>
                    <a:pt x="2933700" y="3600450"/>
                  </a:lnTo>
                  <a:lnTo>
                    <a:pt x="2933700" y="3606800"/>
                  </a:lnTo>
                  <a:close/>
                </a:path>
                <a:path w="2933700" h="3606800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2933700" h="3606800">
                  <a:moveTo>
                    <a:pt x="2921000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2921000" y="6350"/>
                  </a:lnTo>
                  <a:lnTo>
                    <a:pt x="2921000" y="12700"/>
                  </a:lnTo>
                  <a:close/>
                </a:path>
                <a:path w="2933700" h="3606800">
                  <a:moveTo>
                    <a:pt x="2921000" y="3600450"/>
                  </a:moveTo>
                  <a:lnTo>
                    <a:pt x="2921000" y="6350"/>
                  </a:lnTo>
                  <a:lnTo>
                    <a:pt x="2927350" y="12700"/>
                  </a:lnTo>
                  <a:lnTo>
                    <a:pt x="2933700" y="12700"/>
                  </a:lnTo>
                  <a:lnTo>
                    <a:pt x="2933700" y="3594099"/>
                  </a:lnTo>
                  <a:lnTo>
                    <a:pt x="2927350" y="3594100"/>
                  </a:lnTo>
                  <a:lnTo>
                    <a:pt x="2921000" y="3600450"/>
                  </a:lnTo>
                  <a:close/>
                </a:path>
                <a:path w="2933700" h="3606800">
                  <a:moveTo>
                    <a:pt x="2933700" y="12700"/>
                  </a:moveTo>
                  <a:lnTo>
                    <a:pt x="2927350" y="12700"/>
                  </a:lnTo>
                  <a:lnTo>
                    <a:pt x="2921000" y="6350"/>
                  </a:lnTo>
                  <a:lnTo>
                    <a:pt x="2933700" y="6350"/>
                  </a:lnTo>
                  <a:lnTo>
                    <a:pt x="2933700" y="12700"/>
                  </a:lnTo>
                  <a:close/>
                </a:path>
                <a:path w="2933700" h="3606800">
                  <a:moveTo>
                    <a:pt x="12700" y="3600450"/>
                  </a:moveTo>
                  <a:lnTo>
                    <a:pt x="6350" y="3594100"/>
                  </a:lnTo>
                  <a:lnTo>
                    <a:pt x="12700" y="3594100"/>
                  </a:lnTo>
                  <a:lnTo>
                    <a:pt x="12700" y="3600450"/>
                  </a:lnTo>
                  <a:close/>
                </a:path>
                <a:path w="2933700" h="3606800">
                  <a:moveTo>
                    <a:pt x="2921000" y="3600450"/>
                  </a:moveTo>
                  <a:lnTo>
                    <a:pt x="12700" y="3600450"/>
                  </a:lnTo>
                  <a:lnTo>
                    <a:pt x="12700" y="3594100"/>
                  </a:lnTo>
                  <a:lnTo>
                    <a:pt x="2921000" y="3594100"/>
                  </a:lnTo>
                  <a:lnTo>
                    <a:pt x="2921000" y="3600450"/>
                  </a:lnTo>
                  <a:close/>
                </a:path>
                <a:path w="2933700" h="3606800">
                  <a:moveTo>
                    <a:pt x="2933700" y="3600450"/>
                  </a:moveTo>
                  <a:lnTo>
                    <a:pt x="2921000" y="3600450"/>
                  </a:lnTo>
                  <a:lnTo>
                    <a:pt x="2927350" y="3594100"/>
                  </a:lnTo>
                  <a:lnTo>
                    <a:pt x="2933700" y="3594099"/>
                  </a:lnTo>
                  <a:lnTo>
                    <a:pt x="2933700" y="3600450"/>
                  </a:lnTo>
                  <a:close/>
                </a:path>
              </a:pathLst>
            </a:custGeom>
            <a:solidFill>
              <a:srgbClr val="01A8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14057" y="2956179"/>
            <a:ext cx="4130040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队伍名</a:t>
            </a:r>
            <a:r>
              <a:rPr dirty="0" sz="1600" spc="-5" b="1">
                <a:solidFill>
                  <a:srgbClr val="FFFFFF"/>
                </a:solidFill>
                <a:latin typeface="微软雅黑"/>
                <a:cs typeface="微软雅黑"/>
              </a:rPr>
              <a:t>称</a:t>
            </a:r>
            <a:r>
              <a:rPr dirty="0" sz="1600" spc="15" b="1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dirty="0" sz="1600" spc="265">
                <a:solidFill>
                  <a:srgbClr val="FFFFFF"/>
                </a:solidFill>
                <a:latin typeface="宋体"/>
                <a:cs typeface="宋体"/>
              </a:rPr>
              <a:t>Team</a:t>
            </a:r>
            <a:r>
              <a:rPr dirty="0" sz="1600" spc="-320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dirty="0" sz="1600" spc="275">
                <a:solidFill>
                  <a:srgbClr val="FFFFFF"/>
                </a:solidFill>
                <a:latin typeface="宋体"/>
                <a:cs typeface="宋体"/>
              </a:rPr>
              <a:t>Name：</a:t>
            </a:r>
            <a:r>
              <a:rPr dirty="0" sz="1600">
                <a:solidFill>
                  <a:srgbClr val="FFFFFF"/>
                </a:solidFill>
                <a:latin typeface="宋体"/>
                <a:cs typeface="宋体"/>
              </a:rPr>
              <a:t>乔巴不是驯鹿是麋</a:t>
            </a:r>
            <a:r>
              <a:rPr dirty="0" sz="1600" spc="-5">
                <a:solidFill>
                  <a:srgbClr val="FFFFFF"/>
                </a:solidFill>
                <a:latin typeface="宋体"/>
                <a:cs typeface="宋体"/>
              </a:rPr>
              <a:t>鹿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057" y="3443858"/>
            <a:ext cx="2940050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队伍成</a:t>
            </a:r>
            <a:r>
              <a:rPr dirty="0" sz="1600" spc="-5" b="1">
                <a:solidFill>
                  <a:srgbClr val="FFFFFF"/>
                </a:solidFill>
                <a:latin typeface="微软雅黑"/>
                <a:cs typeface="微软雅黑"/>
              </a:rPr>
              <a:t>员</a:t>
            </a:r>
            <a:r>
              <a:rPr dirty="0" sz="1600" spc="20" b="1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dirty="0" sz="1600" spc="265">
                <a:solidFill>
                  <a:srgbClr val="FFFFFF"/>
                </a:solidFill>
                <a:latin typeface="宋体"/>
                <a:cs typeface="宋体"/>
              </a:rPr>
              <a:t>Team</a:t>
            </a:r>
            <a:r>
              <a:rPr dirty="0" sz="1600" spc="-310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dirty="0" sz="1600" spc="225">
                <a:solidFill>
                  <a:srgbClr val="FFFFFF"/>
                </a:solidFill>
                <a:latin typeface="宋体"/>
                <a:cs typeface="宋体"/>
              </a:rPr>
              <a:t>Member：</a:t>
            </a:r>
            <a:r>
              <a:rPr dirty="0" sz="1600">
                <a:solidFill>
                  <a:srgbClr val="FFFFFF"/>
                </a:solidFill>
                <a:latin typeface="宋体"/>
                <a:cs typeface="宋体"/>
              </a:rPr>
              <a:t>符</a:t>
            </a:r>
            <a:r>
              <a:rPr dirty="0" sz="1600" spc="-5">
                <a:solidFill>
                  <a:srgbClr val="FFFFFF"/>
                </a:solidFill>
                <a:latin typeface="宋体"/>
                <a:cs typeface="宋体"/>
              </a:rPr>
              <a:t>鑫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057" y="3931539"/>
            <a:ext cx="428053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队伍口</a:t>
            </a:r>
            <a:r>
              <a:rPr dirty="0" sz="1600" spc="-5" b="1">
                <a:solidFill>
                  <a:srgbClr val="FFFFFF"/>
                </a:solidFill>
                <a:latin typeface="微软雅黑"/>
                <a:cs typeface="微软雅黑"/>
              </a:rPr>
              <a:t>号</a:t>
            </a:r>
            <a:r>
              <a:rPr dirty="0" sz="1600" spc="30" b="1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dirty="0" sz="1600" spc="265">
                <a:solidFill>
                  <a:srgbClr val="FFFFFF"/>
                </a:solidFill>
                <a:latin typeface="宋体"/>
                <a:cs typeface="宋体"/>
              </a:rPr>
              <a:t>Team</a:t>
            </a:r>
            <a:r>
              <a:rPr dirty="0" sz="1600" spc="-300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宋体"/>
                <a:cs typeface="宋体"/>
              </a:rPr>
              <a:t>Slogan：</a:t>
            </a:r>
            <a:r>
              <a:rPr dirty="0" sz="1600" spc="-295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dirty="0" sz="1600">
                <a:solidFill>
                  <a:srgbClr val="FFFFFF"/>
                </a:solidFill>
                <a:latin typeface="宋体"/>
                <a:cs typeface="宋体"/>
              </a:rPr>
              <a:t>乔巴是麋鹿</a:t>
            </a:r>
            <a:r>
              <a:rPr dirty="0" sz="1600" spc="-5">
                <a:solidFill>
                  <a:srgbClr val="FFFFFF"/>
                </a:solidFill>
                <a:latin typeface="宋体"/>
                <a:cs typeface="宋体"/>
              </a:rPr>
              <a:t>！！！！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4057" y="4419219"/>
            <a:ext cx="4123690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所在单位和部门</a:t>
            </a:r>
            <a:r>
              <a:rPr dirty="0" sz="1600" spc="-135" b="1">
                <a:solidFill>
                  <a:srgbClr val="FFFFFF"/>
                </a:solidFill>
                <a:latin typeface="微软雅黑"/>
                <a:cs typeface="微软雅黑"/>
              </a:rPr>
              <a:t>/</a:t>
            </a: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专</a:t>
            </a:r>
            <a:r>
              <a:rPr dirty="0" sz="1600" spc="-5" b="1">
                <a:solidFill>
                  <a:srgbClr val="FFFFFF"/>
                </a:solidFill>
                <a:latin typeface="微软雅黑"/>
                <a:cs typeface="微软雅黑"/>
              </a:rPr>
              <a:t>业</a:t>
            </a:r>
            <a:r>
              <a:rPr dirty="0" sz="1600" spc="20" b="1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宋体"/>
                <a:cs typeface="宋体"/>
              </a:rPr>
              <a:t>Enterprise</a:t>
            </a:r>
            <a:r>
              <a:rPr dirty="0" sz="1600" spc="-315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dirty="0" sz="1600" spc="-385">
                <a:solidFill>
                  <a:srgbClr val="FFFFFF"/>
                </a:solidFill>
                <a:latin typeface="宋体"/>
                <a:cs typeface="宋体"/>
              </a:rPr>
              <a:t>:</a:t>
            </a:r>
            <a:r>
              <a:rPr dirty="0" sz="1600">
                <a:solidFill>
                  <a:srgbClr val="FFFFFF"/>
                </a:solidFill>
                <a:latin typeface="宋体"/>
                <a:cs typeface="宋体"/>
              </a:rPr>
              <a:t>维特比科</a:t>
            </a:r>
            <a:r>
              <a:rPr dirty="0" sz="1600" spc="-5">
                <a:solidFill>
                  <a:srgbClr val="FFFFFF"/>
                </a:solidFill>
                <a:latin typeface="宋体"/>
                <a:cs typeface="宋体"/>
              </a:rPr>
              <a:t>技</a:t>
            </a:r>
            <a:endParaRPr sz="16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宋体"/>
              <a:cs typeface="宋体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作品应用场</a:t>
            </a:r>
            <a:r>
              <a:rPr dirty="0" sz="1600" spc="-5" b="1">
                <a:solidFill>
                  <a:srgbClr val="FFFFFF"/>
                </a:solidFill>
                <a:latin typeface="微软雅黑"/>
                <a:cs typeface="微软雅黑"/>
              </a:rPr>
              <a:t>景</a:t>
            </a:r>
            <a:r>
              <a:rPr dirty="0" sz="1600" spc="40" b="1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dirty="0" sz="1600">
                <a:solidFill>
                  <a:srgbClr val="FFFFFF"/>
                </a:solidFill>
                <a:latin typeface="宋体"/>
                <a:cs typeface="宋体"/>
              </a:rPr>
              <a:t>：媒体</a:t>
            </a:r>
            <a:r>
              <a:rPr dirty="0" sz="1600" spc="-185">
                <a:solidFill>
                  <a:srgbClr val="FFFFFF"/>
                </a:solidFill>
                <a:latin typeface="宋体"/>
                <a:cs typeface="宋体"/>
              </a:rPr>
              <a:t>/</a:t>
            </a:r>
            <a:r>
              <a:rPr dirty="0" sz="1600">
                <a:solidFill>
                  <a:srgbClr val="FFFFFF"/>
                </a:solidFill>
                <a:latin typeface="宋体"/>
                <a:cs typeface="宋体"/>
              </a:rPr>
              <a:t>电商</a:t>
            </a:r>
            <a:r>
              <a:rPr dirty="0" sz="1600" spc="-185">
                <a:solidFill>
                  <a:srgbClr val="FFFFFF"/>
                </a:solidFill>
                <a:latin typeface="宋体"/>
                <a:cs typeface="宋体"/>
              </a:rPr>
              <a:t>/</a:t>
            </a:r>
            <a:r>
              <a:rPr dirty="0" sz="1600">
                <a:solidFill>
                  <a:srgbClr val="FFFFFF"/>
                </a:solidFill>
                <a:latin typeface="宋体"/>
                <a:cs typeface="宋体"/>
              </a:rPr>
              <a:t>产品等运</a:t>
            </a:r>
            <a:r>
              <a:rPr dirty="0" sz="1600" spc="-5">
                <a:solidFill>
                  <a:srgbClr val="FFFFFF"/>
                </a:solidFill>
                <a:latin typeface="宋体"/>
                <a:cs typeface="宋体"/>
              </a:rPr>
              <a:t>营</a:t>
            </a:r>
            <a:endParaRPr sz="1600">
              <a:latin typeface="宋体"/>
              <a:cs typeface="宋体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500">
              <a:latin typeface="宋体"/>
              <a:cs typeface="宋体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作品应用项目：产品</a:t>
            </a:r>
            <a:r>
              <a:rPr dirty="0" sz="1600" spc="-135" b="1">
                <a:solidFill>
                  <a:srgbClr val="FFFFFF"/>
                </a:solidFill>
                <a:latin typeface="微软雅黑"/>
                <a:cs typeface="微软雅黑"/>
              </a:rPr>
              <a:t>/</a:t>
            </a: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运营信息自动采</a:t>
            </a:r>
            <a:r>
              <a:rPr dirty="0" sz="1600" spc="-5" b="1">
                <a:solidFill>
                  <a:srgbClr val="FFFFFF"/>
                </a:solidFill>
                <a:latin typeface="微软雅黑"/>
                <a:cs typeface="微软雅黑"/>
              </a:rPr>
              <a:t>集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219105" y="458927"/>
            <a:ext cx="368807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微软雅黑"/>
                <a:cs typeface="微软雅黑"/>
              </a:rPr>
              <a:t>作品信</a:t>
            </a:r>
            <a:r>
              <a:rPr dirty="0" sz="2400" b="1">
                <a:latin typeface="微软雅黑"/>
                <a:cs typeface="微软雅黑"/>
              </a:rPr>
              <a:t>息</a:t>
            </a:r>
            <a:r>
              <a:rPr dirty="0" sz="2400" spc="40" b="1">
                <a:latin typeface="微软雅黑"/>
                <a:cs typeface="微软雅黑"/>
              </a:rPr>
              <a:t> </a:t>
            </a:r>
            <a:r>
              <a:rPr dirty="0" sz="2400" spc="340">
                <a:latin typeface="宋体"/>
                <a:cs typeface="宋体"/>
              </a:rPr>
              <a:t>App</a:t>
            </a:r>
            <a:r>
              <a:rPr dirty="0" sz="2400" spc="-459">
                <a:latin typeface="宋体"/>
                <a:cs typeface="宋体"/>
              </a:rPr>
              <a:t> </a:t>
            </a:r>
            <a:r>
              <a:rPr dirty="0" sz="2400" spc="-20">
                <a:latin typeface="宋体"/>
                <a:cs typeface="宋体"/>
              </a:rPr>
              <a:t>Information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0950" y="3474720"/>
            <a:ext cx="194246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4050" marR="5080" indent="-6413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宋体"/>
                <a:cs typeface="宋体"/>
              </a:rPr>
              <a:t>参赛团队</a:t>
            </a:r>
            <a:r>
              <a:rPr dirty="0" sz="1800" spc="-210">
                <a:solidFill>
                  <a:srgbClr val="FFFFFF"/>
                </a:solidFill>
                <a:latin typeface="宋体"/>
                <a:cs typeface="宋体"/>
              </a:rPr>
              <a:t>/</a:t>
            </a:r>
            <a:r>
              <a:rPr dirty="0" sz="1800">
                <a:solidFill>
                  <a:srgbClr val="FFFFFF"/>
                </a:solidFill>
                <a:latin typeface="宋体"/>
                <a:cs typeface="宋体"/>
              </a:rPr>
              <a:t>个人照片  </a:t>
            </a:r>
            <a:r>
              <a:rPr dirty="0" sz="1800" spc="95">
                <a:solidFill>
                  <a:srgbClr val="FFFFFF"/>
                </a:solidFill>
                <a:latin typeface="宋体"/>
                <a:cs typeface="宋体"/>
              </a:rPr>
              <a:t>Photo</a:t>
            </a:r>
            <a:endParaRPr sz="1800">
              <a:latin typeface="宋体"/>
              <a:cs typeface="宋体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86600" y="1360932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1562"/>
            <a:ext cx="12192000" cy="53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233" y="284492"/>
            <a:ext cx="33032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微软雅黑"/>
                <a:cs typeface="微软雅黑"/>
              </a:rPr>
              <a:t>一、需求分析</a:t>
            </a:r>
            <a:r>
              <a:rPr dirty="0" sz="2400" spc="-430" b="1">
                <a:latin typeface="微软雅黑"/>
                <a:cs typeface="微软雅黑"/>
              </a:rPr>
              <a:t>&amp;</a:t>
            </a:r>
            <a:r>
              <a:rPr dirty="0" sz="2400" spc="5" b="1">
                <a:latin typeface="微软雅黑"/>
                <a:cs typeface="微软雅黑"/>
              </a:rPr>
              <a:t>背景介</a:t>
            </a:r>
            <a:r>
              <a:rPr dirty="0" sz="2400" b="1">
                <a:latin typeface="微软雅黑"/>
                <a:cs typeface="微软雅黑"/>
              </a:rPr>
              <a:t>绍</a:t>
            </a:r>
            <a:endParaRPr sz="2400">
              <a:latin typeface="微软雅黑"/>
              <a:cs typeface="微软雅黑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3364" y="739559"/>
            <a:ext cx="7255509" cy="5304155"/>
            <a:chOff x="403364" y="739559"/>
            <a:chExt cx="7255509" cy="53041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364" y="739559"/>
              <a:ext cx="125044" cy="168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119" y="781392"/>
              <a:ext cx="113614" cy="1309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845" y="781392"/>
              <a:ext cx="114879" cy="1709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509" y="784821"/>
              <a:ext cx="104698" cy="1275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764" y="739559"/>
              <a:ext cx="115493" cy="1687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1679" y="781392"/>
              <a:ext cx="113614" cy="1309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1099" y="781392"/>
              <a:ext cx="180365" cy="1268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7119" y="781392"/>
              <a:ext cx="113614" cy="1309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8764" y="752589"/>
              <a:ext cx="66751" cy="1597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6539" y="781392"/>
              <a:ext cx="104698" cy="1268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5241" y="781392"/>
              <a:ext cx="119494" cy="1309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25116" y="781392"/>
              <a:ext cx="119494" cy="1309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4369" y="781392"/>
              <a:ext cx="104698" cy="1268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64244" y="739559"/>
              <a:ext cx="155956" cy="2167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1199" y="781392"/>
              <a:ext cx="100569" cy="1309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6979" y="739559"/>
              <a:ext cx="144968" cy="1728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6970" y="2856522"/>
              <a:ext cx="3091824" cy="318692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-12700" y="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79782" y="4553407"/>
            <a:ext cx="3822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 b="1">
                <a:solidFill>
                  <a:srgbClr val="FFFFFF"/>
                </a:solidFill>
                <a:latin typeface="微软雅黑"/>
                <a:cs typeface="微软雅黑"/>
              </a:rPr>
              <a:t>痛点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8267" y="4943005"/>
            <a:ext cx="2762885" cy="1701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109220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solidFill>
                  <a:srgbClr val="FFFFFF"/>
                </a:solidFill>
                <a:latin typeface="微软雅黑"/>
                <a:cs typeface="微软雅黑"/>
              </a:rPr>
              <a:t>效率低</a:t>
            </a:r>
            <a:endParaRPr sz="2000">
              <a:latin typeface="微软雅黑"/>
              <a:cs typeface="微软雅黑"/>
            </a:endParaRPr>
          </a:p>
          <a:p>
            <a:pPr marL="12700" marR="5080">
              <a:lnSpc>
                <a:spcPct val="150000"/>
              </a:lnSpc>
              <a:spcBef>
                <a:spcPts val="710"/>
              </a:spcBef>
            </a:pP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人工每次都需要仔细核对产品、</a:t>
            </a:r>
            <a:r>
              <a:rPr dirty="0" sz="1400" spc="5">
                <a:solidFill>
                  <a:srgbClr val="FFFFFF"/>
                </a:solidFill>
                <a:latin typeface="宋体"/>
                <a:cs typeface="宋体"/>
              </a:rPr>
              <a:t>运 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营、人员等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同时还要区分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多个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产 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品种类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记住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多中产品运营内容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易混淆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复制易出</a:t>
            </a:r>
            <a:r>
              <a:rPr dirty="0" sz="1400" spc="5">
                <a:solidFill>
                  <a:srgbClr val="FFFFFF"/>
                </a:solidFill>
                <a:latin typeface="宋体"/>
                <a:cs typeface="宋体"/>
              </a:rPr>
              <a:t>错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25383" y="4943005"/>
            <a:ext cx="3023235" cy="713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solidFill>
                  <a:srgbClr val="FFFFFF"/>
                </a:solidFill>
                <a:latin typeface="微软雅黑"/>
                <a:cs typeface="微软雅黑"/>
              </a:rPr>
              <a:t>数据量大</a:t>
            </a:r>
            <a:endParaRPr sz="2000">
              <a:latin typeface="微软雅黑"/>
              <a:cs typeface="微软雅黑"/>
            </a:endParaRPr>
          </a:p>
          <a:p>
            <a:pPr marL="45085">
              <a:lnSpc>
                <a:spcPct val="100000"/>
              </a:lnSpc>
              <a:spcBef>
                <a:spcPts val="1330"/>
              </a:spcBef>
            </a:pP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平均每天都要处理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次数据采集工</a:t>
            </a:r>
            <a:r>
              <a:rPr dirty="0" sz="1400" spc="5">
                <a:solidFill>
                  <a:srgbClr val="FFFFFF"/>
                </a:solidFill>
                <a:latin typeface="宋体"/>
                <a:cs typeface="宋体"/>
              </a:rPr>
              <a:t>作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62970" y="1454238"/>
            <a:ext cx="2605405" cy="1083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71855">
              <a:lnSpc>
                <a:spcPct val="100000"/>
              </a:lnSpc>
              <a:spcBef>
                <a:spcPts val="105"/>
              </a:spcBef>
            </a:pPr>
            <a:r>
              <a:rPr dirty="0" sz="2000" spc="5" b="1">
                <a:solidFill>
                  <a:srgbClr val="FFFFFF"/>
                </a:solidFill>
                <a:latin typeface="微软雅黑"/>
                <a:cs typeface="微软雅黑"/>
              </a:rPr>
              <a:t>重复性高</a:t>
            </a:r>
            <a:endParaRPr sz="2000">
              <a:latin typeface="微软雅黑"/>
              <a:cs typeface="微软雅黑"/>
            </a:endParaRPr>
          </a:p>
          <a:p>
            <a:pPr marL="12700" marR="5080">
              <a:lnSpc>
                <a:spcPct val="150000"/>
              </a:lnSpc>
              <a:spcBef>
                <a:spcPts val="885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产品选品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运营管理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客户对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接 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等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400">
                <a:solidFill>
                  <a:srgbClr val="FFFFFF"/>
                </a:solidFill>
                <a:latin typeface="宋体"/>
                <a:cs typeface="宋体"/>
              </a:rPr>
              <a:t>都有数据采集流程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6278" y="3124187"/>
            <a:ext cx="4324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9109" y="1508861"/>
            <a:ext cx="104330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FFFFFF"/>
                </a:solidFill>
                <a:latin typeface="微软雅黑"/>
                <a:cs typeface="微软雅黑"/>
              </a:rPr>
              <a:t>混合式部</a:t>
            </a:r>
            <a:r>
              <a:rPr dirty="0" sz="1600" spc="-5" b="1">
                <a:solidFill>
                  <a:srgbClr val="FFFFFF"/>
                </a:solidFill>
                <a:latin typeface="微软雅黑"/>
                <a:cs typeface="微软雅黑"/>
              </a:rPr>
              <a:t>署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749" y="2157666"/>
            <a:ext cx="942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FFFFFF"/>
                </a:solidFill>
                <a:latin typeface="微软雅黑"/>
                <a:cs typeface="微软雅黑"/>
              </a:rPr>
              <a:t>产品运营公</a:t>
            </a:r>
            <a:r>
              <a:rPr dirty="0" sz="1200" b="1">
                <a:solidFill>
                  <a:srgbClr val="FFFFFF"/>
                </a:solidFill>
                <a:latin typeface="微软雅黑"/>
                <a:cs typeface="微软雅黑"/>
              </a:rPr>
              <a:t>司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6366" y="2179688"/>
            <a:ext cx="483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FFFFFF"/>
                </a:solidFill>
                <a:latin typeface="微软雅黑"/>
                <a:cs typeface="微软雅黑"/>
              </a:rPr>
              <a:t>业务</a:t>
            </a:r>
            <a:r>
              <a:rPr dirty="0" sz="1200" b="1">
                <a:solidFill>
                  <a:srgbClr val="FFFFFF"/>
                </a:solidFill>
                <a:latin typeface="微软雅黑"/>
                <a:cs typeface="微软雅黑"/>
              </a:rPr>
              <a:t>部</a:t>
            </a:r>
            <a:endParaRPr sz="1200">
              <a:latin typeface="微软雅黑"/>
              <a:cs typeface="微软雅黑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8355" y="2712720"/>
            <a:ext cx="429768" cy="4297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31438" y="3124187"/>
            <a:ext cx="4324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3488" y="2705100"/>
            <a:ext cx="429767" cy="4297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13103" y="5572747"/>
            <a:ext cx="65976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767070"/>
                </a:solidFill>
                <a:latin typeface="宋体"/>
                <a:cs typeface="宋体"/>
              </a:rPr>
              <a:t>服务器集</a:t>
            </a:r>
            <a:r>
              <a:rPr dirty="0" sz="1000" spc="-5">
                <a:solidFill>
                  <a:srgbClr val="767070"/>
                </a:solidFill>
                <a:latin typeface="宋体"/>
                <a:cs typeface="宋体"/>
              </a:rPr>
              <a:t>群</a:t>
            </a:r>
            <a:endParaRPr sz="10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9773" y="3124187"/>
            <a:ext cx="450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0332" y="2705100"/>
            <a:ext cx="429767" cy="4297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379673" y="3904602"/>
            <a:ext cx="711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高密度机器人</a:t>
            </a:r>
            <a:endParaRPr sz="900">
              <a:latin typeface="宋体"/>
              <a:cs typeface="宋体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58467" y="2609088"/>
            <a:ext cx="2865120" cy="1329055"/>
            <a:chOff x="1458467" y="2609088"/>
            <a:chExt cx="2865120" cy="132905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0775" y="3508248"/>
              <a:ext cx="429768" cy="4297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439" y="3508248"/>
              <a:ext cx="429767" cy="4297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819" y="3508248"/>
              <a:ext cx="429768" cy="4297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8467" y="2609088"/>
              <a:ext cx="533400" cy="5334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541348" y="3149587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管理端</a:t>
            </a:r>
            <a:endParaRPr sz="900">
              <a:latin typeface="宋体"/>
              <a:cs typeface="宋体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991" y="3454908"/>
            <a:ext cx="533399" cy="53340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41983" y="3994772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管理端</a:t>
            </a:r>
            <a:endParaRPr sz="900">
              <a:latin typeface="宋体"/>
              <a:cs typeface="宋体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42263" y="2531097"/>
            <a:ext cx="3138170" cy="2877820"/>
            <a:chOff x="1242263" y="2531097"/>
            <a:chExt cx="3138170" cy="287782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0116" y="4901183"/>
              <a:ext cx="507492" cy="5074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7104" y="4834127"/>
              <a:ext cx="574547" cy="5745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7431" y="4849367"/>
              <a:ext cx="542543" cy="5425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42263" y="2531097"/>
              <a:ext cx="977900" cy="1705610"/>
            </a:xfrm>
            <a:custGeom>
              <a:avLst/>
              <a:gdLst/>
              <a:ahLst/>
              <a:cxnLst/>
              <a:rect l="l" t="t" r="r" b="b"/>
              <a:pathLst>
                <a:path w="977900" h="1705610">
                  <a:moveTo>
                    <a:pt x="9645" y="1670011"/>
                  </a:moveTo>
                  <a:lnTo>
                    <a:pt x="0" y="1670011"/>
                  </a:lnTo>
                  <a:lnTo>
                    <a:pt x="0" y="1593811"/>
                  </a:lnTo>
                  <a:lnTo>
                    <a:pt x="19050" y="1593811"/>
                  </a:lnTo>
                  <a:lnTo>
                    <a:pt x="19037" y="1669542"/>
                  </a:lnTo>
                  <a:lnTo>
                    <a:pt x="9645" y="1670011"/>
                  </a:lnTo>
                  <a:close/>
                </a:path>
                <a:path w="977900" h="1705610">
                  <a:moveTo>
                    <a:pt x="40017" y="1705610"/>
                  </a:moveTo>
                  <a:lnTo>
                    <a:pt x="35344" y="1705610"/>
                  </a:lnTo>
                  <a:lnTo>
                    <a:pt x="31965" y="1705444"/>
                  </a:lnTo>
                  <a:lnTo>
                    <a:pt x="1587" y="1680603"/>
                  </a:lnTo>
                  <a:lnTo>
                    <a:pt x="0" y="1670494"/>
                  </a:lnTo>
                  <a:lnTo>
                    <a:pt x="19037" y="1669542"/>
                  </a:lnTo>
                  <a:lnTo>
                    <a:pt x="19075" y="1671243"/>
                  </a:lnTo>
                  <a:lnTo>
                    <a:pt x="19164" y="1672209"/>
                  </a:lnTo>
                  <a:lnTo>
                    <a:pt x="19278" y="1672894"/>
                  </a:lnTo>
                  <a:lnTo>
                    <a:pt x="19469" y="1673834"/>
                  </a:lnTo>
                  <a:lnTo>
                    <a:pt x="19634" y="1674495"/>
                  </a:lnTo>
                  <a:lnTo>
                    <a:pt x="19913" y="1675396"/>
                  </a:lnTo>
                  <a:lnTo>
                    <a:pt x="20195" y="1676031"/>
                  </a:lnTo>
                  <a:lnTo>
                    <a:pt x="20510" y="1676895"/>
                  </a:lnTo>
                  <a:lnTo>
                    <a:pt x="20862" y="1677504"/>
                  </a:lnTo>
                  <a:lnTo>
                    <a:pt x="21247" y="1678305"/>
                  </a:lnTo>
                  <a:lnTo>
                    <a:pt x="21646" y="1678889"/>
                  </a:lnTo>
                  <a:lnTo>
                    <a:pt x="22110" y="1679651"/>
                  </a:lnTo>
                  <a:lnTo>
                    <a:pt x="22579" y="1680197"/>
                  </a:lnTo>
                  <a:lnTo>
                    <a:pt x="23101" y="1680895"/>
                  </a:lnTo>
                  <a:lnTo>
                    <a:pt x="23616" y="1681403"/>
                  </a:lnTo>
                  <a:lnTo>
                    <a:pt x="24206" y="1682051"/>
                  </a:lnTo>
                  <a:lnTo>
                    <a:pt x="24771" y="1682508"/>
                  </a:lnTo>
                  <a:lnTo>
                    <a:pt x="25412" y="1683092"/>
                  </a:lnTo>
                  <a:lnTo>
                    <a:pt x="26040" y="1683499"/>
                  </a:lnTo>
                  <a:lnTo>
                    <a:pt x="26720" y="1684007"/>
                  </a:lnTo>
                  <a:lnTo>
                    <a:pt x="27375" y="1684362"/>
                  </a:lnTo>
                  <a:lnTo>
                    <a:pt x="28105" y="1684807"/>
                  </a:lnTo>
                  <a:lnTo>
                    <a:pt x="28834" y="1685099"/>
                  </a:lnTo>
                  <a:lnTo>
                    <a:pt x="29578" y="1685455"/>
                  </a:lnTo>
                  <a:lnTo>
                    <a:pt x="30349" y="1685696"/>
                  </a:lnTo>
                  <a:lnTo>
                    <a:pt x="30213" y="1685696"/>
                  </a:lnTo>
                  <a:lnTo>
                    <a:pt x="31115" y="1685975"/>
                  </a:lnTo>
                  <a:lnTo>
                    <a:pt x="31308" y="1685975"/>
                  </a:lnTo>
                  <a:lnTo>
                    <a:pt x="31955" y="1686140"/>
                  </a:lnTo>
                  <a:lnTo>
                    <a:pt x="31775" y="1686140"/>
                  </a:lnTo>
                  <a:lnTo>
                    <a:pt x="32702" y="1686331"/>
                  </a:lnTo>
                  <a:lnTo>
                    <a:pt x="33029" y="1686331"/>
                  </a:lnTo>
                  <a:lnTo>
                    <a:pt x="33781" y="1686445"/>
                  </a:lnTo>
                  <a:lnTo>
                    <a:pt x="33400" y="1686445"/>
                  </a:lnTo>
                  <a:lnTo>
                    <a:pt x="34366" y="1686534"/>
                  </a:lnTo>
                  <a:lnTo>
                    <a:pt x="35267" y="1686534"/>
                  </a:lnTo>
                  <a:lnTo>
                    <a:pt x="35801" y="1686560"/>
                  </a:lnTo>
                  <a:lnTo>
                    <a:pt x="35585" y="1686560"/>
                  </a:lnTo>
                  <a:lnTo>
                    <a:pt x="36068" y="1686572"/>
                  </a:lnTo>
                  <a:lnTo>
                    <a:pt x="40017" y="1686572"/>
                  </a:lnTo>
                  <a:lnTo>
                    <a:pt x="40017" y="1705610"/>
                  </a:lnTo>
                  <a:close/>
                </a:path>
                <a:path w="977900" h="1705610">
                  <a:moveTo>
                    <a:pt x="19050" y="1669808"/>
                  </a:moveTo>
                  <a:lnTo>
                    <a:pt x="19037" y="1669542"/>
                  </a:lnTo>
                  <a:lnTo>
                    <a:pt x="19050" y="1669808"/>
                  </a:lnTo>
                  <a:close/>
                </a:path>
                <a:path w="977900" h="1705610">
                  <a:moveTo>
                    <a:pt x="19059" y="1670011"/>
                  </a:moveTo>
                  <a:lnTo>
                    <a:pt x="19050" y="1669808"/>
                  </a:lnTo>
                  <a:lnTo>
                    <a:pt x="19059" y="1670011"/>
                  </a:lnTo>
                  <a:close/>
                </a:path>
                <a:path w="977900" h="1705610">
                  <a:moveTo>
                    <a:pt x="19137" y="1671655"/>
                  </a:moveTo>
                  <a:lnTo>
                    <a:pt x="19075" y="1671243"/>
                  </a:lnTo>
                  <a:lnTo>
                    <a:pt x="19137" y="1671655"/>
                  </a:lnTo>
                  <a:close/>
                </a:path>
                <a:path w="977900" h="1705610">
                  <a:moveTo>
                    <a:pt x="19222" y="1672209"/>
                  </a:moveTo>
                  <a:lnTo>
                    <a:pt x="19137" y="1671655"/>
                  </a:lnTo>
                  <a:lnTo>
                    <a:pt x="19222" y="1672209"/>
                  </a:lnTo>
                  <a:close/>
                </a:path>
                <a:path w="977900" h="1705610">
                  <a:moveTo>
                    <a:pt x="19469" y="1673834"/>
                  </a:moveTo>
                  <a:lnTo>
                    <a:pt x="19278" y="1672894"/>
                  </a:lnTo>
                  <a:lnTo>
                    <a:pt x="19397" y="1673363"/>
                  </a:lnTo>
                  <a:lnTo>
                    <a:pt x="19469" y="1673834"/>
                  </a:lnTo>
                  <a:close/>
                </a:path>
                <a:path w="977900" h="1705610">
                  <a:moveTo>
                    <a:pt x="19397" y="1673363"/>
                  </a:moveTo>
                  <a:lnTo>
                    <a:pt x="19278" y="1672894"/>
                  </a:lnTo>
                  <a:lnTo>
                    <a:pt x="19397" y="1673363"/>
                  </a:lnTo>
                  <a:close/>
                </a:path>
                <a:path w="977900" h="1705610">
                  <a:moveTo>
                    <a:pt x="19517" y="1673834"/>
                  </a:moveTo>
                  <a:lnTo>
                    <a:pt x="19397" y="1673363"/>
                  </a:lnTo>
                  <a:lnTo>
                    <a:pt x="19517" y="1673834"/>
                  </a:lnTo>
                  <a:close/>
                </a:path>
                <a:path w="977900" h="1705610">
                  <a:moveTo>
                    <a:pt x="19913" y="1675396"/>
                  </a:moveTo>
                  <a:lnTo>
                    <a:pt x="19634" y="1674495"/>
                  </a:lnTo>
                  <a:lnTo>
                    <a:pt x="19800" y="1674949"/>
                  </a:lnTo>
                  <a:lnTo>
                    <a:pt x="19913" y="1675396"/>
                  </a:lnTo>
                  <a:close/>
                </a:path>
                <a:path w="977900" h="1705610">
                  <a:moveTo>
                    <a:pt x="19800" y="1674949"/>
                  </a:moveTo>
                  <a:lnTo>
                    <a:pt x="19634" y="1674495"/>
                  </a:lnTo>
                  <a:lnTo>
                    <a:pt x="19800" y="1674949"/>
                  </a:lnTo>
                  <a:close/>
                </a:path>
                <a:path w="977900" h="1705610">
                  <a:moveTo>
                    <a:pt x="19963" y="1675396"/>
                  </a:moveTo>
                  <a:lnTo>
                    <a:pt x="19800" y="1674949"/>
                  </a:lnTo>
                  <a:lnTo>
                    <a:pt x="19963" y="1675396"/>
                  </a:lnTo>
                  <a:close/>
                </a:path>
                <a:path w="977900" h="1705610">
                  <a:moveTo>
                    <a:pt x="20510" y="1676895"/>
                  </a:moveTo>
                  <a:lnTo>
                    <a:pt x="20154" y="1676031"/>
                  </a:lnTo>
                  <a:lnTo>
                    <a:pt x="20322" y="1676381"/>
                  </a:lnTo>
                  <a:lnTo>
                    <a:pt x="20510" y="1676895"/>
                  </a:lnTo>
                  <a:close/>
                </a:path>
                <a:path w="977900" h="1705610">
                  <a:moveTo>
                    <a:pt x="20322" y="1676381"/>
                  </a:moveTo>
                  <a:lnTo>
                    <a:pt x="20154" y="1676031"/>
                  </a:lnTo>
                  <a:lnTo>
                    <a:pt x="20322" y="1676381"/>
                  </a:lnTo>
                  <a:close/>
                </a:path>
                <a:path w="977900" h="1705610">
                  <a:moveTo>
                    <a:pt x="20569" y="1676895"/>
                  </a:moveTo>
                  <a:lnTo>
                    <a:pt x="20322" y="1676381"/>
                  </a:lnTo>
                  <a:lnTo>
                    <a:pt x="20569" y="1676895"/>
                  </a:lnTo>
                  <a:close/>
                </a:path>
                <a:path w="977900" h="1705610">
                  <a:moveTo>
                    <a:pt x="21247" y="1678305"/>
                  </a:moveTo>
                  <a:lnTo>
                    <a:pt x="20802" y="1677504"/>
                  </a:lnTo>
                  <a:lnTo>
                    <a:pt x="21086" y="1677970"/>
                  </a:lnTo>
                  <a:lnTo>
                    <a:pt x="21247" y="1678305"/>
                  </a:lnTo>
                  <a:close/>
                </a:path>
                <a:path w="977900" h="1705610">
                  <a:moveTo>
                    <a:pt x="21086" y="1677970"/>
                  </a:moveTo>
                  <a:lnTo>
                    <a:pt x="20802" y="1677504"/>
                  </a:lnTo>
                  <a:lnTo>
                    <a:pt x="21086" y="1677970"/>
                  </a:lnTo>
                  <a:close/>
                </a:path>
                <a:path w="977900" h="1705610">
                  <a:moveTo>
                    <a:pt x="21290" y="1678305"/>
                  </a:moveTo>
                  <a:lnTo>
                    <a:pt x="21086" y="1677970"/>
                  </a:lnTo>
                  <a:lnTo>
                    <a:pt x="21290" y="1678305"/>
                  </a:lnTo>
                  <a:close/>
                </a:path>
                <a:path w="977900" h="1705610">
                  <a:moveTo>
                    <a:pt x="22110" y="1679651"/>
                  </a:moveTo>
                  <a:lnTo>
                    <a:pt x="21602" y="1678889"/>
                  </a:lnTo>
                  <a:lnTo>
                    <a:pt x="21839" y="1679206"/>
                  </a:lnTo>
                  <a:lnTo>
                    <a:pt x="22110" y="1679651"/>
                  </a:lnTo>
                  <a:close/>
                </a:path>
                <a:path w="977900" h="1705610">
                  <a:moveTo>
                    <a:pt x="21839" y="1679206"/>
                  </a:moveTo>
                  <a:lnTo>
                    <a:pt x="21602" y="1678889"/>
                  </a:lnTo>
                  <a:lnTo>
                    <a:pt x="21839" y="1679206"/>
                  </a:lnTo>
                  <a:close/>
                </a:path>
                <a:path w="977900" h="1705610">
                  <a:moveTo>
                    <a:pt x="22171" y="1679651"/>
                  </a:moveTo>
                  <a:lnTo>
                    <a:pt x="21839" y="1679206"/>
                  </a:lnTo>
                  <a:lnTo>
                    <a:pt x="22171" y="1679651"/>
                  </a:lnTo>
                  <a:close/>
                </a:path>
                <a:path w="977900" h="1705610">
                  <a:moveTo>
                    <a:pt x="23101" y="1680895"/>
                  </a:moveTo>
                  <a:lnTo>
                    <a:pt x="22517" y="1680197"/>
                  </a:lnTo>
                  <a:lnTo>
                    <a:pt x="22883" y="1680603"/>
                  </a:lnTo>
                  <a:lnTo>
                    <a:pt x="23101" y="1680895"/>
                  </a:lnTo>
                  <a:close/>
                </a:path>
                <a:path w="977900" h="1705610">
                  <a:moveTo>
                    <a:pt x="22864" y="1680578"/>
                  </a:moveTo>
                  <a:lnTo>
                    <a:pt x="22517" y="1680197"/>
                  </a:lnTo>
                  <a:lnTo>
                    <a:pt x="22864" y="1680578"/>
                  </a:lnTo>
                  <a:close/>
                </a:path>
                <a:path w="977900" h="1705610">
                  <a:moveTo>
                    <a:pt x="23153" y="1680895"/>
                  </a:moveTo>
                  <a:lnTo>
                    <a:pt x="22864" y="1680578"/>
                  </a:lnTo>
                  <a:lnTo>
                    <a:pt x="23153" y="1680895"/>
                  </a:lnTo>
                  <a:close/>
                </a:path>
                <a:path w="977900" h="1705610">
                  <a:moveTo>
                    <a:pt x="24206" y="1682051"/>
                  </a:moveTo>
                  <a:lnTo>
                    <a:pt x="23558" y="1681403"/>
                  </a:lnTo>
                  <a:lnTo>
                    <a:pt x="23897" y="1681712"/>
                  </a:lnTo>
                  <a:lnTo>
                    <a:pt x="24206" y="1682051"/>
                  </a:lnTo>
                  <a:close/>
                </a:path>
                <a:path w="977900" h="1705610">
                  <a:moveTo>
                    <a:pt x="23897" y="1681712"/>
                  </a:moveTo>
                  <a:lnTo>
                    <a:pt x="23558" y="1681403"/>
                  </a:lnTo>
                  <a:lnTo>
                    <a:pt x="23897" y="1681712"/>
                  </a:lnTo>
                  <a:close/>
                </a:path>
                <a:path w="977900" h="1705610">
                  <a:moveTo>
                    <a:pt x="24269" y="1682051"/>
                  </a:moveTo>
                  <a:lnTo>
                    <a:pt x="23897" y="1681712"/>
                  </a:lnTo>
                  <a:lnTo>
                    <a:pt x="24269" y="1682051"/>
                  </a:lnTo>
                  <a:close/>
                </a:path>
                <a:path w="977900" h="1705610">
                  <a:moveTo>
                    <a:pt x="25412" y="1683092"/>
                  </a:moveTo>
                  <a:lnTo>
                    <a:pt x="24714" y="1682508"/>
                  </a:lnTo>
                  <a:lnTo>
                    <a:pt x="25031" y="1682745"/>
                  </a:lnTo>
                  <a:lnTo>
                    <a:pt x="25412" y="1683092"/>
                  </a:lnTo>
                  <a:close/>
                </a:path>
                <a:path w="977900" h="1705610">
                  <a:moveTo>
                    <a:pt x="25031" y="1682745"/>
                  </a:moveTo>
                  <a:lnTo>
                    <a:pt x="24714" y="1682508"/>
                  </a:lnTo>
                  <a:lnTo>
                    <a:pt x="25031" y="1682745"/>
                  </a:lnTo>
                  <a:close/>
                </a:path>
                <a:path w="977900" h="1705610">
                  <a:moveTo>
                    <a:pt x="25496" y="1683092"/>
                  </a:moveTo>
                  <a:lnTo>
                    <a:pt x="25031" y="1682745"/>
                  </a:lnTo>
                  <a:lnTo>
                    <a:pt x="25496" y="1683092"/>
                  </a:lnTo>
                  <a:close/>
                </a:path>
                <a:path w="977900" h="1705610">
                  <a:moveTo>
                    <a:pt x="26720" y="1684007"/>
                  </a:moveTo>
                  <a:lnTo>
                    <a:pt x="25958" y="1683499"/>
                  </a:lnTo>
                  <a:lnTo>
                    <a:pt x="26403" y="1683770"/>
                  </a:lnTo>
                  <a:lnTo>
                    <a:pt x="26720" y="1684007"/>
                  </a:lnTo>
                  <a:close/>
                </a:path>
                <a:path w="977900" h="1705610">
                  <a:moveTo>
                    <a:pt x="26403" y="1683770"/>
                  </a:moveTo>
                  <a:lnTo>
                    <a:pt x="25958" y="1683499"/>
                  </a:lnTo>
                  <a:lnTo>
                    <a:pt x="26403" y="1683770"/>
                  </a:lnTo>
                  <a:close/>
                </a:path>
                <a:path w="977900" h="1705610">
                  <a:moveTo>
                    <a:pt x="26792" y="1684007"/>
                  </a:moveTo>
                  <a:lnTo>
                    <a:pt x="26403" y="1683770"/>
                  </a:lnTo>
                  <a:lnTo>
                    <a:pt x="26792" y="1684007"/>
                  </a:lnTo>
                  <a:close/>
                </a:path>
                <a:path w="977900" h="1705610">
                  <a:moveTo>
                    <a:pt x="28105" y="1684807"/>
                  </a:moveTo>
                  <a:lnTo>
                    <a:pt x="27292" y="1684362"/>
                  </a:lnTo>
                  <a:lnTo>
                    <a:pt x="27678" y="1684547"/>
                  </a:lnTo>
                  <a:lnTo>
                    <a:pt x="28105" y="1684807"/>
                  </a:lnTo>
                  <a:close/>
                </a:path>
                <a:path w="977900" h="1705610">
                  <a:moveTo>
                    <a:pt x="27678" y="1684547"/>
                  </a:moveTo>
                  <a:lnTo>
                    <a:pt x="27292" y="1684362"/>
                  </a:lnTo>
                  <a:lnTo>
                    <a:pt x="27678" y="1684547"/>
                  </a:lnTo>
                  <a:close/>
                </a:path>
                <a:path w="977900" h="1705610">
                  <a:moveTo>
                    <a:pt x="28222" y="1684807"/>
                  </a:moveTo>
                  <a:lnTo>
                    <a:pt x="27678" y="1684547"/>
                  </a:lnTo>
                  <a:lnTo>
                    <a:pt x="28222" y="1684807"/>
                  </a:lnTo>
                  <a:close/>
                </a:path>
                <a:path w="977900" h="1705610">
                  <a:moveTo>
                    <a:pt x="29578" y="1685455"/>
                  </a:moveTo>
                  <a:lnTo>
                    <a:pt x="28714" y="1685099"/>
                  </a:lnTo>
                  <a:lnTo>
                    <a:pt x="29220" y="1685284"/>
                  </a:lnTo>
                  <a:lnTo>
                    <a:pt x="29578" y="1685455"/>
                  </a:lnTo>
                  <a:close/>
                </a:path>
                <a:path w="977900" h="1705610">
                  <a:moveTo>
                    <a:pt x="29220" y="1685284"/>
                  </a:moveTo>
                  <a:lnTo>
                    <a:pt x="28714" y="1685099"/>
                  </a:lnTo>
                  <a:lnTo>
                    <a:pt x="29220" y="1685284"/>
                  </a:lnTo>
                  <a:close/>
                </a:path>
                <a:path w="977900" h="1705610">
                  <a:moveTo>
                    <a:pt x="29688" y="1685455"/>
                  </a:moveTo>
                  <a:lnTo>
                    <a:pt x="29220" y="1685284"/>
                  </a:lnTo>
                  <a:lnTo>
                    <a:pt x="29688" y="1685455"/>
                  </a:lnTo>
                  <a:close/>
                </a:path>
                <a:path w="977900" h="1705610">
                  <a:moveTo>
                    <a:pt x="31115" y="1685975"/>
                  </a:moveTo>
                  <a:lnTo>
                    <a:pt x="30213" y="1685696"/>
                  </a:lnTo>
                  <a:lnTo>
                    <a:pt x="30666" y="1685811"/>
                  </a:lnTo>
                  <a:lnTo>
                    <a:pt x="31115" y="1685975"/>
                  </a:lnTo>
                  <a:close/>
                </a:path>
                <a:path w="977900" h="1705610">
                  <a:moveTo>
                    <a:pt x="30666" y="1685811"/>
                  </a:moveTo>
                  <a:lnTo>
                    <a:pt x="30213" y="1685696"/>
                  </a:lnTo>
                  <a:lnTo>
                    <a:pt x="30349" y="1685696"/>
                  </a:lnTo>
                  <a:lnTo>
                    <a:pt x="30666" y="1685811"/>
                  </a:lnTo>
                  <a:close/>
                </a:path>
                <a:path w="977900" h="1705610">
                  <a:moveTo>
                    <a:pt x="31308" y="1685975"/>
                  </a:moveTo>
                  <a:lnTo>
                    <a:pt x="31115" y="1685975"/>
                  </a:lnTo>
                  <a:lnTo>
                    <a:pt x="30666" y="1685811"/>
                  </a:lnTo>
                  <a:lnTo>
                    <a:pt x="31308" y="1685975"/>
                  </a:lnTo>
                  <a:close/>
                </a:path>
                <a:path w="977900" h="1705610">
                  <a:moveTo>
                    <a:pt x="32702" y="1686331"/>
                  </a:moveTo>
                  <a:lnTo>
                    <a:pt x="31775" y="1686140"/>
                  </a:lnTo>
                  <a:lnTo>
                    <a:pt x="32221" y="1686208"/>
                  </a:lnTo>
                  <a:lnTo>
                    <a:pt x="32702" y="1686331"/>
                  </a:lnTo>
                  <a:close/>
                </a:path>
                <a:path w="977900" h="1705610">
                  <a:moveTo>
                    <a:pt x="32221" y="1686208"/>
                  </a:moveTo>
                  <a:lnTo>
                    <a:pt x="31775" y="1686140"/>
                  </a:lnTo>
                  <a:lnTo>
                    <a:pt x="31955" y="1686140"/>
                  </a:lnTo>
                  <a:lnTo>
                    <a:pt x="32221" y="1686208"/>
                  </a:lnTo>
                  <a:close/>
                </a:path>
                <a:path w="977900" h="1705610">
                  <a:moveTo>
                    <a:pt x="33029" y="1686331"/>
                  </a:moveTo>
                  <a:lnTo>
                    <a:pt x="32702" y="1686331"/>
                  </a:lnTo>
                  <a:lnTo>
                    <a:pt x="32221" y="1686208"/>
                  </a:lnTo>
                  <a:lnTo>
                    <a:pt x="33029" y="1686331"/>
                  </a:lnTo>
                  <a:close/>
                </a:path>
                <a:path w="977900" h="1705610">
                  <a:moveTo>
                    <a:pt x="34366" y="1686534"/>
                  </a:moveTo>
                  <a:lnTo>
                    <a:pt x="33400" y="1686445"/>
                  </a:lnTo>
                  <a:lnTo>
                    <a:pt x="33954" y="1686472"/>
                  </a:lnTo>
                  <a:lnTo>
                    <a:pt x="34366" y="1686534"/>
                  </a:lnTo>
                  <a:close/>
                </a:path>
                <a:path w="977900" h="1705610">
                  <a:moveTo>
                    <a:pt x="33954" y="1686472"/>
                  </a:moveTo>
                  <a:lnTo>
                    <a:pt x="33400" y="1686445"/>
                  </a:lnTo>
                  <a:lnTo>
                    <a:pt x="33781" y="1686445"/>
                  </a:lnTo>
                  <a:lnTo>
                    <a:pt x="33954" y="1686472"/>
                  </a:lnTo>
                  <a:close/>
                </a:path>
                <a:path w="977900" h="1705610">
                  <a:moveTo>
                    <a:pt x="35267" y="1686534"/>
                  </a:moveTo>
                  <a:lnTo>
                    <a:pt x="34366" y="1686534"/>
                  </a:lnTo>
                  <a:lnTo>
                    <a:pt x="33954" y="1686472"/>
                  </a:lnTo>
                  <a:lnTo>
                    <a:pt x="35267" y="1686534"/>
                  </a:lnTo>
                  <a:close/>
                </a:path>
                <a:path w="977900" h="1705610">
                  <a:moveTo>
                    <a:pt x="40017" y="1686572"/>
                  </a:moveTo>
                  <a:lnTo>
                    <a:pt x="35801" y="1686560"/>
                  </a:lnTo>
                  <a:lnTo>
                    <a:pt x="40017" y="1686560"/>
                  </a:lnTo>
                  <a:close/>
                </a:path>
                <a:path w="977900" h="1705610">
                  <a:moveTo>
                    <a:pt x="19050" y="1536661"/>
                  </a:moveTo>
                  <a:lnTo>
                    <a:pt x="0" y="1536661"/>
                  </a:lnTo>
                  <a:lnTo>
                    <a:pt x="0" y="1460461"/>
                  </a:lnTo>
                  <a:lnTo>
                    <a:pt x="19050" y="1460461"/>
                  </a:lnTo>
                  <a:lnTo>
                    <a:pt x="19050" y="1536661"/>
                  </a:lnTo>
                  <a:close/>
                </a:path>
                <a:path w="977900" h="1705610">
                  <a:moveTo>
                    <a:pt x="19050" y="1403311"/>
                  </a:moveTo>
                  <a:lnTo>
                    <a:pt x="0" y="1403311"/>
                  </a:lnTo>
                  <a:lnTo>
                    <a:pt x="0" y="1327111"/>
                  </a:lnTo>
                  <a:lnTo>
                    <a:pt x="19050" y="1327111"/>
                  </a:lnTo>
                  <a:lnTo>
                    <a:pt x="19050" y="1403311"/>
                  </a:lnTo>
                  <a:close/>
                </a:path>
                <a:path w="977900" h="1705610">
                  <a:moveTo>
                    <a:pt x="19050" y="1269961"/>
                  </a:moveTo>
                  <a:lnTo>
                    <a:pt x="0" y="1269961"/>
                  </a:lnTo>
                  <a:lnTo>
                    <a:pt x="0" y="1193761"/>
                  </a:lnTo>
                  <a:lnTo>
                    <a:pt x="19050" y="1193761"/>
                  </a:lnTo>
                  <a:lnTo>
                    <a:pt x="19050" y="1269961"/>
                  </a:lnTo>
                  <a:close/>
                </a:path>
                <a:path w="977900" h="1705610">
                  <a:moveTo>
                    <a:pt x="19050" y="1136611"/>
                  </a:moveTo>
                  <a:lnTo>
                    <a:pt x="0" y="1136611"/>
                  </a:lnTo>
                  <a:lnTo>
                    <a:pt x="0" y="1060411"/>
                  </a:lnTo>
                  <a:lnTo>
                    <a:pt x="19050" y="1060411"/>
                  </a:lnTo>
                  <a:lnTo>
                    <a:pt x="19050" y="1136611"/>
                  </a:lnTo>
                  <a:close/>
                </a:path>
                <a:path w="977900" h="1705610">
                  <a:moveTo>
                    <a:pt x="19050" y="1003261"/>
                  </a:moveTo>
                  <a:lnTo>
                    <a:pt x="0" y="1003261"/>
                  </a:lnTo>
                  <a:lnTo>
                    <a:pt x="0" y="927061"/>
                  </a:lnTo>
                  <a:lnTo>
                    <a:pt x="19050" y="927061"/>
                  </a:lnTo>
                  <a:lnTo>
                    <a:pt x="19050" y="1003261"/>
                  </a:lnTo>
                  <a:close/>
                </a:path>
                <a:path w="977900" h="1705610">
                  <a:moveTo>
                    <a:pt x="19050" y="869911"/>
                  </a:moveTo>
                  <a:lnTo>
                    <a:pt x="0" y="869911"/>
                  </a:lnTo>
                  <a:lnTo>
                    <a:pt x="0" y="793711"/>
                  </a:lnTo>
                  <a:lnTo>
                    <a:pt x="19050" y="793711"/>
                  </a:lnTo>
                  <a:lnTo>
                    <a:pt x="19050" y="869911"/>
                  </a:lnTo>
                  <a:close/>
                </a:path>
                <a:path w="977900" h="1705610">
                  <a:moveTo>
                    <a:pt x="19050" y="736561"/>
                  </a:moveTo>
                  <a:lnTo>
                    <a:pt x="0" y="736561"/>
                  </a:lnTo>
                  <a:lnTo>
                    <a:pt x="0" y="660361"/>
                  </a:lnTo>
                  <a:lnTo>
                    <a:pt x="19050" y="660361"/>
                  </a:lnTo>
                  <a:lnTo>
                    <a:pt x="19050" y="736561"/>
                  </a:lnTo>
                  <a:close/>
                </a:path>
                <a:path w="977900" h="1705610">
                  <a:moveTo>
                    <a:pt x="19050" y="603211"/>
                  </a:moveTo>
                  <a:lnTo>
                    <a:pt x="0" y="603211"/>
                  </a:lnTo>
                  <a:lnTo>
                    <a:pt x="0" y="527011"/>
                  </a:lnTo>
                  <a:lnTo>
                    <a:pt x="19050" y="527011"/>
                  </a:lnTo>
                  <a:lnTo>
                    <a:pt x="19050" y="603211"/>
                  </a:lnTo>
                  <a:close/>
                </a:path>
                <a:path w="977900" h="1705610">
                  <a:moveTo>
                    <a:pt x="19050" y="469861"/>
                  </a:moveTo>
                  <a:lnTo>
                    <a:pt x="0" y="469861"/>
                  </a:lnTo>
                  <a:lnTo>
                    <a:pt x="0" y="393661"/>
                  </a:lnTo>
                  <a:lnTo>
                    <a:pt x="19050" y="393661"/>
                  </a:lnTo>
                  <a:lnTo>
                    <a:pt x="19050" y="469861"/>
                  </a:lnTo>
                  <a:close/>
                </a:path>
                <a:path w="977900" h="1705610">
                  <a:moveTo>
                    <a:pt x="19050" y="336511"/>
                  </a:moveTo>
                  <a:lnTo>
                    <a:pt x="0" y="336511"/>
                  </a:lnTo>
                  <a:lnTo>
                    <a:pt x="0" y="260311"/>
                  </a:lnTo>
                  <a:lnTo>
                    <a:pt x="19050" y="260311"/>
                  </a:lnTo>
                  <a:lnTo>
                    <a:pt x="19050" y="336511"/>
                  </a:lnTo>
                  <a:close/>
                </a:path>
                <a:path w="977900" h="1705610">
                  <a:moveTo>
                    <a:pt x="19050" y="203161"/>
                  </a:moveTo>
                  <a:lnTo>
                    <a:pt x="0" y="203161"/>
                  </a:lnTo>
                  <a:lnTo>
                    <a:pt x="0" y="126961"/>
                  </a:lnTo>
                  <a:lnTo>
                    <a:pt x="19050" y="126961"/>
                  </a:lnTo>
                  <a:lnTo>
                    <a:pt x="19050" y="203161"/>
                  </a:lnTo>
                  <a:close/>
                </a:path>
                <a:path w="977900" h="1705610">
                  <a:moveTo>
                    <a:pt x="19050" y="69811"/>
                  </a:moveTo>
                  <a:lnTo>
                    <a:pt x="0" y="69811"/>
                  </a:lnTo>
                  <a:lnTo>
                    <a:pt x="68" y="33951"/>
                  </a:lnTo>
                  <a:lnTo>
                    <a:pt x="25006" y="1587"/>
                  </a:lnTo>
                  <a:lnTo>
                    <a:pt x="35344" y="0"/>
                  </a:lnTo>
                  <a:lnTo>
                    <a:pt x="36626" y="0"/>
                  </a:lnTo>
                  <a:lnTo>
                    <a:pt x="36626" y="19037"/>
                  </a:lnTo>
                  <a:lnTo>
                    <a:pt x="35585" y="19050"/>
                  </a:lnTo>
                  <a:lnTo>
                    <a:pt x="35825" y="19050"/>
                  </a:lnTo>
                  <a:lnTo>
                    <a:pt x="35340" y="19075"/>
                  </a:lnTo>
                  <a:lnTo>
                    <a:pt x="34366" y="19075"/>
                  </a:lnTo>
                  <a:lnTo>
                    <a:pt x="33400" y="19177"/>
                  </a:lnTo>
                  <a:lnTo>
                    <a:pt x="33697" y="19177"/>
                  </a:lnTo>
                  <a:lnTo>
                    <a:pt x="33029" y="19278"/>
                  </a:lnTo>
                  <a:lnTo>
                    <a:pt x="32702" y="19278"/>
                  </a:lnTo>
                  <a:lnTo>
                    <a:pt x="31775" y="19469"/>
                  </a:lnTo>
                  <a:lnTo>
                    <a:pt x="31970" y="19469"/>
                  </a:lnTo>
                  <a:lnTo>
                    <a:pt x="31287" y="19646"/>
                  </a:lnTo>
                  <a:lnTo>
                    <a:pt x="31115" y="19646"/>
                  </a:lnTo>
                  <a:lnTo>
                    <a:pt x="30213" y="19926"/>
                  </a:lnTo>
                  <a:lnTo>
                    <a:pt x="30349" y="19926"/>
                  </a:lnTo>
                  <a:lnTo>
                    <a:pt x="29723" y="20154"/>
                  </a:lnTo>
                  <a:lnTo>
                    <a:pt x="29578" y="20154"/>
                  </a:lnTo>
                  <a:lnTo>
                    <a:pt x="28714" y="20523"/>
                  </a:lnTo>
                  <a:lnTo>
                    <a:pt x="28211" y="20815"/>
                  </a:lnTo>
                  <a:lnTo>
                    <a:pt x="27292" y="21259"/>
                  </a:lnTo>
                  <a:lnTo>
                    <a:pt x="26792" y="21615"/>
                  </a:lnTo>
                  <a:lnTo>
                    <a:pt x="25958" y="22123"/>
                  </a:lnTo>
                  <a:lnTo>
                    <a:pt x="25496" y="22529"/>
                  </a:lnTo>
                  <a:lnTo>
                    <a:pt x="24714" y="23114"/>
                  </a:lnTo>
                  <a:lnTo>
                    <a:pt x="24269" y="23571"/>
                  </a:lnTo>
                  <a:lnTo>
                    <a:pt x="23558" y="24218"/>
                  </a:lnTo>
                  <a:lnTo>
                    <a:pt x="23164" y="24714"/>
                  </a:lnTo>
                  <a:lnTo>
                    <a:pt x="22517" y="25425"/>
                  </a:lnTo>
                  <a:lnTo>
                    <a:pt x="22168" y="25971"/>
                  </a:lnTo>
                  <a:lnTo>
                    <a:pt x="21602" y="26733"/>
                  </a:lnTo>
                  <a:lnTo>
                    <a:pt x="21297" y="27305"/>
                  </a:lnTo>
                  <a:lnTo>
                    <a:pt x="20802" y="28117"/>
                  </a:lnTo>
                  <a:lnTo>
                    <a:pt x="20567" y="28727"/>
                  </a:lnTo>
                  <a:lnTo>
                    <a:pt x="20154" y="29591"/>
                  </a:lnTo>
                  <a:lnTo>
                    <a:pt x="19965" y="30213"/>
                  </a:lnTo>
                  <a:lnTo>
                    <a:pt x="19634" y="31115"/>
                  </a:lnTo>
                  <a:lnTo>
                    <a:pt x="19513" y="31788"/>
                  </a:lnTo>
                  <a:lnTo>
                    <a:pt x="19378" y="32231"/>
                  </a:lnTo>
                  <a:lnTo>
                    <a:pt x="19327" y="32715"/>
                  </a:lnTo>
                  <a:lnTo>
                    <a:pt x="19220" y="33413"/>
                  </a:lnTo>
                  <a:lnTo>
                    <a:pt x="19050" y="35598"/>
                  </a:lnTo>
                  <a:lnTo>
                    <a:pt x="19050" y="69811"/>
                  </a:lnTo>
                  <a:close/>
                </a:path>
                <a:path w="977900" h="1705610">
                  <a:moveTo>
                    <a:pt x="35825" y="19050"/>
                  </a:moveTo>
                  <a:lnTo>
                    <a:pt x="35585" y="19050"/>
                  </a:lnTo>
                  <a:lnTo>
                    <a:pt x="36068" y="19037"/>
                  </a:lnTo>
                  <a:lnTo>
                    <a:pt x="35825" y="19050"/>
                  </a:lnTo>
                  <a:close/>
                </a:path>
                <a:path w="977900" h="1705610">
                  <a:moveTo>
                    <a:pt x="36626" y="19050"/>
                  </a:moveTo>
                  <a:lnTo>
                    <a:pt x="35825" y="19050"/>
                  </a:lnTo>
                  <a:lnTo>
                    <a:pt x="36068" y="19037"/>
                  </a:lnTo>
                  <a:lnTo>
                    <a:pt x="36626" y="19037"/>
                  </a:lnTo>
                  <a:close/>
                </a:path>
                <a:path w="977900" h="1705610">
                  <a:moveTo>
                    <a:pt x="33400" y="19177"/>
                  </a:moveTo>
                  <a:lnTo>
                    <a:pt x="34366" y="19075"/>
                  </a:lnTo>
                  <a:lnTo>
                    <a:pt x="33853" y="19153"/>
                  </a:lnTo>
                  <a:lnTo>
                    <a:pt x="33400" y="19177"/>
                  </a:lnTo>
                  <a:close/>
                </a:path>
                <a:path w="977900" h="1705610">
                  <a:moveTo>
                    <a:pt x="33853" y="19153"/>
                  </a:moveTo>
                  <a:lnTo>
                    <a:pt x="34366" y="19075"/>
                  </a:lnTo>
                  <a:lnTo>
                    <a:pt x="35340" y="19075"/>
                  </a:lnTo>
                  <a:lnTo>
                    <a:pt x="33853" y="19153"/>
                  </a:lnTo>
                  <a:close/>
                </a:path>
                <a:path w="977900" h="1705610">
                  <a:moveTo>
                    <a:pt x="33697" y="19177"/>
                  </a:moveTo>
                  <a:lnTo>
                    <a:pt x="33400" y="19177"/>
                  </a:lnTo>
                  <a:lnTo>
                    <a:pt x="33853" y="19153"/>
                  </a:lnTo>
                  <a:lnTo>
                    <a:pt x="33697" y="19177"/>
                  </a:lnTo>
                  <a:close/>
                </a:path>
                <a:path w="977900" h="1705610">
                  <a:moveTo>
                    <a:pt x="31775" y="19469"/>
                  </a:moveTo>
                  <a:lnTo>
                    <a:pt x="32702" y="19278"/>
                  </a:lnTo>
                  <a:lnTo>
                    <a:pt x="32244" y="19397"/>
                  </a:lnTo>
                  <a:lnTo>
                    <a:pt x="31775" y="19469"/>
                  </a:lnTo>
                  <a:close/>
                </a:path>
                <a:path w="977900" h="1705610">
                  <a:moveTo>
                    <a:pt x="32244" y="19397"/>
                  </a:moveTo>
                  <a:lnTo>
                    <a:pt x="32702" y="19278"/>
                  </a:lnTo>
                  <a:lnTo>
                    <a:pt x="33029" y="19278"/>
                  </a:lnTo>
                  <a:lnTo>
                    <a:pt x="32244" y="19397"/>
                  </a:lnTo>
                  <a:close/>
                </a:path>
                <a:path w="977900" h="1705610">
                  <a:moveTo>
                    <a:pt x="31970" y="19469"/>
                  </a:moveTo>
                  <a:lnTo>
                    <a:pt x="31775" y="19469"/>
                  </a:lnTo>
                  <a:lnTo>
                    <a:pt x="32244" y="19397"/>
                  </a:lnTo>
                  <a:lnTo>
                    <a:pt x="31970" y="19469"/>
                  </a:lnTo>
                  <a:close/>
                </a:path>
                <a:path w="977900" h="1705610">
                  <a:moveTo>
                    <a:pt x="30213" y="19926"/>
                  </a:moveTo>
                  <a:lnTo>
                    <a:pt x="31115" y="19646"/>
                  </a:lnTo>
                  <a:lnTo>
                    <a:pt x="30688" y="19802"/>
                  </a:lnTo>
                  <a:lnTo>
                    <a:pt x="30213" y="19926"/>
                  </a:lnTo>
                  <a:close/>
                </a:path>
                <a:path w="977900" h="1705610">
                  <a:moveTo>
                    <a:pt x="30688" y="19802"/>
                  </a:moveTo>
                  <a:lnTo>
                    <a:pt x="31115" y="19646"/>
                  </a:lnTo>
                  <a:lnTo>
                    <a:pt x="31287" y="19646"/>
                  </a:lnTo>
                  <a:lnTo>
                    <a:pt x="30688" y="19802"/>
                  </a:lnTo>
                  <a:close/>
                </a:path>
                <a:path w="977900" h="1705610">
                  <a:moveTo>
                    <a:pt x="30349" y="19926"/>
                  </a:moveTo>
                  <a:lnTo>
                    <a:pt x="30213" y="19926"/>
                  </a:lnTo>
                  <a:lnTo>
                    <a:pt x="30688" y="19802"/>
                  </a:lnTo>
                  <a:lnTo>
                    <a:pt x="30349" y="19926"/>
                  </a:lnTo>
                  <a:close/>
                </a:path>
                <a:path w="977900" h="1705610">
                  <a:moveTo>
                    <a:pt x="28714" y="20523"/>
                  </a:moveTo>
                  <a:lnTo>
                    <a:pt x="29578" y="20154"/>
                  </a:lnTo>
                  <a:lnTo>
                    <a:pt x="29129" y="20371"/>
                  </a:lnTo>
                  <a:lnTo>
                    <a:pt x="28714" y="20523"/>
                  </a:lnTo>
                  <a:close/>
                </a:path>
                <a:path w="977900" h="1705610">
                  <a:moveTo>
                    <a:pt x="29129" y="20371"/>
                  </a:moveTo>
                  <a:lnTo>
                    <a:pt x="29578" y="20154"/>
                  </a:lnTo>
                  <a:lnTo>
                    <a:pt x="29723" y="20154"/>
                  </a:lnTo>
                  <a:lnTo>
                    <a:pt x="29129" y="20371"/>
                  </a:lnTo>
                  <a:close/>
                </a:path>
                <a:path w="977900" h="1705610">
                  <a:moveTo>
                    <a:pt x="28816" y="20523"/>
                  </a:moveTo>
                  <a:lnTo>
                    <a:pt x="29129" y="20371"/>
                  </a:lnTo>
                  <a:lnTo>
                    <a:pt x="28816" y="20523"/>
                  </a:lnTo>
                  <a:close/>
                </a:path>
                <a:path w="977900" h="1705610">
                  <a:moveTo>
                    <a:pt x="27292" y="21259"/>
                  </a:moveTo>
                  <a:lnTo>
                    <a:pt x="28105" y="20815"/>
                  </a:lnTo>
                  <a:lnTo>
                    <a:pt x="27695" y="21064"/>
                  </a:lnTo>
                  <a:lnTo>
                    <a:pt x="27292" y="21259"/>
                  </a:lnTo>
                  <a:close/>
                </a:path>
                <a:path w="977900" h="1705610">
                  <a:moveTo>
                    <a:pt x="27695" y="21064"/>
                  </a:moveTo>
                  <a:lnTo>
                    <a:pt x="28105" y="20815"/>
                  </a:lnTo>
                  <a:lnTo>
                    <a:pt x="27695" y="21064"/>
                  </a:lnTo>
                  <a:close/>
                </a:path>
                <a:path w="977900" h="1705610">
                  <a:moveTo>
                    <a:pt x="27375" y="21259"/>
                  </a:moveTo>
                  <a:lnTo>
                    <a:pt x="27695" y="21064"/>
                  </a:lnTo>
                  <a:lnTo>
                    <a:pt x="27375" y="21259"/>
                  </a:lnTo>
                  <a:close/>
                </a:path>
                <a:path w="977900" h="1705610">
                  <a:moveTo>
                    <a:pt x="25958" y="22123"/>
                  </a:moveTo>
                  <a:lnTo>
                    <a:pt x="26720" y="21615"/>
                  </a:lnTo>
                  <a:lnTo>
                    <a:pt x="26403" y="21852"/>
                  </a:lnTo>
                  <a:lnTo>
                    <a:pt x="25958" y="22123"/>
                  </a:lnTo>
                  <a:close/>
                </a:path>
                <a:path w="977900" h="1705610">
                  <a:moveTo>
                    <a:pt x="26403" y="21852"/>
                  </a:moveTo>
                  <a:lnTo>
                    <a:pt x="26720" y="21615"/>
                  </a:lnTo>
                  <a:lnTo>
                    <a:pt x="26403" y="21852"/>
                  </a:lnTo>
                  <a:close/>
                </a:path>
                <a:path w="977900" h="1705610">
                  <a:moveTo>
                    <a:pt x="26040" y="22123"/>
                  </a:moveTo>
                  <a:lnTo>
                    <a:pt x="26403" y="21852"/>
                  </a:lnTo>
                  <a:lnTo>
                    <a:pt x="26040" y="22123"/>
                  </a:lnTo>
                  <a:close/>
                </a:path>
                <a:path w="977900" h="1705610">
                  <a:moveTo>
                    <a:pt x="24714" y="23114"/>
                  </a:moveTo>
                  <a:lnTo>
                    <a:pt x="25412" y="22529"/>
                  </a:lnTo>
                  <a:lnTo>
                    <a:pt x="25031" y="22876"/>
                  </a:lnTo>
                  <a:lnTo>
                    <a:pt x="24714" y="23114"/>
                  </a:lnTo>
                  <a:close/>
                </a:path>
                <a:path w="977900" h="1705610">
                  <a:moveTo>
                    <a:pt x="25031" y="22876"/>
                  </a:moveTo>
                  <a:lnTo>
                    <a:pt x="25412" y="22529"/>
                  </a:lnTo>
                  <a:lnTo>
                    <a:pt x="25031" y="22876"/>
                  </a:lnTo>
                  <a:close/>
                </a:path>
                <a:path w="977900" h="1705610">
                  <a:moveTo>
                    <a:pt x="24771" y="23114"/>
                  </a:moveTo>
                  <a:lnTo>
                    <a:pt x="25031" y="22876"/>
                  </a:lnTo>
                  <a:lnTo>
                    <a:pt x="24771" y="23114"/>
                  </a:lnTo>
                  <a:close/>
                </a:path>
                <a:path w="977900" h="1705610">
                  <a:moveTo>
                    <a:pt x="23558" y="24218"/>
                  </a:moveTo>
                  <a:lnTo>
                    <a:pt x="24206" y="23571"/>
                  </a:lnTo>
                  <a:lnTo>
                    <a:pt x="23897" y="23910"/>
                  </a:lnTo>
                  <a:lnTo>
                    <a:pt x="23558" y="24218"/>
                  </a:lnTo>
                  <a:close/>
                </a:path>
                <a:path w="977900" h="1705610">
                  <a:moveTo>
                    <a:pt x="23897" y="23910"/>
                  </a:moveTo>
                  <a:lnTo>
                    <a:pt x="24206" y="23571"/>
                  </a:lnTo>
                  <a:lnTo>
                    <a:pt x="23897" y="23910"/>
                  </a:lnTo>
                  <a:close/>
                </a:path>
                <a:path w="977900" h="1705610">
                  <a:moveTo>
                    <a:pt x="23616" y="24218"/>
                  </a:moveTo>
                  <a:lnTo>
                    <a:pt x="23897" y="23910"/>
                  </a:lnTo>
                  <a:lnTo>
                    <a:pt x="23616" y="24218"/>
                  </a:lnTo>
                  <a:close/>
                </a:path>
                <a:path w="977900" h="1705610">
                  <a:moveTo>
                    <a:pt x="22517" y="25425"/>
                  </a:moveTo>
                  <a:lnTo>
                    <a:pt x="23101" y="24714"/>
                  </a:lnTo>
                  <a:lnTo>
                    <a:pt x="22821" y="25091"/>
                  </a:lnTo>
                  <a:lnTo>
                    <a:pt x="22517" y="25425"/>
                  </a:lnTo>
                  <a:close/>
                </a:path>
                <a:path w="977900" h="1705610">
                  <a:moveTo>
                    <a:pt x="22821" y="25091"/>
                  </a:moveTo>
                  <a:lnTo>
                    <a:pt x="23101" y="24714"/>
                  </a:lnTo>
                  <a:lnTo>
                    <a:pt x="22821" y="25091"/>
                  </a:lnTo>
                  <a:close/>
                </a:path>
                <a:path w="977900" h="1705610">
                  <a:moveTo>
                    <a:pt x="22573" y="25425"/>
                  </a:moveTo>
                  <a:lnTo>
                    <a:pt x="22821" y="25091"/>
                  </a:lnTo>
                  <a:lnTo>
                    <a:pt x="22573" y="25425"/>
                  </a:lnTo>
                  <a:close/>
                </a:path>
                <a:path w="977900" h="1705610">
                  <a:moveTo>
                    <a:pt x="21602" y="26733"/>
                  </a:moveTo>
                  <a:lnTo>
                    <a:pt x="22110" y="25971"/>
                  </a:lnTo>
                  <a:lnTo>
                    <a:pt x="21846" y="26404"/>
                  </a:lnTo>
                  <a:lnTo>
                    <a:pt x="21602" y="26733"/>
                  </a:lnTo>
                  <a:close/>
                </a:path>
                <a:path w="977900" h="1705610">
                  <a:moveTo>
                    <a:pt x="21846" y="26404"/>
                  </a:moveTo>
                  <a:lnTo>
                    <a:pt x="22110" y="25971"/>
                  </a:lnTo>
                  <a:lnTo>
                    <a:pt x="21846" y="26404"/>
                  </a:lnTo>
                  <a:close/>
                </a:path>
                <a:path w="977900" h="1705610">
                  <a:moveTo>
                    <a:pt x="21646" y="26733"/>
                  </a:moveTo>
                  <a:lnTo>
                    <a:pt x="21846" y="26404"/>
                  </a:lnTo>
                  <a:lnTo>
                    <a:pt x="21646" y="26733"/>
                  </a:lnTo>
                  <a:close/>
                </a:path>
                <a:path w="977900" h="1705610">
                  <a:moveTo>
                    <a:pt x="20802" y="28117"/>
                  </a:moveTo>
                  <a:lnTo>
                    <a:pt x="21247" y="27305"/>
                  </a:lnTo>
                  <a:lnTo>
                    <a:pt x="21062" y="27691"/>
                  </a:lnTo>
                  <a:lnTo>
                    <a:pt x="20802" y="28117"/>
                  </a:lnTo>
                  <a:close/>
                </a:path>
                <a:path w="977900" h="1705610">
                  <a:moveTo>
                    <a:pt x="21062" y="27691"/>
                  </a:moveTo>
                  <a:lnTo>
                    <a:pt x="21247" y="27305"/>
                  </a:lnTo>
                  <a:lnTo>
                    <a:pt x="21062" y="27691"/>
                  </a:lnTo>
                  <a:close/>
                </a:path>
                <a:path w="977900" h="1705610">
                  <a:moveTo>
                    <a:pt x="20858" y="28117"/>
                  </a:moveTo>
                  <a:lnTo>
                    <a:pt x="21062" y="27691"/>
                  </a:lnTo>
                  <a:lnTo>
                    <a:pt x="20858" y="28117"/>
                  </a:lnTo>
                  <a:close/>
                </a:path>
                <a:path w="977900" h="1705610">
                  <a:moveTo>
                    <a:pt x="20154" y="29591"/>
                  </a:moveTo>
                  <a:lnTo>
                    <a:pt x="20510" y="28727"/>
                  </a:lnTo>
                  <a:lnTo>
                    <a:pt x="20321" y="29242"/>
                  </a:lnTo>
                  <a:lnTo>
                    <a:pt x="20154" y="29591"/>
                  </a:lnTo>
                  <a:close/>
                </a:path>
                <a:path w="977900" h="1705610">
                  <a:moveTo>
                    <a:pt x="20321" y="29242"/>
                  </a:moveTo>
                  <a:lnTo>
                    <a:pt x="20510" y="28727"/>
                  </a:lnTo>
                  <a:lnTo>
                    <a:pt x="20321" y="29242"/>
                  </a:lnTo>
                  <a:close/>
                </a:path>
                <a:path w="977900" h="1705610">
                  <a:moveTo>
                    <a:pt x="20193" y="29591"/>
                  </a:moveTo>
                  <a:lnTo>
                    <a:pt x="20321" y="29242"/>
                  </a:lnTo>
                  <a:lnTo>
                    <a:pt x="20193" y="29591"/>
                  </a:lnTo>
                  <a:close/>
                </a:path>
                <a:path w="977900" h="1705610">
                  <a:moveTo>
                    <a:pt x="19634" y="31115"/>
                  </a:moveTo>
                  <a:lnTo>
                    <a:pt x="19913" y="30213"/>
                  </a:lnTo>
                  <a:lnTo>
                    <a:pt x="19798" y="30668"/>
                  </a:lnTo>
                  <a:lnTo>
                    <a:pt x="19634" y="31115"/>
                  </a:lnTo>
                  <a:close/>
                </a:path>
                <a:path w="977900" h="1705610">
                  <a:moveTo>
                    <a:pt x="19798" y="30668"/>
                  </a:moveTo>
                  <a:lnTo>
                    <a:pt x="19913" y="30213"/>
                  </a:lnTo>
                  <a:lnTo>
                    <a:pt x="19798" y="30668"/>
                  </a:lnTo>
                  <a:close/>
                </a:path>
                <a:path w="977900" h="1705610">
                  <a:moveTo>
                    <a:pt x="19684" y="31115"/>
                  </a:moveTo>
                  <a:lnTo>
                    <a:pt x="19798" y="30668"/>
                  </a:lnTo>
                  <a:lnTo>
                    <a:pt x="19684" y="31115"/>
                  </a:lnTo>
                  <a:close/>
                </a:path>
                <a:path w="977900" h="1705610">
                  <a:moveTo>
                    <a:pt x="19278" y="32715"/>
                  </a:moveTo>
                  <a:lnTo>
                    <a:pt x="19469" y="31788"/>
                  </a:lnTo>
                  <a:lnTo>
                    <a:pt x="19401" y="32231"/>
                  </a:lnTo>
                  <a:lnTo>
                    <a:pt x="19278" y="32715"/>
                  </a:lnTo>
                  <a:close/>
                </a:path>
                <a:path w="977900" h="1705610">
                  <a:moveTo>
                    <a:pt x="19401" y="32231"/>
                  </a:moveTo>
                  <a:lnTo>
                    <a:pt x="19469" y="31788"/>
                  </a:lnTo>
                  <a:lnTo>
                    <a:pt x="19401" y="32231"/>
                  </a:lnTo>
                  <a:close/>
                </a:path>
                <a:path w="977900" h="1705610">
                  <a:moveTo>
                    <a:pt x="19327" y="32715"/>
                  </a:moveTo>
                  <a:lnTo>
                    <a:pt x="19401" y="32231"/>
                  </a:lnTo>
                  <a:lnTo>
                    <a:pt x="19327" y="32715"/>
                  </a:lnTo>
                  <a:close/>
                </a:path>
                <a:path w="977900" h="1705610">
                  <a:moveTo>
                    <a:pt x="19138" y="33951"/>
                  </a:moveTo>
                  <a:lnTo>
                    <a:pt x="19164" y="33413"/>
                  </a:lnTo>
                  <a:lnTo>
                    <a:pt x="19138" y="33951"/>
                  </a:lnTo>
                  <a:close/>
                </a:path>
                <a:path w="977900" h="1705610">
                  <a:moveTo>
                    <a:pt x="19118" y="34366"/>
                  </a:moveTo>
                  <a:lnTo>
                    <a:pt x="19138" y="33951"/>
                  </a:lnTo>
                  <a:lnTo>
                    <a:pt x="19118" y="34366"/>
                  </a:lnTo>
                  <a:close/>
                </a:path>
                <a:path w="977900" h="1705610">
                  <a:moveTo>
                    <a:pt x="19050" y="36080"/>
                  </a:moveTo>
                  <a:lnTo>
                    <a:pt x="19050" y="35813"/>
                  </a:lnTo>
                  <a:lnTo>
                    <a:pt x="19050" y="36080"/>
                  </a:lnTo>
                  <a:close/>
                </a:path>
                <a:path w="977900" h="1705610">
                  <a:moveTo>
                    <a:pt x="169976" y="19050"/>
                  </a:moveTo>
                  <a:lnTo>
                    <a:pt x="93776" y="19050"/>
                  </a:lnTo>
                  <a:lnTo>
                    <a:pt x="93776" y="0"/>
                  </a:lnTo>
                  <a:lnTo>
                    <a:pt x="169976" y="0"/>
                  </a:lnTo>
                  <a:lnTo>
                    <a:pt x="169976" y="19050"/>
                  </a:lnTo>
                  <a:close/>
                </a:path>
                <a:path w="977900" h="1705610">
                  <a:moveTo>
                    <a:pt x="303326" y="19050"/>
                  </a:moveTo>
                  <a:lnTo>
                    <a:pt x="227126" y="19050"/>
                  </a:lnTo>
                  <a:lnTo>
                    <a:pt x="227126" y="0"/>
                  </a:lnTo>
                  <a:lnTo>
                    <a:pt x="303326" y="0"/>
                  </a:lnTo>
                  <a:lnTo>
                    <a:pt x="303326" y="19050"/>
                  </a:lnTo>
                  <a:close/>
                </a:path>
                <a:path w="977900" h="1705610">
                  <a:moveTo>
                    <a:pt x="436676" y="19050"/>
                  </a:moveTo>
                  <a:lnTo>
                    <a:pt x="360476" y="19050"/>
                  </a:lnTo>
                  <a:lnTo>
                    <a:pt x="360476" y="0"/>
                  </a:lnTo>
                  <a:lnTo>
                    <a:pt x="436676" y="0"/>
                  </a:lnTo>
                  <a:lnTo>
                    <a:pt x="436676" y="19050"/>
                  </a:lnTo>
                  <a:close/>
                </a:path>
                <a:path w="977900" h="1705610">
                  <a:moveTo>
                    <a:pt x="570026" y="19050"/>
                  </a:moveTo>
                  <a:lnTo>
                    <a:pt x="493826" y="19050"/>
                  </a:lnTo>
                  <a:lnTo>
                    <a:pt x="493826" y="0"/>
                  </a:lnTo>
                  <a:lnTo>
                    <a:pt x="570026" y="0"/>
                  </a:lnTo>
                  <a:lnTo>
                    <a:pt x="570026" y="19050"/>
                  </a:lnTo>
                  <a:close/>
                </a:path>
                <a:path w="977900" h="1705610">
                  <a:moveTo>
                    <a:pt x="703376" y="19050"/>
                  </a:moveTo>
                  <a:lnTo>
                    <a:pt x="627176" y="19050"/>
                  </a:lnTo>
                  <a:lnTo>
                    <a:pt x="627176" y="0"/>
                  </a:lnTo>
                  <a:lnTo>
                    <a:pt x="703376" y="0"/>
                  </a:lnTo>
                  <a:lnTo>
                    <a:pt x="703376" y="19050"/>
                  </a:lnTo>
                  <a:close/>
                </a:path>
                <a:path w="977900" h="1705610">
                  <a:moveTo>
                    <a:pt x="836726" y="19050"/>
                  </a:moveTo>
                  <a:lnTo>
                    <a:pt x="760526" y="19050"/>
                  </a:lnTo>
                  <a:lnTo>
                    <a:pt x="760526" y="0"/>
                  </a:lnTo>
                  <a:lnTo>
                    <a:pt x="836726" y="0"/>
                  </a:lnTo>
                  <a:lnTo>
                    <a:pt x="836726" y="19050"/>
                  </a:lnTo>
                  <a:close/>
                </a:path>
                <a:path w="977900" h="1705610">
                  <a:moveTo>
                    <a:pt x="942061" y="19050"/>
                  </a:moveTo>
                  <a:lnTo>
                    <a:pt x="893876" y="19050"/>
                  </a:lnTo>
                  <a:lnTo>
                    <a:pt x="893876" y="0"/>
                  </a:lnTo>
                  <a:lnTo>
                    <a:pt x="942543" y="0"/>
                  </a:lnTo>
                  <a:lnTo>
                    <a:pt x="945921" y="177"/>
                  </a:lnTo>
                  <a:lnTo>
                    <a:pt x="973251" y="18046"/>
                  </a:lnTo>
                  <a:lnTo>
                    <a:pt x="971621" y="19037"/>
                  </a:lnTo>
                  <a:lnTo>
                    <a:pt x="941819" y="19037"/>
                  </a:lnTo>
                  <a:lnTo>
                    <a:pt x="942061" y="19050"/>
                  </a:lnTo>
                  <a:close/>
                </a:path>
                <a:path w="977900" h="1705610">
                  <a:moveTo>
                    <a:pt x="944033" y="19153"/>
                  </a:moveTo>
                  <a:lnTo>
                    <a:pt x="941819" y="19037"/>
                  </a:lnTo>
                  <a:lnTo>
                    <a:pt x="942301" y="19050"/>
                  </a:lnTo>
                  <a:lnTo>
                    <a:pt x="971600" y="19050"/>
                  </a:lnTo>
                  <a:lnTo>
                    <a:pt x="943521" y="19075"/>
                  </a:lnTo>
                  <a:lnTo>
                    <a:pt x="944033" y="19153"/>
                  </a:lnTo>
                  <a:close/>
                </a:path>
                <a:path w="977900" h="1705610">
                  <a:moveTo>
                    <a:pt x="971600" y="19050"/>
                  </a:moveTo>
                  <a:lnTo>
                    <a:pt x="941819" y="19037"/>
                  </a:lnTo>
                  <a:lnTo>
                    <a:pt x="971621" y="19037"/>
                  </a:lnTo>
                  <a:close/>
                </a:path>
                <a:path w="977900" h="1705610">
                  <a:moveTo>
                    <a:pt x="944486" y="19177"/>
                  </a:moveTo>
                  <a:lnTo>
                    <a:pt x="944033" y="19153"/>
                  </a:lnTo>
                  <a:lnTo>
                    <a:pt x="943521" y="19075"/>
                  </a:lnTo>
                  <a:lnTo>
                    <a:pt x="944486" y="19177"/>
                  </a:lnTo>
                  <a:close/>
                </a:path>
                <a:path w="977900" h="1705610">
                  <a:moveTo>
                    <a:pt x="971391" y="19177"/>
                  </a:moveTo>
                  <a:lnTo>
                    <a:pt x="944486" y="19177"/>
                  </a:lnTo>
                  <a:lnTo>
                    <a:pt x="943521" y="19075"/>
                  </a:lnTo>
                  <a:lnTo>
                    <a:pt x="971558" y="19075"/>
                  </a:lnTo>
                  <a:lnTo>
                    <a:pt x="971391" y="19177"/>
                  </a:lnTo>
                  <a:close/>
                </a:path>
                <a:path w="977900" h="1705610">
                  <a:moveTo>
                    <a:pt x="945643" y="19397"/>
                  </a:moveTo>
                  <a:lnTo>
                    <a:pt x="944033" y="19153"/>
                  </a:lnTo>
                  <a:lnTo>
                    <a:pt x="944486" y="19177"/>
                  </a:lnTo>
                  <a:lnTo>
                    <a:pt x="971391" y="19177"/>
                  </a:lnTo>
                  <a:lnTo>
                    <a:pt x="971224" y="19278"/>
                  </a:lnTo>
                  <a:lnTo>
                    <a:pt x="945184" y="19278"/>
                  </a:lnTo>
                  <a:lnTo>
                    <a:pt x="945643" y="19397"/>
                  </a:lnTo>
                  <a:close/>
                </a:path>
                <a:path w="977900" h="1705610">
                  <a:moveTo>
                    <a:pt x="946111" y="19469"/>
                  </a:moveTo>
                  <a:lnTo>
                    <a:pt x="945643" y="19397"/>
                  </a:lnTo>
                  <a:lnTo>
                    <a:pt x="945184" y="19278"/>
                  </a:lnTo>
                  <a:lnTo>
                    <a:pt x="946111" y="19469"/>
                  </a:lnTo>
                  <a:close/>
                </a:path>
                <a:path w="977900" h="1705610">
                  <a:moveTo>
                    <a:pt x="970910" y="19469"/>
                  </a:moveTo>
                  <a:lnTo>
                    <a:pt x="946111" y="19469"/>
                  </a:lnTo>
                  <a:lnTo>
                    <a:pt x="945184" y="19278"/>
                  </a:lnTo>
                  <a:lnTo>
                    <a:pt x="971224" y="19278"/>
                  </a:lnTo>
                  <a:lnTo>
                    <a:pt x="970910" y="19469"/>
                  </a:lnTo>
                  <a:close/>
                </a:path>
                <a:path w="977900" h="1705610">
                  <a:moveTo>
                    <a:pt x="947199" y="19802"/>
                  </a:moveTo>
                  <a:lnTo>
                    <a:pt x="945643" y="19397"/>
                  </a:lnTo>
                  <a:lnTo>
                    <a:pt x="946111" y="19469"/>
                  </a:lnTo>
                  <a:lnTo>
                    <a:pt x="970910" y="19469"/>
                  </a:lnTo>
                  <a:lnTo>
                    <a:pt x="970618" y="19646"/>
                  </a:lnTo>
                  <a:lnTo>
                    <a:pt x="946772" y="19646"/>
                  </a:lnTo>
                  <a:lnTo>
                    <a:pt x="947199" y="19802"/>
                  </a:lnTo>
                  <a:close/>
                </a:path>
                <a:path w="977900" h="1705610">
                  <a:moveTo>
                    <a:pt x="947674" y="19926"/>
                  </a:moveTo>
                  <a:lnTo>
                    <a:pt x="947199" y="19802"/>
                  </a:lnTo>
                  <a:lnTo>
                    <a:pt x="946772" y="19646"/>
                  </a:lnTo>
                  <a:lnTo>
                    <a:pt x="947674" y="19926"/>
                  </a:lnTo>
                  <a:close/>
                </a:path>
                <a:path w="977900" h="1705610">
                  <a:moveTo>
                    <a:pt x="970158" y="19926"/>
                  </a:moveTo>
                  <a:lnTo>
                    <a:pt x="947674" y="19926"/>
                  </a:lnTo>
                  <a:lnTo>
                    <a:pt x="946772" y="19646"/>
                  </a:lnTo>
                  <a:lnTo>
                    <a:pt x="970618" y="19646"/>
                  </a:lnTo>
                  <a:lnTo>
                    <a:pt x="970158" y="19926"/>
                  </a:lnTo>
                  <a:close/>
                </a:path>
                <a:path w="977900" h="1705610">
                  <a:moveTo>
                    <a:pt x="948757" y="20371"/>
                  </a:moveTo>
                  <a:lnTo>
                    <a:pt x="947199" y="19802"/>
                  </a:lnTo>
                  <a:lnTo>
                    <a:pt x="947674" y="19926"/>
                  </a:lnTo>
                  <a:lnTo>
                    <a:pt x="970158" y="19926"/>
                  </a:lnTo>
                  <a:lnTo>
                    <a:pt x="969782" y="20154"/>
                  </a:lnTo>
                  <a:lnTo>
                    <a:pt x="948308" y="20154"/>
                  </a:lnTo>
                  <a:lnTo>
                    <a:pt x="948757" y="20371"/>
                  </a:lnTo>
                  <a:close/>
                </a:path>
                <a:path w="977900" h="1705610">
                  <a:moveTo>
                    <a:pt x="949172" y="20523"/>
                  </a:moveTo>
                  <a:lnTo>
                    <a:pt x="948757" y="20371"/>
                  </a:lnTo>
                  <a:lnTo>
                    <a:pt x="948308" y="20154"/>
                  </a:lnTo>
                  <a:lnTo>
                    <a:pt x="949172" y="20523"/>
                  </a:lnTo>
                  <a:close/>
                </a:path>
                <a:path w="977900" h="1705610">
                  <a:moveTo>
                    <a:pt x="969176" y="20523"/>
                  </a:moveTo>
                  <a:lnTo>
                    <a:pt x="949172" y="20523"/>
                  </a:lnTo>
                  <a:lnTo>
                    <a:pt x="948308" y="20154"/>
                  </a:lnTo>
                  <a:lnTo>
                    <a:pt x="969782" y="20154"/>
                  </a:lnTo>
                  <a:lnTo>
                    <a:pt x="969176" y="20523"/>
                  </a:lnTo>
                  <a:close/>
                </a:path>
                <a:path w="977900" h="1705610">
                  <a:moveTo>
                    <a:pt x="967964" y="21259"/>
                  </a:moveTo>
                  <a:lnTo>
                    <a:pt x="950594" y="21259"/>
                  </a:lnTo>
                  <a:lnTo>
                    <a:pt x="949782" y="20815"/>
                  </a:lnTo>
                  <a:lnTo>
                    <a:pt x="948757" y="20371"/>
                  </a:lnTo>
                  <a:lnTo>
                    <a:pt x="949172" y="20523"/>
                  </a:lnTo>
                  <a:lnTo>
                    <a:pt x="969176" y="20523"/>
                  </a:lnTo>
                  <a:lnTo>
                    <a:pt x="967964" y="21259"/>
                  </a:lnTo>
                  <a:close/>
                </a:path>
                <a:path w="977900" h="1705610">
                  <a:moveTo>
                    <a:pt x="950191" y="21064"/>
                  </a:moveTo>
                  <a:lnTo>
                    <a:pt x="949675" y="20815"/>
                  </a:lnTo>
                  <a:lnTo>
                    <a:pt x="950191" y="21064"/>
                  </a:lnTo>
                  <a:close/>
                </a:path>
                <a:path w="977900" h="1705610">
                  <a:moveTo>
                    <a:pt x="950594" y="21259"/>
                  </a:moveTo>
                  <a:lnTo>
                    <a:pt x="950191" y="21064"/>
                  </a:lnTo>
                  <a:lnTo>
                    <a:pt x="949782" y="20815"/>
                  </a:lnTo>
                  <a:lnTo>
                    <a:pt x="950594" y="21259"/>
                  </a:lnTo>
                  <a:close/>
                </a:path>
                <a:path w="977900" h="1705610">
                  <a:moveTo>
                    <a:pt x="966542" y="22123"/>
                  </a:moveTo>
                  <a:lnTo>
                    <a:pt x="951928" y="22123"/>
                  </a:lnTo>
                  <a:lnTo>
                    <a:pt x="951166" y="21615"/>
                  </a:lnTo>
                  <a:lnTo>
                    <a:pt x="950191" y="21064"/>
                  </a:lnTo>
                  <a:lnTo>
                    <a:pt x="950594" y="21259"/>
                  </a:lnTo>
                  <a:lnTo>
                    <a:pt x="967964" y="21259"/>
                  </a:lnTo>
                  <a:lnTo>
                    <a:pt x="966542" y="22123"/>
                  </a:lnTo>
                  <a:close/>
                </a:path>
                <a:path w="977900" h="1705610">
                  <a:moveTo>
                    <a:pt x="951483" y="21852"/>
                  </a:moveTo>
                  <a:lnTo>
                    <a:pt x="951094" y="21615"/>
                  </a:lnTo>
                  <a:lnTo>
                    <a:pt x="951483" y="21852"/>
                  </a:lnTo>
                  <a:close/>
                </a:path>
                <a:path w="977900" h="1705610">
                  <a:moveTo>
                    <a:pt x="951928" y="22123"/>
                  </a:moveTo>
                  <a:lnTo>
                    <a:pt x="951483" y="21852"/>
                  </a:lnTo>
                  <a:lnTo>
                    <a:pt x="951166" y="21615"/>
                  </a:lnTo>
                  <a:lnTo>
                    <a:pt x="951928" y="22123"/>
                  </a:lnTo>
                  <a:close/>
                </a:path>
                <a:path w="977900" h="1705610">
                  <a:moveTo>
                    <a:pt x="964912" y="23114"/>
                  </a:moveTo>
                  <a:lnTo>
                    <a:pt x="953173" y="23114"/>
                  </a:lnTo>
                  <a:lnTo>
                    <a:pt x="952474" y="22529"/>
                  </a:lnTo>
                  <a:lnTo>
                    <a:pt x="951483" y="21852"/>
                  </a:lnTo>
                  <a:lnTo>
                    <a:pt x="951928" y="22123"/>
                  </a:lnTo>
                  <a:lnTo>
                    <a:pt x="966542" y="22123"/>
                  </a:lnTo>
                  <a:lnTo>
                    <a:pt x="964912" y="23114"/>
                  </a:lnTo>
                  <a:close/>
                </a:path>
                <a:path w="977900" h="1705610">
                  <a:moveTo>
                    <a:pt x="952855" y="22876"/>
                  </a:moveTo>
                  <a:lnTo>
                    <a:pt x="952390" y="22529"/>
                  </a:lnTo>
                  <a:lnTo>
                    <a:pt x="952855" y="22876"/>
                  </a:lnTo>
                  <a:close/>
                </a:path>
                <a:path w="977900" h="1705610">
                  <a:moveTo>
                    <a:pt x="953173" y="23114"/>
                  </a:moveTo>
                  <a:lnTo>
                    <a:pt x="952855" y="22876"/>
                  </a:lnTo>
                  <a:lnTo>
                    <a:pt x="952474" y="22529"/>
                  </a:lnTo>
                  <a:lnTo>
                    <a:pt x="953173" y="23114"/>
                  </a:lnTo>
                  <a:close/>
                </a:path>
                <a:path w="977900" h="1705610">
                  <a:moveTo>
                    <a:pt x="963094" y="24218"/>
                  </a:moveTo>
                  <a:lnTo>
                    <a:pt x="954328" y="24218"/>
                  </a:lnTo>
                  <a:lnTo>
                    <a:pt x="953681" y="23571"/>
                  </a:lnTo>
                  <a:lnTo>
                    <a:pt x="952855" y="22876"/>
                  </a:lnTo>
                  <a:lnTo>
                    <a:pt x="953173" y="23114"/>
                  </a:lnTo>
                  <a:lnTo>
                    <a:pt x="964912" y="23114"/>
                  </a:lnTo>
                  <a:lnTo>
                    <a:pt x="963094" y="24218"/>
                  </a:lnTo>
                  <a:close/>
                </a:path>
                <a:path w="977900" h="1705610">
                  <a:moveTo>
                    <a:pt x="953989" y="23910"/>
                  </a:moveTo>
                  <a:lnTo>
                    <a:pt x="953617" y="23571"/>
                  </a:lnTo>
                  <a:lnTo>
                    <a:pt x="953989" y="23910"/>
                  </a:lnTo>
                  <a:close/>
                </a:path>
                <a:path w="977900" h="1705610">
                  <a:moveTo>
                    <a:pt x="954328" y="24218"/>
                  </a:moveTo>
                  <a:lnTo>
                    <a:pt x="953989" y="23910"/>
                  </a:lnTo>
                  <a:lnTo>
                    <a:pt x="953681" y="23571"/>
                  </a:lnTo>
                  <a:lnTo>
                    <a:pt x="954328" y="24218"/>
                  </a:lnTo>
                  <a:close/>
                </a:path>
                <a:path w="977900" h="1705610">
                  <a:moveTo>
                    <a:pt x="961108" y="25425"/>
                  </a:moveTo>
                  <a:lnTo>
                    <a:pt x="955370" y="25425"/>
                  </a:lnTo>
                  <a:lnTo>
                    <a:pt x="954786" y="24714"/>
                  </a:lnTo>
                  <a:lnTo>
                    <a:pt x="953989" y="23910"/>
                  </a:lnTo>
                  <a:lnTo>
                    <a:pt x="954328" y="24218"/>
                  </a:lnTo>
                  <a:lnTo>
                    <a:pt x="963094" y="24218"/>
                  </a:lnTo>
                  <a:lnTo>
                    <a:pt x="961108" y="25425"/>
                  </a:lnTo>
                  <a:close/>
                </a:path>
                <a:path w="977900" h="1705610">
                  <a:moveTo>
                    <a:pt x="955065" y="25091"/>
                  </a:moveTo>
                  <a:lnTo>
                    <a:pt x="954722" y="24714"/>
                  </a:lnTo>
                  <a:lnTo>
                    <a:pt x="955065" y="25091"/>
                  </a:lnTo>
                  <a:close/>
                </a:path>
                <a:path w="977900" h="1705610">
                  <a:moveTo>
                    <a:pt x="955370" y="25425"/>
                  </a:moveTo>
                  <a:lnTo>
                    <a:pt x="955065" y="25091"/>
                  </a:lnTo>
                  <a:lnTo>
                    <a:pt x="954786" y="24714"/>
                  </a:lnTo>
                  <a:lnTo>
                    <a:pt x="955370" y="25425"/>
                  </a:lnTo>
                  <a:close/>
                </a:path>
                <a:path w="977900" h="1705610">
                  <a:moveTo>
                    <a:pt x="958955" y="26733"/>
                  </a:moveTo>
                  <a:lnTo>
                    <a:pt x="956284" y="26733"/>
                  </a:lnTo>
                  <a:lnTo>
                    <a:pt x="955776" y="25971"/>
                  </a:lnTo>
                  <a:lnTo>
                    <a:pt x="955065" y="25091"/>
                  </a:lnTo>
                  <a:lnTo>
                    <a:pt x="955370" y="25425"/>
                  </a:lnTo>
                  <a:lnTo>
                    <a:pt x="961108" y="25425"/>
                  </a:lnTo>
                  <a:lnTo>
                    <a:pt x="958955" y="26733"/>
                  </a:lnTo>
                  <a:close/>
                </a:path>
                <a:path w="977900" h="1705610">
                  <a:moveTo>
                    <a:pt x="956033" y="26395"/>
                  </a:moveTo>
                  <a:lnTo>
                    <a:pt x="955719" y="25971"/>
                  </a:lnTo>
                  <a:lnTo>
                    <a:pt x="956033" y="26395"/>
                  </a:lnTo>
                  <a:close/>
                </a:path>
                <a:path w="977900" h="1705610">
                  <a:moveTo>
                    <a:pt x="956284" y="26733"/>
                  </a:moveTo>
                  <a:lnTo>
                    <a:pt x="956033" y="26395"/>
                  </a:lnTo>
                  <a:lnTo>
                    <a:pt x="955776" y="25971"/>
                  </a:lnTo>
                  <a:lnTo>
                    <a:pt x="956284" y="26733"/>
                  </a:lnTo>
                  <a:close/>
                </a:path>
                <a:path w="977900" h="1705610">
                  <a:moveTo>
                    <a:pt x="956970" y="27940"/>
                  </a:moveTo>
                  <a:lnTo>
                    <a:pt x="956033" y="26395"/>
                  </a:lnTo>
                  <a:lnTo>
                    <a:pt x="956284" y="26733"/>
                  </a:lnTo>
                  <a:lnTo>
                    <a:pt x="958955" y="26733"/>
                  </a:lnTo>
                  <a:lnTo>
                    <a:pt x="956970" y="27940"/>
                  </a:lnTo>
                  <a:close/>
                </a:path>
                <a:path w="977900" h="1705610">
                  <a:moveTo>
                    <a:pt x="977900" y="155790"/>
                  </a:moveTo>
                  <a:lnTo>
                    <a:pt x="958850" y="155790"/>
                  </a:lnTo>
                  <a:lnTo>
                    <a:pt x="958850" y="79590"/>
                  </a:lnTo>
                  <a:lnTo>
                    <a:pt x="977900" y="79590"/>
                  </a:lnTo>
                  <a:lnTo>
                    <a:pt x="977900" y="155790"/>
                  </a:lnTo>
                  <a:close/>
                </a:path>
                <a:path w="977900" h="1705610">
                  <a:moveTo>
                    <a:pt x="977900" y="289140"/>
                  </a:moveTo>
                  <a:lnTo>
                    <a:pt x="958850" y="289140"/>
                  </a:lnTo>
                  <a:lnTo>
                    <a:pt x="958850" y="212940"/>
                  </a:lnTo>
                  <a:lnTo>
                    <a:pt x="977900" y="212940"/>
                  </a:lnTo>
                  <a:lnTo>
                    <a:pt x="977900" y="289140"/>
                  </a:lnTo>
                  <a:close/>
                </a:path>
                <a:path w="977900" h="1705610">
                  <a:moveTo>
                    <a:pt x="977900" y="422490"/>
                  </a:moveTo>
                  <a:lnTo>
                    <a:pt x="958850" y="422490"/>
                  </a:lnTo>
                  <a:lnTo>
                    <a:pt x="958850" y="346290"/>
                  </a:lnTo>
                  <a:lnTo>
                    <a:pt x="977900" y="346290"/>
                  </a:lnTo>
                  <a:lnTo>
                    <a:pt x="977900" y="422490"/>
                  </a:lnTo>
                  <a:close/>
                </a:path>
                <a:path w="977900" h="1705610">
                  <a:moveTo>
                    <a:pt x="977900" y="555840"/>
                  </a:moveTo>
                  <a:lnTo>
                    <a:pt x="958850" y="555840"/>
                  </a:lnTo>
                  <a:lnTo>
                    <a:pt x="958850" y="479640"/>
                  </a:lnTo>
                  <a:lnTo>
                    <a:pt x="977900" y="479640"/>
                  </a:lnTo>
                  <a:lnTo>
                    <a:pt x="977900" y="555840"/>
                  </a:lnTo>
                  <a:close/>
                </a:path>
                <a:path w="977900" h="1705610">
                  <a:moveTo>
                    <a:pt x="977900" y="689190"/>
                  </a:moveTo>
                  <a:lnTo>
                    <a:pt x="958850" y="689190"/>
                  </a:lnTo>
                  <a:lnTo>
                    <a:pt x="958850" y="612990"/>
                  </a:lnTo>
                  <a:lnTo>
                    <a:pt x="977900" y="612990"/>
                  </a:lnTo>
                  <a:lnTo>
                    <a:pt x="977900" y="689190"/>
                  </a:lnTo>
                  <a:close/>
                </a:path>
                <a:path w="977900" h="1705610">
                  <a:moveTo>
                    <a:pt x="977900" y="822540"/>
                  </a:moveTo>
                  <a:lnTo>
                    <a:pt x="958850" y="822540"/>
                  </a:lnTo>
                  <a:lnTo>
                    <a:pt x="958850" y="746340"/>
                  </a:lnTo>
                  <a:lnTo>
                    <a:pt x="977900" y="746340"/>
                  </a:lnTo>
                  <a:lnTo>
                    <a:pt x="977900" y="822540"/>
                  </a:lnTo>
                  <a:close/>
                </a:path>
                <a:path w="977900" h="1705610">
                  <a:moveTo>
                    <a:pt x="977900" y="955890"/>
                  </a:moveTo>
                  <a:lnTo>
                    <a:pt x="958850" y="955890"/>
                  </a:lnTo>
                  <a:lnTo>
                    <a:pt x="958850" y="879690"/>
                  </a:lnTo>
                  <a:lnTo>
                    <a:pt x="977900" y="879690"/>
                  </a:lnTo>
                  <a:lnTo>
                    <a:pt x="977900" y="955890"/>
                  </a:lnTo>
                  <a:close/>
                </a:path>
                <a:path w="977900" h="1705610">
                  <a:moveTo>
                    <a:pt x="977900" y="1089240"/>
                  </a:moveTo>
                  <a:lnTo>
                    <a:pt x="958850" y="1089240"/>
                  </a:lnTo>
                  <a:lnTo>
                    <a:pt x="958850" y="1013040"/>
                  </a:lnTo>
                  <a:lnTo>
                    <a:pt x="977900" y="1013040"/>
                  </a:lnTo>
                  <a:lnTo>
                    <a:pt x="977900" y="1089240"/>
                  </a:lnTo>
                  <a:close/>
                </a:path>
                <a:path w="977900" h="1705610">
                  <a:moveTo>
                    <a:pt x="977900" y="1222590"/>
                  </a:moveTo>
                  <a:lnTo>
                    <a:pt x="958850" y="1222590"/>
                  </a:lnTo>
                  <a:lnTo>
                    <a:pt x="958850" y="1146390"/>
                  </a:lnTo>
                  <a:lnTo>
                    <a:pt x="977900" y="1146390"/>
                  </a:lnTo>
                  <a:lnTo>
                    <a:pt x="977900" y="1222590"/>
                  </a:lnTo>
                  <a:close/>
                </a:path>
                <a:path w="977900" h="1705610">
                  <a:moveTo>
                    <a:pt x="977900" y="1355940"/>
                  </a:moveTo>
                  <a:lnTo>
                    <a:pt x="958850" y="1355940"/>
                  </a:lnTo>
                  <a:lnTo>
                    <a:pt x="958850" y="1279740"/>
                  </a:lnTo>
                  <a:lnTo>
                    <a:pt x="977900" y="1279740"/>
                  </a:lnTo>
                  <a:lnTo>
                    <a:pt x="977900" y="1355940"/>
                  </a:lnTo>
                  <a:close/>
                </a:path>
                <a:path w="977900" h="1705610">
                  <a:moveTo>
                    <a:pt x="977900" y="1489290"/>
                  </a:moveTo>
                  <a:lnTo>
                    <a:pt x="958850" y="1489290"/>
                  </a:lnTo>
                  <a:lnTo>
                    <a:pt x="958850" y="1413090"/>
                  </a:lnTo>
                  <a:lnTo>
                    <a:pt x="977900" y="1413090"/>
                  </a:lnTo>
                  <a:lnTo>
                    <a:pt x="977900" y="1489290"/>
                  </a:lnTo>
                  <a:close/>
                </a:path>
                <a:path w="977900" h="1705610">
                  <a:moveTo>
                    <a:pt x="977900" y="1622640"/>
                  </a:moveTo>
                  <a:lnTo>
                    <a:pt x="958850" y="1622640"/>
                  </a:lnTo>
                  <a:lnTo>
                    <a:pt x="958850" y="1546440"/>
                  </a:lnTo>
                  <a:lnTo>
                    <a:pt x="977900" y="1546440"/>
                  </a:lnTo>
                  <a:lnTo>
                    <a:pt x="977900" y="1622640"/>
                  </a:lnTo>
                  <a:close/>
                </a:path>
                <a:path w="977900" h="1705610">
                  <a:moveTo>
                    <a:pt x="957630" y="1676299"/>
                  </a:moveTo>
                  <a:lnTo>
                    <a:pt x="957745" y="1676031"/>
                  </a:lnTo>
                  <a:lnTo>
                    <a:pt x="957630" y="1676299"/>
                  </a:lnTo>
                  <a:close/>
                </a:path>
                <a:path w="977900" h="1705610">
                  <a:moveTo>
                    <a:pt x="957376" y="1676895"/>
                  </a:moveTo>
                  <a:lnTo>
                    <a:pt x="957514" y="1676505"/>
                  </a:lnTo>
                  <a:lnTo>
                    <a:pt x="957617" y="1676294"/>
                  </a:lnTo>
                  <a:lnTo>
                    <a:pt x="957376" y="1676895"/>
                  </a:lnTo>
                  <a:close/>
                </a:path>
                <a:path w="977900" h="1705610">
                  <a:moveTo>
                    <a:pt x="959257" y="1676895"/>
                  </a:moveTo>
                  <a:lnTo>
                    <a:pt x="957376" y="1676895"/>
                  </a:lnTo>
                  <a:lnTo>
                    <a:pt x="957630" y="1676299"/>
                  </a:lnTo>
                  <a:lnTo>
                    <a:pt x="959257" y="1676895"/>
                  </a:lnTo>
                  <a:close/>
                </a:path>
                <a:path w="977900" h="1705610">
                  <a:moveTo>
                    <a:pt x="963106" y="1678305"/>
                  </a:moveTo>
                  <a:lnTo>
                    <a:pt x="956640" y="1678305"/>
                  </a:lnTo>
                  <a:lnTo>
                    <a:pt x="957084" y="1677504"/>
                  </a:lnTo>
                  <a:lnTo>
                    <a:pt x="957514" y="1676505"/>
                  </a:lnTo>
                  <a:lnTo>
                    <a:pt x="957376" y="1676895"/>
                  </a:lnTo>
                  <a:lnTo>
                    <a:pt x="959257" y="1676895"/>
                  </a:lnTo>
                  <a:lnTo>
                    <a:pt x="963106" y="1678305"/>
                  </a:lnTo>
                  <a:close/>
                </a:path>
                <a:path w="977900" h="1705610">
                  <a:moveTo>
                    <a:pt x="956810" y="1677955"/>
                  </a:moveTo>
                  <a:lnTo>
                    <a:pt x="957029" y="1677504"/>
                  </a:lnTo>
                  <a:lnTo>
                    <a:pt x="956810" y="1677955"/>
                  </a:lnTo>
                  <a:close/>
                </a:path>
                <a:path w="977900" h="1705610">
                  <a:moveTo>
                    <a:pt x="956640" y="1678305"/>
                  </a:moveTo>
                  <a:lnTo>
                    <a:pt x="956810" y="1677955"/>
                  </a:lnTo>
                  <a:lnTo>
                    <a:pt x="957084" y="1677504"/>
                  </a:lnTo>
                  <a:lnTo>
                    <a:pt x="956640" y="1678305"/>
                  </a:lnTo>
                  <a:close/>
                </a:path>
                <a:path w="977900" h="1705610">
                  <a:moveTo>
                    <a:pt x="966782" y="1679651"/>
                  </a:moveTo>
                  <a:lnTo>
                    <a:pt x="955776" y="1679651"/>
                  </a:lnTo>
                  <a:lnTo>
                    <a:pt x="956284" y="1678889"/>
                  </a:lnTo>
                  <a:lnTo>
                    <a:pt x="956810" y="1677955"/>
                  </a:lnTo>
                  <a:lnTo>
                    <a:pt x="956640" y="1678305"/>
                  </a:lnTo>
                  <a:lnTo>
                    <a:pt x="963106" y="1678305"/>
                  </a:lnTo>
                  <a:lnTo>
                    <a:pt x="966782" y="1679651"/>
                  </a:lnTo>
                  <a:close/>
                </a:path>
                <a:path w="977900" h="1705610">
                  <a:moveTo>
                    <a:pt x="956047" y="1679206"/>
                  </a:moveTo>
                  <a:lnTo>
                    <a:pt x="956241" y="1678889"/>
                  </a:lnTo>
                  <a:lnTo>
                    <a:pt x="956047" y="1679206"/>
                  </a:lnTo>
                  <a:close/>
                </a:path>
                <a:path w="977900" h="1705610">
                  <a:moveTo>
                    <a:pt x="955776" y="1679651"/>
                  </a:moveTo>
                  <a:lnTo>
                    <a:pt x="956047" y="1679206"/>
                  </a:lnTo>
                  <a:lnTo>
                    <a:pt x="956284" y="1678889"/>
                  </a:lnTo>
                  <a:lnTo>
                    <a:pt x="955776" y="1679651"/>
                  </a:lnTo>
                  <a:close/>
                </a:path>
                <a:path w="977900" h="1705610">
                  <a:moveTo>
                    <a:pt x="970181" y="1680895"/>
                  </a:moveTo>
                  <a:lnTo>
                    <a:pt x="954786" y="1680895"/>
                  </a:lnTo>
                  <a:lnTo>
                    <a:pt x="955370" y="1680197"/>
                  </a:lnTo>
                  <a:lnTo>
                    <a:pt x="956047" y="1679206"/>
                  </a:lnTo>
                  <a:lnTo>
                    <a:pt x="955776" y="1679651"/>
                  </a:lnTo>
                  <a:lnTo>
                    <a:pt x="966782" y="1679651"/>
                  </a:lnTo>
                  <a:lnTo>
                    <a:pt x="970181" y="1680895"/>
                  </a:lnTo>
                  <a:close/>
                </a:path>
                <a:path w="977900" h="1705610">
                  <a:moveTo>
                    <a:pt x="955023" y="1680578"/>
                  </a:moveTo>
                  <a:lnTo>
                    <a:pt x="955307" y="1680197"/>
                  </a:lnTo>
                  <a:lnTo>
                    <a:pt x="955023" y="1680578"/>
                  </a:lnTo>
                  <a:close/>
                </a:path>
                <a:path w="977900" h="1705610">
                  <a:moveTo>
                    <a:pt x="954786" y="1680895"/>
                  </a:moveTo>
                  <a:lnTo>
                    <a:pt x="955023" y="1680578"/>
                  </a:lnTo>
                  <a:lnTo>
                    <a:pt x="955370" y="1680197"/>
                  </a:lnTo>
                  <a:lnTo>
                    <a:pt x="954786" y="1680895"/>
                  </a:lnTo>
                  <a:close/>
                </a:path>
                <a:path w="977900" h="1705610">
                  <a:moveTo>
                    <a:pt x="973336" y="1682051"/>
                  </a:moveTo>
                  <a:lnTo>
                    <a:pt x="953681" y="1682051"/>
                  </a:lnTo>
                  <a:lnTo>
                    <a:pt x="954328" y="1681403"/>
                  </a:lnTo>
                  <a:lnTo>
                    <a:pt x="955023" y="1680578"/>
                  </a:lnTo>
                  <a:lnTo>
                    <a:pt x="954786" y="1680895"/>
                  </a:lnTo>
                  <a:lnTo>
                    <a:pt x="970181" y="1680895"/>
                  </a:lnTo>
                  <a:lnTo>
                    <a:pt x="973336" y="1682051"/>
                  </a:lnTo>
                  <a:close/>
                </a:path>
                <a:path w="977900" h="1705610">
                  <a:moveTo>
                    <a:pt x="953989" y="1681712"/>
                  </a:moveTo>
                  <a:lnTo>
                    <a:pt x="954271" y="1681403"/>
                  </a:lnTo>
                  <a:lnTo>
                    <a:pt x="953989" y="1681712"/>
                  </a:lnTo>
                  <a:close/>
                </a:path>
                <a:path w="977900" h="1705610">
                  <a:moveTo>
                    <a:pt x="953681" y="1682051"/>
                  </a:moveTo>
                  <a:lnTo>
                    <a:pt x="953989" y="1681712"/>
                  </a:lnTo>
                  <a:lnTo>
                    <a:pt x="954328" y="1681403"/>
                  </a:lnTo>
                  <a:lnTo>
                    <a:pt x="953681" y="1682051"/>
                  </a:lnTo>
                  <a:close/>
                </a:path>
                <a:path w="977900" h="1705610">
                  <a:moveTo>
                    <a:pt x="975394" y="1683092"/>
                  </a:moveTo>
                  <a:lnTo>
                    <a:pt x="952474" y="1683092"/>
                  </a:lnTo>
                  <a:lnTo>
                    <a:pt x="953173" y="1682508"/>
                  </a:lnTo>
                  <a:lnTo>
                    <a:pt x="953989" y="1681712"/>
                  </a:lnTo>
                  <a:lnTo>
                    <a:pt x="953681" y="1682051"/>
                  </a:lnTo>
                  <a:lnTo>
                    <a:pt x="973336" y="1682051"/>
                  </a:lnTo>
                  <a:lnTo>
                    <a:pt x="975487" y="1682838"/>
                  </a:lnTo>
                  <a:lnTo>
                    <a:pt x="975394" y="1683092"/>
                  </a:lnTo>
                  <a:close/>
                </a:path>
                <a:path w="977900" h="1705610">
                  <a:moveTo>
                    <a:pt x="952855" y="1682745"/>
                  </a:moveTo>
                  <a:lnTo>
                    <a:pt x="953115" y="1682508"/>
                  </a:lnTo>
                  <a:lnTo>
                    <a:pt x="952855" y="1682745"/>
                  </a:lnTo>
                  <a:close/>
                </a:path>
                <a:path w="977900" h="1705610">
                  <a:moveTo>
                    <a:pt x="952474" y="1683092"/>
                  </a:moveTo>
                  <a:lnTo>
                    <a:pt x="952855" y="1682745"/>
                  </a:lnTo>
                  <a:lnTo>
                    <a:pt x="953173" y="1682508"/>
                  </a:lnTo>
                  <a:lnTo>
                    <a:pt x="952474" y="1683092"/>
                  </a:lnTo>
                  <a:close/>
                </a:path>
                <a:path w="977900" h="1705610">
                  <a:moveTo>
                    <a:pt x="975044" y="1684007"/>
                  </a:moveTo>
                  <a:lnTo>
                    <a:pt x="951166" y="1684007"/>
                  </a:lnTo>
                  <a:lnTo>
                    <a:pt x="951928" y="1683499"/>
                  </a:lnTo>
                  <a:lnTo>
                    <a:pt x="952855" y="1682745"/>
                  </a:lnTo>
                  <a:lnTo>
                    <a:pt x="952474" y="1683092"/>
                  </a:lnTo>
                  <a:lnTo>
                    <a:pt x="975394" y="1683092"/>
                  </a:lnTo>
                  <a:lnTo>
                    <a:pt x="975044" y="1684007"/>
                  </a:lnTo>
                  <a:close/>
                </a:path>
                <a:path w="977900" h="1705610">
                  <a:moveTo>
                    <a:pt x="951483" y="1683770"/>
                  </a:moveTo>
                  <a:lnTo>
                    <a:pt x="951846" y="1683499"/>
                  </a:lnTo>
                  <a:lnTo>
                    <a:pt x="951483" y="1683770"/>
                  </a:lnTo>
                  <a:close/>
                </a:path>
                <a:path w="977900" h="1705610">
                  <a:moveTo>
                    <a:pt x="951166" y="1684007"/>
                  </a:moveTo>
                  <a:lnTo>
                    <a:pt x="951483" y="1683770"/>
                  </a:lnTo>
                  <a:lnTo>
                    <a:pt x="951928" y="1683499"/>
                  </a:lnTo>
                  <a:lnTo>
                    <a:pt x="951166" y="1684007"/>
                  </a:lnTo>
                  <a:close/>
                </a:path>
                <a:path w="977900" h="1705610">
                  <a:moveTo>
                    <a:pt x="974659" y="1684807"/>
                  </a:moveTo>
                  <a:lnTo>
                    <a:pt x="949782" y="1684807"/>
                  </a:lnTo>
                  <a:lnTo>
                    <a:pt x="950594" y="1684362"/>
                  </a:lnTo>
                  <a:lnTo>
                    <a:pt x="951483" y="1683770"/>
                  </a:lnTo>
                  <a:lnTo>
                    <a:pt x="951166" y="1684007"/>
                  </a:lnTo>
                  <a:lnTo>
                    <a:pt x="975044" y="1684007"/>
                  </a:lnTo>
                  <a:lnTo>
                    <a:pt x="974659" y="1684807"/>
                  </a:lnTo>
                  <a:close/>
                </a:path>
                <a:path w="977900" h="1705610">
                  <a:moveTo>
                    <a:pt x="950208" y="1684547"/>
                  </a:moveTo>
                  <a:lnTo>
                    <a:pt x="950511" y="1684362"/>
                  </a:lnTo>
                  <a:lnTo>
                    <a:pt x="950208" y="1684547"/>
                  </a:lnTo>
                  <a:close/>
                </a:path>
                <a:path w="977900" h="1705610">
                  <a:moveTo>
                    <a:pt x="949782" y="1684807"/>
                  </a:moveTo>
                  <a:lnTo>
                    <a:pt x="950208" y="1684547"/>
                  </a:lnTo>
                  <a:lnTo>
                    <a:pt x="950594" y="1684362"/>
                  </a:lnTo>
                  <a:lnTo>
                    <a:pt x="949782" y="1684807"/>
                  </a:lnTo>
                  <a:close/>
                </a:path>
                <a:path w="977900" h="1705610">
                  <a:moveTo>
                    <a:pt x="974347" y="1685455"/>
                  </a:moveTo>
                  <a:lnTo>
                    <a:pt x="948308" y="1685455"/>
                  </a:lnTo>
                  <a:lnTo>
                    <a:pt x="949172" y="1685099"/>
                  </a:lnTo>
                  <a:lnTo>
                    <a:pt x="950208" y="1684547"/>
                  </a:lnTo>
                  <a:lnTo>
                    <a:pt x="949782" y="1684807"/>
                  </a:lnTo>
                  <a:lnTo>
                    <a:pt x="974659" y="1684807"/>
                  </a:lnTo>
                  <a:lnTo>
                    <a:pt x="974347" y="1685455"/>
                  </a:lnTo>
                  <a:close/>
                </a:path>
                <a:path w="977900" h="1705610">
                  <a:moveTo>
                    <a:pt x="948666" y="1685284"/>
                  </a:moveTo>
                  <a:lnTo>
                    <a:pt x="949053" y="1685099"/>
                  </a:lnTo>
                  <a:lnTo>
                    <a:pt x="948666" y="1685284"/>
                  </a:lnTo>
                  <a:close/>
                </a:path>
                <a:path w="977900" h="1705610">
                  <a:moveTo>
                    <a:pt x="948308" y="1685455"/>
                  </a:moveTo>
                  <a:lnTo>
                    <a:pt x="948666" y="1685284"/>
                  </a:lnTo>
                  <a:lnTo>
                    <a:pt x="949172" y="1685099"/>
                  </a:lnTo>
                  <a:lnTo>
                    <a:pt x="948308" y="1685455"/>
                  </a:lnTo>
                  <a:close/>
                </a:path>
                <a:path w="977900" h="1705610">
                  <a:moveTo>
                    <a:pt x="947221" y="1685811"/>
                  </a:moveTo>
                  <a:lnTo>
                    <a:pt x="948666" y="1685284"/>
                  </a:lnTo>
                  <a:lnTo>
                    <a:pt x="948308" y="1685455"/>
                  </a:lnTo>
                  <a:lnTo>
                    <a:pt x="974347" y="1685455"/>
                  </a:lnTo>
                  <a:lnTo>
                    <a:pt x="974231" y="1685696"/>
                  </a:lnTo>
                  <a:lnTo>
                    <a:pt x="947674" y="1685696"/>
                  </a:lnTo>
                  <a:lnTo>
                    <a:pt x="947221" y="1685811"/>
                  </a:lnTo>
                  <a:close/>
                </a:path>
                <a:path w="977900" h="1705610">
                  <a:moveTo>
                    <a:pt x="946772" y="1685975"/>
                  </a:moveTo>
                  <a:lnTo>
                    <a:pt x="947221" y="1685811"/>
                  </a:lnTo>
                  <a:lnTo>
                    <a:pt x="947674" y="1685696"/>
                  </a:lnTo>
                  <a:lnTo>
                    <a:pt x="946772" y="1685975"/>
                  </a:lnTo>
                  <a:close/>
                </a:path>
                <a:path w="977900" h="1705610">
                  <a:moveTo>
                    <a:pt x="974096" y="1685975"/>
                  </a:moveTo>
                  <a:lnTo>
                    <a:pt x="946772" y="1685975"/>
                  </a:lnTo>
                  <a:lnTo>
                    <a:pt x="947674" y="1685696"/>
                  </a:lnTo>
                  <a:lnTo>
                    <a:pt x="974231" y="1685696"/>
                  </a:lnTo>
                  <a:lnTo>
                    <a:pt x="974096" y="1685975"/>
                  </a:lnTo>
                  <a:close/>
                </a:path>
                <a:path w="977900" h="1705610">
                  <a:moveTo>
                    <a:pt x="945665" y="1686208"/>
                  </a:moveTo>
                  <a:lnTo>
                    <a:pt x="947221" y="1685811"/>
                  </a:lnTo>
                  <a:lnTo>
                    <a:pt x="946772" y="1685975"/>
                  </a:lnTo>
                  <a:lnTo>
                    <a:pt x="974096" y="1685975"/>
                  </a:lnTo>
                  <a:lnTo>
                    <a:pt x="974017" y="1686140"/>
                  </a:lnTo>
                  <a:lnTo>
                    <a:pt x="946111" y="1686140"/>
                  </a:lnTo>
                  <a:lnTo>
                    <a:pt x="945665" y="1686208"/>
                  </a:lnTo>
                  <a:close/>
                </a:path>
                <a:path w="977900" h="1705610">
                  <a:moveTo>
                    <a:pt x="945184" y="1686331"/>
                  </a:moveTo>
                  <a:lnTo>
                    <a:pt x="945665" y="1686208"/>
                  </a:lnTo>
                  <a:lnTo>
                    <a:pt x="946111" y="1686140"/>
                  </a:lnTo>
                  <a:lnTo>
                    <a:pt x="945184" y="1686331"/>
                  </a:lnTo>
                  <a:close/>
                </a:path>
                <a:path w="977900" h="1705610">
                  <a:moveTo>
                    <a:pt x="973925" y="1686331"/>
                  </a:moveTo>
                  <a:lnTo>
                    <a:pt x="945184" y="1686331"/>
                  </a:lnTo>
                  <a:lnTo>
                    <a:pt x="946111" y="1686140"/>
                  </a:lnTo>
                  <a:lnTo>
                    <a:pt x="974017" y="1686140"/>
                  </a:lnTo>
                  <a:lnTo>
                    <a:pt x="973925" y="1686331"/>
                  </a:lnTo>
                  <a:close/>
                </a:path>
                <a:path w="977900" h="1705610">
                  <a:moveTo>
                    <a:pt x="943932" y="1686472"/>
                  </a:moveTo>
                  <a:lnTo>
                    <a:pt x="945665" y="1686208"/>
                  </a:lnTo>
                  <a:lnTo>
                    <a:pt x="945184" y="1686331"/>
                  </a:lnTo>
                  <a:lnTo>
                    <a:pt x="973925" y="1686331"/>
                  </a:lnTo>
                  <a:lnTo>
                    <a:pt x="944486" y="1686445"/>
                  </a:lnTo>
                  <a:lnTo>
                    <a:pt x="943932" y="1686472"/>
                  </a:lnTo>
                  <a:close/>
                </a:path>
                <a:path w="977900" h="1705610">
                  <a:moveTo>
                    <a:pt x="943521" y="1686534"/>
                  </a:moveTo>
                  <a:lnTo>
                    <a:pt x="943932" y="1686472"/>
                  </a:lnTo>
                  <a:lnTo>
                    <a:pt x="944486" y="1686445"/>
                  </a:lnTo>
                  <a:lnTo>
                    <a:pt x="943521" y="1686534"/>
                  </a:lnTo>
                  <a:close/>
                </a:path>
                <a:path w="977900" h="1705610">
                  <a:moveTo>
                    <a:pt x="973827" y="1686534"/>
                  </a:moveTo>
                  <a:lnTo>
                    <a:pt x="943521" y="1686534"/>
                  </a:lnTo>
                  <a:lnTo>
                    <a:pt x="944486" y="1686445"/>
                  </a:lnTo>
                  <a:lnTo>
                    <a:pt x="973870" y="1686445"/>
                  </a:lnTo>
                  <a:close/>
                </a:path>
                <a:path w="977900" h="1705610">
                  <a:moveTo>
                    <a:pt x="941819" y="1686572"/>
                  </a:moveTo>
                  <a:lnTo>
                    <a:pt x="943932" y="1686472"/>
                  </a:lnTo>
                  <a:lnTo>
                    <a:pt x="943521" y="1686534"/>
                  </a:lnTo>
                  <a:lnTo>
                    <a:pt x="973827" y="1686534"/>
                  </a:lnTo>
                  <a:lnTo>
                    <a:pt x="941819" y="1686572"/>
                  </a:lnTo>
                  <a:close/>
                </a:path>
                <a:path w="977900" h="1705610">
                  <a:moveTo>
                    <a:pt x="942543" y="1705610"/>
                  </a:moveTo>
                  <a:lnTo>
                    <a:pt x="897267" y="1705610"/>
                  </a:lnTo>
                  <a:lnTo>
                    <a:pt x="897267" y="1686560"/>
                  </a:lnTo>
                  <a:lnTo>
                    <a:pt x="942086" y="1686560"/>
                  </a:lnTo>
                  <a:lnTo>
                    <a:pt x="941819" y="1686572"/>
                  </a:lnTo>
                  <a:lnTo>
                    <a:pt x="973809" y="1686572"/>
                  </a:lnTo>
                  <a:lnTo>
                    <a:pt x="945921" y="1705444"/>
                  </a:lnTo>
                  <a:lnTo>
                    <a:pt x="942543" y="1705610"/>
                  </a:lnTo>
                  <a:close/>
                </a:path>
                <a:path w="977900" h="1705610">
                  <a:moveTo>
                    <a:pt x="973809" y="1686572"/>
                  </a:moveTo>
                  <a:lnTo>
                    <a:pt x="941819" y="1686572"/>
                  </a:lnTo>
                  <a:lnTo>
                    <a:pt x="942301" y="1686560"/>
                  </a:lnTo>
                  <a:lnTo>
                    <a:pt x="973815" y="1686560"/>
                  </a:lnTo>
                  <a:close/>
                </a:path>
                <a:path w="977900" h="1705610">
                  <a:moveTo>
                    <a:pt x="840117" y="1705610"/>
                  </a:moveTo>
                  <a:lnTo>
                    <a:pt x="763917" y="1705610"/>
                  </a:lnTo>
                  <a:lnTo>
                    <a:pt x="763917" y="1686560"/>
                  </a:lnTo>
                  <a:lnTo>
                    <a:pt x="840117" y="1686560"/>
                  </a:lnTo>
                  <a:lnTo>
                    <a:pt x="840117" y="1705610"/>
                  </a:lnTo>
                  <a:close/>
                </a:path>
                <a:path w="977900" h="1705610">
                  <a:moveTo>
                    <a:pt x="706767" y="1705610"/>
                  </a:moveTo>
                  <a:lnTo>
                    <a:pt x="630567" y="1705610"/>
                  </a:lnTo>
                  <a:lnTo>
                    <a:pt x="630567" y="1686560"/>
                  </a:lnTo>
                  <a:lnTo>
                    <a:pt x="706767" y="1686560"/>
                  </a:lnTo>
                  <a:lnTo>
                    <a:pt x="706767" y="1705610"/>
                  </a:lnTo>
                  <a:close/>
                </a:path>
                <a:path w="977900" h="1705610">
                  <a:moveTo>
                    <a:pt x="573417" y="1705610"/>
                  </a:moveTo>
                  <a:lnTo>
                    <a:pt x="497217" y="1705610"/>
                  </a:lnTo>
                  <a:lnTo>
                    <a:pt x="497217" y="1686560"/>
                  </a:lnTo>
                  <a:lnTo>
                    <a:pt x="573417" y="1686560"/>
                  </a:lnTo>
                  <a:lnTo>
                    <a:pt x="573417" y="1705610"/>
                  </a:lnTo>
                  <a:close/>
                </a:path>
                <a:path w="977900" h="1705610">
                  <a:moveTo>
                    <a:pt x="440067" y="1705610"/>
                  </a:moveTo>
                  <a:lnTo>
                    <a:pt x="363867" y="1705610"/>
                  </a:lnTo>
                  <a:lnTo>
                    <a:pt x="363867" y="1686560"/>
                  </a:lnTo>
                  <a:lnTo>
                    <a:pt x="440067" y="1686560"/>
                  </a:lnTo>
                  <a:lnTo>
                    <a:pt x="440067" y="1705610"/>
                  </a:lnTo>
                  <a:close/>
                </a:path>
                <a:path w="977900" h="1705610">
                  <a:moveTo>
                    <a:pt x="306717" y="1705610"/>
                  </a:moveTo>
                  <a:lnTo>
                    <a:pt x="230517" y="1705610"/>
                  </a:lnTo>
                  <a:lnTo>
                    <a:pt x="230517" y="1686560"/>
                  </a:lnTo>
                  <a:lnTo>
                    <a:pt x="306717" y="1686560"/>
                  </a:lnTo>
                  <a:lnTo>
                    <a:pt x="306717" y="1705610"/>
                  </a:lnTo>
                  <a:close/>
                </a:path>
                <a:path w="977900" h="1705610">
                  <a:moveTo>
                    <a:pt x="173367" y="1705610"/>
                  </a:moveTo>
                  <a:lnTo>
                    <a:pt x="97167" y="1705610"/>
                  </a:lnTo>
                  <a:lnTo>
                    <a:pt x="97167" y="1686560"/>
                  </a:lnTo>
                  <a:lnTo>
                    <a:pt x="173367" y="1686560"/>
                  </a:lnTo>
                  <a:lnTo>
                    <a:pt x="173367" y="170561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729943" y="3374377"/>
              <a:ext cx="2026920" cy="1243330"/>
            </a:xfrm>
            <a:custGeom>
              <a:avLst/>
              <a:gdLst/>
              <a:ahLst/>
              <a:cxnLst/>
              <a:rect l="l" t="t" r="r" b="b"/>
              <a:pathLst>
                <a:path w="2026920" h="1243329">
                  <a:moveTo>
                    <a:pt x="19050" y="852805"/>
                  </a:moveTo>
                  <a:lnTo>
                    <a:pt x="0" y="852805"/>
                  </a:lnTo>
                  <a:lnTo>
                    <a:pt x="0" y="1243330"/>
                  </a:lnTo>
                  <a:lnTo>
                    <a:pt x="19050" y="1243330"/>
                  </a:lnTo>
                  <a:lnTo>
                    <a:pt x="19050" y="852805"/>
                  </a:lnTo>
                  <a:close/>
                </a:path>
                <a:path w="2026920" h="1243329">
                  <a:moveTo>
                    <a:pt x="851535" y="0"/>
                  </a:moveTo>
                  <a:lnTo>
                    <a:pt x="480695" y="0"/>
                  </a:lnTo>
                  <a:lnTo>
                    <a:pt x="480695" y="19050"/>
                  </a:lnTo>
                  <a:lnTo>
                    <a:pt x="851535" y="19050"/>
                  </a:lnTo>
                  <a:lnTo>
                    <a:pt x="851535" y="0"/>
                  </a:lnTo>
                  <a:close/>
                </a:path>
                <a:path w="2026920" h="1243329">
                  <a:moveTo>
                    <a:pt x="2026907" y="852805"/>
                  </a:moveTo>
                  <a:lnTo>
                    <a:pt x="2007857" y="852805"/>
                  </a:lnTo>
                  <a:lnTo>
                    <a:pt x="2007857" y="1243330"/>
                  </a:lnTo>
                  <a:lnTo>
                    <a:pt x="2026907" y="1243330"/>
                  </a:lnTo>
                  <a:lnTo>
                    <a:pt x="2026907" y="85280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629738" y="5572747"/>
            <a:ext cx="78676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767070"/>
                </a:solidFill>
                <a:latin typeface="宋体"/>
                <a:cs typeface="宋体"/>
              </a:rPr>
              <a:t>数据库服务</a:t>
            </a:r>
            <a:r>
              <a:rPr dirty="0" sz="1000" spc="-5">
                <a:solidFill>
                  <a:srgbClr val="767070"/>
                </a:solidFill>
                <a:latin typeface="宋体"/>
                <a:cs typeface="宋体"/>
              </a:rPr>
              <a:t>器</a:t>
            </a:r>
            <a:endParaRPr sz="100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41318" y="5572747"/>
            <a:ext cx="532765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767070"/>
                </a:solidFill>
                <a:latin typeface="宋体"/>
                <a:cs typeface="宋体"/>
              </a:rPr>
              <a:t>录屏存</a:t>
            </a:r>
            <a:r>
              <a:rPr dirty="0" sz="1000" spc="-5">
                <a:solidFill>
                  <a:srgbClr val="767070"/>
                </a:solidFill>
                <a:latin typeface="宋体"/>
                <a:cs typeface="宋体"/>
              </a:rPr>
              <a:t>储</a:t>
            </a:r>
            <a:endParaRPr sz="100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78225" y="2987662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单机机器人</a:t>
            </a:r>
            <a:endParaRPr sz="900">
              <a:latin typeface="宋体"/>
              <a:cs typeface="宋体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3788" y="2574035"/>
            <a:ext cx="429768" cy="42976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205660" y="2992107"/>
            <a:ext cx="4324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64223" y="2574035"/>
            <a:ext cx="3840479" cy="3787775"/>
            <a:chOff x="6764223" y="2574035"/>
            <a:chExt cx="3840479" cy="3787775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0832" y="2574035"/>
              <a:ext cx="429768" cy="4297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7545" y="5176507"/>
              <a:ext cx="3827145" cy="118491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4223" y="3582022"/>
              <a:ext cx="3840467" cy="133794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996366" y="3605263"/>
            <a:ext cx="483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FFFFFF"/>
                </a:solidFill>
                <a:latin typeface="微软雅黑"/>
                <a:cs typeface="微软雅黑"/>
              </a:rPr>
              <a:t>运营</a:t>
            </a:r>
            <a:r>
              <a:rPr dirty="0" sz="1200" b="1">
                <a:solidFill>
                  <a:srgbClr val="FFFFFF"/>
                </a:solidFill>
                <a:latin typeface="微软雅黑"/>
                <a:cs typeface="微软雅黑"/>
              </a:rPr>
              <a:t>部</a:t>
            </a:r>
            <a:endParaRPr sz="1200">
              <a:latin typeface="微软雅黑"/>
              <a:cs typeface="微软雅黑"/>
            </a:endParaRPr>
          </a:p>
        </p:txBody>
      </p:sp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61504" y="2665476"/>
            <a:ext cx="327659" cy="294132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326185" y="2987662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业务使用者</a:t>
            </a:r>
            <a:endParaRPr sz="900">
              <a:latin typeface="宋体"/>
              <a:cs typeface="宋体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76550" y="2992107"/>
            <a:ext cx="450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406415" y="2496807"/>
            <a:ext cx="4974590" cy="3276600"/>
            <a:chOff x="5406415" y="2496807"/>
            <a:chExt cx="4974590" cy="3276600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20" y="2574035"/>
              <a:ext cx="429768" cy="42976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72180" y="2496807"/>
              <a:ext cx="808354" cy="75818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06415" y="2867100"/>
              <a:ext cx="1385570" cy="2906395"/>
            </a:xfrm>
            <a:custGeom>
              <a:avLst/>
              <a:gdLst/>
              <a:ahLst/>
              <a:cxnLst/>
              <a:rect l="l" t="t" r="r" b="b"/>
              <a:pathLst>
                <a:path w="1385570" h="2906395">
                  <a:moveTo>
                    <a:pt x="1385277" y="8724"/>
                  </a:moveTo>
                  <a:lnTo>
                    <a:pt x="1376045" y="0"/>
                  </a:lnTo>
                  <a:lnTo>
                    <a:pt x="0" y="1456055"/>
                  </a:lnTo>
                  <a:lnTo>
                    <a:pt x="4597" y="1460423"/>
                  </a:lnTo>
                  <a:lnTo>
                    <a:pt x="25" y="1464805"/>
                  </a:lnTo>
                  <a:lnTo>
                    <a:pt x="1376070" y="2906255"/>
                  </a:lnTo>
                  <a:lnTo>
                    <a:pt x="1385252" y="2897479"/>
                  </a:lnTo>
                  <a:lnTo>
                    <a:pt x="19443" y="1466761"/>
                  </a:lnTo>
                  <a:lnTo>
                    <a:pt x="1380655" y="1466761"/>
                  </a:lnTo>
                  <a:lnTo>
                    <a:pt x="1380655" y="1454061"/>
                  </a:lnTo>
                  <a:lnTo>
                    <a:pt x="19354" y="1454061"/>
                  </a:lnTo>
                  <a:lnTo>
                    <a:pt x="1385277" y="8724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9678225" y="4432287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单机机器人</a:t>
            </a:r>
            <a:endParaRPr sz="900">
              <a:latin typeface="宋体"/>
              <a:cs typeface="宋体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3788" y="4018788"/>
            <a:ext cx="429768" cy="42976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8205660" y="4436732"/>
            <a:ext cx="4324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461504" y="4018788"/>
            <a:ext cx="1149350" cy="429895"/>
            <a:chOff x="7461504" y="4018788"/>
            <a:chExt cx="1149350" cy="429895"/>
          </a:xfrm>
        </p:grpSpPr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0832" y="4018788"/>
              <a:ext cx="429768" cy="4297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1504" y="4110228"/>
              <a:ext cx="327659" cy="294131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7326185" y="4432287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业务使用者</a:t>
            </a:r>
            <a:endParaRPr sz="900">
              <a:latin typeface="宋体"/>
              <a:cs typeface="宋体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76550" y="4436732"/>
            <a:ext cx="450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777545" y="3941432"/>
            <a:ext cx="3827145" cy="2418715"/>
            <a:chOff x="6777545" y="3941432"/>
            <a:chExt cx="3827145" cy="2418715"/>
          </a:xfrm>
        </p:grpSpPr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19" y="4018787"/>
              <a:ext cx="429768" cy="4297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72180" y="3941432"/>
              <a:ext cx="808354" cy="75818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77545" y="5175237"/>
              <a:ext cx="3827145" cy="1184909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9678225" y="5872467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单机机器人</a:t>
            </a:r>
            <a:endParaRPr sz="900">
              <a:latin typeface="宋体"/>
              <a:cs typeface="宋体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3788" y="5458967"/>
            <a:ext cx="429768" cy="42976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205660" y="5876912"/>
            <a:ext cx="4324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机器人</a:t>
            </a:r>
            <a:r>
              <a:rPr dirty="0" sz="90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461504" y="5458967"/>
            <a:ext cx="1149350" cy="429895"/>
            <a:chOff x="7461504" y="5458967"/>
            <a:chExt cx="1149350" cy="429895"/>
          </a:xfrm>
        </p:grpSpPr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0832" y="5458967"/>
              <a:ext cx="429768" cy="4297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1504" y="5550407"/>
              <a:ext cx="327659" cy="294131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7326185" y="5872467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业务使用者</a:t>
            </a:r>
            <a:endParaRPr sz="900">
              <a:latin typeface="宋体"/>
              <a:cs typeface="宋体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94635" y="5872467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宋体"/>
                <a:cs typeface="宋体"/>
              </a:rPr>
              <a:t>单机机器人</a:t>
            </a:r>
            <a:endParaRPr sz="900">
              <a:latin typeface="宋体"/>
              <a:cs typeface="宋体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764223" y="5015217"/>
            <a:ext cx="3616325" cy="1126490"/>
            <a:chOff x="6764223" y="5015217"/>
            <a:chExt cx="3616325" cy="1126490"/>
          </a:xfrm>
        </p:grpSpPr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1120" y="5458967"/>
              <a:ext cx="429768" cy="42976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33980" y="5383517"/>
              <a:ext cx="1646554" cy="7581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64223" y="5015217"/>
              <a:ext cx="949960" cy="280670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996366" y="5038458"/>
            <a:ext cx="483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FFFFFF"/>
                </a:solidFill>
                <a:latin typeface="微软雅黑"/>
                <a:cs typeface="微软雅黑"/>
              </a:rPr>
              <a:t>财务</a:t>
            </a:r>
            <a:r>
              <a:rPr dirty="0" sz="1200" b="1">
                <a:solidFill>
                  <a:srgbClr val="FFFFFF"/>
                </a:solidFill>
                <a:latin typeface="微软雅黑"/>
                <a:cs typeface="微软雅黑"/>
              </a:rPr>
              <a:t>部</a:t>
            </a:r>
            <a:endParaRPr sz="1200">
              <a:latin typeface="微软雅黑"/>
              <a:cs typeface="微软雅黑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0" y="735444"/>
            <a:ext cx="12192000" cy="390525"/>
            <a:chOff x="0" y="735444"/>
            <a:chExt cx="12192000" cy="390525"/>
          </a:xfrm>
        </p:grpSpPr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1071562"/>
              <a:ext cx="12192000" cy="5397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4449" y="735444"/>
              <a:ext cx="128016" cy="17693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5122" y="781392"/>
              <a:ext cx="117500" cy="13098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8174" y="739559"/>
              <a:ext cx="155498" cy="17282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199" y="752589"/>
              <a:ext cx="66751" cy="15979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7889" y="739559"/>
              <a:ext cx="163042" cy="17282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6484" y="781392"/>
              <a:ext cx="104698" cy="12687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0149" y="739559"/>
              <a:ext cx="160273" cy="16870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7949" y="752589"/>
              <a:ext cx="66751" cy="15979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4639" y="781392"/>
              <a:ext cx="194157" cy="1309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29655" y="739559"/>
              <a:ext cx="114651" cy="17282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74684" y="784821"/>
              <a:ext cx="104698" cy="12755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04682" y="752589"/>
              <a:ext cx="189788" cy="15979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14409" y="739559"/>
              <a:ext cx="163042" cy="17282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03004" y="781392"/>
              <a:ext cx="104698" cy="126873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371233" y="284492"/>
            <a:ext cx="2468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solidFill>
                  <a:srgbClr val="FFFFFF"/>
                </a:solidFill>
                <a:latin typeface="微软雅黑"/>
                <a:cs typeface="微软雅黑"/>
              </a:rPr>
              <a:t>二、流程建设方</a:t>
            </a:r>
            <a:r>
              <a:rPr dirty="0" sz="2400" b="1">
                <a:solidFill>
                  <a:srgbClr val="FFFFFF"/>
                </a:solidFill>
                <a:latin typeface="微软雅黑"/>
                <a:cs typeface="微软雅黑"/>
              </a:rPr>
              <a:t>案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1562"/>
            <a:ext cx="12192000" cy="53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233" y="284492"/>
            <a:ext cx="21628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微软雅黑"/>
                <a:cs typeface="微软雅黑"/>
              </a:rPr>
              <a:t>三、执行流程</a:t>
            </a:r>
            <a:r>
              <a:rPr dirty="0" sz="2400" b="1">
                <a:latin typeface="微软雅黑"/>
                <a:cs typeface="微软雅黑"/>
              </a:rPr>
              <a:t>图</a:t>
            </a:r>
            <a:endParaRPr sz="2400">
              <a:latin typeface="微软雅黑"/>
              <a:cs typeface="微软雅黑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3364" y="735444"/>
            <a:ext cx="10721975" cy="6002655"/>
            <a:chOff x="403364" y="735444"/>
            <a:chExt cx="10721975" cy="60026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364" y="739559"/>
              <a:ext cx="122072" cy="168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203" y="781392"/>
              <a:ext cx="240004" cy="1309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757" y="781392"/>
              <a:ext cx="111328" cy="1309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824" y="784821"/>
              <a:ext cx="104698" cy="1275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8049" y="752589"/>
              <a:ext cx="66751" cy="1597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4739" y="739559"/>
              <a:ext cx="163042" cy="1728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3334" y="781392"/>
              <a:ext cx="104698" cy="1268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6999" y="739559"/>
              <a:ext cx="118414" cy="1687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1474" y="739559"/>
              <a:ext cx="163042" cy="1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6353" y="784821"/>
              <a:ext cx="185851" cy="1234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9708" y="735444"/>
              <a:ext cx="143789" cy="1769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8694" y="739559"/>
              <a:ext cx="104698" cy="1687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39441" y="781392"/>
              <a:ext cx="119494" cy="1309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78569" y="752589"/>
              <a:ext cx="135636" cy="159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6799" y="1173480"/>
              <a:ext cx="10058400" cy="5564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5663184" y="2278379"/>
              <a:ext cx="5469890" cy="3164205"/>
            </a:xfrm>
            <a:custGeom>
              <a:avLst/>
              <a:gdLst/>
              <a:ahLst/>
              <a:cxnLst/>
              <a:rect l="l" t="t" r="r" b="b"/>
              <a:pathLst>
                <a:path w="5469890" h="3164204">
                  <a:moveTo>
                    <a:pt x="5469636" y="3163824"/>
                  </a:moveTo>
                  <a:lnTo>
                    <a:pt x="0" y="3163824"/>
                  </a:lnTo>
                  <a:lnTo>
                    <a:pt x="0" y="0"/>
                  </a:lnTo>
                  <a:lnTo>
                    <a:pt x="5469636" y="0"/>
                  </a:lnTo>
                  <a:lnTo>
                    <a:pt x="5469636" y="316382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7879" y="2514600"/>
              <a:ext cx="4983480" cy="2651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12035" y="2116835"/>
              <a:ext cx="805180" cy="119380"/>
            </a:xfrm>
            <a:custGeom>
              <a:avLst/>
              <a:gdLst/>
              <a:ahLst/>
              <a:cxnLst/>
              <a:rect l="l" t="t" r="r" b="b"/>
              <a:pathLst>
                <a:path w="805180" h="119380">
                  <a:moveTo>
                    <a:pt x="804672" y="118872"/>
                  </a:moveTo>
                  <a:lnTo>
                    <a:pt x="0" y="118872"/>
                  </a:lnTo>
                  <a:lnTo>
                    <a:pt x="0" y="0"/>
                  </a:lnTo>
                  <a:lnTo>
                    <a:pt x="804672" y="0"/>
                  </a:lnTo>
                  <a:lnTo>
                    <a:pt x="804672" y="118872"/>
                  </a:lnTo>
                  <a:close/>
                </a:path>
              </a:pathLst>
            </a:custGeom>
            <a:solidFill>
              <a:srgbClr val="036FFA">
                <a:alpha val="2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12035" y="2278379"/>
              <a:ext cx="805180" cy="117475"/>
            </a:xfrm>
            <a:custGeom>
              <a:avLst/>
              <a:gdLst/>
              <a:ahLst/>
              <a:cxnLst/>
              <a:rect l="l" t="t" r="r" b="b"/>
              <a:pathLst>
                <a:path w="805180" h="117475">
                  <a:moveTo>
                    <a:pt x="804672" y="117348"/>
                  </a:moveTo>
                  <a:lnTo>
                    <a:pt x="0" y="117348"/>
                  </a:lnTo>
                  <a:lnTo>
                    <a:pt x="0" y="0"/>
                  </a:lnTo>
                  <a:lnTo>
                    <a:pt x="804672" y="0"/>
                  </a:lnTo>
                  <a:lnTo>
                    <a:pt x="804672" y="117348"/>
                  </a:lnTo>
                  <a:close/>
                </a:path>
              </a:pathLst>
            </a:custGeom>
            <a:solidFill>
              <a:srgbClr val="C2DF94">
                <a:alpha val="43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8423" y="3777996"/>
              <a:ext cx="748665" cy="119380"/>
            </a:xfrm>
            <a:custGeom>
              <a:avLst/>
              <a:gdLst/>
              <a:ahLst/>
              <a:cxnLst/>
              <a:rect l="l" t="t" r="r" b="b"/>
              <a:pathLst>
                <a:path w="748664" h="119379">
                  <a:moveTo>
                    <a:pt x="748284" y="118872"/>
                  </a:moveTo>
                  <a:lnTo>
                    <a:pt x="0" y="118872"/>
                  </a:lnTo>
                  <a:lnTo>
                    <a:pt x="0" y="0"/>
                  </a:lnTo>
                  <a:lnTo>
                    <a:pt x="748284" y="0"/>
                  </a:lnTo>
                  <a:lnTo>
                    <a:pt x="748284" y="118872"/>
                  </a:lnTo>
                  <a:close/>
                </a:path>
              </a:pathLst>
            </a:custGeom>
            <a:solidFill>
              <a:srgbClr val="C0D5FF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43327" y="4215384"/>
              <a:ext cx="746760" cy="117475"/>
            </a:xfrm>
            <a:custGeom>
              <a:avLst/>
              <a:gdLst/>
              <a:ahLst/>
              <a:cxnLst/>
              <a:rect l="l" t="t" r="r" b="b"/>
              <a:pathLst>
                <a:path w="746760" h="117475">
                  <a:moveTo>
                    <a:pt x="746760" y="117348"/>
                  </a:moveTo>
                  <a:lnTo>
                    <a:pt x="0" y="117348"/>
                  </a:lnTo>
                  <a:lnTo>
                    <a:pt x="0" y="0"/>
                  </a:lnTo>
                  <a:lnTo>
                    <a:pt x="746760" y="0"/>
                  </a:lnTo>
                  <a:lnTo>
                    <a:pt x="746760" y="117348"/>
                  </a:lnTo>
                  <a:close/>
                </a:path>
              </a:pathLst>
            </a:custGeom>
            <a:solidFill>
              <a:srgbClr val="D3FCF8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79548" y="4529328"/>
              <a:ext cx="599440" cy="119380"/>
            </a:xfrm>
            <a:custGeom>
              <a:avLst/>
              <a:gdLst/>
              <a:ahLst/>
              <a:cxnLst/>
              <a:rect l="l" t="t" r="r" b="b"/>
              <a:pathLst>
                <a:path w="599439" h="119379">
                  <a:moveTo>
                    <a:pt x="598932" y="118872"/>
                  </a:moveTo>
                  <a:lnTo>
                    <a:pt x="0" y="118872"/>
                  </a:lnTo>
                  <a:lnTo>
                    <a:pt x="0" y="0"/>
                  </a:lnTo>
                  <a:lnTo>
                    <a:pt x="598932" y="0"/>
                  </a:lnTo>
                  <a:lnTo>
                    <a:pt x="598932" y="118872"/>
                  </a:lnTo>
                  <a:close/>
                </a:path>
              </a:pathLst>
            </a:custGeom>
            <a:solidFill>
              <a:srgbClr val="87D1D7">
                <a:alpha val="3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79548" y="3552444"/>
              <a:ext cx="1140460" cy="90170"/>
            </a:xfrm>
            <a:custGeom>
              <a:avLst/>
              <a:gdLst/>
              <a:ahLst/>
              <a:cxnLst/>
              <a:rect l="l" t="t" r="r" b="b"/>
              <a:pathLst>
                <a:path w="1140460" h="90170">
                  <a:moveTo>
                    <a:pt x="1139952" y="89915"/>
                  </a:moveTo>
                  <a:lnTo>
                    <a:pt x="0" y="89915"/>
                  </a:lnTo>
                  <a:lnTo>
                    <a:pt x="0" y="0"/>
                  </a:lnTo>
                  <a:lnTo>
                    <a:pt x="1139952" y="0"/>
                  </a:lnTo>
                  <a:lnTo>
                    <a:pt x="1139952" y="89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63184" y="1682495"/>
              <a:ext cx="1987550" cy="368935"/>
            </a:xfrm>
            <a:custGeom>
              <a:avLst/>
              <a:gdLst/>
              <a:ahLst/>
              <a:cxnLst/>
              <a:rect l="l" t="t" r="r" b="b"/>
              <a:pathLst>
                <a:path w="1987550" h="368935">
                  <a:moveTo>
                    <a:pt x="1987295" y="368807"/>
                  </a:moveTo>
                  <a:lnTo>
                    <a:pt x="0" y="368807"/>
                  </a:lnTo>
                  <a:lnTo>
                    <a:pt x="0" y="0"/>
                  </a:lnTo>
                  <a:lnTo>
                    <a:pt x="1987295" y="0"/>
                  </a:lnTo>
                  <a:lnTo>
                    <a:pt x="1987295" y="368807"/>
                  </a:lnTo>
                  <a:close/>
                </a:path>
              </a:pathLst>
            </a:custGeom>
            <a:solidFill>
              <a:srgbClr val="2049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79" y="1691639"/>
              <a:ext cx="1097279" cy="3657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71562"/>
              <a:ext cx="12192000" cy="5397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71233" y="302882"/>
            <a:ext cx="30791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微软雅黑"/>
                <a:cs typeface="微软雅黑"/>
              </a:rPr>
              <a:t>五、模式和技术创新</a:t>
            </a:r>
            <a:r>
              <a:rPr dirty="0" sz="2400" b="1">
                <a:latin typeface="微软雅黑"/>
                <a:cs typeface="微软雅黑"/>
              </a:rPr>
              <a:t>性</a:t>
            </a:r>
            <a:endParaRPr sz="2400">
              <a:latin typeface="微软雅黑"/>
              <a:cs typeface="微软雅黑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3364" y="757948"/>
            <a:ext cx="4944745" cy="4752975"/>
            <a:chOff x="403364" y="757948"/>
            <a:chExt cx="4944745" cy="475297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364" y="757948"/>
              <a:ext cx="176022" cy="1687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257" y="799782"/>
              <a:ext cx="117500" cy="1309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615" y="757948"/>
              <a:ext cx="114651" cy="1728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7844" y="799782"/>
              <a:ext cx="113614" cy="1309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051" y="799782"/>
              <a:ext cx="119493" cy="1309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6179" y="799782"/>
              <a:ext cx="104698" cy="1268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6740" y="757948"/>
              <a:ext cx="114651" cy="172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2348" y="757948"/>
              <a:ext cx="253339" cy="1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6237" y="799782"/>
              <a:ext cx="111328" cy="1309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2304" y="757948"/>
              <a:ext cx="104698" cy="1687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7559" y="799782"/>
              <a:ext cx="104698" cy="1268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47557" y="799782"/>
              <a:ext cx="117500" cy="1309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90609" y="757948"/>
              <a:ext cx="163042" cy="1728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75090" y="799782"/>
              <a:ext cx="114528" cy="17487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20174" y="757948"/>
              <a:ext cx="156870" cy="1728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36404" y="757948"/>
              <a:ext cx="19888" cy="1687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97277" y="799782"/>
              <a:ext cx="119493" cy="1309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65614" y="757948"/>
              <a:ext cx="160273" cy="1687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56444" y="799782"/>
              <a:ext cx="104698" cy="1268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86442" y="770978"/>
              <a:ext cx="453313" cy="1597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59694" y="757948"/>
              <a:ext cx="163042" cy="1728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48289" y="799782"/>
              <a:ext cx="104698" cy="1268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3211" y="1685544"/>
              <a:ext cx="4794504" cy="382524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579099" y="452640"/>
            <a:ext cx="5283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宋体"/>
                <a:cs typeface="宋体"/>
              </a:rPr>
              <a:t>（从技术和模式创新上可以说明，以下为参考示例）</a:t>
            </a:r>
            <a:endParaRPr sz="1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1562"/>
            <a:ext cx="12192000" cy="53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233" y="290182"/>
            <a:ext cx="27736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微软雅黑"/>
                <a:cs typeface="微软雅黑"/>
              </a:rPr>
              <a:t>六、方案价值与收</a:t>
            </a:r>
            <a:r>
              <a:rPr dirty="0" sz="2400" b="1">
                <a:latin typeface="微软雅黑"/>
                <a:cs typeface="微软雅黑"/>
              </a:rPr>
              <a:t>益</a:t>
            </a:r>
            <a:endParaRPr sz="2400">
              <a:latin typeface="微软雅黑"/>
              <a:cs typeface="微软雅黑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4449" y="741133"/>
            <a:ext cx="5737225" cy="4523105"/>
            <a:chOff x="394449" y="741133"/>
            <a:chExt cx="5737225" cy="45231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449" y="741133"/>
              <a:ext cx="128016" cy="176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122" y="787082"/>
              <a:ext cx="117500" cy="1309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174" y="745248"/>
              <a:ext cx="155498" cy="1728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199" y="758278"/>
              <a:ext cx="66751" cy="1597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889" y="745248"/>
              <a:ext cx="163042" cy="172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6484" y="787082"/>
              <a:ext cx="104698" cy="126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2318" y="745248"/>
              <a:ext cx="277926" cy="1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9879" y="745248"/>
              <a:ext cx="155498" cy="1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1134" y="787082"/>
              <a:ext cx="113614" cy="1309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0341" y="787082"/>
              <a:ext cx="119493" cy="1309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90030" y="745248"/>
              <a:ext cx="114651" cy="1728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59469" y="787082"/>
              <a:ext cx="104698" cy="1268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13469" y="745248"/>
              <a:ext cx="125044" cy="1687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58224" y="787082"/>
              <a:ext cx="370154" cy="1309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54184" y="787082"/>
              <a:ext cx="104698" cy="126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9439" y="790511"/>
              <a:ext cx="104698" cy="1275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19894" y="787082"/>
              <a:ext cx="113614" cy="1309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4652" y="2327148"/>
              <a:ext cx="5486400" cy="293674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004684" y="2329815"/>
            <a:ext cx="4455795" cy="208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1280">
              <a:lnSpc>
                <a:spcPct val="150000"/>
              </a:lnSpc>
              <a:spcBef>
                <a:spcPts val="100"/>
              </a:spcBef>
            </a:pPr>
            <a:r>
              <a:rPr dirty="0" sz="1800" spc="305">
                <a:solidFill>
                  <a:srgbClr val="FFFFFF"/>
                </a:solidFill>
                <a:latin typeface="宋体"/>
                <a:cs typeface="宋体"/>
              </a:rPr>
              <a:t>R</a:t>
            </a:r>
            <a:r>
              <a:rPr dirty="0" sz="1800" spc="275">
                <a:solidFill>
                  <a:srgbClr val="FFFFFF"/>
                </a:solidFill>
                <a:latin typeface="宋体"/>
                <a:cs typeface="宋体"/>
              </a:rPr>
              <a:t>P</a:t>
            </a:r>
            <a:r>
              <a:rPr dirty="0" sz="1800" spc="350">
                <a:solidFill>
                  <a:srgbClr val="FFFFFF"/>
                </a:solidFill>
                <a:latin typeface="宋体"/>
                <a:cs typeface="宋体"/>
              </a:rPr>
              <a:t>A</a:t>
            </a:r>
            <a:r>
              <a:rPr dirty="0" sz="1800">
                <a:solidFill>
                  <a:srgbClr val="FFFFFF"/>
                </a:solidFill>
                <a:latin typeface="宋体"/>
                <a:cs typeface="宋体"/>
              </a:rPr>
              <a:t>技术所具有的人工智能、流程自动化、 自动识别、机器学习等功能非常适合产品运 营等行业产业升级和流程优化，是对降低物 流费用，从而降低社会总成本极具潜力的解 决方案，其经济效益不可估量。</a:t>
            </a:r>
            <a:endParaRPr sz="1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6643" y="0"/>
              <a:ext cx="1705355" cy="748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2759" y="685800"/>
              <a:ext cx="1539240" cy="27432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6360" y="1752600"/>
            <a:ext cx="4201668" cy="19171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2021-06-13T01:54:55Z</dcterms:created>
  <dcterms:modified xsi:type="dcterms:W3CDTF">2021-06-13T01:54:55Z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2021-06-12T00:00:00Z</vt:filetime>
  </property>
  <property fmtid="{D5CDD505-2E9C-101B-9397-08002B2CF9AE}" pid="3" name="Creator">
    <vt:lpwstr>WPS 演示</vt:lpwstr>
  </property>
  <property fmtid="{D5CDD505-2E9C-101B-9397-08002B2CF9AE}" pid="4" name="LastSaved">
    <vt:filetime>2021-06-13T00:00:00Z</vt:filetime>
  </property>
</Properties>
</file>