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72" r:id="rId6"/>
    <p:sldId id="268" r:id="rId7"/>
    <p:sldId id="263" r:id="rId8"/>
    <p:sldId id="271" r:id="rId9"/>
    <p:sldId id="260" r:id="rId10"/>
    <p:sldId id="26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81" d="100"/>
          <a:sy n="81" d="100"/>
        </p:scale>
        <p:origin x="86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5B908-1FC8-2640-951D-FEEF0E464C28}" type="doc">
      <dgm:prSet loTypeId="urn:microsoft.com/office/officeart/2005/8/layout/process5#1" loCatId="" qsTypeId="urn:microsoft.com/office/officeart/2005/8/quickstyle/simple1#1" qsCatId="simple" csTypeId="urn:microsoft.com/office/officeart/2005/8/colors/accent1_2#1" csCatId="accent1" phldr="1"/>
      <dgm:spPr/>
      <dgm:t>
        <a:bodyPr/>
        <a:lstStyle/>
        <a:p>
          <a:endParaRPr lang="en-US"/>
        </a:p>
      </dgm:t>
    </dgm:pt>
    <dgm:pt modelId="{E807D899-5C4A-FD4F-A88E-9A3D22C50BF0}">
      <dgm:prSet phldrT="[Text]" phldr="0" custT="1"/>
      <dgm:spPr/>
      <dgm:t>
        <a:bodyPr vert="horz" wrap="square"/>
        <a:lstStyle/>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获取企业名单</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企业名称或信用代码</a:t>
          </a: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F0EF87C-014D-2E44-BABC-FF9D1926D47B}" type="parTrans" cxnId="{F59433EE-6E9B-4297-9ED8-564FFE15B7E6}">
      <dgm:prSet/>
      <dgm:spPr/>
      <dgm:t>
        <a:bodyPr/>
        <a:lstStyle/>
        <a:p>
          <a:endParaRPr lang="en-US"/>
        </a:p>
      </dgm:t>
    </dgm:pt>
    <dgm:pt modelId="{BB1A1087-E6A5-3141-BEDC-DE23F7B084F7}" type="sibTrans" cxnId="{F59433EE-6E9B-4297-9ED8-564FFE15B7E6}">
      <dgm:prSet/>
      <dgm:spPr/>
      <dgm:t>
        <a:bodyPr/>
        <a:lstStyle/>
        <a:p>
          <a:endParaRPr lang="en-US"/>
        </a:p>
      </dgm:t>
    </dgm:pt>
    <dgm:pt modelId="{473EB798-ACEE-E74C-8F1A-7AD9272100A9}">
      <dgm:prSet phldrT="[Text]" phldr="0" custT="1"/>
      <dgm:spPr/>
      <dgm:t>
        <a:bodyPr vert="horz" wrap="square"/>
        <a:lstStyle/>
        <a:p>
          <a:pPr>
            <a:lnSpc>
              <a:spcPct val="100000"/>
            </a:lnSpc>
            <a:spcBef>
              <a:spcPct val="0"/>
            </a:spcBef>
            <a:spcAft>
              <a:spcPct val="35000"/>
            </a:spcAft>
          </a:pPr>
          <a:r>
            <a:rPr lang="zh-CN" alt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打开信用中国</a:t>
          </a:r>
          <a:endParaRPr lang="en-US" altLang="zh-CN"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spcAft>
              <a:spcPct val="35000"/>
            </a:spcAft>
          </a:pPr>
          <a:r>
            <a:rPr lang="zh-CN" alt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查询补全企业信息 </a:t>
          </a:r>
          <a:endParaRPr 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dgm:t>
    </dgm:pt>
    <dgm:pt modelId="{52FCAF14-9562-3B4E-84EC-1C7647921180}" type="parTrans" cxnId="{A9289953-3FCB-4842-B826-6186353FA78D}">
      <dgm:prSet/>
      <dgm:spPr/>
      <dgm:t>
        <a:bodyPr/>
        <a:lstStyle/>
        <a:p>
          <a:endParaRPr lang="en-US"/>
        </a:p>
      </dgm:t>
    </dgm:pt>
    <dgm:pt modelId="{233C80C1-E933-C64F-B620-D3F6F2D71B97}" type="sibTrans" cxnId="{A9289953-3FCB-4842-B826-6186353FA78D}">
      <dgm:prSet/>
      <dgm:spPr/>
      <dgm:t>
        <a:bodyPr/>
        <a:lstStyle/>
        <a:p>
          <a:endParaRPr lang="en-US"/>
        </a:p>
      </dgm:t>
    </dgm:pt>
    <dgm:pt modelId="{801FAFC8-A4DB-E346-A311-1B8E5B971AA9}">
      <dgm:prSet phldrT="[Text]" phldr="0" custT="1"/>
      <dgm:spPr/>
      <dgm:t>
        <a:bodyPr vert="horz" wrap="square"/>
        <a:lstStyle/>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登录各信用网站</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提取信息并截图保存 </a:t>
          </a: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44DEC28-D0D8-864C-9C04-6E7131EE8659}" type="parTrans" cxnId="{35A8FBD3-3BDF-474B-B589-BE728F1F36F8}">
      <dgm:prSet/>
      <dgm:spPr/>
      <dgm:t>
        <a:bodyPr/>
        <a:lstStyle/>
        <a:p>
          <a:endParaRPr lang="en-US"/>
        </a:p>
      </dgm:t>
    </dgm:pt>
    <dgm:pt modelId="{E324BBC2-1350-A34E-BD56-2A2C11D98998}" type="sibTrans" cxnId="{35A8FBD3-3BDF-474B-B589-BE728F1F36F8}">
      <dgm:prSet/>
      <dgm:spPr/>
      <dgm:t>
        <a:bodyPr/>
        <a:lstStyle/>
        <a:p>
          <a:endParaRPr lang="en-US"/>
        </a:p>
      </dgm:t>
    </dgm:pt>
    <dgm:pt modelId="{D34F9A31-E348-4EF5-8BE0-36AB6A09F111}">
      <dgm:prSet phldr="0" custT="1"/>
      <dgm:spPr/>
      <dgm:t>
        <a:bodyPr vert="horz" wrap="square"/>
        <a:lstStyle/>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rPr>
            <a:t>分析</a:t>
          </a:r>
          <a:r>
            <a:rPr lang="zh-CN" sz="1200" dirty="0">
              <a:latin typeface="微软雅黑" panose="020B0503020204020204" pitchFamily="34" charset="-122"/>
              <a:ea typeface="微软雅黑" panose="020B0503020204020204" pitchFamily="34" charset="-122"/>
            </a:rPr>
            <a:t>采集信息</a:t>
          </a:r>
          <a:endParaRPr lang="en-US" altLang="zh-CN" sz="120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200" dirty="0">
              <a:latin typeface="微软雅黑" panose="020B0503020204020204" pitchFamily="34" charset="-122"/>
              <a:ea typeface="微软雅黑" panose="020B0503020204020204" pitchFamily="34" charset="-122"/>
              <a:sym typeface="+mn-ea"/>
            </a:rPr>
            <a:t>对下载的文件通过</a:t>
          </a:r>
          <a:r>
            <a:rPr lang="en-US" altLang="zh-CN" sz="1200" dirty="0">
              <a:latin typeface="微软雅黑" panose="020B0503020204020204" pitchFamily="34" charset="-122"/>
              <a:ea typeface="微软雅黑" panose="020B0503020204020204" pitchFamily="34" charset="-122"/>
              <a:sym typeface="+mn-ea"/>
            </a:rPr>
            <a:t>OCR</a:t>
          </a:r>
          <a:r>
            <a:rPr lang="zh-CN" altLang="en-US" sz="1200" dirty="0">
              <a:latin typeface="微软雅黑" panose="020B0503020204020204" pitchFamily="34" charset="-122"/>
              <a:ea typeface="微软雅黑" panose="020B0503020204020204" pitchFamily="34" charset="-122"/>
              <a:sym typeface="+mn-ea"/>
            </a:rPr>
            <a:t>识别处理</a:t>
          </a:r>
        </a:p>
      </dgm:t>
    </dgm:pt>
    <dgm:pt modelId="{020CCA34-C46B-4DF9-A570-A64E3A8BB1E6}" type="parTrans" cxnId="{4909D982-A2EB-486F-BDA2-805BA2D226AC}">
      <dgm:prSet/>
      <dgm:spPr/>
      <dgm:t>
        <a:bodyPr/>
        <a:lstStyle/>
        <a:p>
          <a:endParaRPr lang="zh-CN" altLang="en-US"/>
        </a:p>
      </dgm:t>
    </dgm:pt>
    <dgm:pt modelId="{CAA51FEC-094B-478C-A530-BC5C750C15E3}" type="sibTrans" cxnId="{4909D982-A2EB-486F-BDA2-805BA2D226AC}">
      <dgm:prSet/>
      <dgm:spPr/>
      <dgm:t>
        <a:bodyPr/>
        <a:lstStyle/>
        <a:p>
          <a:endParaRPr lang="zh-CN" altLang="en-US"/>
        </a:p>
      </dgm:t>
    </dgm:pt>
    <dgm:pt modelId="{80FA3CE1-9C3C-F044-A682-1FCE8E1D83FB}">
      <dgm:prSet phldr="0" custT="1"/>
      <dgm:spPr/>
      <dgm:t>
        <a:bodyPr vert="horz" wrap="square"/>
        <a:lstStyle/>
        <a:p>
          <a:pPr>
            <a:lnSpc>
              <a:spcPct val="100000"/>
            </a:lnSpc>
            <a:spcBef>
              <a:spcPct val="0"/>
            </a:spcBef>
            <a:spcAft>
              <a:spcPct val="35000"/>
            </a:spcAft>
          </a:pPr>
          <a:r>
            <a:rPr lang="zh-CN" altLang="en-US" sz="1200" b="0" dirty="0">
              <a:latin typeface="微软雅黑" panose="020B0503020204020204" pitchFamily="34" charset="-122"/>
              <a:ea typeface="微软雅黑" panose="020B0503020204020204" pitchFamily="34" charset="-122"/>
            </a:rPr>
            <a:t>汇总采集结果</a:t>
          </a:r>
          <a:endParaRPr lang="en-US" altLang="zh-CN" sz="1200" b="0" dirty="0">
            <a:latin typeface="微软雅黑" panose="020B0503020204020204" pitchFamily="34" charset="-122"/>
            <a:ea typeface="微软雅黑" panose="020B0503020204020204" pitchFamily="34" charset="-122"/>
          </a:endParaRPr>
        </a:p>
        <a:p>
          <a:pPr>
            <a:lnSpc>
              <a:spcPct val="100000"/>
            </a:lnSpc>
            <a:spcBef>
              <a:spcPct val="0"/>
            </a:spcBef>
            <a:spcAft>
              <a:spcPct val="35000"/>
            </a:spcAft>
          </a:pPr>
          <a:r>
            <a:rPr lang="zh-CN" altLang="en-US" sz="1200" b="0" dirty="0">
              <a:latin typeface="微软雅黑" panose="020B0503020204020204" pitchFamily="34" charset="-122"/>
              <a:ea typeface="微软雅黑" panose="020B0503020204020204" pitchFamily="34" charset="-122"/>
            </a:rPr>
            <a:t>根据各项信息评估信用状态</a:t>
          </a:r>
          <a:r>
            <a:rPr lang="zh-CN" altLang="en-US" sz="1200" b="0" dirty="0"/>
            <a:t> </a:t>
          </a:r>
          <a:endParaRPr lang="en-US" sz="1200" b="0" dirty="0"/>
        </a:p>
      </dgm:t>
    </dgm:pt>
    <dgm:pt modelId="{45B18452-01E5-F944-996F-9152F533585C}" type="parTrans" cxnId="{73053CCC-AD8D-4F26-A4C3-661026BDCC0C}">
      <dgm:prSet/>
      <dgm:spPr/>
      <dgm:t>
        <a:bodyPr/>
        <a:lstStyle/>
        <a:p>
          <a:endParaRPr lang="en-US"/>
        </a:p>
      </dgm:t>
    </dgm:pt>
    <dgm:pt modelId="{A62AFD5E-15AA-A44D-9FA4-820ED85368C5}" type="sibTrans" cxnId="{73053CCC-AD8D-4F26-A4C3-661026BDCC0C}">
      <dgm:prSet/>
      <dgm:spPr/>
      <dgm:t>
        <a:bodyPr/>
        <a:lstStyle/>
        <a:p>
          <a:endParaRPr lang="en-US"/>
        </a:p>
      </dgm:t>
    </dgm:pt>
    <dgm:pt modelId="{4947FD8C-225F-214E-B88F-55129ED064FE}">
      <dgm:prSet phldr="0" custT="1"/>
      <dgm:spPr/>
      <dgm:t>
        <a:bodyPr vert="horz" wrap="square"/>
        <a:lstStyle/>
        <a:p>
          <a:pPr>
            <a:lnSpc>
              <a:spcPct val="100000"/>
            </a:lnSpc>
            <a:spcBef>
              <a:spcPct val="0"/>
            </a:spcBef>
            <a:spcAft>
              <a:spcPct val="35000"/>
            </a:spcAft>
          </a:pPr>
          <a:r>
            <a:rPr lang="en-US" sz="1200" dirty="0" err="1">
              <a:latin typeface="微软雅黑" panose="020B0503020204020204" pitchFamily="34" charset="-122"/>
              <a:ea typeface="微软雅黑" panose="020B0503020204020204" pitchFamily="34" charset="-122"/>
              <a:cs typeface="微软雅黑" panose="020B0503020204020204" pitchFamily="34" charset="-122"/>
            </a:rPr>
            <a:t>生成</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企业</a:t>
          </a:r>
          <a:r>
            <a:rPr lang="en-US" sz="1200" b="1" dirty="0" err="1">
              <a:latin typeface="微软雅黑" panose="020B0503020204020204" pitchFamily="34" charset="-122"/>
              <a:ea typeface="微软雅黑" panose="020B0503020204020204" pitchFamily="34" charset="-122"/>
              <a:cs typeface="微软雅黑" panose="020B0503020204020204" pitchFamily="34" charset="-122"/>
            </a:rPr>
            <a:t>信用报告</a:t>
          </a: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00000"/>
            </a:lnSpc>
            <a:spcBef>
              <a:spcPct val="0"/>
            </a:spcBef>
            <a:spcAft>
              <a:spcPct val="35000"/>
            </a:spcAft>
          </a:pPr>
          <a:r>
            <a:rPr lang="en-US" sz="1200" dirty="0" err="1">
              <a:latin typeface="微软雅黑" panose="020B0503020204020204" pitchFamily="34" charset="-122"/>
              <a:ea typeface="微软雅黑" panose="020B0503020204020204" pitchFamily="34" charset="-122"/>
              <a:cs typeface="微软雅黑" panose="020B0503020204020204" pitchFamily="34" charset="-122"/>
            </a:rPr>
            <a:t>提供报告PDF下载</a:t>
          </a:r>
          <a:endParaRPr sz="65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82DC4C5-396A-A04A-8C58-EC1E405883E7}" type="parTrans" cxnId="{484E7FDE-09B0-4006-A419-157590A54E87}">
      <dgm:prSet/>
      <dgm:spPr/>
      <dgm:t>
        <a:bodyPr/>
        <a:lstStyle/>
        <a:p>
          <a:endParaRPr lang="en-US"/>
        </a:p>
      </dgm:t>
    </dgm:pt>
    <dgm:pt modelId="{8E1A66FA-74F8-A84B-93A1-701ECD9E85AC}" type="sibTrans" cxnId="{484E7FDE-09B0-4006-A419-157590A54E87}">
      <dgm:prSet/>
      <dgm:spPr/>
      <dgm:t>
        <a:bodyPr/>
        <a:lstStyle/>
        <a:p>
          <a:endParaRPr lang="en-US"/>
        </a:p>
      </dgm:t>
    </dgm:pt>
    <dgm:pt modelId="{77D47705-3839-374F-9EA1-F6C8F5FC7C9A}" type="pres">
      <dgm:prSet presAssocID="{76A5B908-1FC8-2640-951D-FEEF0E464C28}" presName="diagram" presStyleCnt="0">
        <dgm:presLayoutVars>
          <dgm:dir/>
          <dgm:resizeHandles val="exact"/>
        </dgm:presLayoutVars>
      </dgm:prSet>
      <dgm:spPr/>
    </dgm:pt>
    <dgm:pt modelId="{EF92DFBC-6F96-2549-B730-2094F204B93D}" type="pres">
      <dgm:prSet presAssocID="{E807D899-5C4A-FD4F-A88E-9A3D22C50BF0}" presName="node" presStyleLbl="node1" presStyleIdx="0" presStyleCnt="6">
        <dgm:presLayoutVars>
          <dgm:bulletEnabled val="1"/>
        </dgm:presLayoutVars>
      </dgm:prSet>
      <dgm:spPr/>
    </dgm:pt>
    <dgm:pt modelId="{7A133C7D-6C6E-6545-A245-60B38351C67F}" type="pres">
      <dgm:prSet presAssocID="{BB1A1087-E6A5-3141-BEDC-DE23F7B084F7}" presName="sibTrans" presStyleLbl="sibTrans2D1" presStyleIdx="0" presStyleCnt="5"/>
      <dgm:spPr/>
    </dgm:pt>
    <dgm:pt modelId="{EB769630-6A32-BD45-B473-84E8ADCFC9C9}" type="pres">
      <dgm:prSet presAssocID="{BB1A1087-E6A5-3141-BEDC-DE23F7B084F7}" presName="connectorText" presStyleLbl="sibTrans2D1" presStyleIdx="0" presStyleCnt="5"/>
      <dgm:spPr/>
    </dgm:pt>
    <dgm:pt modelId="{A75FC0EC-FFAD-2E47-AF9D-5056D136BB15}" type="pres">
      <dgm:prSet presAssocID="{473EB798-ACEE-E74C-8F1A-7AD9272100A9}" presName="node" presStyleLbl="node1" presStyleIdx="1" presStyleCnt="6">
        <dgm:presLayoutVars>
          <dgm:bulletEnabled val="1"/>
        </dgm:presLayoutVars>
      </dgm:prSet>
      <dgm:spPr/>
    </dgm:pt>
    <dgm:pt modelId="{078FB977-0EB7-694B-8A97-D7F24437E70E}" type="pres">
      <dgm:prSet presAssocID="{233C80C1-E933-C64F-B620-D3F6F2D71B97}" presName="sibTrans" presStyleLbl="sibTrans2D1" presStyleIdx="1" presStyleCnt="5"/>
      <dgm:spPr/>
    </dgm:pt>
    <dgm:pt modelId="{C74D9409-9FB8-4146-9BDA-43B46F5BEF0F}" type="pres">
      <dgm:prSet presAssocID="{233C80C1-E933-C64F-B620-D3F6F2D71B97}" presName="connectorText" presStyleLbl="sibTrans2D1" presStyleIdx="1" presStyleCnt="5"/>
      <dgm:spPr/>
    </dgm:pt>
    <dgm:pt modelId="{67F75B3E-EE0B-994F-89E5-41E6C9F5E8B5}" type="pres">
      <dgm:prSet presAssocID="{801FAFC8-A4DB-E346-A311-1B8E5B971AA9}" presName="node" presStyleLbl="node1" presStyleIdx="2" presStyleCnt="6">
        <dgm:presLayoutVars>
          <dgm:bulletEnabled val="1"/>
        </dgm:presLayoutVars>
      </dgm:prSet>
      <dgm:spPr/>
    </dgm:pt>
    <dgm:pt modelId="{3AF761C0-5ED1-D84F-89D8-F4A4EBF880A2}" type="pres">
      <dgm:prSet presAssocID="{E324BBC2-1350-A34E-BD56-2A2C11D98998}" presName="sibTrans" presStyleLbl="sibTrans2D1" presStyleIdx="2" presStyleCnt="5"/>
      <dgm:spPr/>
    </dgm:pt>
    <dgm:pt modelId="{4E5AEBED-6AE7-5147-904D-393754DCF864}" type="pres">
      <dgm:prSet presAssocID="{E324BBC2-1350-A34E-BD56-2A2C11D98998}" presName="connectorText" presStyleLbl="sibTrans2D1" presStyleIdx="2" presStyleCnt="5"/>
      <dgm:spPr/>
    </dgm:pt>
    <dgm:pt modelId="{02D98134-7557-4B7B-9FB5-01C7EA39D041}" type="pres">
      <dgm:prSet presAssocID="{D34F9A31-E348-4EF5-8BE0-36AB6A09F111}" presName="node" presStyleLbl="node1" presStyleIdx="3" presStyleCnt="6">
        <dgm:presLayoutVars>
          <dgm:bulletEnabled val="1"/>
        </dgm:presLayoutVars>
      </dgm:prSet>
      <dgm:spPr/>
    </dgm:pt>
    <dgm:pt modelId="{6F6B9093-FF5B-4903-81F5-FC933C860672}" type="pres">
      <dgm:prSet presAssocID="{CAA51FEC-094B-478C-A530-BC5C750C15E3}" presName="sibTrans" presStyleLbl="sibTrans2D1" presStyleIdx="3" presStyleCnt="5"/>
      <dgm:spPr/>
    </dgm:pt>
    <dgm:pt modelId="{1E610558-9BF2-413A-86E8-7B6393F7340F}" type="pres">
      <dgm:prSet presAssocID="{CAA51FEC-094B-478C-A530-BC5C750C15E3}" presName="connectorText" presStyleLbl="sibTrans2D1" presStyleIdx="3" presStyleCnt="5"/>
      <dgm:spPr/>
    </dgm:pt>
    <dgm:pt modelId="{147FC8E0-E4E5-6D4C-B84C-F92143E8217D}" type="pres">
      <dgm:prSet presAssocID="{80FA3CE1-9C3C-F044-A682-1FCE8E1D83FB}" presName="node" presStyleLbl="node1" presStyleIdx="4" presStyleCnt="6">
        <dgm:presLayoutVars>
          <dgm:bulletEnabled val="1"/>
        </dgm:presLayoutVars>
      </dgm:prSet>
      <dgm:spPr/>
    </dgm:pt>
    <dgm:pt modelId="{8583F34E-9506-4B49-8769-CAB4D99B7C22}" type="pres">
      <dgm:prSet presAssocID="{A62AFD5E-15AA-A44D-9FA4-820ED85368C5}" presName="sibTrans" presStyleLbl="sibTrans2D1" presStyleIdx="4" presStyleCnt="5"/>
      <dgm:spPr/>
    </dgm:pt>
    <dgm:pt modelId="{9DE072C5-631A-DB4C-BE01-B64C0066FE41}" type="pres">
      <dgm:prSet presAssocID="{A62AFD5E-15AA-A44D-9FA4-820ED85368C5}" presName="connectorText" presStyleLbl="sibTrans2D1" presStyleIdx="4" presStyleCnt="5"/>
      <dgm:spPr/>
    </dgm:pt>
    <dgm:pt modelId="{DB3D18FA-67E7-464E-BA4C-94B00DDEC890}" type="pres">
      <dgm:prSet presAssocID="{4947FD8C-225F-214E-B88F-55129ED064FE}" presName="node" presStyleLbl="node1" presStyleIdx="5" presStyleCnt="6">
        <dgm:presLayoutVars>
          <dgm:bulletEnabled val="1"/>
        </dgm:presLayoutVars>
      </dgm:prSet>
      <dgm:spPr/>
    </dgm:pt>
  </dgm:ptLst>
  <dgm:cxnLst>
    <dgm:cxn modelId="{34C72A15-6FFD-4624-B2B9-E6CC84350775}" type="presOf" srcId="{233C80C1-E933-C64F-B620-D3F6F2D71B97}" destId="{C74D9409-9FB8-4146-9BDA-43B46F5BEF0F}" srcOrd="1" destOrd="0" presId="urn:microsoft.com/office/officeart/2005/8/layout/process5#1"/>
    <dgm:cxn modelId="{433D0525-BAC5-45CE-80C4-FBECD49E8470}" type="presOf" srcId="{E807D899-5C4A-FD4F-A88E-9A3D22C50BF0}" destId="{EF92DFBC-6F96-2549-B730-2094F204B93D}" srcOrd="0" destOrd="0" presId="urn:microsoft.com/office/officeart/2005/8/layout/process5#1"/>
    <dgm:cxn modelId="{B244A93F-FD65-4A38-BF7F-AB80A83DA322}" type="presOf" srcId="{233C80C1-E933-C64F-B620-D3F6F2D71B97}" destId="{078FB977-0EB7-694B-8A97-D7F24437E70E}" srcOrd="0" destOrd="0" presId="urn:microsoft.com/office/officeart/2005/8/layout/process5#1"/>
    <dgm:cxn modelId="{45907562-B3EE-4E1F-9A07-3C70360910EB}" type="presOf" srcId="{D34F9A31-E348-4EF5-8BE0-36AB6A09F111}" destId="{02D98134-7557-4B7B-9FB5-01C7EA39D041}" srcOrd="0" destOrd="0" presId="urn:microsoft.com/office/officeart/2005/8/layout/process5#1"/>
    <dgm:cxn modelId="{A9289953-3FCB-4842-B826-6186353FA78D}" srcId="{76A5B908-1FC8-2640-951D-FEEF0E464C28}" destId="{473EB798-ACEE-E74C-8F1A-7AD9272100A9}" srcOrd="1" destOrd="0" parTransId="{52FCAF14-9562-3B4E-84EC-1C7647921180}" sibTransId="{233C80C1-E933-C64F-B620-D3F6F2D71B97}"/>
    <dgm:cxn modelId="{4909D982-A2EB-486F-BDA2-805BA2D226AC}" srcId="{76A5B908-1FC8-2640-951D-FEEF0E464C28}" destId="{D34F9A31-E348-4EF5-8BE0-36AB6A09F111}" srcOrd="3" destOrd="0" parTransId="{020CCA34-C46B-4DF9-A570-A64E3A8BB1E6}" sibTransId="{CAA51FEC-094B-478C-A530-BC5C750C15E3}"/>
    <dgm:cxn modelId="{2605E696-D702-4DB4-9690-AFE81997608C}" type="presOf" srcId="{A62AFD5E-15AA-A44D-9FA4-820ED85368C5}" destId="{9DE072C5-631A-DB4C-BE01-B64C0066FE41}" srcOrd="1" destOrd="0" presId="urn:microsoft.com/office/officeart/2005/8/layout/process5#1"/>
    <dgm:cxn modelId="{F7EEFDA6-FAB5-4FC9-BC38-BD02977A8BEF}" type="presOf" srcId="{BB1A1087-E6A5-3141-BEDC-DE23F7B084F7}" destId="{EB769630-6A32-BD45-B473-84E8ADCFC9C9}" srcOrd="1" destOrd="0" presId="urn:microsoft.com/office/officeart/2005/8/layout/process5#1"/>
    <dgm:cxn modelId="{099FE2A9-E123-4696-94D7-C025B694118A}" type="presOf" srcId="{473EB798-ACEE-E74C-8F1A-7AD9272100A9}" destId="{A75FC0EC-FFAD-2E47-AF9D-5056D136BB15}" srcOrd="0" destOrd="0" presId="urn:microsoft.com/office/officeart/2005/8/layout/process5#1"/>
    <dgm:cxn modelId="{5FF0B1AB-76A0-4CA8-9304-E19CD9855CF5}" type="presOf" srcId="{CAA51FEC-094B-478C-A530-BC5C750C15E3}" destId="{6F6B9093-FF5B-4903-81F5-FC933C860672}" srcOrd="0" destOrd="0" presId="urn:microsoft.com/office/officeart/2005/8/layout/process5#1"/>
    <dgm:cxn modelId="{973802AF-5CD9-47DF-B47E-D95A7044B12D}" type="presOf" srcId="{E324BBC2-1350-A34E-BD56-2A2C11D98998}" destId="{3AF761C0-5ED1-D84F-89D8-F4A4EBF880A2}" srcOrd="0" destOrd="0" presId="urn:microsoft.com/office/officeart/2005/8/layout/process5#1"/>
    <dgm:cxn modelId="{A479E9C7-A937-4337-B431-963F771BD5FA}" type="presOf" srcId="{A62AFD5E-15AA-A44D-9FA4-820ED85368C5}" destId="{8583F34E-9506-4B49-8769-CAB4D99B7C22}" srcOrd="0" destOrd="0" presId="urn:microsoft.com/office/officeart/2005/8/layout/process5#1"/>
    <dgm:cxn modelId="{60EAFAC9-58AC-4BBC-ADB5-1A0C55AD84E7}" type="presOf" srcId="{76A5B908-1FC8-2640-951D-FEEF0E464C28}" destId="{77D47705-3839-374F-9EA1-F6C8F5FC7C9A}" srcOrd="0" destOrd="0" presId="urn:microsoft.com/office/officeart/2005/8/layout/process5#1"/>
    <dgm:cxn modelId="{73053CCC-AD8D-4F26-A4C3-661026BDCC0C}" srcId="{76A5B908-1FC8-2640-951D-FEEF0E464C28}" destId="{80FA3CE1-9C3C-F044-A682-1FCE8E1D83FB}" srcOrd="4" destOrd="0" parTransId="{45B18452-01E5-F944-996F-9152F533585C}" sibTransId="{A62AFD5E-15AA-A44D-9FA4-820ED85368C5}"/>
    <dgm:cxn modelId="{FCE73BCE-5148-4E0D-A21B-65686AF9906E}" type="presOf" srcId="{801FAFC8-A4DB-E346-A311-1B8E5B971AA9}" destId="{67F75B3E-EE0B-994F-89E5-41E6C9F5E8B5}" srcOrd="0" destOrd="0" presId="urn:microsoft.com/office/officeart/2005/8/layout/process5#1"/>
    <dgm:cxn modelId="{35A8FBD3-3BDF-474B-B589-BE728F1F36F8}" srcId="{76A5B908-1FC8-2640-951D-FEEF0E464C28}" destId="{801FAFC8-A4DB-E346-A311-1B8E5B971AA9}" srcOrd="2" destOrd="0" parTransId="{244DEC28-D0D8-864C-9C04-6E7131EE8659}" sibTransId="{E324BBC2-1350-A34E-BD56-2A2C11D98998}"/>
    <dgm:cxn modelId="{484E7FDE-09B0-4006-A419-157590A54E87}" srcId="{76A5B908-1FC8-2640-951D-FEEF0E464C28}" destId="{4947FD8C-225F-214E-B88F-55129ED064FE}" srcOrd="5" destOrd="0" parTransId="{F82DC4C5-396A-A04A-8C58-EC1E405883E7}" sibTransId="{8E1A66FA-74F8-A84B-93A1-701ECD9E85AC}"/>
    <dgm:cxn modelId="{338F48DF-E58D-4217-9A99-32596EC1D68A}" type="presOf" srcId="{4947FD8C-225F-214E-B88F-55129ED064FE}" destId="{DB3D18FA-67E7-464E-BA4C-94B00DDEC890}" srcOrd="0" destOrd="0" presId="urn:microsoft.com/office/officeart/2005/8/layout/process5#1"/>
    <dgm:cxn modelId="{F004B3E5-83C6-4BCB-95B1-B11EE70BD3B5}" type="presOf" srcId="{CAA51FEC-094B-478C-A530-BC5C750C15E3}" destId="{1E610558-9BF2-413A-86E8-7B6393F7340F}" srcOrd="1" destOrd="0" presId="urn:microsoft.com/office/officeart/2005/8/layout/process5#1"/>
    <dgm:cxn modelId="{F59433EE-6E9B-4297-9ED8-564FFE15B7E6}" srcId="{76A5B908-1FC8-2640-951D-FEEF0E464C28}" destId="{E807D899-5C4A-FD4F-A88E-9A3D22C50BF0}" srcOrd="0" destOrd="0" parTransId="{EF0EF87C-014D-2E44-BABC-FF9D1926D47B}" sibTransId="{BB1A1087-E6A5-3141-BEDC-DE23F7B084F7}"/>
    <dgm:cxn modelId="{AC9A91F5-4779-4ED8-B6C2-60C4D20E92F1}" type="presOf" srcId="{80FA3CE1-9C3C-F044-A682-1FCE8E1D83FB}" destId="{147FC8E0-E4E5-6D4C-B84C-F92143E8217D}" srcOrd="0" destOrd="0" presId="urn:microsoft.com/office/officeart/2005/8/layout/process5#1"/>
    <dgm:cxn modelId="{B3D581F9-8A29-4D77-8470-56F9A443B25D}" type="presOf" srcId="{BB1A1087-E6A5-3141-BEDC-DE23F7B084F7}" destId="{7A133C7D-6C6E-6545-A245-60B38351C67F}" srcOrd="0" destOrd="0" presId="urn:microsoft.com/office/officeart/2005/8/layout/process5#1"/>
    <dgm:cxn modelId="{35A8CBF9-5D55-4FA5-84A2-888239E39AC2}" type="presOf" srcId="{E324BBC2-1350-A34E-BD56-2A2C11D98998}" destId="{4E5AEBED-6AE7-5147-904D-393754DCF864}" srcOrd="1" destOrd="0" presId="urn:microsoft.com/office/officeart/2005/8/layout/process5#1"/>
    <dgm:cxn modelId="{466A90A1-CFE4-4EA9-9127-222A24D432C7}" type="presParOf" srcId="{77D47705-3839-374F-9EA1-F6C8F5FC7C9A}" destId="{EF92DFBC-6F96-2549-B730-2094F204B93D}" srcOrd="0" destOrd="0" presId="urn:microsoft.com/office/officeart/2005/8/layout/process5#1"/>
    <dgm:cxn modelId="{5855C266-ACCB-430F-9E75-E30DBD9858CA}" type="presParOf" srcId="{77D47705-3839-374F-9EA1-F6C8F5FC7C9A}" destId="{7A133C7D-6C6E-6545-A245-60B38351C67F}" srcOrd="1" destOrd="0" presId="urn:microsoft.com/office/officeart/2005/8/layout/process5#1"/>
    <dgm:cxn modelId="{6DBA2DB8-984D-43BC-8832-F514484CFFD2}" type="presParOf" srcId="{7A133C7D-6C6E-6545-A245-60B38351C67F}" destId="{EB769630-6A32-BD45-B473-84E8ADCFC9C9}" srcOrd="0" destOrd="0" presId="urn:microsoft.com/office/officeart/2005/8/layout/process5#1"/>
    <dgm:cxn modelId="{C9BBA1FE-FBD1-481F-9176-0F8757B1BA1B}" type="presParOf" srcId="{77D47705-3839-374F-9EA1-F6C8F5FC7C9A}" destId="{A75FC0EC-FFAD-2E47-AF9D-5056D136BB15}" srcOrd="2" destOrd="0" presId="urn:microsoft.com/office/officeart/2005/8/layout/process5#1"/>
    <dgm:cxn modelId="{7ED2ACFB-B1B8-4631-8E3C-D26299BB2330}" type="presParOf" srcId="{77D47705-3839-374F-9EA1-F6C8F5FC7C9A}" destId="{078FB977-0EB7-694B-8A97-D7F24437E70E}" srcOrd="3" destOrd="0" presId="urn:microsoft.com/office/officeart/2005/8/layout/process5#1"/>
    <dgm:cxn modelId="{42C65183-41B2-41CC-BBE7-4EC3AE703EF1}" type="presParOf" srcId="{078FB977-0EB7-694B-8A97-D7F24437E70E}" destId="{C74D9409-9FB8-4146-9BDA-43B46F5BEF0F}" srcOrd="0" destOrd="0" presId="urn:microsoft.com/office/officeart/2005/8/layout/process5#1"/>
    <dgm:cxn modelId="{6725FEE6-EBC8-4916-AF29-DBE9AE895ACA}" type="presParOf" srcId="{77D47705-3839-374F-9EA1-F6C8F5FC7C9A}" destId="{67F75B3E-EE0B-994F-89E5-41E6C9F5E8B5}" srcOrd="4" destOrd="0" presId="urn:microsoft.com/office/officeart/2005/8/layout/process5#1"/>
    <dgm:cxn modelId="{7FC4763A-C55C-4C01-BFD1-8D3D6490DEE4}" type="presParOf" srcId="{77D47705-3839-374F-9EA1-F6C8F5FC7C9A}" destId="{3AF761C0-5ED1-D84F-89D8-F4A4EBF880A2}" srcOrd="5" destOrd="0" presId="urn:microsoft.com/office/officeart/2005/8/layout/process5#1"/>
    <dgm:cxn modelId="{E90AD6FF-04FF-4098-97D2-F011C4E5AA7D}" type="presParOf" srcId="{3AF761C0-5ED1-D84F-89D8-F4A4EBF880A2}" destId="{4E5AEBED-6AE7-5147-904D-393754DCF864}" srcOrd="0" destOrd="0" presId="urn:microsoft.com/office/officeart/2005/8/layout/process5#1"/>
    <dgm:cxn modelId="{7AD00201-1971-4E93-8788-EF824C90170A}" type="presParOf" srcId="{77D47705-3839-374F-9EA1-F6C8F5FC7C9A}" destId="{02D98134-7557-4B7B-9FB5-01C7EA39D041}" srcOrd="6" destOrd="0" presId="urn:microsoft.com/office/officeart/2005/8/layout/process5#1"/>
    <dgm:cxn modelId="{5D7BDD59-1D31-44E1-8151-6573608DDAAE}" type="presParOf" srcId="{77D47705-3839-374F-9EA1-F6C8F5FC7C9A}" destId="{6F6B9093-FF5B-4903-81F5-FC933C860672}" srcOrd="7" destOrd="0" presId="urn:microsoft.com/office/officeart/2005/8/layout/process5#1"/>
    <dgm:cxn modelId="{C0EBEFB5-DB2C-418D-9584-4217A460AFEB}" type="presParOf" srcId="{6F6B9093-FF5B-4903-81F5-FC933C860672}" destId="{1E610558-9BF2-413A-86E8-7B6393F7340F}" srcOrd="0" destOrd="0" presId="urn:microsoft.com/office/officeart/2005/8/layout/process5#1"/>
    <dgm:cxn modelId="{DC5DF9E6-DA4B-4D4B-AC8D-2BC8D0EAB615}" type="presParOf" srcId="{77D47705-3839-374F-9EA1-F6C8F5FC7C9A}" destId="{147FC8E0-E4E5-6D4C-B84C-F92143E8217D}" srcOrd="8" destOrd="0" presId="urn:microsoft.com/office/officeart/2005/8/layout/process5#1"/>
    <dgm:cxn modelId="{D5290937-FED9-4535-95D0-10EB8CBDF66C}" type="presParOf" srcId="{77D47705-3839-374F-9EA1-F6C8F5FC7C9A}" destId="{8583F34E-9506-4B49-8769-CAB4D99B7C22}" srcOrd="9" destOrd="0" presId="urn:microsoft.com/office/officeart/2005/8/layout/process5#1"/>
    <dgm:cxn modelId="{F1E398CC-10DD-49B1-93E3-070A7B10BB88}" type="presParOf" srcId="{8583F34E-9506-4B49-8769-CAB4D99B7C22}" destId="{9DE072C5-631A-DB4C-BE01-B64C0066FE41}" srcOrd="0" destOrd="0" presId="urn:microsoft.com/office/officeart/2005/8/layout/process5#1"/>
    <dgm:cxn modelId="{F9BECD93-B936-4E2C-A21F-33026226B408}" type="presParOf" srcId="{77D47705-3839-374F-9EA1-F6C8F5FC7C9A}" destId="{DB3D18FA-67E7-464E-BA4C-94B00DDEC890}" srcOrd="10" destOrd="0" presId="urn:microsoft.com/office/officeart/2005/8/layout/process5#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74AEB-4A8E-3C42-96FD-5FE1E955B240}"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98306838-C4E6-E046-A040-811768C1F39A}">
      <dgm:prSet phldrT="[Text]" custT="1"/>
      <dgm:spPr/>
      <dgm:t>
        <a:bodyPr/>
        <a:lstStyle/>
        <a:p>
          <a:r>
            <a:rPr lang="zh-CN" altLang="en-US" sz="1600" b="1" dirty="0">
              <a:latin typeface="微软雅黑" panose="020B0503020204020204" pitchFamily="34" charset="-122"/>
              <a:ea typeface="微软雅黑" panose="020B0503020204020204" pitchFamily="34" charset="-122"/>
            </a:rPr>
            <a:t>人工操作</a:t>
          </a:r>
          <a:endParaRPr lang="en-US" sz="1600" b="1" dirty="0">
            <a:latin typeface="微软雅黑" panose="020B0503020204020204" pitchFamily="34" charset="-122"/>
            <a:ea typeface="微软雅黑" panose="020B0503020204020204" pitchFamily="34" charset="-122"/>
          </a:endParaRPr>
        </a:p>
      </dgm:t>
    </dgm:pt>
    <dgm:pt modelId="{14AAA883-B76E-2541-BFD4-EA6CFBFEBE41}" type="parTrans" cxnId="{9CEA5740-6D9C-EA49-8ED7-B9DC91DDA557}">
      <dgm:prSet/>
      <dgm:spPr/>
      <dgm:t>
        <a:bodyPr/>
        <a:lstStyle/>
        <a:p>
          <a:endParaRPr lang="en-US">
            <a:latin typeface="微软雅黑" panose="020B0503020204020204" pitchFamily="34" charset="-122"/>
            <a:ea typeface="微软雅黑" panose="020B0503020204020204" pitchFamily="34" charset="-122"/>
          </a:endParaRPr>
        </a:p>
      </dgm:t>
    </dgm:pt>
    <dgm:pt modelId="{57F86EE0-75E0-454F-828D-98E25FD319B3}" type="sibTrans" cxnId="{9CEA5740-6D9C-EA49-8ED7-B9DC91DDA557}">
      <dgm:prSet/>
      <dgm:spPr/>
      <dgm:t>
        <a:bodyPr/>
        <a:lstStyle/>
        <a:p>
          <a:endParaRPr lang="en-US">
            <a:latin typeface="微软雅黑" panose="020B0503020204020204" pitchFamily="34" charset="-122"/>
            <a:ea typeface="微软雅黑" panose="020B0503020204020204" pitchFamily="34" charset="-122"/>
          </a:endParaRPr>
        </a:p>
      </dgm:t>
    </dgm:pt>
    <dgm:pt modelId="{44AC8144-8159-964B-B2FC-5F746776E2AC}">
      <dgm:prSet phldrT="[Text]" custT="1"/>
      <dgm:spPr/>
      <dgm:t>
        <a:bodyPr/>
        <a:lstStyle/>
        <a:p>
          <a:r>
            <a:rPr lang="zh-CN" altLang="en-US" sz="1400" dirty="0">
              <a:latin typeface="微软雅黑" panose="020B0503020204020204" pitchFamily="34" charset="-122"/>
              <a:ea typeface="微软雅黑" panose="020B0503020204020204" pitchFamily="34" charset="-122"/>
            </a:rPr>
            <a:t>开标时段，多个项目同时需要查询</a:t>
          </a:r>
          <a:endParaRPr lang="en-US" sz="1400" dirty="0">
            <a:latin typeface="微软雅黑" panose="020B0503020204020204" pitchFamily="34" charset="-122"/>
            <a:ea typeface="微软雅黑" panose="020B0503020204020204" pitchFamily="34" charset="-122"/>
          </a:endParaRPr>
        </a:p>
      </dgm:t>
    </dgm:pt>
    <dgm:pt modelId="{C601A1F3-F40E-594A-86A3-B3414EC5E621}" type="parTrans" cxnId="{4068F4E3-F3AD-C240-9CC2-B63AACA832BD}">
      <dgm:prSet/>
      <dgm:spPr/>
      <dgm:t>
        <a:bodyPr/>
        <a:lstStyle/>
        <a:p>
          <a:endParaRPr lang="en-US">
            <a:latin typeface="微软雅黑" panose="020B0503020204020204" pitchFamily="34" charset="-122"/>
            <a:ea typeface="微软雅黑" panose="020B0503020204020204" pitchFamily="34" charset="-122"/>
          </a:endParaRPr>
        </a:p>
      </dgm:t>
    </dgm:pt>
    <dgm:pt modelId="{2D2027BB-F2AC-DD41-89FF-357D1896E955}" type="sibTrans" cxnId="{4068F4E3-F3AD-C240-9CC2-B63AACA832BD}">
      <dgm:prSet/>
      <dgm:spPr/>
      <dgm:t>
        <a:bodyPr/>
        <a:lstStyle/>
        <a:p>
          <a:endParaRPr lang="en-US">
            <a:latin typeface="微软雅黑" panose="020B0503020204020204" pitchFamily="34" charset="-122"/>
            <a:ea typeface="微软雅黑" panose="020B0503020204020204" pitchFamily="34" charset="-122"/>
          </a:endParaRPr>
        </a:p>
      </dgm:t>
    </dgm:pt>
    <dgm:pt modelId="{9BBB2563-7B9A-CF4E-9C77-D53FC809AC6C}">
      <dgm:prSet phldrT="[Text]" custT="1"/>
      <dgm:spPr/>
      <dgm:t>
        <a:bodyPr/>
        <a:lstStyle/>
        <a:p>
          <a:r>
            <a:rPr lang="en-US" altLang="zh-CN" sz="1600" b="1" dirty="0">
              <a:latin typeface="微软雅黑" panose="020B0503020204020204" pitchFamily="34" charset="-122"/>
              <a:ea typeface="微软雅黑" panose="020B0503020204020204" pitchFamily="34" charset="-122"/>
            </a:rPr>
            <a:t>RPA</a:t>
          </a:r>
          <a:r>
            <a:rPr lang="zh-CN" altLang="en-US" sz="1600" b="1" dirty="0">
              <a:latin typeface="微软雅黑" panose="020B0503020204020204" pitchFamily="34" charset="-122"/>
              <a:ea typeface="微软雅黑" panose="020B0503020204020204" pitchFamily="34" charset="-122"/>
            </a:rPr>
            <a:t>自动化</a:t>
          </a:r>
          <a:endParaRPr lang="en-US" sz="1600" b="1" dirty="0">
            <a:latin typeface="微软雅黑" panose="020B0503020204020204" pitchFamily="34" charset="-122"/>
            <a:ea typeface="微软雅黑" panose="020B0503020204020204" pitchFamily="34" charset="-122"/>
          </a:endParaRPr>
        </a:p>
      </dgm:t>
    </dgm:pt>
    <dgm:pt modelId="{EDB4F0D6-75EF-B443-BE93-DF173BB80397}" type="parTrans" cxnId="{AE22406D-D190-BB4E-B26A-928BBF01CCD0}">
      <dgm:prSet/>
      <dgm:spPr/>
      <dgm:t>
        <a:bodyPr/>
        <a:lstStyle/>
        <a:p>
          <a:endParaRPr lang="en-US">
            <a:latin typeface="微软雅黑" panose="020B0503020204020204" pitchFamily="34" charset="-122"/>
            <a:ea typeface="微软雅黑" panose="020B0503020204020204" pitchFamily="34" charset="-122"/>
          </a:endParaRPr>
        </a:p>
      </dgm:t>
    </dgm:pt>
    <dgm:pt modelId="{7DF6D9AA-10DF-6B43-A176-EC3A8C74EF1D}" type="sibTrans" cxnId="{AE22406D-D190-BB4E-B26A-928BBF01CCD0}">
      <dgm:prSet/>
      <dgm:spPr/>
      <dgm:t>
        <a:bodyPr/>
        <a:lstStyle/>
        <a:p>
          <a:endParaRPr lang="en-US">
            <a:latin typeface="微软雅黑" panose="020B0503020204020204" pitchFamily="34" charset="-122"/>
            <a:ea typeface="微软雅黑" panose="020B0503020204020204" pitchFamily="34" charset="-122"/>
          </a:endParaRPr>
        </a:p>
      </dgm:t>
    </dgm:pt>
    <dgm:pt modelId="{9C844125-DFB2-FC4C-9760-F7E07167A26F}">
      <dgm:prSet phldrT="[Text]" custT="1"/>
      <dgm:spPr/>
      <dgm:t>
        <a:bodyPr/>
        <a:lstStyle/>
        <a:p>
          <a:r>
            <a:rPr lang="zh-CN" altLang="en-US" sz="1400" dirty="0">
              <a:latin typeface="微软雅黑" panose="020B0503020204020204" pitchFamily="34" charset="-122"/>
              <a:ea typeface="微软雅黑" panose="020B0503020204020204" pitchFamily="34" charset="-122"/>
            </a:rPr>
            <a:t>批量自动化采集</a:t>
          </a:r>
          <a:endParaRPr lang="en-US" sz="1400" dirty="0">
            <a:latin typeface="微软雅黑" panose="020B0503020204020204" pitchFamily="34" charset="-122"/>
            <a:ea typeface="微软雅黑" panose="020B0503020204020204" pitchFamily="34" charset="-122"/>
          </a:endParaRPr>
        </a:p>
      </dgm:t>
    </dgm:pt>
    <dgm:pt modelId="{B4C4A37A-630D-5749-840B-921C7B91DB87}" type="parTrans" cxnId="{46A0CCA4-FA89-F043-8BAE-8046C72BD1FC}">
      <dgm:prSet/>
      <dgm:spPr/>
      <dgm:t>
        <a:bodyPr/>
        <a:lstStyle/>
        <a:p>
          <a:endParaRPr lang="en-US">
            <a:latin typeface="微软雅黑" panose="020B0503020204020204" pitchFamily="34" charset="-122"/>
            <a:ea typeface="微软雅黑" panose="020B0503020204020204" pitchFamily="34" charset="-122"/>
          </a:endParaRPr>
        </a:p>
      </dgm:t>
    </dgm:pt>
    <dgm:pt modelId="{BD43B983-C3FA-C347-92B1-87F50CD43DCF}" type="sibTrans" cxnId="{46A0CCA4-FA89-F043-8BAE-8046C72BD1FC}">
      <dgm:prSet/>
      <dgm:spPr/>
      <dgm:t>
        <a:bodyPr/>
        <a:lstStyle/>
        <a:p>
          <a:endParaRPr lang="en-US">
            <a:latin typeface="微软雅黑" panose="020B0503020204020204" pitchFamily="34" charset="-122"/>
            <a:ea typeface="微软雅黑" panose="020B0503020204020204" pitchFamily="34" charset="-122"/>
          </a:endParaRPr>
        </a:p>
      </dgm:t>
    </dgm:pt>
    <dgm:pt modelId="{9C68BE77-508C-C740-B027-488C7F18E831}">
      <dgm:prSet phldrT="[Text]" custT="1"/>
      <dgm:spPr/>
      <dgm:t>
        <a:bodyPr/>
        <a:lstStyle/>
        <a:p>
          <a:r>
            <a:rPr lang="zh-CN" altLang="en-US" sz="1400" dirty="0">
              <a:latin typeface="微软雅黑" panose="020B0503020204020204" pitchFamily="34" charset="-122"/>
              <a:ea typeface="微软雅黑" panose="020B0503020204020204" pitchFamily="34" charset="-122"/>
            </a:rPr>
            <a:t>单个企业标准化采集时长，耗时可估算</a:t>
          </a:r>
          <a:endParaRPr lang="en-US" sz="1400" dirty="0">
            <a:latin typeface="微软雅黑" panose="020B0503020204020204" pitchFamily="34" charset="-122"/>
            <a:ea typeface="微软雅黑" panose="020B0503020204020204" pitchFamily="34" charset="-122"/>
          </a:endParaRPr>
        </a:p>
      </dgm:t>
    </dgm:pt>
    <dgm:pt modelId="{DCFDF82A-E8B1-6046-979D-DD2A621E3DE3}" type="parTrans" cxnId="{625A11A2-47DB-9A48-8C0E-D5C4A4F1EFED}">
      <dgm:prSet/>
      <dgm:spPr/>
      <dgm:t>
        <a:bodyPr/>
        <a:lstStyle/>
        <a:p>
          <a:endParaRPr lang="en-US">
            <a:latin typeface="微软雅黑" panose="020B0503020204020204" pitchFamily="34" charset="-122"/>
            <a:ea typeface="微软雅黑" panose="020B0503020204020204" pitchFamily="34" charset="-122"/>
          </a:endParaRPr>
        </a:p>
      </dgm:t>
    </dgm:pt>
    <dgm:pt modelId="{D46962E6-5E37-E541-B488-609B8F1D5964}" type="sibTrans" cxnId="{625A11A2-47DB-9A48-8C0E-D5C4A4F1EFED}">
      <dgm:prSet/>
      <dgm:spPr/>
      <dgm:t>
        <a:bodyPr/>
        <a:lstStyle/>
        <a:p>
          <a:endParaRPr lang="en-US">
            <a:latin typeface="微软雅黑" panose="020B0503020204020204" pitchFamily="34" charset="-122"/>
            <a:ea typeface="微软雅黑" panose="020B0503020204020204" pitchFamily="34" charset="-122"/>
          </a:endParaRPr>
        </a:p>
      </dgm:t>
    </dgm:pt>
    <dgm:pt modelId="{90185C25-F94A-524C-B2A4-B414E56A6132}">
      <dgm:prSet phldrT="[Text]" custT="1"/>
      <dgm:spPr/>
      <dgm:t>
        <a:bodyPr/>
        <a:lstStyle/>
        <a:p>
          <a:r>
            <a:rPr lang="zh-CN" altLang="en-US" sz="1600" b="1" dirty="0">
              <a:latin typeface="微软雅黑" panose="020B0503020204020204" pitchFamily="34" charset="-122"/>
              <a:ea typeface="微软雅黑" panose="020B0503020204020204" pitchFamily="34" charset="-122"/>
            </a:rPr>
            <a:t>工作效益</a:t>
          </a:r>
          <a:endParaRPr lang="en-US" sz="1600" b="1" dirty="0">
            <a:latin typeface="微软雅黑" panose="020B0503020204020204" pitchFamily="34" charset="-122"/>
            <a:ea typeface="微软雅黑" panose="020B0503020204020204" pitchFamily="34" charset="-122"/>
          </a:endParaRPr>
        </a:p>
      </dgm:t>
    </dgm:pt>
    <dgm:pt modelId="{D166F676-6867-5842-AE32-E583A826F2C3}" type="parTrans" cxnId="{AC123DF0-2217-854D-8C5E-69FEFCDC9FB8}">
      <dgm:prSet/>
      <dgm:spPr/>
      <dgm:t>
        <a:bodyPr/>
        <a:lstStyle/>
        <a:p>
          <a:endParaRPr lang="en-US">
            <a:latin typeface="微软雅黑" panose="020B0503020204020204" pitchFamily="34" charset="-122"/>
            <a:ea typeface="微软雅黑" panose="020B0503020204020204" pitchFamily="34" charset="-122"/>
          </a:endParaRPr>
        </a:p>
      </dgm:t>
    </dgm:pt>
    <dgm:pt modelId="{5F3A5450-27FF-7C41-BA25-B2DFD51F776E}" type="sibTrans" cxnId="{AC123DF0-2217-854D-8C5E-69FEFCDC9FB8}">
      <dgm:prSet/>
      <dgm:spPr/>
      <dgm:t>
        <a:bodyPr/>
        <a:lstStyle/>
        <a:p>
          <a:endParaRPr lang="en-US">
            <a:latin typeface="微软雅黑" panose="020B0503020204020204" pitchFamily="34" charset="-122"/>
            <a:ea typeface="微软雅黑" panose="020B0503020204020204" pitchFamily="34" charset="-122"/>
          </a:endParaRPr>
        </a:p>
      </dgm:t>
    </dgm:pt>
    <dgm:pt modelId="{0A0A7A31-4A32-1F4A-AFAD-D41D2BA12A6B}">
      <dgm:prSet phldrT="[Text]" custT="1"/>
      <dgm:spPr/>
      <dgm:t>
        <a:bodyPr/>
        <a:lstStyle/>
        <a:p>
          <a:r>
            <a:rPr lang="zh-CN" altLang="en-US" sz="1400" dirty="0">
              <a:latin typeface="微软雅黑" panose="020B0503020204020204" pitchFamily="34" charset="-122"/>
              <a:ea typeface="微软雅黑" panose="020B0503020204020204" pitchFamily="34" charset="-122"/>
            </a:rPr>
            <a:t>大幅缩减查询整理需时</a:t>
          </a:r>
          <a:endParaRPr lang="en-US" sz="1400" dirty="0">
            <a:latin typeface="微软雅黑" panose="020B0503020204020204" pitchFamily="34" charset="-122"/>
            <a:ea typeface="微软雅黑" panose="020B0503020204020204" pitchFamily="34" charset="-122"/>
          </a:endParaRPr>
        </a:p>
      </dgm:t>
    </dgm:pt>
    <dgm:pt modelId="{36E9B505-429F-B540-869B-5E86ACC89355}" type="parTrans" cxnId="{622ABE6B-870C-9442-9A39-724780023B1D}">
      <dgm:prSet/>
      <dgm:spPr/>
      <dgm:t>
        <a:bodyPr/>
        <a:lstStyle/>
        <a:p>
          <a:endParaRPr lang="en-US">
            <a:latin typeface="微软雅黑" panose="020B0503020204020204" pitchFamily="34" charset="-122"/>
            <a:ea typeface="微软雅黑" panose="020B0503020204020204" pitchFamily="34" charset="-122"/>
          </a:endParaRPr>
        </a:p>
      </dgm:t>
    </dgm:pt>
    <dgm:pt modelId="{F808CB20-4810-8643-B805-79770385ADDE}" type="sibTrans" cxnId="{622ABE6B-870C-9442-9A39-724780023B1D}">
      <dgm:prSet/>
      <dgm:spPr/>
      <dgm:t>
        <a:bodyPr/>
        <a:lstStyle/>
        <a:p>
          <a:endParaRPr lang="en-US">
            <a:latin typeface="微软雅黑" panose="020B0503020204020204" pitchFamily="34" charset="-122"/>
            <a:ea typeface="微软雅黑" panose="020B0503020204020204" pitchFamily="34" charset="-122"/>
          </a:endParaRPr>
        </a:p>
      </dgm:t>
    </dgm:pt>
    <dgm:pt modelId="{2F8B464F-A9E4-134D-BB24-27457D91F90C}">
      <dgm:prSet phldrT="[Text]" custT="1"/>
      <dgm:spPr/>
      <dgm:t>
        <a:bodyPr/>
        <a:lstStyle/>
        <a:p>
          <a:r>
            <a:rPr lang="zh-CN" altLang="en-US" sz="1400" dirty="0">
              <a:latin typeface="微软雅黑" panose="020B0503020204020204" pitchFamily="34" charset="-122"/>
              <a:ea typeface="微软雅黑" panose="020B0503020204020204" pitchFamily="34" charset="-122"/>
            </a:rPr>
            <a:t>自动化处理，查询结果规范准确</a:t>
          </a:r>
          <a:endParaRPr lang="en-US" sz="1400" dirty="0">
            <a:latin typeface="微软雅黑" panose="020B0503020204020204" pitchFamily="34" charset="-122"/>
            <a:ea typeface="微软雅黑" panose="020B0503020204020204" pitchFamily="34" charset="-122"/>
          </a:endParaRPr>
        </a:p>
      </dgm:t>
    </dgm:pt>
    <dgm:pt modelId="{A72D1B2A-780D-F648-9699-B567BC5734E8}" type="parTrans" cxnId="{2D7198AF-8CC7-DF4A-83F9-9D50EDC439D6}">
      <dgm:prSet/>
      <dgm:spPr/>
      <dgm:t>
        <a:bodyPr/>
        <a:lstStyle/>
        <a:p>
          <a:endParaRPr lang="en-US">
            <a:latin typeface="微软雅黑" panose="020B0503020204020204" pitchFamily="34" charset="-122"/>
            <a:ea typeface="微软雅黑" panose="020B0503020204020204" pitchFamily="34" charset="-122"/>
          </a:endParaRPr>
        </a:p>
      </dgm:t>
    </dgm:pt>
    <dgm:pt modelId="{FBF85BE2-5D78-0046-A82B-5280EB75DBB9}" type="sibTrans" cxnId="{2D7198AF-8CC7-DF4A-83F9-9D50EDC439D6}">
      <dgm:prSet/>
      <dgm:spPr/>
      <dgm:t>
        <a:bodyPr/>
        <a:lstStyle/>
        <a:p>
          <a:endParaRPr lang="en-US">
            <a:latin typeface="微软雅黑" panose="020B0503020204020204" pitchFamily="34" charset="-122"/>
            <a:ea typeface="微软雅黑" panose="020B0503020204020204" pitchFamily="34" charset="-122"/>
          </a:endParaRPr>
        </a:p>
      </dgm:t>
    </dgm:pt>
    <dgm:pt modelId="{03F12D7A-A3AC-C849-84EB-2426A4F18979}">
      <dgm:prSet phldrT="[Text]" custT="1"/>
      <dgm:spPr/>
      <dgm:t>
        <a:bodyPr/>
        <a:lstStyle/>
        <a:p>
          <a:r>
            <a:rPr lang="zh-CN" altLang="en-US" sz="1400" dirty="0">
              <a:latin typeface="微软雅黑" panose="020B0503020204020204" pitchFamily="34" charset="-122"/>
              <a:ea typeface="微软雅黑" panose="020B0503020204020204" pitchFamily="34" charset="-122"/>
            </a:rPr>
            <a:t>多个网站反复查询</a:t>
          </a:r>
          <a:endParaRPr lang="en-US" sz="1400" dirty="0">
            <a:latin typeface="微软雅黑" panose="020B0503020204020204" pitchFamily="34" charset="-122"/>
            <a:ea typeface="微软雅黑" panose="020B0503020204020204" pitchFamily="34" charset="-122"/>
          </a:endParaRPr>
        </a:p>
      </dgm:t>
    </dgm:pt>
    <dgm:pt modelId="{B462D269-378D-B34E-9FCE-5B9ACEC8F4A0}" type="parTrans" cxnId="{0273BDB7-F90C-564E-9F81-815E64A5A63C}">
      <dgm:prSet/>
      <dgm:spPr/>
      <dgm:t>
        <a:bodyPr/>
        <a:lstStyle/>
        <a:p>
          <a:endParaRPr lang="en-US">
            <a:latin typeface="微软雅黑" panose="020B0503020204020204" pitchFamily="34" charset="-122"/>
            <a:ea typeface="微软雅黑" panose="020B0503020204020204" pitchFamily="34" charset="-122"/>
          </a:endParaRPr>
        </a:p>
      </dgm:t>
    </dgm:pt>
    <dgm:pt modelId="{54CF3CC8-48F6-0847-A414-D66CB1208245}" type="sibTrans" cxnId="{0273BDB7-F90C-564E-9F81-815E64A5A63C}">
      <dgm:prSet/>
      <dgm:spPr/>
      <dgm:t>
        <a:bodyPr/>
        <a:lstStyle/>
        <a:p>
          <a:endParaRPr lang="en-US">
            <a:latin typeface="微软雅黑" panose="020B0503020204020204" pitchFamily="34" charset="-122"/>
            <a:ea typeface="微软雅黑" panose="020B0503020204020204" pitchFamily="34" charset="-122"/>
          </a:endParaRPr>
        </a:p>
      </dgm:t>
    </dgm:pt>
    <dgm:pt modelId="{8FE8444D-3A0A-E445-B87B-90ABF9ACD209}">
      <dgm:prSet phldrT="[Text]" custT="1"/>
      <dgm:spPr/>
      <dgm:t>
        <a:bodyPr/>
        <a:lstStyle/>
        <a:p>
          <a:r>
            <a:rPr lang="zh-CN" altLang="en-US" sz="1400" dirty="0">
              <a:latin typeface="微软雅黑" panose="020B0503020204020204" pitchFamily="34" charset="-122"/>
              <a:ea typeface="微软雅黑" panose="020B0503020204020204" pitchFamily="34" charset="-122"/>
            </a:rPr>
            <a:t>存在同一企业因项目不同多次查询</a:t>
          </a:r>
          <a:endParaRPr lang="en-US" sz="1400" dirty="0">
            <a:latin typeface="微软雅黑" panose="020B0503020204020204" pitchFamily="34" charset="-122"/>
            <a:ea typeface="微软雅黑" panose="020B0503020204020204" pitchFamily="34" charset="-122"/>
          </a:endParaRPr>
        </a:p>
      </dgm:t>
    </dgm:pt>
    <dgm:pt modelId="{ACEBB819-84B3-244C-9CB1-A85E43B920C6}" type="parTrans" cxnId="{31841364-4074-0849-9F1D-9CDC9C9D6262}">
      <dgm:prSet/>
      <dgm:spPr/>
      <dgm:t>
        <a:bodyPr/>
        <a:lstStyle/>
        <a:p>
          <a:endParaRPr lang="en-US">
            <a:latin typeface="微软雅黑" panose="020B0503020204020204" pitchFamily="34" charset="-122"/>
            <a:ea typeface="微软雅黑" panose="020B0503020204020204" pitchFamily="34" charset="-122"/>
          </a:endParaRPr>
        </a:p>
      </dgm:t>
    </dgm:pt>
    <dgm:pt modelId="{6F7EB897-E488-4643-B65E-1336BDE5EF22}" type="sibTrans" cxnId="{31841364-4074-0849-9F1D-9CDC9C9D6262}">
      <dgm:prSet/>
      <dgm:spPr/>
      <dgm:t>
        <a:bodyPr/>
        <a:lstStyle/>
        <a:p>
          <a:endParaRPr lang="en-US">
            <a:latin typeface="微软雅黑" panose="020B0503020204020204" pitchFamily="34" charset="-122"/>
            <a:ea typeface="微软雅黑" panose="020B0503020204020204" pitchFamily="34" charset="-122"/>
          </a:endParaRPr>
        </a:p>
      </dgm:t>
    </dgm:pt>
    <dgm:pt modelId="{20626B81-6CA9-F842-AD2C-23998C02B15D}">
      <dgm:prSet phldrT="[Text]" custT="1"/>
      <dgm:spPr/>
      <dgm:t>
        <a:bodyPr/>
        <a:lstStyle/>
        <a:p>
          <a:r>
            <a:rPr lang="zh-CN" altLang="en-US" sz="1400" dirty="0">
              <a:latin typeface="微软雅黑" panose="020B0503020204020204" pitchFamily="34" charset="-122"/>
              <a:ea typeface="微软雅黑" panose="020B0503020204020204" pitchFamily="34" charset="-122"/>
            </a:rPr>
            <a:t>自动</a:t>
          </a:r>
          <a:r>
            <a:rPr lang="en-US" sz="1400" dirty="0" err="1">
              <a:latin typeface="微软雅黑" panose="020B0503020204020204" pitchFamily="34" charset="-122"/>
              <a:ea typeface="微软雅黑" panose="020B0503020204020204" pitchFamily="34" charset="-122"/>
            </a:rPr>
            <a:t>整理</a:t>
          </a:r>
          <a:r>
            <a:rPr lang="zh-CN" altLang="en-US" sz="1400" dirty="0">
              <a:latin typeface="微软雅黑" panose="020B0503020204020204" pitchFamily="34" charset="-122"/>
              <a:ea typeface="微软雅黑" panose="020B0503020204020204" pitchFamily="34" charset="-122"/>
            </a:rPr>
            <a:t>资料，生成报告</a:t>
          </a:r>
          <a:endParaRPr lang="en-US" sz="1400" dirty="0">
            <a:latin typeface="微软雅黑" panose="020B0503020204020204" pitchFamily="34" charset="-122"/>
            <a:ea typeface="微软雅黑" panose="020B0503020204020204" pitchFamily="34" charset="-122"/>
          </a:endParaRPr>
        </a:p>
      </dgm:t>
    </dgm:pt>
    <dgm:pt modelId="{B2EB99DD-68BA-AA47-8219-20484C4CF281}" type="parTrans" cxnId="{E90A4E98-A5A1-3D4B-B8EF-F5C56E6B6AB5}">
      <dgm:prSet/>
      <dgm:spPr/>
      <dgm:t>
        <a:bodyPr/>
        <a:lstStyle/>
        <a:p>
          <a:endParaRPr lang="en-US">
            <a:latin typeface="微软雅黑" panose="020B0503020204020204" pitchFamily="34" charset="-122"/>
            <a:ea typeface="微软雅黑" panose="020B0503020204020204" pitchFamily="34" charset="-122"/>
          </a:endParaRPr>
        </a:p>
      </dgm:t>
    </dgm:pt>
    <dgm:pt modelId="{CEF0B0E5-142F-BB42-A743-C46F9A7E147F}" type="sibTrans" cxnId="{E90A4E98-A5A1-3D4B-B8EF-F5C56E6B6AB5}">
      <dgm:prSet/>
      <dgm:spPr/>
      <dgm:t>
        <a:bodyPr/>
        <a:lstStyle/>
        <a:p>
          <a:endParaRPr lang="en-US">
            <a:latin typeface="微软雅黑" panose="020B0503020204020204" pitchFamily="34" charset="-122"/>
            <a:ea typeface="微软雅黑" panose="020B0503020204020204" pitchFamily="34" charset="-122"/>
          </a:endParaRPr>
        </a:p>
      </dgm:t>
    </dgm:pt>
    <dgm:pt modelId="{83E3E91C-D4D4-CD43-9237-F50C2C1F5B6C}">
      <dgm:prSet phldrT="[Text]" custT="1"/>
      <dgm:spPr/>
      <dgm:t>
        <a:bodyPr/>
        <a:lstStyle/>
        <a:p>
          <a:r>
            <a:rPr lang="zh-CN" altLang="en-US" sz="1400" dirty="0">
              <a:latin typeface="微软雅黑" panose="020B0503020204020204" pitchFamily="34" charset="-122"/>
              <a:ea typeface="微软雅黑" panose="020B0503020204020204" pitchFamily="34" charset="-122"/>
            </a:rPr>
            <a:t>解放人工，工作效益提升</a:t>
          </a:r>
          <a:endParaRPr lang="en-US" sz="1400" dirty="0">
            <a:latin typeface="微软雅黑" panose="020B0503020204020204" pitchFamily="34" charset="-122"/>
            <a:ea typeface="微软雅黑" panose="020B0503020204020204" pitchFamily="34" charset="-122"/>
          </a:endParaRPr>
        </a:p>
      </dgm:t>
    </dgm:pt>
    <dgm:pt modelId="{5B0E88BA-33AD-4146-81F2-B86B8173F8CC}" type="parTrans" cxnId="{21703B59-0C1A-E440-AB97-933CACFFE130}">
      <dgm:prSet/>
      <dgm:spPr/>
      <dgm:t>
        <a:bodyPr/>
        <a:lstStyle/>
        <a:p>
          <a:endParaRPr lang="en-US">
            <a:latin typeface="微软雅黑" panose="020B0503020204020204" pitchFamily="34" charset="-122"/>
            <a:ea typeface="微软雅黑" panose="020B0503020204020204" pitchFamily="34" charset="-122"/>
          </a:endParaRPr>
        </a:p>
      </dgm:t>
    </dgm:pt>
    <dgm:pt modelId="{87A6AE55-79D5-D646-AD95-02262C7CDF3F}" type="sibTrans" cxnId="{21703B59-0C1A-E440-AB97-933CACFFE130}">
      <dgm:prSet/>
      <dgm:spPr/>
      <dgm:t>
        <a:bodyPr/>
        <a:lstStyle/>
        <a:p>
          <a:endParaRPr lang="en-US">
            <a:latin typeface="微软雅黑" panose="020B0503020204020204" pitchFamily="34" charset="-122"/>
            <a:ea typeface="微软雅黑" panose="020B0503020204020204" pitchFamily="34" charset="-122"/>
          </a:endParaRPr>
        </a:p>
      </dgm:t>
    </dgm:pt>
    <dgm:pt modelId="{2779810C-40DA-1446-A30A-D1A1E255C518}" type="pres">
      <dgm:prSet presAssocID="{79F74AEB-4A8E-3C42-96FD-5FE1E955B240}" presName="Name0" presStyleCnt="0">
        <dgm:presLayoutVars>
          <dgm:dir/>
          <dgm:animLvl val="lvl"/>
          <dgm:resizeHandles val="exact"/>
        </dgm:presLayoutVars>
      </dgm:prSet>
      <dgm:spPr/>
    </dgm:pt>
    <dgm:pt modelId="{BBB2CA41-7F3B-5D42-A7DC-50E5A01A0DD5}" type="pres">
      <dgm:prSet presAssocID="{79F74AEB-4A8E-3C42-96FD-5FE1E955B240}" presName="tSp" presStyleCnt="0"/>
      <dgm:spPr/>
    </dgm:pt>
    <dgm:pt modelId="{ECD7AB5F-9CA9-204A-B2C6-2056A23A463D}" type="pres">
      <dgm:prSet presAssocID="{79F74AEB-4A8E-3C42-96FD-5FE1E955B240}" presName="bSp" presStyleCnt="0"/>
      <dgm:spPr/>
    </dgm:pt>
    <dgm:pt modelId="{C63DDF6D-79E3-D04A-A52E-685736776F5B}" type="pres">
      <dgm:prSet presAssocID="{79F74AEB-4A8E-3C42-96FD-5FE1E955B240}" presName="process" presStyleCnt="0"/>
      <dgm:spPr/>
    </dgm:pt>
    <dgm:pt modelId="{B2D6A043-FD2E-1F40-937F-323939A954E8}" type="pres">
      <dgm:prSet presAssocID="{98306838-C4E6-E046-A040-811768C1F39A}" presName="composite1" presStyleCnt="0"/>
      <dgm:spPr/>
    </dgm:pt>
    <dgm:pt modelId="{53B5AEC8-2C6E-D247-B8AB-9EA0EEBEAF85}" type="pres">
      <dgm:prSet presAssocID="{98306838-C4E6-E046-A040-811768C1F39A}" presName="dummyNode1" presStyleLbl="node1" presStyleIdx="0" presStyleCnt="3"/>
      <dgm:spPr/>
    </dgm:pt>
    <dgm:pt modelId="{8E963028-000E-374E-B756-BE7EAF90243F}" type="pres">
      <dgm:prSet presAssocID="{98306838-C4E6-E046-A040-811768C1F39A}" presName="childNode1" presStyleLbl="bgAcc1" presStyleIdx="0" presStyleCnt="3" custScaleY="142513" custLinFactNeighborX="720" custLinFactNeighborY="-19732">
        <dgm:presLayoutVars>
          <dgm:bulletEnabled val="1"/>
        </dgm:presLayoutVars>
      </dgm:prSet>
      <dgm:spPr/>
    </dgm:pt>
    <dgm:pt modelId="{01F445FC-B74A-694C-A019-4587BABBF3AC}" type="pres">
      <dgm:prSet presAssocID="{98306838-C4E6-E046-A040-811768C1F39A}" presName="childNode1tx" presStyleLbl="bgAcc1" presStyleIdx="0" presStyleCnt="3">
        <dgm:presLayoutVars>
          <dgm:bulletEnabled val="1"/>
        </dgm:presLayoutVars>
      </dgm:prSet>
      <dgm:spPr/>
    </dgm:pt>
    <dgm:pt modelId="{DB83D482-9F44-F74F-871A-0A0191661ED0}" type="pres">
      <dgm:prSet presAssocID="{98306838-C4E6-E046-A040-811768C1F39A}" presName="parentNode1" presStyleLbl="node1" presStyleIdx="0" presStyleCnt="3">
        <dgm:presLayoutVars>
          <dgm:chMax val="1"/>
          <dgm:bulletEnabled val="1"/>
        </dgm:presLayoutVars>
      </dgm:prSet>
      <dgm:spPr/>
    </dgm:pt>
    <dgm:pt modelId="{98C87296-BEA5-3E42-889D-1DD35FF64D13}" type="pres">
      <dgm:prSet presAssocID="{98306838-C4E6-E046-A040-811768C1F39A}" presName="connSite1" presStyleCnt="0"/>
      <dgm:spPr/>
    </dgm:pt>
    <dgm:pt modelId="{779E7AD6-D1D8-1047-B680-329D4BD67FB7}" type="pres">
      <dgm:prSet presAssocID="{57F86EE0-75E0-454F-828D-98E25FD319B3}" presName="Name9" presStyleLbl="sibTrans2D1" presStyleIdx="0" presStyleCnt="2" custScaleX="124293"/>
      <dgm:spPr/>
    </dgm:pt>
    <dgm:pt modelId="{0C35866E-8D4E-8A40-965B-F7F3F56D0B48}" type="pres">
      <dgm:prSet presAssocID="{9BBB2563-7B9A-CF4E-9C77-D53FC809AC6C}" presName="composite2" presStyleCnt="0"/>
      <dgm:spPr/>
    </dgm:pt>
    <dgm:pt modelId="{76E29BED-3C91-3E41-BF30-546650767E46}" type="pres">
      <dgm:prSet presAssocID="{9BBB2563-7B9A-CF4E-9C77-D53FC809AC6C}" presName="dummyNode2" presStyleLbl="node1" presStyleIdx="0" presStyleCnt="3"/>
      <dgm:spPr/>
    </dgm:pt>
    <dgm:pt modelId="{397C352E-1B39-EC4D-81B4-839277EF37B6}" type="pres">
      <dgm:prSet presAssocID="{9BBB2563-7B9A-CF4E-9C77-D53FC809AC6C}" presName="childNode2" presStyleLbl="bgAcc1" presStyleIdx="1" presStyleCnt="3" custScaleY="134363" custLinFactNeighborX="-844" custLinFactNeighborY="17912">
        <dgm:presLayoutVars>
          <dgm:bulletEnabled val="1"/>
        </dgm:presLayoutVars>
      </dgm:prSet>
      <dgm:spPr/>
    </dgm:pt>
    <dgm:pt modelId="{9F0FC67B-9E93-5A42-A07C-EC4F8FF8B5B6}" type="pres">
      <dgm:prSet presAssocID="{9BBB2563-7B9A-CF4E-9C77-D53FC809AC6C}" presName="childNode2tx" presStyleLbl="bgAcc1" presStyleIdx="1" presStyleCnt="3">
        <dgm:presLayoutVars>
          <dgm:bulletEnabled val="1"/>
        </dgm:presLayoutVars>
      </dgm:prSet>
      <dgm:spPr/>
    </dgm:pt>
    <dgm:pt modelId="{49D7282C-92E8-A24B-834E-F9D4A7F84036}" type="pres">
      <dgm:prSet presAssocID="{9BBB2563-7B9A-CF4E-9C77-D53FC809AC6C}" presName="parentNode2" presStyleLbl="node1" presStyleIdx="1" presStyleCnt="3">
        <dgm:presLayoutVars>
          <dgm:chMax val="0"/>
          <dgm:bulletEnabled val="1"/>
        </dgm:presLayoutVars>
      </dgm:prSet>
      <dgm:spPr/>
    </dgm:pt>
    <dgm:pt modelId="{0CB015CA-5062-EB46-A104-944B2D762229}" type="pres">
      <dgm:prSet presAssocID="{9BBB2563-7B9A-CF4E-9C77-D53FC809AC6C}" presName="connSite2" presStyleCnt="0"/>
      <dgm:spPr/>
    </dgm:pt>
    <dgm:pt modelId="{7796B681-5B2A-524B-AA30-DC988A9AF373}" type="pres">
      <dgm:prSet presAssocID="{7DF6D9AA-10DF-6B43-A176-EC3A8C74EF1D}" presName="Name18" presStyleLbl="sibTrans2D1" presStyleIdx="1" presStyleCnt="2" custScaleY="105507" custLinFactNeighborX="817" custLinFactNeighborY="-5870"/>
      <dgm:spPr/>
    </dgm:pt>
    <dgm:pt modelId="{62C06D7A-2281-2B44-B82B-7FCBF91BA0AD}" type="pres">
      <dgm:prSet presAssocID="{90185C25-F94A-524C-B2A4-B414E56A6132}" presName="composite1" presStyleCnt="0"/>
      <dgm:spPr/>
    </dgm:pt>
    <dgm:pt modelId="{324D1FB1-23A8-A84C-8338-7C427627CB3F}" type="pres">
      <dgm:prSet presAssocID="{90185C25-F94A-524C-B2A4-B414E56A6132}" presName="dummyNode1" presStyleLbl="node1" presStyleIdx="1" presStyleCnt="3"/>
      <dgm:spPr/>
    </dgm:pt>
    <dgm:pt modelId="{A66243F4-47C9-244B-9A06-17D3A674E1C4}" type="pres">
      <dgm:prSet presAssocID="{90185C25-F94A-524C-B2A4-B414E56A6132}" presName="childNode1" presStyleLbl="bgAcc1" presStyleIdx="2" presStyleCnt="3" custScaleY="142314" custLinFactNeighborX="0" custLinFactNeighborY="-18935">
        <dgm:presLayoutVars>
          <dgm:bulletEnabled val="1"/>
        </dgm:presLayoutVars>
      </dgm:prSet>
      <dgm:spPr/>
    </dgm:pt>
    <dgm:pt modelId="{B9E8C847-B62B-C546-9360-E61AE052AC9A}" type="pres">
      <dgm:prSet presAssocID="{90185C25-F94A-524C-B2A4-B414E56A6132}" presName="childNode1tx" presStyleLbl="bgAcc1" presStyleIdx="2" presStyleCnt="3">
        <dgm:presLayoutVars>
          <dgm:bulletEnabled val="1"/>
        </dgm:presLayoutVars>
      </dgm:prSet>
      <dgm:spPr/>
    </dgm:pt>
    <dgm:pt modelId="{92E3020E-71D4-254A-B7F5-7B10D0E20B52}" type="pres">
      <dgm:prSet presAssocID="{90185C25-F94A-524C-B2A4-B414E56A6132}" presName="parentNode1" presStyleLbl="node1" presStyleIdx="2" presStyleCnt="3">
        <dgm:presLayoutVars>
          <dgm:chMax val="1"/>
          <dgm:bulletEnabled val="1"/>
        </dgm:presLayoutVars>
      </dgm:prSet>
      <dgm:spPr/>
    </dgm:pt>
    <dgm:pt modelId="{5776AEA0-C2BF-3B4A-810E-51CB4FE8A98C}" type="pres">
      <dgm:prSet presAssocID="{90185C25-F94A-524C-B2A4-B414E56A6132}" presName="connSite1" presStyleCnt="0"/>
      <dgm:spPr/>
    </dgm:pt>
  </dgm:ptLst>
  <dgm:cxnLst>
    <dgm:cxn modelId="{1AA74A04-619F-1B41-BBC3-B5B2FE1DAD36}" type="presOf" srcId="{03F12D7A-A3AC-C849-84EB-2426A4F18979}" destId="{8E963028-000E-374E-B756-BE7EAF90243F}" srcOrd="0" destOrd="1" presId="urn:microsoft.com/office/officeart/2005/8/layout/hProcess4"/>
    <dgm:cxn modelId="{041E0D07-F914-5344-A7E6-C88146E319B8}" type="presOf" srcId="{03F12D7A-A3AC-C849-84EB-2426A4F18979}" destId="{01F445FC-B74A-694C-A019-4587BABBF3AC}" srcOrd="1" destOrd="1" presId="urn:microsoft.com/office/officeart/2005/8/layout/hProcess4"/>
    <dgm:cxn modelId="{EFF5170A-3805-FF4E-8172-618A60F30A61}" type="presOf" srcId="{9C68BE77-508C-C740-B027-488C7F18E831}" destId="{9F0FC67B-9E93-5A42-A07C-EC4F8FF8B5B6}" srcOrd="1" destOrd="1" presId="urn:microsoft.com/office/officeart/2005/8/layout/hProcess4"/>
    <dgm:cxn modelId="{18E67C14-AAD7-B34F-A8E3-0DDFB40C9A1E}" type="presOf" srcId="{83E3E91C-D4D4-CD43-9237-F50C2C1F5B6C}" destId="{A66243F4-47C9-244B-9A06-17D3A674E1C4}" srcOrd="0" destOrd="2" presId="urn:microsoft.com/office/officeart/2005/8/layout/hProcess4"/>
    <dgm:cxn modelId="{08A3D216-88BD-2A49-891D-3D42235BAC3E}" type="presOf" srcId="{90185C25-F94A-524C-B2A4-B414E56A6132}" destId="{92E3020E-71D4-254A-B7F5-7B10D0E20B52}" srcOrd="0" destOrd="0" presId="urn:microsoft.com/office/officeart/2005/8/layout/hProcess4"/>
    <dgm:cxn modelId="{227B9E3A-700D-CD45-9F24-6BC1C0E630DD}" type="presOf" srcId="{44AC8144-8159-964B-B2FC-5F746776E2AC}" destId="{01F445FC-B74A-694C-A019-4587BABBF3AC}" srcOrd="1" destOrd="0" presId="urn:microsoft.com/office/officeart/2005/8/layout/hProcess4"/>
    <dgm:cxn modelId="{C436E63A-0D1B-BB4F-99EF-E49394E8E6B1}" type="presOf" srcId="{98306838-C4E6-E046-A040-811768C1F39A}" destId="{DB83D482-9F44-F74F-871A-0A0191661ED0}" srcOrd="0" destOrd="0" presId="urn:microsoft.com/office/officeart/2005/8/layout/hProcess4"/>
    <dgm:cxn modelId="{9CEA5740-6D9C-EA49-8ED7-B9DC91DDA557}" srcId="{79F74AEB-4A8E-3C42-96FD-5FE1E955B240}" destId="{98306838-C4E6-E046-A040-811768C1F39A}" srcOrd="0" destOrd="0" parTransId="{14AAA883-B76E-2541-BFD4-EA6CFBFEBE41}" sibTransId="{57F86EE0-75E0-454F-828D-98E25FD319B3}"/>
    <dgm:cxn modelId="{E2A7C45E-5963-FB4F-AE76-BAC3F2BBEB35}" type="presOf" srcId="{0A0A7A31-4A32-1F4A-AFAD-D41D2BA12A6B}" destId="{A66243F4-47C9-244B-9A06-17D3A674E1C4}" srcOrd="0" destOrd="0" presId="urn:microsoft.com/office/officeart/2005/8/layout/hProcess4"/>
    <dgm:cxn modelId="{1A1FD041-878F-1F4D-82A7-3388D7FDC6C0}" type="presOf" srcId="{2F8B464F-A9E4-134D-BB24-27457D91F90C}" destId="{B9E8C847-B62B-C546-9360-E61AE052AC9A}" srcOrd="1" destOrd="1" presId="urn:microsoft.com/office/officeart/2005/8/layout/hProcess4"/>
    <dgm:cxn modelId="{C34F5062-80F5-F943-9024-4ED5513533ED}" type="presOf" srcId="{79F74AEB-4A8E-3C42-96FD-5FE1E955B240}" destId="{2779810C-40DA-1446-A30A-D1A1E255C518}" srcOrd="0" destOrd="0" presId="urn:microsoft.com/office/officeart/2005/8/layout/hProcess4"/>
    <dgm:cxn modelId="{31841364-4074-0849-9F1D-9CDC9C9D6262}" srcId="{98306838-C4E6-E046-A040-811768C1F39A}" destId="{8FE8444D-3A0A-E445-B87B-90ABF9ACD209}" srcOrd="2" destOrd="0" parTransId="{ACEBB819-84B3-244C-9CB1-A85E43B920C6}" sibTransId="{6F7EB897-E488-4643-B65E-1336BDE5EF22}"/>
    <dgm:cxn modelId="{EFB48C47-E35A-AC4F-90C5-1C79CE961977}" type="presOf" srcId="{9C844125-DFB2-FC4C-9760-F7E07167A26F}" destId="{9F0FC67B-9E93-5A42-A07C-EC4F8FF8B5B6}" srcOrd="1" destOrd="0" presId="urn:microsoft.com/office/officeart/2005/8/layout/hProcess4"/>
    <dgm:cxn modelId="{622ABE6B-870C-9442-9A39-724780023B1D}" srcId="{90185C25-F94A-524C-B2A4-B414E56A6132}" destId="{0A0A7A31-4A32-1F4A-AFAD-D41D2BA12A6B}" srcOrd="0" destOrd="0" parTransId="{36E9B505-429F-B540-869B-5E86ACC89355}" sibTransId="{F808CB20-4810-8643-B805-79770385ADDE}"/>
    <dgm:cxn modelId="{AE22406D-D190-BB4E-B26A-928BBF01CCD0}" srcId="{79F74AEB-4A8E-3C42-96FD-5FE1E955B240}" destId="{9BBB2563-7B9A-CF4E-9C77-D53FC809AC6C}" srcOrd="1" destOrd="0" parTransId="{EDB4F0D6-75EF-B443-BE93-DF173BB80397}" sibTransId="{7DF6D9AA-10DF-6B43-A176-EC3A8C74EF1D}"/>
    <dgm:cxn modelId="{C31B0E76-725A-6B49-8E28-D309237A68A6}" type="presOf" srcId="{44AC8144-8159-964B-B2FC-5F746776E2AC}" destId="{8E963028-000E-374E-B756-BE7EAF90243F}" srcOrd="0" destOrd="0" presId="urn:microsoft.com/office/officeart/2005/8/layout/hProcess4"/>
    <dgm:cxn modelId="{295B7F58-930C-D24E-973A-924F53392A61}" type="presOf" srcId="{57F86EE0-75E0-454F-828D-98E25FD319B3}" destId="{779E7AD6-D1D8-1047-B680-329D4BD67FB7}" srcOrd="0" destOrd="0" presId="urn:microsoft.com/office/officeart/2005/8/layout/hProcess4"/>
    <dgm:cxn modelId="{21703B59-0C1A-E440-AB97-933CACFFE130}" srcId="{90185C25-F94A-524C-B2A4-B414E56A6132}" destId="{83E3E91C-D4D4-CD43-9237-F50C2C1F5B6C}" srcOrd="2" destOrd="0" parTransId="{5B0E88BA-33AD-4146-81F2-B86B8173F8CC}" sibTransId="{87A6AE55-79D5-D646-AD95-02262C7CDF3F}"/>
    <dgm:cxn modelId="{5DF48681-97A8-8C4E-8EDF-FFD4C66A53F5}" type="presOf" srcId="{8FE8444D-3A0A-E445-B87B-90ABF9ACD209}" destId="{01F445FC-B74A-694C-A019-4587BABBF3AC}" srcOrd="1" destOrd="2" presId="urn:microsoft.com/office/officeart/2005/8/layout/hProcess4"/>
    <dgm:cxn modelId="{8BC83784-B3F4-CC44-AF98-64361C1F45ED}" type="presOf" srcId="{8FE8444D-3A0A-E445-B87B-90ABF9ACD209}" destId="{8E963028-000E-374E-B756-BE7EAF90243F}" srcOrd="0" destOrd="2" presId="urn:microsoft.com/office/officeart/2005/8/layout/hProcess4"/>
    <dgm:cxn modelId="{AA254885-7843-3040-BBF8-C30C52F13CE7}" type="presOf" srcId="{83E3E91C-D4D4-CD43-9237-F50C2C1F5B6C}" destId="{B9E8C847-B62B-C546-9360-E61AE052AC9A}" srcOrd="1" destOrd="2" presId="urn:microsoft.com/office/officeart/2005/8/layout/hProcess4"/>
    <dgm:cxn modelId="{64042E8F-A830-0047-BEAF-D0ED5144A71C}" type="presOf" srcId="{9C68BE77-508C-C740-B027-488C7F18E831}" destId="{397C352E-1B39-EC4D-81B4-839277EF37B6}" srcOrd="0" destOrd="1" presId="urn:microsoft.com/office/officeart/2005/8/layout/hProcess4"/>
    <dgm:cxn modelId="{58D4F492-8D20-AB40-892F-161CC9636E5A}" type="presOf" srcId="{20626B81-6CA9-F842-AD2C-23998C02B15D}" destId="{9F0FC67B-9E93-5A42-A07C-EC4F8FF8B5B6}" srcOrd="1" destOrd="2" presId="urn:microsoft.com/office/officeart/2005/8/layout/hProcess4"/>
    <dgm:cxn modelId="{1A3FFB97-22AB-BE4E-862A-5E1937B8B8D6}" type="presOf" srcId="{2F8B464F-A9E4-134D-BB24-27457D91F90C}" destId="{A66243F4-47C9-244B-9A06-17D3A674E1C4}" srcOrd="0" destOrd="1" presId="urn:microsoft.com/office/officeart/2005/8/layout/hProcess4"/>
    <dgm:cxn modelId="{E90A4E98-A5A1-3D4B-B8EF-F5C56E6B6AB5}" srcId="{9BBB2563-7B9A-CF4E-9C77-D53FC809AC6C}" destId="{20626B81-6CA9-F842-AD2C-23998C02B15D}" srcOrd="2" destOrd="0" parTransId="{B2EB99DD-68BA-AA47-8219-20484C4CF281}" sibTransId="{CEF0B0E5-142F-BB42-A743-C46F9A7E147F}"/>
    <dgm:cxn modelId="{625A11A2-47DB-9A48-8C0E-D5C4A4F1EFED}" srcId="{9BBB2563-7B9A-CF4E-9C77-D53FC809AC6C}" destId="{9C68BE77-508C-C740-B027-488C7F18E831}" srcOrd="1" destOrd="0" parTransId="{DCFDF82A-E8B1-6046-979D-DD2A621E3DE3}" sibTransId="{D46962E6-5E37-E541-B488-609B8F1D5964}"/>
    <dgm:cxn modelId="{46A0CCA4-FA89-F043-8BAE-8046C72BD1FC}" srcId="{9BBB2563-7B9A-CF4E-9C77-D53FC809AC6C}" destId="{9C844125-DFB2-FC4C-9760-F7E07167A26F}" srcOrd="0" destOrd="0" parTransId="{B4C4A37A-630D-5749-840B-921C7B91DB87}" sibTransId="{BD43B983-C3FA-C347-92B1-87F50CD43DCF}"/>
    <dgm:cxn modelId="{2D7198AF-8CC7-DF4A-83F9-9D50EDC439D6}" srcId="{90185C25-F94A-524C-B2A4-B414E56A6132}" destId="{2F8B464F-A9E4-134D-BB24-27457D91F90C}" srcOrd="1" destOrd="0" parTransId="{A72D1B2A-780D-F648-9699-B567BC5734E8}" sibTransId="{FBF85BE2-5D78-0046-A82B-5280EB75DBB9}"/>
    <dgm:cxn modelId="{0273BDB7-F90C-564E-9F81-815E64A5A63C}" srcId="{98306838-C4E6-E046-A040-811768C1F39A}" destId="{03F12D7A-A3AC-C849-84EB-2426A4F18979}" srcOrd="1" destOrd="0" parTransId="{B462D269-378D-B34E-9FCE-5B9ACEC8F4A0}" sibTransId="{54CF3CC8-48F6-0847-A414-D66CB1208245}"/>
    <dgm:cxn modelId="{41CF56C0-520F-314D-BBB2-A30BEC2B96F5}" type="presOf" srcId="{9BBB2563-7B9A-CF4E-9C77-D53FC809AC6C}" destId="{49D7282C-92E8-A24B-834E-F9D4A7F84036}" srcOrd="0" destOrd="0" presId="urn:microsoft.com/office/officeart/2005/8/layout/hProcess4"/>
    <dgm:cxn modelId="{C33A5DD8-A34E-AB4F-B7E7-9530591BFF47}" type="presOf" srcId="{0A0A7A31-4A32-1F4A-AFAD-D41D2BA12A6B}" destId="{B9E8C847-B62B-C546-9360-E61AE052AC9A}" srcOrd="1" destOrd="0" presId="urn:microsoft.com/office/officeart/2005/8/layout/hProcess4"/>
    <dgm:cxn modelId="{3A29A1DB-748A-D246-BBFE-83C47DA364C2}" type="presOf" srcId="{7DF6D9AA-10DF-6B43-A176-EC3A8C74EF1D}" destId="{7796B681-5B2A-524B-AA30-DC988A9AF373}" srcOrd="0" destOrd="0" presId="urn:microsoft.com/office/officeart/2005/8/layout/hProcess4"/>
    <dgm:cxn modelId="{4068F4E3-F3AD-C240-9CC2-B63AACA832BD}" srcId="{98306838-C4E6-E046-A040-811768C1F39A}" destId="{44AC8144-8159-964B-B2FC-5F746776E2AC}" srcOrd="0" destOrd="0" parTransId="{C601A1F3-F40E-594A-86A3-B3414EC5E621}" sibTransId="{2D2027BB-F2AC-DD41-89FF-357D1896E955}"/>
    <dgm:cxn modelId="{643B14EC-E098-1545-A344-4E11D41B5712}" type="presOf" srcId="{9C844125-DFB2-FC4C-9760-F7E07167A26F}" destId="{397C352E-1B39-EC4D-81B4-839277EF37B6}" srcOrd="0" destOrd="0" presId="urn:microsoft.com/office/officeart/2005/8/layout/hProcess4"/>
    <dgm:cxn modelId="{AC123DF0-2217-854D-8C5E-69FEFCDC9FB8}" srcId="{79F74AEB-4A8E-3C42-96FD-5FE1E955B240}" destId="{90185C25-F94A-524C-B2A4-B414E56A6132}" srcOrd="2" destOrd="0" parTransId="{D166F676-6867-5842-AE32-E583A826F2C3}" sibTransId="{5F3A5450-27FF-7C41-BA25-B2DFD51F776E}"/>
    <dgm:cxn modelId="{3C4560F6-9D62-6D44-9C1D-CD78A8D95C36}" type="presOf" srcId="{20626B81-6CA9-F842-AD2C-23998C02B15D}" destId="{397C352E-1B39-EC4D-81B4-839277EF37B6}" srcOrd="0" destOrd="2" presId="urn:microsoft.com/office/officeart/2005/8/layout/hProcess4"/>
    <dgm:cxn modelId="{0AC4ED65-AD49-5047-84ED-29C49C49ADF9}" type="presParOf" srcId="{2779810C-40DA-1446-A30A-D1A1E255C518}" destId="{BBB2CA41-7F3B-5D42-A7DC-50E5A01A0DD5}" srcOrd="0" destOrd="0" presId="urn:microsoft.com/office/officeart/2005/8/layout/hProcess4"/>
    <dgm:cxn modelId="{9FB3041D-69F5-3949-A587-F77386D7225B}" type="presParOf" srcId="{2779810C-40DA-1446-A30A-D1A1E255C518}" destId="{ECD7AB5F-9CA9-204A-B2C6-2056A23A463D}" srcOrd="1" destOrd="0" presId="urn:microsoft.com/office/officeart/2005/8/layout/hProcess4"/>
    <dgm:cxn modelId="{CAC0AD5B-BAFA-9045-A179-EF7A04229258}" type="presParOf" srcId="{2779810C-40DA-1446-A30A-D1A1E255C518}" destId="{C63DDF6D-79E3-D04A-A52E-685736776F5B}" srcOrd="2" destOrd="0" presId="urn:microsoft.com/office/officeart/2005/8/layout/hProcess4"/>
    <dgm:cxn modelId="{494C173B-AADE-524C-8311-3EA0113052B8}" type="presParOf" srcId="{C63DDF6D-79E3-D04A-A52E-685736776F5B}" destId="{B2D6A043-FD2E-1F40-937F-323939A954E8}" srcOrd="0" destOrd="0" presId="urn:microsoft.com/office/officeart/2005/8/layout/hProcess4"/>
    <dgm:cxn modelId="{FC675006-24A5-D44A-9A87-767E96AC26ED}" type="presParOf" srcId="{B2D6A043-FD2E-1F40-937F-323939A954E8}" destId="{53B5AEC8-2C6E-D247-B8AB-9EA0EEBEAF85}" srcOrd="0" destOrd="0" presId="urn:microsoft.com/office/officeart/2005/8/layout/hProcess4"/>
    <dgm:cxn modelId="{7029F104-0C0D-E542-980C-57D085251909}" type="presParOf" srcId="{B2D6A043-FD2E-1F40-937F-323939A954E8}" destId="{8E963028-000E-374E-B756-BE7EAF90243F}" srcOrd="1" destOrd="0" presId="urn:microsoft.com/office/officeart/2005/8/layout/hProcess4"/>
    <dgm:cxn modelId="{8634B6CE-FCAC-DF47-BF30-80D0B83A1226}" type="presParOf" srcId="{B2D6A043-FD2E-1F40-937F-323939A954E8}" destId="{01F445FC-B74A-694C-A019-4587BABBF3AC}" srcOrd="2" destOrd="0" presId="urn:microsoft.com/office/officeart/2005/8/layout/hProcess4"/>
    <dgm:cxn modelId="{E1469611-3461-5A48-B68B-7629ED8D58C8}" type="presParOf" srcId="{B2D6A043-FD2E-1F40-937F-323939A954E8}" destId="{DB83D482-9F44-F74F-871A-0A0191661ED0}" srcOrd="3" destOrd="0" presId="urn:microsoft.com/office/officeart/2005/8/layout/hProcess4"/>
    <dgm:cxn modelId="{48D540CA-1D76-E549-8BD3-54F4A598C5B2}" type="presParOf" srcId="{B2D6A043-FD2E-1F40-937F-323939A954E8}" destId="{98C87296-BEA5-3E42-889D-1DD35FF64D13}" srcOrd="4" destOrd="0" presId="urn:microsoft.com/office/officeart/2005/8/layout/hProcess4"/>
    <dgm:cxn modelId="{7EA33C69-FF5C-6149-8BEF-3E9169EE1AB7}" type="presParOf" srcId="{C63DDF6D-79E3-D04A-A52E-685736776F5B}" destId="{779E7AD6-D1D8-1047-B680-329D4BD67FB7}" srcOrd="1" destOrd="0" presId="urn:microsoft.com/office/officeart/2005/8/layout/hProcess4"/>
    <dgm:cxn modelId="{CE333C07-65F6-4549-B0E5-7D5B09CDBE53}" type="presParOf" srcId="{C63DDF6D-79E3-D04A-A52E-685736776F5B}" destId="{0C35866E-8D4E-8A40-965B-F7F3F56D0B48}" srcOrd="2" destOrd="0" presId="urn:microsoft.com/office/officeart/2005/8/layout/hProcess4"/>
    <dgm:cxn modelId="{D6400322-8315-4049-8D37-2BCAF05AAB06}" type="presParOf" srcId="{0C35866E-8D4E-8A40-965B-F7F3F56D0B48}" destId="{76E29BED-3C91-3E41-BF30-546650767E46}" srcOrd="0" destOrd="0" presId="urn:microsoft.com/office/officeart/2005/8/layout/hProcess4"/>
    <dgm:cxn modelId="{8DB0C483-6DE0-F443-968A-BBD8DA9B4D7C}" type="presParOf" srcId="{0C35866E-8D4E-8A40-965B-F7F3F56D0B48}" destId="{397C352E-1B39-EC4D-81B4-839277EF37B6}" srcOrd="1" destOrd="0" presId="urn:microsoft.com/office/officeart/2005/8/layout/hProcess4"/>
    <dgm:cxn modelId="{3FCCAB54-F558-0942-878F-B8EBCE7EF7DA}" type="presParOf" srcId="{0C35866E-8D4E-8A40-965B-F7F3F56D0B48}" destId="{9F0FC67B-9E93-5A42-A07C-EC4F8FF8B5B6}" srcOrd="2" destOrd="0" presId="urn:microsoft.com/office/officeart/2005/8/layout/hProcess4"/>
    <dgm:cxn modelId="{1CE88B22-FE04-CD42-AC87-FCFB058E0AF3}" type="presParOf" srcId="{0C35866E-8D4E-8A40-965B-F7F3F56D0B48}" destId="{49D7282C-92E8-A24B-834E-F9D4A7F84036}" srcOrd="3" destOrd="0" presId="urn:microsoft.com/office/officeart/2005/8/layout/hProcess4"/>
    <dgm:cxn modelId="{379500A3-B60B-2C44-8333-DB93277914BC}" type="presParOf" srcId="{0C35866E-8D4E-8A40-965B-F7F3F56D0B48}" destId="{0CB015CA-5062-EB46-A104-944B2D762229}" srcOrd="4" destOrd="0" presId="urn:microsoft.com/office/officeart/2005/8/layout/hProcess4"/>
    <dgm:cxn modelId="{ADCF81D5-55FA-1A46-9D12-85067246C595}" type="presParOf" srcId="{C63DDF6D-79E3-D04A-A52E-685736776F5B}" destId="{7796B681-5B2A-524B-AA30-DC988A9AF373}" srcOrd="3" destOrd="0" presId="urn:microsoft.com/office/officeart/2005/8/layout/hProcess4"/>
    <dgm:cxn modelId="{DB3A95EA-E1DC-244B-9883-23C89109838A}" type="presParOf" srcId="{C63DDF6D-79E3-D04A-A52E-685736776F5B}" destId="{62C06D7A-2281-2B44-B82B-7FCBF91BA0AD}" srcOrd="4" destOrd="0" presId="urn:microsoft.com/office/officeart/2005/8/layout/hProcess4"/>
    <dgm:cxn modelId="{1464F828-2468-F346-942B-8ABF7C9B9FC2}" type="presParOf" srcId="{62C06D7A-2281-2B44-B82B-7FCBF91BA0AD}" destId="{324D1FB1-23A8-A84C-8338-7C427627CB3F}" srcOrd="0" destOrd="0" presId="urn:microsoft.com/office/officeart/2005/8/layout/hProcess4"/>
    <dgm:cxn modelId="{C7AA6088-E729-0F45-B861-60D8F715EFA5}" type="presParOf" srcId="{62C06D7A-2281-2B44-B82B-7FCBF91BA0AD}" destId="{A66243F4-47C9-244B-9A06-17D3A674E1C4}" srcOrd="1" destOrd="0" presId="urn:microsoft.com/office/officeart/2005/8/layout/hProcess4"/>
    <dgm:cxn modelId="{EEED2F02-0800-2D48-9D40-3073E8A1A15A}" type="presParOf" srcId="{62C06D7A-2281-2B44-B82B-7FCBF91BA0AD}" destId="{B9E8C847-B62B-C546-9360-E61AE052AC9A}" srcOrd="2" destOrd="0" presId="urn:microsoft.com/office/officeart/2005/8/layout/hProcess4"/>
    <dgm:cxn modelId="{7C3247FD-1DB6-E043-A1FF-D22BE2878AFE}" type="presParOf" srcId="{62C06D7A-2281-2B44-B82B-7FCBF91BA0AD}" destId="{92E3020E-71D4-254A-B7F5-7B10D0E20B52}" srcOrd="3" destOrd="0" presId="urn:microsoft.com/office/officeart/2005/8/layout/hProcess4"/>
    <dgm:cxn modelId="{CB359F02-C594-C148-986A-F8643DADE57F}" type="presParOf" srcId="{62C06D7A-2281-2B44-B82B-7FCBF91BA0AD}" destId="{5776AEA0-C2BF-3B4A-810E-51CB4FE8A98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2DFBC-6F96-2549-B730-2094F204B93D}">
      <dsp:nvSpPr>
        <dsp:cNvPr id="0" name=""/>
        <dsp:cNvSpPr/>
      </dsp:nvSpPr>
      <dsp:spPr>
        <a:xfrm>
          <a:off x="5293" y="301377"/>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微软雅黑" panose="020B0503020204020204" pitchFamily="34" charset="-122"/>
            </a:rPr>
            <a:t>获取企业名单</a:t>
          </a:r>
          <a:endParaRPr lang="en-US" altLang="zh-CN" sz="12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微软雅黑" panose="020B0503020204020204" pitchFamily="34" charset="-122"/>
            </a:rPr>
            <a:t>企业名称或信用代码</a:t>
          </a:r>
          <a:endParaRPr lang="en-US" sz="1200" kern="1200" dirty="0">
            <a:latin typeface="微软雅黑" panose="020B0503020204020204" pitchFamily="34" charset="-122"/>
            <a:ea typeface="微软雅黑" panose="020B0503020204020204" pitchFamily="34" charset="-122"/>
            <a:cs typeface="微软雅黑" panose="020B0503020204020204" pitchFamily="34" charset="-122"/>
          </a:endParaRPr>
        </a:p>
      </dsp:txBody>
      <dsp:txXfrm>
        <a:off x="33097" y="329181"/>
        <a:ext cx="1526532" cy="893676"/>
      </dsp:txXfrm>
    </dsp:sp>
    <dsp:sp modelId="{7A133C7D-6C6E-6545-A245-60B38351C67F}">
      <dsp:nvSpPr>
        <dsp:cNvPr id="0" name=""/>
        <dsp:cNvSpPr/>
      </dsp:nvSpPr>
      <dsp:spPr>
        <a:xfrm>
          <a:off x="1726662" y="579834"/>
          <a:ext cx="335413" cy="392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26662" y="658308"/>
        <a:ext cx="234789" cy="235422"/>
      </dsp:txXfrm>
    </dsp:sp>
    <dsp:sp modelId="{A75FC0EC-FFAD-2E47-AF9D-5056D136BB15}">
      <dsp:nvSpPr>
        <dsp:cNvPr id="0" name=""/>
        <dsp:cNvSpPr/>
      </dsp:nvSpPr>
      <dsp:spPr>
        <a:xfrm>
          <a:off x="2220290" y="301377"/>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打开信用中国</a:t>
          </a:r>
          <a:endParaRPr lang="en-US" altLang="zh-CN"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defTabSz="533400">
            <a:lnSpc>
              <a:spcPct val="100000"/>
            </a:lnSpc>
            <a:spcBef>
              <a:spcPct val="0"/>
            </a:spcBef>
            <a:spcAft>
              <a:spcPct val="35000"/>
            </a:spcAft>
            <a:buNone/>
          </a:pPr>
          <a:r>
            <a:rPr lang="zh-CN" alt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rPr>
            <a:t>查询补全企业信息 </a:t>
          </a:r>
          <a:endParaRPr lang="en-US" sz="1200" kern="1200" dirty="0">
            <a:solidFill>
              <a:prstClr val="white"/>
            </a:solidFill>
            <a:latin typeface="微软雅黑" panose="020B0503020204020204" pitchFamily="34" charset="-122"/>
            <a:ea typeface="微软雅黑" panose="020B0503020204020204" pitchFamily="34" charset="-122"/>
            <a:cs typeface="微软雅黑" panose="020B0503020204020204" pitchFamily="34" charset="-122"/>
          </a:endParaRPr>
        </a:p>
      </dsp:txBody>
      <dsp:txXfrm>
        <a:off x="2248094" y="329181"/>
        <a:ext cx="1526532" cy="893676"/>
      </dsp:txXfrm>
    </dsp:sp>
    <dsp:sp modelId="{078FB977-0EB7-694B-8A97-D7F24437E70E}">
      <dsp:nvSpPr>
        <dsp:cNvPr id="0" name=""/>
        <dsp:cNvSpPr/>
      </dsp:nvSpPr>
      <dsp:spPr>
        <a:xfrm>
          <a:off x="3941659" y="579834"/>
          <a:ext cx="335413" cy="392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41659" y="658308"/>
        <a:ext cx="234789" cy="235422"/>
      </dsp:txXfrm>
    </dsp:sp>
    <dsp:sp modelId="{67F75B3E-EE0B-994F-89E5-41E6C9F5E8B5}">
      <dsp:nvSpPr>
        <dsp:cNvPr id="0" name=""/>
        <dsp:cNvSpPr/>
      </dsp:nvSpPr>
      <dsp:spPr>
        <a:xfrm>
          <a:off x="4435287" y="301377"/>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微软雅黑" panose="020B0503020204020204" pitchFamily="34" charset="-122"/>
            </a:rPr>
            <a:t>登录各信用网站</a:t>
          </a:r>
          <a:endParaRPr lang="en-US" altLang="zh-CN" sz="12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cs typeface="微软雅黑" panose="020B0503020204020204" pitchFamily="34" charset="-122"/>
            </a:rPr>
            <a:t>提取信息并截图保存 </a:t>
          </a:r>
          <a:endParaRPr lang="en-US" sz="1200" kern="1200" dirty="0">
            <a:latin typeface="微软雅黑" panose="020B0503020204020204" pitchFamily="34" charset="-122"/>
            <a:ea typeface="微软雅黑" panose="020B0503020204020204" pitchFamily="34" charset="-122"/>
            <a:cs typeface="微软雅黑" panose="020B0503020204020204" pitchFamily="34" charset="-122"/>
          </a:endParaRPr>
        </a:p>
      </dsp:txBody>
      <dsp:txXfrm>
        <a:off x="4463091" y="329181"/>
        <a:ext cx="1526532" cy="893676"/>
      </dsp:txXfrm>
    </dsp:sp>
    <dsp:sp modelId="{3AF761C0-5ED1-D84F-89D8-F4A4EBF880A2}">
      <dsp:nvSpPr>
        <dsp:cNvPr id="0" name=""/>
        <dsp:cNvSpPr/>
      </dsp:nvSpPr>
      <dsp:spPr>
        <a:xfrm rot="5400000">
          <a:off x="5058650" y="1361411"/>
          <a:ext cx="335413" cy="392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5108646" y="1389889"/>
        <a:ext cx="235422" cy="234789"/>
      </dsp:txXfrm>
    </dsp:sp>
    <dsp:sp modelId="{02D98134-7557-4B7B-9FB5-01C7EA39D041}">
      <dsp:nvSpPr>
        <dsp:cNvPr id="0" name=""/>
        <dsp:cNvSpPr/>
      </dsp:nvSpPr>
      <dsp:spPr>
        <a:xfrm>
          <a:off x="4435287" y="1883518"/>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分析</a:t>
          </a:r>
          <a:r>
            <a:rPr lang="zh-CN" sz="1200" kern="1200" dirty="0">
              <a:latin typeface="微软雅黑" panose="020B0503020204020204" pitchFamily="34" charset="-122"/>
              <a:ea typeface="微软雅黑" panose="020B0503020204020204" pitchFamily="34" charset="-122"/>
            </a:rPr>
            <a:t>采集信息</a:t>
          </a:r>
          <a:endParaRPr lang="en-US" altLang="zh-CN" sz="1200" kern="1200" dirty="0">
            <a:latin typeface="微软雅黑" panose="020B0503020204020204" pitchFamily="34" charset="-122"/>
            <a:ea typeface="微软雅黑" panose="020B0503020204020204" pitchFamily="34" charset="-122"/>
          </a:endParaRPr>
        </a:p>
        <a:p>
          <a:pPr marL="0" lvl="0" indent="0" algn="ctr" defTabSz="533400">
            <a:lnSpc>
              <a:spcPct val="10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sym typeface="+mn-ea"/>
            </a:rPr>
            <a:t>对下载的文件通过</a:t>
          </a:r>
          <a:r>
            <a:rPr lang="en-US" altLang="zh-CN" sz="1200" kern="1200" dirty="0">
              <a:latin typeface="微软雅黑" panose="020B0503020204020204" pitchFamily="34" charset="-122"/>
              <a:ea typeface="微软雅黑" panose="020B0503020204020204" pitchFamily="34" charset="-122"/>
              <a:sym typeface="+mn-ea"/>
            </a:rPr>
            <a:t>OCR</a:t>
          </a:r>
          <a:r>
            <a:rPr lang="zh-CN" altLang="en-US" sz="1200" kern="1200" dirty="0">
              <a:latin typeface="微软雅黑" panose="020B0503020204020204" pitchFamily="34" charset="-122"/>
              <a:ea typeface="微软雅黑" panose="020B0503020204020204" pitchFamily="34" charset="-122"/>
              <a:sym typeface="+mn-ea"/>
            </a:rPr>
            <a:t>识别处理</a:t>
          </a:r>
        </a:p>
      </dsp:txBody>
      <dsp:txXfrm>
        <a:off x="4463091" y="1911322"/>
        <a:ext cx="1526532" cy="893676"/>
      </dsp:txXfrm>
    </dsp:sp>
    <dsp:sp modelId="{6F6B9093-FF5B-4903-81F5-FC933C860672}">
      <dsp:nvSpPr>
        <dsp:cNvPr id="0" name=""/>
        <dsp:cNvSpPr/>
      </dsp:nvSpPr>
      <dsp:spPr>
        <a:xfrm rot="10800000">
          <a:off x="3960644" y="2161974"/>
          <a:ext cx="335413" cy="392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p>
      </dsp:txBody>
      <dsp:txXfrm rot="10800000">
        <a:off x="4061268" y="2240448"/>
        <a:ext cx="234789" cy="235422"/>
      </dsp:txXfrm>
    </dsp:sp>
    <dsp:sp modelId="{147FC8E0-E4E5-6D4C-B84C-F92143E8217D}">
      <dsp:nvSpPr>
        <dsp:cNvPr id="0" name=""/>
        <dsp:cNvSpPr/>
      </dsp:nvSpPr>
      <dsp:spPr>
        <a:xfrm>
          <a:off x="2220290" y="1883518"/>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zh-CN" altLang="en-US" sz="1200" b="0" kern="1200" dirty="0">
              <a:latin typeface="微软雅黑" panose="020B0503020204020204" pitchFamily="34" charset="-122"/>
              <a:ea typeface="微软雅黑" panose="020B0503020204020204" pitchFamily="34" charset="-122"/>
            </a:rPr>
            <a:t>汇总采集结果</a:t>
          </a:r>
          <a:endParaRPr lang="en-US" altLang="zh-CN" sz="1200" b="0" kern="1200" dirty="0">
            <a:latin typeface="微软雅黑" panose="020B0503020204020204" pitchFamily="34" charset="-122"/>
            <a:ea typeface="微软雅黑" panose="020B0503020204020204" pitchFamily="34" charset="-122"/>
          </a:endParaRPr>
        </a:p>
        <a:p>
          <a:pPr marL="0" lvl="0" indent="0" algn="ctr" defTabSz="533400">
            <a:lnSpc>
              <a:spcPct val="100000"/>
            </a:lnSpc>
            <a:spcBef>
              <a:spcPct val="0"/>
            </a:spcBef>
            <a:spcAft>
              <a:spcPct val="35000"/>
            </a:spcAft>
            <a:buNone/>
          </a:pPr>
          <a:r>
            <a:rPr lang="zh-CN" altLang="en-US" sz="1200" b="0" kern="1200" dirty="0">
              <a:latin typeface="微软雅黑" panose="020B0503020204020204" pitchFamily="34" charset="-122"/>
              <a:ea typeface="微软雅黑" panose="020B0503020204020204" pitchFamily="34" charset="-122"/>
            </a:rPr>
            <a:t>根据各项信息评估信用状态</a:t>
          </a:r>
          <a:r>
            <a:rPr lang="zh-CN" altLang="en-US" sz="1200" b="0" kern="1200" dirty="0"/>
            <a:t> </a:t>
          </a:r>
          <a:endParaRPr lang="en-US" sz="1200" b="0" kern="1200" dirty="0"/>
        </a:p>
      </dsp:txBody>
      <dsp:txXfrm>
        <a:off x="2248094" y="1911322"/>
        <a:ext cx="1526532" cy="893676"/>
      </dsp:txXfrm>
    </dsp:sp>
    <dsp:sp modelId="{8583F34E-9506-4B49-8769-CAB4D99B7C22}">
      <dsp:nvSpPr>
        <dsp:cNvPr id="0" name=""/>
        <dsp:cNvSpPr/>
      </dsp:nvSpPr>
      <dsp:spPr>
        <a:xfrm rot="10800000">
          <a:off x="1745648" y="2161974"/>
          <a:ext cx="335413" cy="392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1846272" y="2240448"/>
        <a:ext cx="234789" cy="235422"/>
      </dsp:txXfrm>
    </dsp:sp>
    <dsp:sp modelId="{DB3D18FA-67E7-464E-BA4C-94B00DDEC890}">
      <dsp:nvSpPr>
        <dsp:cNvPr id="0" name=""/>
        <dsp:cNvSpPr/>
      </dsp:nvSpPr>
      <dsp:spPr>
        <a:xfrm>
          <a:off x="5293" y="1883518"/>
          <a:ext cx="1582140" cy="949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kern="1200" dirty="0" err="1">
              <a:latin typeface="微软雅黑" panose="020B0503020204020204" pitchFamily="34" charset="-122"/>
              <a:ea typeface="微软雅黑" panose="020B0503020204020204" pitchFamily="34" charset="-122"/>
              <a:cs typeface="微软雅黑" panose="020B0503020204020204" pitchFamily="34" charset="-122"/>
            </a:rPr>
            <a:t>生成</a:t>
          </a:r>
          <a:r>
            <a:rPr lang="zh-CN" altLang="en-US" sz="1200" b="1" kern="1200" dirty="0">
              <a:latin typeface="微软雅黑" panose="020B0503020204020204" pitchFamily="34" charset="-122"/>
              <a:ea typeface="微软雅黑" panose="020B0503020204020204" pitchFamily="34" charset="-122"/>
              <a:cs typeface="微软雅黑" panose="020B0503020204020204" pitchFamily="34" charset="-122"/>
            </a:rPr>
            <a:t>企业</a:t>
          </a:r>
          <a:r>
            <a:rPr lang="en-US" sz="1200" b="1" kern="1200" dirty="0" err="1">
              <a:latin typeface="微软雅黑" panose="020B0503020204020204" pitchFamily="34" charset="-122"/>
              <a:ea typeface="微软雅黑" panose="020B0503020204020204" pitchFamily="34" charset="-122"/>
              <a:cs typeface="微软雅黑" panose="020B0503020204020204" pitchFamily="34" charset="-122"/>
            </a:rPr>
            <a:t>信用报告</a:t>
          </a:r>
          <a:endParaRPr lang="en-US" sz="12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defTabSz="533400">
            <a:lnSpc>
              <a:spcPct val="100000"/>
            </a:lnSpc>
            <a:spcBef>
              <a:spcPct val="0"/>
            </a:spcBef>
            <a:spcAft>
              <a:spcPct val="35000"/>
            </a:spcAft>
            <a:buNone/>
          </a:pPr>
          <a:r>
            <a:rPr lang="en-US" sz="1200" kern="1200" dirty="0" err="1">
              <a:latin typeface="微软雅黑" panose="020B0503020204020204" pitchFamily="34" charset="-122"/>
              <a:ea typeface="微软雅黑" panose="020B0503020204020204" pitchFamily="34" charset="-122"/>
              <a:cs typeface="微软雅黑" panose="020B0503020204020204" pitchFamily="34" charset="-122"/>
            </a:rPr>
            <a:t>提供报告PDF下载</a:t>
          </a:r>
          <a:endParaRPr sz="6500" kern="1200" dirty="0">
            <a:latin typeface="微软雅黑" panose="020B0503020204020204" pitchFamily="34" charset="-122"/>
            <a:ea typeface="微软雅黑" panose="020B0503020204020204" pitchFamily="34" charset="-122"/>
            <a:cs typeface="微软雅黑" panose="020B0503020204020204" pitchFamily="34" charset="-122"/>
          </a:endParaRPr>
        </a:p>
      </dsp:txBody>
      <dsp:txXfrm>
        <a:off x="33097" y="1911322"/>
        <a:ext cx="1526532" cy="893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63028-000E-374E-B756-BE7EAF90243F}">
      <dsp:nvSpPr>
        <dsp:cNvPr id="0" name=""/>
        <dsp:cNvSpPr/>
      </dsp:nvSpPr>
      <dsp:spPr>
        <a:xfrm>
          <a:off x="18846" y="580560"/>
          <a:ext cx="2233381" cy="26251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开标时段，多个项目同时需要查询</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多个网站反复查询</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存在同一企业因项目不同多次查询</a:t>
          </a:r>
          <a:endParaRPr lang="en-US" sz="1400" kern="1200" dirty="0">
            <a:latin typeface="微软雅黑" panose="020B0503020204020204" pitchFamily="34" charset="-122"/>
            <a:ea typeface="微软雅黑" panose="020B0503020204020204" pitchFamily="34" charset="-122"/>
          </a:endParaRPr>
        </a:p>
      </dsp:txBody>
      <dsp:txXfrm>
        <a:off x="79259" y="640973"/>
        <a:ext cx="2112555" cy="1941825"/>
      </dsp:txXfrm>
    </dsp:sp>
    <dsp:sp modelId="{779E7AD6-D1D8-1047-B680-329D4BD67FB7}">
      <dsp:nvSpPr>
        <dsp:cNvPr id="0" name=""/>
        <dsp:cNvSpPr/>
      </dsp:nvSpPr>
      <dsp:spPr>
        <a:xfrm>
          <a:off x="1051927" y="1973012"/>
          <a:ext cx="3012078" cy="2423369"/>
        </a:xfrm>
        <a:prstGeom prst="leftCircularArrow">
          <a:avLst>
            <a:gd name="adj1" fmla="val 2937"/>
            <a:gd name="adj2" fmla="val 359598"/>
            <a:gd name="adj3" fmla="val 2711730"/>
            <a:gd name="adj4" fmla="val 9601110"/>
            <a:gd name="adj5" fmla="val 34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3D482-9F44-F74F-871A-0A0191661ED0}">
      <dsp:nvSpPr>
        <dsp:cNvPr id="0" name=""/>
        <dsp:cNvSpPr/>
      </dsp:nvSpPr>
      <dsp:spPr>
        <a:xfrm>
          <a:off x="499073" y="2782941"/>
          <a:ext cx="1985228" cy="789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人工操作</a:t>
          </a:r>
          <a:endParaRPr lang="en-US" sz="1600" b="1" kern="1200" dirty="0">
            <a:latin typeface="微软雅黑" panose="020B0503020204020204" pitchFamily="34" charset="-122"/>
            <a:ea typeface="微软雅黑" panose="020B0503020204020204" pitchFamily="34" charset="-122"/>
          </a:endParaRPr>
        </a:p>
      </dsp:txBody>
      <dsp:txXfrm>
        <a:off x="522195" y="2806063"/>
        <a:ext cx="1938984" cy="743215"/>
      </dsp:txXfrm>
    </dsp:sp>
    <dsp:sp modelId="{397C352E-1B39-EC4D-81B4-839277EF37B6}">
      <dsp:nvSpPr>
        <dsp:cNvPr id="0" name=""/>
        <dsp:cNvSpPr/>
      </dsp:nvSpPr>
      <dsp:spPr>
        <a:xfrm>
          <a:off x="2804382" y="1343997"/>
          <a:ext cx="2233381" cy="24750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批量自动化采集</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单个企业标准化采集时长，耗时可估算</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自动</a:t>
          </a:r>
          <a:r>
            <a:rPr lang="en-US" sz="1400" kern="1200" dirty="0" err="1">
              <a:latin typeface="微软雅黑" panose="020B0503020204020204" pitchFamily="34" charset="-122"/>
              <a:ea typeface="微软雅黑" panose="020B0503020204020204" pitchFamily="34" charset="-122"/>
            </a:rPr>
            <a:t>整理</a:t>
          </a:r>
          <a:r>
            <a:rPr lang="zh-CN" altLang="en-US" sz="1400" kern="1200" dirty="0">
              <a:latin typeface="微软雅黑" panose="020B0503020204020204" pitchFamily="34" charset="-122"/>
              <a:ea typeface="微软雅黑" panose="020B0503020204020204" pitchFamily="34" charset="-122"/>
            </a:rPr>
            <a:t>资料，生成报告</a:t>
          </a:r>
          <a:endParaRPr lang="en-US" sz="1400" kern="1200" dirty="0">
            <a:latin typeface="微软雅黑" panose="020B0503020204020204" pitchFamily="34" charset="-122"/>
            <a:ea typeface="微软雅黑" panose="020B0503020204020204" pitchFamily="34" charset="-122"/>
          </a:endParaRPr>
        </a:p>
      </dsp:txBody>
      <dsp:txXfrm>
        <a:off x="2861340" y="1931326"/>
        <a:ext cx="2119465" cy="1830777"/>
      </dsp:txXfrm>
    </dsp:sp>
    <dsp:sp modelId="{7796B681-5B2A-524B-AA30-DC988A9AF373}">
      <dsp:nvSpPr>
        <dsp:cNvPr id="0" name=""/>
        <dsp:cNvSpPr/>
      </dsp:nvSpPr>
      <dsp:spPr>
        <a:xfrm>
          <a:off x="4174843" y="-211098"/>
          <a:ext cx="2730094" cy="2880441"/>
        </a:xfrm>
        <a:prstGeom prst="circularArrow">
          <a:avLst>
            <a:gd name="adj1" fmla="val 2607"/>
            <a:gd name="adj2" fmla="val 316746"/>
            <a:gd name="adj3" fmla="val 18969417"/>
            <a:gd name="adj4" fmla="val 12037185"/>
            <a:gd name="adj5" fmla="val 30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D7282C-92E8-A24B-834E-F9D4A7F84036}">
      <dsp:nvSpPr>
        <dsp:cNvPr id="0" name=""/>
        <dsp:cNvSpPr/>
      </dsp:nvSpPr>
      <dsp:spPr>
        <a:xfrm>
          <a:off x="3319539" y="935811"/>
          <a:ext cx="1985228" cy="789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latin typeface="微软雅黑" panose="020B0503020204020204" pitchFamily="34" charset="-122"/>
              <a:ea typeface="微软雅黑" panose="020B0503020204020204" pitchFamily="34" charset="-122"/>
            </a:rPr>
            <a:t>RPA</a:t>
          </a:r>
          <a:r>
            <a:rPr lang="zh-CN" altLang="en-US" sz="1600" b="1" kern="1200" dirty="0">
              <a:latin typeface="微软雅黑" panose="020B0503020204020204" pitchFamily="34" charset="-122"/>
              <a:ea typeface="微软雅黑" panose="020B0503020204020204" pitchFamily="34" charset="-122"/>
            </a:rPr>
            <a:t>自动化</a:t>
          </a:r>
          <a:endParaRPr lang="en-US" sz="1600" b="1" kern="1200" dirty="0">
            <a:latin typeface="微软雅黑" panose="020B0503020204020204" pitchFamily="34" charset="-122"/>
            <a:ea typeface="微软雅黑" panose="020B0503020204020204" pitchFamily="34" charset="-122"/>
          </a:endParaRPr>
        </a:p>
      </dsp:txBody>
      <dsp:txXfrm>
        <a:off x="3342661" y="958933"/>
        <a:ext cx="1938984" cy="743215"/>
      </dsp:txXfrm>
    </dsp:sp>
    <dsp:sp modelId="{A66243F4-47C9-244B-9A06-17D3A674E1C4}">
      <dsp:nvSpPr>
        <dsp:cNvPr id="0" name=""/>
        <dsp:cNvSpPr/>
      </dsp:nvSpPr>
      <dsp:spPr>
        <a:xfrm>
          <a:off x="5643698" y="597062"/>
          <a:ext cx="2233381" cy="26215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大幅缩减查询整理需时</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自动化处理，查询结果规范准确</a:t>
          </a:r>
          <a:endParaRPr 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解放人工，工作效益提升</a:t>
          </a:r>
          <a:endParaRPr lang="en-US" sz="1400" kern="1200" dirty="0">
            <a:latin typeface="微软雅黑" panose="020B0503020204020204" pitchFamily="34" charset="-122"/>
            <a:ea typeface="微软雅黑" panose="020B0503020204020204" pitchFamily="34" charset="-122"/>
          </a:endParaRPr>
        </a:p>
      </dsp:txBody>
      <dsp:txXfrm>
        <a:off x="5704027" y="657391"/>
        <a:ext cx="2112723" cy="1939113"/>
      </dsp:txXfrm>
    </dsp:sp>
    <dsp:sp modelId="{92E3020E-71D4-254A-B7F5-7B10D0E20B52}">
      <dsp:nvSpPr>
        <dsp:cNvPr id="0" name=""/>
        <dsp:cNvSpPr/>
      </dsp:nvSpPr>
      <dsp:spPr>
        <a:xfrm>
          <a:off x="6140005" y="2782928"/>
          <a:ext cx="1985228" cy="7894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微软雅黑" panose="020B0503020204020204" pitchFamily="34" charset="-122"/>
              <a:ea typeface="微软雅黑" panose="020B0503020204020204" pitchFamily="34" charset="-122"/>
            </a:rPr>
            <a:t>工作效益</a:t>
          </a:r>
          <a:endParaRPr lang="en-US" sz="1600" b="1" kern="1200" dirty="0">
            <a:latin typeface="微软雅黑" panose="020B0503020204020204" pitchFamily="34" charset="-122"/>
            <a:ea typeface="微软雅黑" panose="020B0503020204020204" pitchFamily="34" charset="-122"/>
          </a:endParaRPr>
        </a:p>
      </dsp:txBody>
      <dsp:txXfrm>
        <a:off x="6163127" y="2806050"/>
        <a:ext cx="1938984" cy="7432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100660" y="4891604"/>
            <a:ext cx="4204355"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2400" b="1" dirty="0"/>
              <a:t>招标采购企业信用信息采集</a:t>
            </a:r>
            <a:endParaRPr kumimoji="1" lang="en-US" altLang="zh-CN" sz="2400" b="1"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：一诺软件</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：赵昌勇、陈锦琳、成德桂、谢利军、宋维斌</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：协同创新</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：深圳市一诺软件有限公司</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：招标采购行业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：企业信用采集服务平台</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7" name="文本框 6">
            <a:extLst>
              <a:ext uri="{FF2B5EF4-FFF2-40B4-BE49-F238E27FC236}">
                <a16:creationId xmlns:a16="http://schemas.microsoft.com/office/drawing/2014/main" id="{06B768F8-8A56-4C1C-961F-091EF25890F2}"/>
              </a:ext>
            </a:extLst>
          </p:cNvPr>
          <p:cNvSpPr txBox="1"/>
          <p:nvPr/>
        </p:nvSpPr>
        <p:spPr>
          <a:xfrm>
            <a:off x="556180" y="1404299"/>
            <a:ext cx="11170763" cy="5121723"/>
          </a:xfrm>
          <a:prstGeom prst="rect">
            <a:avLst/>
          </a:prstGeom>
          <a:noFill/>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政策要求</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《深圳市人民政府关于印发深圳市贯彻落实守信联合激励和失信联合惩戒制度实施方案的通知》（深府〔2017〕57号）</a:t>
            </a:r>
          </a:p>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《深圳市政府采购供应商诚信管理暂行办法》（深财规〔2017〕8号）</a:t>
            </a:r>
          </a:p>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《深圳市财政委员会关于印发&lt;深圳市政府采购供应商诚信管理暂行办法操作细则&gt;的通知》</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业务需求</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对列入失信“黑名单”的供应商限制参与政府采购</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信息渠道</a:t>
            </a:r>
            <a:endParaRPr lang="en-US" altLang="zh-CN" sz="2000" b="1" dirty="0">
              <a:solidFill>
                <a:schemeClr val="bg1"/>
              </a:solidFill>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“信用中国”、“中国政府采购网”以及“深圳市政府采购监管网”为供应商信用信息的查询渠道，相关信息以中标通知书发出前的查询结果为准。</a:t>
            </a:r>
            <a:endParaRPr lang="en-US" altLang="zh-CN"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28" name="Round Diagonal Corner Rectangle 3">
            <a:extLst>
              <a:ext uri="{FF2B5EF4-FFF2-40B4-BE49-F238E27FC236}">
                <a16:creationId xmlns:a16="http://schemas.microsoft.com/office/drawing/2014/main" id="{0E3E03B6-8BCB-4DF4-85D4-8B8CDEE5ECC1}"/>
              </a:ext>
            </a:extLst>
          </p:cNvPr>
          <p:cNvSpPr/>
          <p:nvPr/>
        </p:nvSpPr>
        <p:spPr>
          <a:xfrm>
            <a:off x="2245896" y="1535491"/>
            <a:ext cx="1164771"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微软雅黑" panose="020B0503020204020204" pitchFamily="34" charset="-122"/>
                <a:ea typeface="微软雅黑" panose="020B0503020204020204" pitchFamily="34" charset="-122"/>
              </a:rPr>
              <a:t>场景</a:t>
            </a:r>
            <a:endParaRPr lang="en-US" dirty="0">
              <a:latin typeface="微软雅黑" panose="020B0503020204020204" pitchFamily="34" charset="-122"/>
              <a:ea typeface="微软雅黑" panose="020B0503020204020204" pitchFamily="34" charset="-122"/>
            </a:endParaRPr>
          </a:p>
        </p:txBody>
      </p:sp>
      <p:sp>
        <p:nvSpPr>
          <p:cNvPr id="29" name="TextBox 4">
            <a:extLst>
              <a:ext uri="{FF2B5EF4-FFF2-40B4-BE49-F238E27FC236}">
                <a16:creationId xmlns:a16="http://schemas.microsoft.com/office/drawing/2014/main" id="{C95BD2A0-26AE-4519-9DE5-9514D1B1A237}"/>
              </a:ext>
            </a:extLst>
          </p:cNvPr>
          <p:cNvSpPr txBox="1"/>
          <p:nvPr/>
        </p:nvSpPr>
        <p:spPr>
          <a:xfrm>
            <a:off x="3693251" y="1543251"/>
            <a:ext cx="5903421" cy="458908"/>
          </a:xfrm>
          <a:prstGeom prst="rect">
            <a:avLst/>
          </a:prstGeom>
          <a:noFill/>
        </p:spPr>
        <p:txBody>
          <a:bodyPr wrap="square" rtlCol="0">
            <a:spAutoFit/>
          </a:bodyPr>
          <a:lstStyle/>
          <a:p>
            <a:pPr>
              <a:lnSpc>
                <a:spcPct val="150000"/>
              </a:lnSpc>
            </a:pPr>
            <a:r>
              <a:rPr lang="en-US" dirty="0" err="1">
                <a:solidFill>
                  <a:schemeClr val="bg1"/>
                </a:solidFill>
                <a:latin typeface="微软雅黑" panose="020B0503020204020204" pitchFamily="34" charset="-122"/>
                <a:ea typeface="微软雅黑" panose="020B0503020204020204" pitchFamily="34" charset="-122"/>
              </a:rPr>
              <a:t>验证投标企业信用状态</a:t>
            </a:r>
            <a:r>
              <a:rPr lang="zh-CN" altLang="en-US" dirty="0">
                <a:solidFill>
                  <a:schemeClr val="bg1"/>
                </a:solidFill>
                <a:latin typeface="微软雅黑" panose="020B0503020204020204" pitchFamily="34" charset="-122"/>
                <a:ea typeface="微软雅黑" panose="020B0503020204020204" pitchFamily="34" charset="-122"/>
              </a:rPr>
              <a:t>，从多个信用网站采集截图汇总</a:t>
            </a:r>
            <a:endParaRPr lang="en-US" dirty="0">
              <a:solidFill>
                <a:schemeClr val="bg1"/>
              </a:solidFill>
              <a:latin typeface="微软雅黑" panose="020B0503020204020204" pitchFamily="34" charset="-122"/>
              <a:ea typeface="微软雅黑" panose="020B0503020204020204" pitchFamily="34" charset="-122"/>
            </a:endParaRPr>
          </a:p>
        </p:txBody>
      </p:sp>
      <p:sp>
        <p:nvSpPr>
          <p:cNvPr id="30" name="Round Diagonal Corner Rectangle 5">
            <a:extLst>
              <a:ext uri="{FF2B5EF4-FFF2-40B4-BE49-F238E27FC236}">
                <a16:creationId xmlns:a16="http://schemas.microsoft.com/office/drawing/2014/main" id="{45F9AB2D-0278-494E-BB1A-D24AA8536BF3}"/>
              </a:ext>
            </a:extLst>
          </p:cNvPr>
          <p:cNvSpPr/>
          <p:nvPr/>
        </p:nvSpPr>
        <p:spPr>
          <a:xfrm>
            <a:off x="2245896" y="2263836"/>
            <a:ext cx="1164771"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微软雅黑" panose="020B0503020204020204" pitchFamily="34" charset="-122"/>
                <a:ea typeface="微软雅黑" panose="020B0503020204020204" pitchFamily="34" charset="-122"/>
              </a:rPr>
              <a:t>方式</a:t>
            </a:r>
          </a:p>
        </p:txBody>
      </p:sp>
      <p:sp>
        <p:nvSpPr>
          <p:cNvPr id="31" name="TextBox 6">
            <a:extLst>
              <a:ext uri="{FF2B5EF4-FFF2-40B4-BE49-F238E27FC236}">
                <a16:creationId xmlns:a16="http://schemas.microsoft.com/office/drawing/2014/main" id="{A3DA3EC6-D482-447E-B4A5-C278372595BD}"/>
              </a:ext>
            </a:extLst>
          </p:cNvPr>
          <p:cNvSpPr txBox="1"/>
          <p:nvPr/>
        </p:nvSpPr>
        <p:spPr>
          <a:xfrm>
            <a:off x="3693251" y="2263836"/>
            <a:ext cx="5328201" cy="458908"/>
          </a:xfrm>
          <a:prstGeom prst="rect">
            <a:avLst/>
          </a:prstGeom>
          <a:noFill/>
        </p:spPr>
        <p:txBody>
          <a:bodyPr wrap="square" rtlCol="0">
            <a:spAutoFit/>
          </a:bodyPr>
          <a:lstStyle/>
          <a:p>
            <a:pPr>
              <a:lnSpc>
                <a:spcPct val="150000"/>
              </a:lnSpc>
            </a:pPr>
            <a:r>
              <a:rPr lang="en-US" dirty="0" err="1">
                <a:solidFill>
                  <a:schemeClr val="bg1"/>
                </a:solidFill>
                <a:latin typeface="微软雅黑" panose="020B0503020204020204" pitchFamily="34" charset="-122"/>
                <a:ea typeface="微软雅黑" panose="020B0503020204020204" pitchFamily="34" charset="-122"/>
              </a:rPr>
              <a:t>手工</a:t>
            </a:r>
            <a:r>
              <a:rPr lang="zh-CN" altLang="en-US" dirty="0">
                <a:solidFill>
                  <a:schemeClr val="bg1"/>
                </a:solidFill>
                <a:latin typeface="微软雅黑" panose="020B0503020204020204" pitchFamily="34" charset="-122"/>
                <a:ea typeface="微软雅黑" panose="020B0503020204020204" pitchFamily="34" charset="-122"/>
              </a:rPr>
              <a:t>采集</a:t>
            </a:r>
            <a:r>
              <a:rPr lang="en-US" dirty="0" err="1">
                <a:solidFill>
                  <a:schemeClr val="bg1"/>
                </a:solidFill>
                <a:latin typeface="微软雅黑" panose="020B0503020204020204" pitchFamily="34" charset="-122"/>
                <a:ea typeface="微软雅黑" panose="020B0503020204020204" pitchFamily="34" charset="-122"/>
              </a:rPr>
              <a:t>整理</a:t>
            </a:r>
            <a:r>
              <a:rPr lang="zh-CN" altLang="en-US" dirty="0">
                <a:solidFill>
                  <a:schemeClr val="bg1"/>
                </a:solidFill>
                <a:latin typeface="微软雅黑" panose="020B0503020204020204" pitchFamily="34" charset="-122"/>
                <a:ea typeface="微软雅黑" panose="020B0503020204020204" pitchFamily="34" charset="-122"/>
              </a:rPr>
              <a:t>各招标项目多家投标企业信用报告</a:t>
            </a:r>
            <a:endParaRPr lang="en-US" dirty="0">
              <a:solidFill>
                <a:schemeClr val="bg1"/>
              </a:solidFill>
              <a:latin typeface="微软雅黑" panose="020B0503020204020204" pitchFamily="34" charset="-122"/>
              <a:ea typeface="微软雅黑" panose="020B0503020204020204" pitchFamily="34" charset="-122"/>
            </a:endParaRPr>
          </a:p>
        </p:txBody>
      </p:sp>
      <p:pic>
        <p:nvPicPr>
          <p:cNvPr id="32" name="Picture 8" descr="Timeline&#10;&#10;Description automatically generated">
            <a:extLst>
              <a:ext uri="{FF2B5EF4-FFF2-40B4-BE49-F238E27FC236}">
                <a16:creationId xmlns:a16="http://schemas.microsoft.com/office/drawing/2014/main" id="{C2A419D8-EF47-4748-95A3-6AD8D98C04DA}"/>
              </a:ext>
            </a:extLst>
          </p:cNvPr>
          <p:cNvPicPr>
            <a:picLocks noChangeAspect="1"/>
          </p:cNvPicPr>
          <p:nvPr/>
        </p:nvPicPr>
        <p:blipFill>
          <a:blip r:embed="rId2"/>
          <a:stretch>
            <a:fillRect/>
          </a:stretch>
        </p:blipFill>
        <p:spPr>
          <a:xfrm>
            <a:off x="806476" y="3998352"/>
            <a:ext cx="5014696" cy="2525672"/>
          </a:xfrm>
          <a:prstGeom prst="rect">
            <a:avLst/>
          </a:prstGeom>
        </p:spPr>
      </p:pic>
      <p:pic>
        <p:nvPicPr>
          <p:cNvPr id="33" name="Picture 10" descr="Graphical user interface&#10;&#10;Description automatically generated">
            <a:extLst>
              <a:ext uri="{FF2B5EF4-FFF2-40B4-BE49-F238E27FC236}">
                <a16:creationId xmlns:a16="http://schemas.microsoft.com/office/drawing/2014/main" id="{7D70765D-84E4-4585-8EA4-C6619517064B}"/>
              </a:ext>
            </a:extLst>
          </p:cNvPr>
          <p:cNvPicPr>
            <a:picLocks noChangeAspect="1"/>
          </p:cNvPicPr>
          <p:nvPr/>
        </p:nvPicPr>
        <p:blipFill>
          <a:blip r:embed="rId3"/>
          <a:stretch>
            <a:fillRect/>
          </a:stretch>
        </p:blipFill>
        <p:spPr>
          <a:xfrm>
            <a:off x="6755774" y="3998352"/>
            <a:ext cx="4509256" cy="2525672"/>
          </a:xfrm>
          <a:prstGeom prst="rect">
            <a:avLst/>
          </a:prstGeom>
        </p:spPr>
      </p:pic>
      <p:sp>
        <p:nvSpPr>
          <p:cNvPr id="34" name="Round Diagonal Corner Rectangle 11">
            <a:extLst>
              <a:ext uri="{FF2B5EF4-FFF2-40B4-BE49-F238E27FC236}">
                <a16:creationId xmlns:a16="http://schemas.microsoft.com/office/drawing/2014/main" id="{34F4212F-7F5F-4451-B4B7-7C7B2187DEA8}"/>
              </a:ext>
            </a:extLst>
          </p:cNvPr>
          <p:cNvSpPr/>
          <p:nvPr/>
        </p:nvSpPr>
        <p:spPr>
          <a:xfrm>
            <a:off x="2245896" y="2992181"/>
            <a:ext cx="1164771" cy="5334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微软雅黑" panose="020B0503020204020204" pitchFamily="34" charset="-122"/>
                <a:ea typeface="微软雅黑" panose="020B0503020204020204" pitchFamily="34" charset="-122"/>
              </a:rPr>
              <a:t>痛点</a:t>
            </a:r>
          </a:p>
        </p:txBody>
      </p:sp>
      <p:sp>
        <p:nvSpPr>
          <p:cNvPr id="35" name="TextBox 12">
            <a:extLst>
              <a:ext uri="{FF2B5EF4-FFF2-40B4-BE49-F238E27FC236}">
                <a16:creationId xmlns:a16="http://schemas.microsoft.com/office/drawing/2014/main" id="{D1E8C6EE-4912-47D9-A206-2DA753932FF9}"/>
              </a:ext>
            </a:extLst>
          </p:cNvPr>
          <p:cNvSpPr txBox="1"/>
          <p:nvPr/>
        </p:nvSpPr>
        <p:spPr>
          <a:xfrm>
            <a:off x="3693251" y="3046690"/>
            <a:ext cx="5186798" cy="369332"/>
          </a:xfrm>
          <a:prstGeom prst="rect">
            <a:avLst/>
          </a:prstGeom>
          <a:noFill/>
        </p:spPr>
        <p:txBody>
          <a:bodyPr wrap="square" rtlCol="0">
            <a:spAutoFit/>
          </a:bodyPr>
          <a:lstStyle/>
          <a:p>
            <a:r>
              <a:rPr lang="en-US" dirty="0" err="1">
                <a:solidFill>
                  <a:schemeClr val="bg1"/>
                </a:solidFill>
                <a:latin typeface="微软雅黑" panose="020B0503020204020204" pitchFamily="34" charset="-122"/>
                <a:ea typeface="微软雅黑" panose="020B0503020204020204" pitchFamily="34" charset="-122"/>
              </a:rPr>
              <a:t>工作</a:t>
            </a:r>
            <a:r>
              <a:rPr lang="zh-CN" altLang="en-US" dirty="0">
                <a:solidFill>
                  <a:schemeClr val="bg1"/>
                </a:solidFill>
                <a:latin typeface="微软雅黑" panose="020B0503020204020204" pitchFamily="34" charset="-122"/>
                <a:ea typeface="微软雅黑" panose="020B0503020204020204" pitchFamily="34" charset="-122"/>
              </a:rPr>
              <a:t>重复，业务</a:t>
            </a:r>
            <a:r>
              <a:rPr lang="en-US" dirty="0" err="1">
                <a:solidFill>
                  <a:schemeClr val="bg1"/>
                </a:solidFill>
                <a:latin typeface="微软雅黑" panose="020B0503020204020204" pitchFamily="34" charset="-122"/>
                <a:ea typeface="微软雅黑" panose="020B0503020204020204" pitchFamily="34" charset="-122"/>
              </a:rPr>
              <a:t>量大</a:t>
            </a:r>
            <a:r>
              <a:rPr lang="zh-CN" altLang="en-US" dirty="0">
                <a:solidFill>
                  <a:schemeClr val="bg1"/>
                </a:solidFill>
                <a:latin typeface="微软雅黑" panose="020B0503020204020204" pitchFamily="34" charset="-122"/>
                <a:ea typeface="微软雅黑" panose="020B0503020204020204" pitchFamily="34" charset="-122"/>
              </a:rPr>
              <a:t>，费时费力，开标效率低</a:t>
            </a:r>
            <a:endParaRPr 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723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linds(horizont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P spid="31" grpId="0"/>
      <p:bldP spid="34" grpId="0" animBg="1"/>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2">
            <a:extLst>
              <a:ext uri="{FF2B5EF4-FFF2-40B4-BE49-F238E27FC236}">
                <a16:creationId xmlns:a16="http://schemas.microsoft.com/office/drawing/2014/main" id="{BFFD7F99-76E0-B847-8F37-5D7799EBDEAD}"/>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8" name="文本框 87">
            <a:extLst>
              <a:ext uri="{FF2B5EF4-FFF2-40B4-BE49-F238E27FC236}">
                <a16:creationId xmlns:a16="http://schemas.microsoft.com/office/drawing/2014/main" id="{083FA573-2979-9740-B654-636F96BA9AD9}"/>
              </a:ext>
            </a:extLst>
          </p:cNvPr>
          <p:cNvSpPr txBox="1"/>
          <p:nvPr/>
        </p:nvSpPr>
        <p:spPr>
          <a:xfrm>
            <a:off x="292499" y="285760"/>
            <a:ext cx="35708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二、建设方案</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pic>
        <p:nvPicPr>
          <p:cNvPr id="93" name="Picture 6" descr="Graphical user interface, application, Teams&#10;&#10;Description automatically generated">
            <a:extLst>
              <a:ext uri="{FF2B5EF4-FFF2-40B4-BE49-F238E27FC236}">
                <a16:creationId xmlns:a16="http://schemas.microsoft.com/office/drawing/2014/main" id="{C9EA389E-59D1-4F1D-B060-39BFBC9019CC}"/>
              </a:ext>
            </a:extLst>
          </p:cNvPr>
          <p:cNvPicPr>
            <a:picLocks noChangeAspect="1"/>
          </p:cNvPicPr>
          <p:nvPr/>
        </p:nvPicPr>
        <p:blipFill>
          <a:blip r:embed="rId2"/>
          <a:stretch>
            <a:fillRect/>
          </a:stretch>
        </p:blipFill>
        <p:spPr>
          <a:xfrm>
            <a:off x="7974947" y="3761834"/>
            <a:ext cx="3657730" cy="2983712"/>
          </a:xfrm>
          <a:prstGeom prst="rect">
            <a:avLst/>
          </a:prstGeom>
        </p:spPr>
      </p:pic>
      <p:grpSp>
        <p:nvGrpSpPr>
          <p:cNvPr id="94" name="Group 2">
            <a:extLst>
              <a:ext uri="{FF2B5EF4-FFF2-40B4-BE49-F238E27FC236}">
                <a16:creationId xmlns:a16="http://schemas.microsoft.com/office/drawing/2014/main" id="{3FACE41E-CED4-49C4-A698-EBA26C3877B1}"/>
              </a:ext>
            </a:extLst>
          </p:cNvPr>
          <p:cNvGrpSpPr/>
          <p:nvPr/>
        </p:nvGrpSpPr>
        <p:grpSpPr>
          <a:xfrm>
            <a:off x="1204853" y="1692621"/>
            <a:ext cx="5854983" cy="1580795"/>
            <a:chOff x="425080" y="831047"/>
            <a:chExt cx="7096949" cy="2107727"/>
          </a:xfrm>
        </p:grpSpPr>
        <p:sp>
          <p:nvSpPr>
            <p:cNvPr id="95" name="Rounded Rectangle 12">
              <a:extLst>
                <a:ext uri="{FF2B5EF4-FFF2-40B4-BE49-F238E27FC236}">
                  <a16:creationId xmlns:a16="http://schemas.microsoft.com/office/drawing/2014/main" id="{4E85320C-0C73-4B6F-9BAB-4BDB26AF5456}"/>
                </a:ext>
              </a:extLst>
            </p:cNvPr>
            <p:cNvSpPr/>
            <p:nvPr/>
          </p:nvSpPr>
          <p:spPr>
            <a:xfrm>
              <a:off x="425080" y="831047"/>
              <a:ext cx="7096949" cy="19922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96" name="TextBox 13">
              <a:extLst>
                <a:ext uri="{FF2B5EF4-FFF2-40B4-BE49-F238E27FC236}">
                  <a16:creationId xmlns:a16="http://schemas.microsoft.com/office/drawing/2014/main" id="{8E2B9AD1-AA4E-478A-9C41-EAEA3C4C2DCF}"/>
                </a:ext>
              </a:extLst>
            </p:cNvPr>
            <p:cNvSpPr txBox="1"/>
            <p:nvPr/>
          </p:nvSpPr>
          <p:spPr>
            <a:xfrm>
              <a:off x="586712" y="1142899"/>
              <a:ext cx="6750150" cy="1795875"/>
            </a:xfrm>
            <a:prstGeom prst="rect">
              <a:avLst/>
            </a:prstGeom>
            <a:noFill/>
          </p:spPr>
          <p:txBody>
            <a:bodyPr wrap="square" rtlCol="0">
              <a:spAutoFit/>
            </a:bodyPr>
            <a:lstStyle/>
            <a:p>
              <a:pPr>
                <a:lnSpc>
                  <a:spcPct val="150000"/>
                </a:lnSpc>
              </a:pP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采用RPA技术，根据</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投标</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企业名称</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或信用代码</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，从</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各</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信用</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信息</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网站采集</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相关</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信息，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分析页面查询内容。并应</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图像处理及</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OCR技术</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识别文件</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内容</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获取</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企业信用状态，输出</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企业信用</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查询</a:t>
              </a:r>
              <a:r>
                <a:rPr 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报告</a:t>
              </a:r>
              <a:r>
                <a:rPr 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p:txBody>
        </p:sp>
      </p:grpSp>
      <p:graphicFrame>
        <p:nvGraphicFramePr>
          <p:cNvPr id="97" name="Diagram 7">
            <a:extLst>
              <a:ext uri="{FF2B5EF4-FFF2-40B4-BE49-F238E27FC236}">
                <a16:creationId xmlns:a16="http://schemas.microsoft.com/office/drawing/2014/main" id="{4BDA92C1-9001-4DAC-96C6-01CB318D064C}"/>
              </a:ext>
            </a:extLst>
          </p:cNvPr>
          <p:cNvGraphicFramePr/>
          <p:nvPr>
            <p:extLst>
              <p:ext uri="{D42A27DB-BD31-4B8C-83A1-F6EECF244321}">
                <p14:modId xmlns:p14="http://schemas.microsoft.com/office/powerpoint/2010/main" val="743765991"/>
              </p:ext>
            </p:extLst>
          </p:nvPr>
        </p:nvGraphicFramePr>
        <p:xfrm>
          <a:off x="1111275" y="3493131"/>
          <a:ext cx="6022721" cy="3134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8" name="图片 97" descr="(多机构)企业信用列表(马赛克)">
            <a:extLst>
              <a:ext uri="{FF2B5EF4-FFF2-40B4-BE49-F238E27FC236}">
                <a16:creationId xmlns:a16="http://schemas.microsoft.com/office/drawing/2014/main" id="{82759F53-3886-4D89-85B1-1EC59D7DE96A}"/>
              </a:ext>
            </a:extLst>
          </p:cNvPr>
          <p:cNvPicPr>
            <a:picLocks noChangeAspect="1"/>
          </p:cNvPicPr>
          <p:nvPr/>
        </p:nvPicPr>
        <p:blipFill>
          <a:blip r:embed="rId8"/>
          <a:stretch>
            <a:fillRect/>
          </a:stretch>
        </p:blipFill>
        <p:spPr>
          <a:xfrm>
            <a:off x="7974947" y="1360975"/>
            <a:ext cx="3657730" cy="2132156"/>
          </a:xfrm>
          <a:prstGeom prst="rect">
            <a:avLst/>
          </a:prstGeom>
        </p:spPr>
      </p:pic>
    </p:spTree>
    <p:extLst>
      <p:ext uri="{BB962C8B-B14F-4D97-AF65-F5344CB8AC3E}">
        <p14:creationId xmlns:p14="http://schemas.microsoft.com/office/powerpoint/2010/main" val="16493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70" name="文本框 69">
            <a:extLst>
              <a:ext uri="{FF2B5EF4-FFF2-40B4-BE49-F238E27FC236}">
                <a16:creationId xmlns:a16="http://schemas.microsoft.com/office/drawing/2014/main" id="{574B11AE-D4E1-4167-AE8D-E3AAFB76F621}"/>
              </a:ext>
            </a:extLst>
          </p:cNvPr>
          <p:cNvSpPr txBox="1"/>
          <p:nvPr/>
        </p:nvSpPr>
        <p:spPr>
          <a:xfrm>
            <a:off x="377071" y="1633642"/>
            <a:ext cx="7249213" cy="4198393"/>
          </a:xfrm>
          <a:prstGeom prst="rect">
            <a:avLst/>
          </a:prstGeom>
          <a:noFill/>
        </p:spPr>
        <p:txBody>
          <a:bodyPr wrap="square">
            <a:spAutoFit/>
          </a:bodyPr>
          <a:lstStyle/>
          <a:p>
            <a:pPr marL="342900" lvl="0" indent="-342900">
              <a:lnSpc>
                <a:spcPct val="150000"/>
              </a:lnSpc>
              <a:buFont typeface="+mj-lt"/>
              <a:buAutoNum type="arabicPeriod"/>
            </a:pPr>
            <a:r>
              <a:rPr lang="zh-CN" altLang="zh-CN" dirty="0">
                <a:solidFill>
                  <a:schemeClr val="bg1"/>
                </a:solidFill>
                <a:latin typeface="微软雅黑" panose="020B0503020204020204" pitchFamily="34" charset="-122"/>
                <a:ea typeface="微软雅黑" panose="020B0503020204020204" pitchFamily="34" charset="-122"/>
              </a:rPr>
              <a:t>项目招标启动，供应商响应投标。系统将在供应商完成投标操作后，开始在指定的国家级信用网站及政府采购网站对供应商的信用资质信息进行预采集；</a:t>
            </a:r>
          </a:p>
          <a:p>
            <a:pPr marL="342900" lvl="0" indent="-342900">
              <a:lnSpc>
                <a:spcPct val="150000"/>
              </a:lnSpc>
              <a:buFont typeface="+mj-lt"/>
              <a:buAutoNum type="arabicPeriod"/>
            </a:pPr>
            <a:r>
              <a:rPr lang="zh-CN" altLang="zh-CN" dirty="0">
                <a:solidFill>
                  <a:schemeClr val="bg1"/>
                </a:solidFill>
                <a:latin typeface="微软雅黑" panose="020B0503020204020204" pitchFamily="34" charset="-122"/>
                <a:ea typeface="微软雅黑" panose="020B0503020204020204" pitchFamily="34" charset="-122"/>
              </a:rPr>
              <a:t>预采集的信用资质信息可以在规程允许的前提下，应用于招标项目的进展过程，例如对有信用污点的供应商提示无投标资格；</a:t>
            </a:r>
          </a:p>
          <a:p>
            <a:pPr marL="342900" lvl="0" indent="-342900">
              <a:lnSpc>
                <a:spcPct val="150000"/>
              </a:lnSpc>
              <a:buFont typeface="+mj-lt"/>
              <a:buAutoNum type="arabicPeriod"/>
            </a:pPr>
            <a:r>
              <a:rPr lang="zh-CN" altLang="zh-CN" dirty="0">
                <a:solidFill>
                  <a:schemeClr val="bg1"/>
                </a:solidFill>
                <a:latin typeface="微软雅黑" panose="020B0503020204020204" pitchFamily="34" charset="-122"/>
                <a:ea typeface="微软雅黑" panose="020B0503020204020204" pitchFamily="34" charset="-122"/>
              </a:rPr>
              <a:t>在投标截止当天，系统对所有有效投标的供应商批量查询信用资质信息，更新相关采集数据，生成信用报告；</a:t>
            </a:r>
          </a:p>
          <a:p>
            <a:pPr marL="342900" lvl="0" indent="-342900">
              <a:lnSpc>
                <a:spcPct val="150000"/>
              </a:lnSpc>
              <a:buFont typeface="+mj-lt"/>
              <a:buAutoNum type="arabicPeriod"/>
            </a:pPr>
            <a:r>
              <a:rPr lang="zh-CN" altLang="zh-CN" dirty="0">
                <a:solidFill>
                  <a:schemeClr val="bg1"/>
                </a:solidFill>
                <a:latin typeface="微软雅黑" panose="020B0503020204020204" pitchFamily="34" charset="-122"/>
                <a:ea typeface="微软雅黑" panose="020B0503020204020204" pitchFamily="34" charset="-122"/>
              </a:rPr>
              <a:t>项目开标，系统展示投标供应商列表，标注相对应的信用资质情况，提示是否存在违法违纪记录；</a:t>
            </a:r>
          </a:p>
          <a:p>
            <a:pPr marL="342900" lvl="0" indent="-342900">
              <a:lnSpc>
                <a:spcPct val="150000"/>
              </a:lnSpc>
              <a:buFont typeface="+mj-lt"/>
              <a:buAutoNum type="arabicPeriod"/>
            </a:pPr>
            <a:r>
              <a:rPr lang="zh-CN" altLang="zh-CN" dirty="0">
                <a:solidFill>
                  <a:schemeClr val="bg1"/>
                </a:solidFill>
                <a:latin typeface="微软雅黑" panose="020B0503020204020204" pitchFamily="34" charset="-122"/>
                <a:ea typeface="微软雅黑" panose="020B0503020204020204" pitchFamily="34" charset="-122"/>
              </a:rPr>
              <a:t>投标供应商列表提供各个供应商的信用报告查阅与下载链接。</a:t>
            </a:r>
          </a:p>
        </p:txBody>
      </p:sp>
      <p:sp>
        <p:nvSpPr>
          <p:cNvPr id="71" name="矩形: 圆角 70">
            <a:extLst>
              <a:ext uri="{FF2B5EF4-FFF2-40B4-BE49-F238E27FC236}">
                <a16:creationId xmlns:a16="http://schemas.microsoft.com/office/drawing/2014/main" id="{2CA92960-9849-4216-A3A2-14B356251661}"/>
              </a:ext>
            </a:extLst>
          </p:cNvPr>
          <p:cNvSpPr/>
          <p:nvPr/>
        </p:nvSpPr>
        <p:spPr>
          <a:xfrm>
            <a:off x="8385607" y="1556240"/>
            <a:ext cx="1350000" cy="63000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a:effectLst/>
                <a:latin typeface="微软雅黑" panose="020B0503020204020204" pitchFamily="34" charset="-122"/>
                <a:ea typeface="微软雅黑" panose="020B0503020204020204" pitchFamily="34" charset="-122"/>
                <a:cs typeface="Times New Roman" panose="02020603050405020304" pitchFamily="18" charset="0"/>
              </a:rPr>
              <a:t>项目招标</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2" name="矩形: 圆角 71">
            <a:extLst>
              <a:ext uri="{FF2B5EF4-FFF2-40B4-BE49-F238E27FC236}">
                <a16:creationId xmlns:a16="http://schemas.microsoft.com/office/drawing/2014/main" id="{6A0A962B-D63E-48D3-8ACC-8B14ABF46051}"/>
              </a:ext>
            </a:extLst>
          </p:cNvPr>
          <p:cNvSpPr/>
          <p:nvPr/>
        </p:nvSpPr>
        <p:spPr>
          <a:xfrm>
            <a:off x="8385607" y="2584593"/>
            <a:ext cx="1350000" cy="63000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供应商投标</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矩形: 圆角 72">
            <a:extLst>
              <a:ext uri="{FF2B5EF4-FFF2-40B4-BE49-F238E27FC236}">
                <a16:creationId xmlns:a16="http://schemas.microsoft.com/office/drawing/2014/main" id="{ED8204A0-BB89-4589-BC47-8DF5F6F3AACC}"/>
              </a:ext>
            </a:extLst>
          </p:cNvPr>
          <p:cNvSpPr/>
          <p:nvPr/>
        </p:nvSpPr>
        <p:spPr>
          <a:xfrm>
            <a:off x="8385607" y="3641001"/>
            <a:ext cx="1350000" cy="63000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a:effectLst/>
                <a:latin typeface="微软雅黑" panose="020B0503020204020204" pitchFamily="34" charset="-122"/>
                <a:ea typeface="微软雅黑" panose="020B0503020204020204" pitchFamily="34" charset="-122"/>
                <a:cs typeface="Times New Roman" panose="02020603050405020304" pitchFamily="18" charset="0"/>
              </a:rPr>
              <a:t>投标截止</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4" name="矩形: 圆角 73">
            <a:extLst>
              <a:ext uri="{FF2B5EF4-FFF2-40B4-BE49-F238E27FC236}">
                <a16:creationId xmlns:a16="http://schemas.microsoft.com/office/drawing/2014/main" id="{C7FBB076-6570-4545-8917-F72871A0AD04}"/>
              </a:ext>
            </a:extLst>
          </p:cNvPr>
          <p:cNvSpPr/>
          <p:nvPr/>
        </p:nvSpPr>
        <p:spPr>
          <a:xfrm>
            <a:off x="8385607" y="4697409"/>
            <a:ext cx="1350000" cy="63000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开标</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5" name="矩形: 圆角 74">
            <a:extLst>
              <a:ext uri="{FF2B5EF4-FFF2-40B4-BE49-F238E27FC236}">
                <a16:creationId xmlns:a16="http://schemas.microsoft.com/office/drawing/2014/main" id="{5887F4D2-CF29-4E50-96C2-81D230BEB337}"/>
              </a:ext>
            </a:extLst>
          </p:cNvPr>
          <p:cNvSpPr/>
          <p:nvPr/>
        </p:nvSpPr>
        <p:spPr>
          <a:xfrm>
            <a:off x="10494930" y="2603270"/>
            <a:ext cx="1350000" cy="630000"/>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信用信息采集</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7" name="矩形: 圆角 76">
            <a:extLst>
              <a:ext uri="{FF2B5EF4-FFF2-40B4-BE49-F238E27FC236}">
                <a16:creationId xmlns:a16="http://schemas.microsoft.com/office/drawing/2014/main" id="{960425EA-16EB-482C-B963-E215BA14C64C}"/>
              </a:ext>
            </a:extLst>
          </p:cNvPr>
          <p:cNvSpPr/>
          <p:nvPr/>
        </p:nvSpPr>
        <p:spPr>
          <a:xfrm>
            <a:off x="10494930" y="3633652"/>
            <a:ext cx="1350000" cy="630000"/>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a:effectLst/>
                <a:latin typeface="微软雅黑" panose="020B0503020204020204" pitchFamily="34" charset="-122"/>
                <a:ea typeface="微软雅黑" panose="020B0503020204020204" pitchFamily="34" charset="-122"/>
                <a:cs typeface="Times New Roman" panose="02020603050405020304" pitchFamily="18" charset="0"/>
              </a:rPr>
              <a:t>信用信息更新</a:t>
            </a:r>
            <a:endParaRPr lang="zh-CN" sz="1200" kern="10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8" name="矩形: 圆角 77">
            <a:extLst>
              <a:ext uri="{FF2B5EF4-FFF2-40B4-BE49-F238E27FC236}">
                <a16:creationId xmlns:a16="http://schemas.microsoft.com/office/drawing/2014/main" id="{6C15884A-6AB7-4882-B9CC-6CF92EA00EF7}"/>
              </a:ext>
            </a:extLst>
          </p:cNvPr>
          <p:cNvSpPr/>
          <p:nvPr/>
        </p:nvSpPr>
        <p:spPr>
          <a:xfrm>
            <a:off x="10494930" y="4716086"/>
            <a:ext cx="1350000" cy="630000"/>
          </a:xfrm>
          <a:prstGeom prst="roundRect">
            <a:avLst/>
          </a:prstGeom>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生成信用报告</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4" name="矩形: 圆角 83">
            <a:extLst>
              <a:ext uri="{FF2B5EF4-FFF2-40B4-BE49-F238E27FC236}">
                <a16:creationId xmlns:a16="http://schemas.microsoft.com/office/drawing/2014/main" id="{F4BD63A7-E6F8-4E3F-A9FB-D0FAD4EB39EF}"/>
              </a:ext>
            </a:extLst>
          </p:cNvPr>
          <p:cNvSpPr/>
          <p:nvPr/>
        </p:nvSpPr>
        <p:spPr>
          <a:xfrm>
            <a:off x="8417411" y="5753817"/>
            <a:ext cx="1348047" cy="630000"/>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查阅</a:t>
            </a:r>
            <a:r>
              <a:rPr lang="en-US" sz="12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200" b="1" kern="100" dirty="0">
                <a:effectLst/>
                <a:latin typeface="微软雅黑" panose="020B0503020204020204" pitchFamily="34" charset="-122"/>
                <a:ea typeface="微软雅黑" panose="020B0503020204020204" pitchFamily="34" charset="-122"/>
                <a:cs typeface="Times New Roman" panose="02020603050405020304" pitchFamily="18" charset="0"/>
              </a:rPr>
              <a:t>下载</a:t>
            </a:r>
            <a:endParaRPr lang="zh-CN" sz="1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97" name="直接箭头连接符 96">
            <a:extLst>
              <a:ext uri="{FF2B5EF4-FFF2-40B4-BE49-F238E27FC236}">
                <a16:creationId xmlns:a16="http://schemas.microsoft.com/office/drawing/2014/main" id="{8B64B8F5-D5C0-46C5-BC73-42AAF9CCB680}"/>
              </a:ext>
            </a:extLst>
          </p:cNvPr>
          <p:cNvCxnSpPr>
            <a:stCxn id="71" idx="2"/>
            <a:endCxn id="72" idx="0"/>
          </p:cNvCxnSpPr>
          <p:nvPr/>
        </p:nvCxnSpPr>
        <p:spPr>
          <a:xfrm>
            <a:off x="9060607" y="2186240"/>
            <a:ext cx="0" cy="3983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a:extLst>
              <a:ext uri="{FF2B5EF4-FFF2-40B4-BE49-F238E27FC236}">
                <a16:creationId xmlns:a16="http://schemas.microsoft.com/office/drawing/2014/main" id="{D17CDBBB-F776-4D57-BB7C-3F5B9BA71798}"/>
              </a:ext>
            </a:extLst>
          </p:cNvPr>
          <p:cNvCxnSpPr>
            <a:stCxn id="72" idx="2"/>
            <a:endCxn id="73" idx="0"/>
          </p:cNvCxnSpPr>
          <p:nvPr/>
        </p:nvCxnSpPr>
        <p:spPr>
          <a:xfrm>
            <a:off x="9060607" y="3214593"/>
            <a:ext cx="0" cy="4264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a:extLst>
              <a:ext uri="{FF2B5EF4-FFF2-40B4-BE49-F238E27FC236}">
                <a16:creationId xmlns:a16="http://schemas.microsoft.com/office/drawing/2014/main" id="{21F7328C-9237-4E16-9C83-1B4D02535CFB}"/>
              </a:ext>
            </a:extLst>
          </p:cNvPr>
          <p:cNvCxnSpPr>
            <a:stCxn id="73" idx="2"/>
            <a:endCxn id="74" idx="0"/>
          </p:cNvCxnSpPr>
          <p:nvPr/>
        </p:nvCxnSpPr>
        <p:spPr>
          <a:xfrm>
            <a:off x="9060607" y="4271001"/>
            <a:ext cx="0" cy="42640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连接符: 肘形 102">
            <a:extLst>
              <a:ext uri="{FF2B5EF4-FFF2-40B4-BE49-F238E27FC236}">
                <a16:creationId xmlns:a16="http://schemas.microsoft.com/office/drawing/2014/main" id="{9313AC9F-E5FE-41C6-B94A-77F0F923901A}"/>
              </a:ext>
            </a:extLst>
          </p:cNvPr>
          <p:cNvCxnSpPr>
            <a:stCxn id="74" idx="3"/>
            <a:endCxn id="75" idx="1"/>
          </p:cNvCxnSpPr>
          <p:nvPr/>
        </p:nvCxnSpPr>
        <p:spPr>
          <a:xfrm flipV="1">
            <a:off x="9735607" y="2918270"/>
            <a:ext cx="759323" cy="2094139"/>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连接符: 肘形 106">
            <a:extLst>
              <a:ext uri="{FF2B5EF4-FFF2-40B4-BE49-F238E27FC236}">
                <a16:creationId xmlns:a16="http://schemas.microsoft.com/office/drawing/2014/main" id="{DCA5B4F5-CCC4-4B69-BF3D-078CE59775FB}"/>
              </a:ext>
            </a:extLst>
          </p:cNvPr>
          <p:cNvCxnSpPr>
            <a:stCxn id="78" idx="2"/>
            <a:endCxn id="84" idx="3"/>
          </p:cNvCxnSpPr>
          <p:nvPr/>
        </p:nvCxnSpPr>
        <p:spPr>
          <a:xfrm rot="5400000">
            <a:off x="10106329" y="5005215"/>
            <a:ext cx="722731" cy="1404472"/>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7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7" name="图片 16" descr="图片包含 地图&#10;&#10;描述已自动生成">
            <a:extLst>
              <a:ext uri="{FF2B5EF4-FFF2-40B4-BE49-F238E27FC236}">
                <a16:creationId xmlns:a16="http://schemas.microsoft.com/office/drawing/2014/main" id="{18A48737-E4FE-43EC-84FF-8626CAA764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19" y="1800520"/>
            <a:ext cx="3142685" cy="4447296"/>
          </a:xfrm>
          <a:prstGeom prst="rect">
            <a:avLst/>
          </a:prstGeom>
        </p:spPr>
      </p:pic>
      <p:sp>
        <p:nvSpPr>
          <p:cNvPr id="20" name="文本框 19">
            <a:extLst>
              <a:ext uri="{FF2B5EF4-FFF2-40B4-BE49-F238E27FC236}">
                <a16:creationId xmlns:a16="http://schemas.microsoft.com/office/drawing/2014/main" id="{77D21243-44F2-4968-A92D-F3B31BB3EF21}"/>
              </a:ext>
            </a:extLst>
          </p:cNvPr>
          <p:cNvSpPr txBox="1"/>
          <p:nvPr/>
        </p:nvSpPr>
        <p:spPr>
          <a:xfrm>
            <a:off x="4911365" y="3080649"/>
            <a:ext cx="6372518" cy="171008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实现</a:t>
            </a:r>
            <a:r>
              <a:rPr lang="zh-CN" altLang="zh-CN" dirty="0">
                <a:solidFill>
                  <a:schemeClr val="bg1"/>
                </a:solidFill>
                <a:latin typeface="微软雅黑" panose="020B0503020204020204" pitchFamily="34" charset="-122"/>
                <a:ea typeface="微软雅黑" panose="020B0503020204020204" pitchFamily="34" charset="-122"/>
              </a:rPr>
              <a:t>与招标</a:t>
            </a:r>
            <a:r>
              <a:rPr lang="zh-CN" altLang="en-US" dirty="0">
                <a:solidFill>
                  <a:schemeClr val="bg1"/>
                </a:solidFill>
                <a:latin typeface="微软雅黑" panose="020B0503020204020204" pitchFamily="34" charset="-122"/>
                <a:ea typeface="微软雅黑" panose="020B0503020204020204" pitchFamily="34" charset="-122"/>
              </a:rPr>
              <a:t>评标</a:t>
            </a:r>
            <a:r>
              <a:rPr lang="zh-CN" altLang="zh-CN" dirty="0">
                <a:solidFill>
                  <a:schemeClr val="bg1"/>
                </a:solidFill>
                <a:latin typeface="微软雅黑" panose="020B0503020204020204" pitchFamily="34" charset="-122"/>
                <a:ea typeface="微软雅黑" panose="020B0503020204020204" pitchFamily="34" charset="-122"/>
              </a:rPr>
              <a:t>过程相结合，通过</a:t>
            </a:r>
            <a:r>
              <a:rPr lang="en-US" altLang="zh-CN" dirty="0">
                <a:solidFill>
                  <a:schemeClr val="bg1"/>
                </a:solidFill>
                <a:latin typeface="微软雅黑" panose="020B0503020204020204" pitchFamily="34" charset="-122"/>
                <a:ea typeface="微软雅黑" panose="020B0503020204020204" pitchFamily="34" charset="-122"/>
              </a:rPr>
              <a:t>RPA</a:t>
            </a:r>
            <a:r>
              <a:rPr lang="zh-CN" altLang="zh-CN" dirty="0">
                <a:solidFill>
                  <a:schemeClr val="bg1"/>
                </a:solidFill>
                <a:latin typeface="微软雅黑" panose="020B0503020204020204" pitchFamily="34" charset="-122"/>
                <a:ea typeface="微软雅黑" panose="020B0503020204020204" pitchFamily="34" charset="-122"/>
              </a:rPr>
              <a:t>技术自动化批量采集与生成投标供应商信用报告。与招标项目的信用资质要求进行对比，快速筛选信用资质合格的投标供应商，为开评标工作提供更便捷的信用资质查询方式。</a:t>
            </a:r>
            <a:endParaRPr lang="zh-CN" alt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793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六、方案价值与收益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7" name="Diagram 20">
            <a:extLst>
              <a:ext uri="{FF2B5EF4-FFF2-40B4-BE49-F238E27FC236}">
                <a16:creationId xmlns:a16="http://schemas.microsoft.com/office/drawing/2014/main" id="{9C307BF5-7E35-4E7D-A49A-3A2AD34E6906}"/>
              </a:ext>
            </a:extLst>
          </p:cNvPr>
          <p:cNvGraphicFramePr/>
          <p:nvPr>
            <p:extLst>
              <p:ext uri="{D42A27DB-BD31-4B8C-83A1-F6EECF244321}">
                <p14:modId xmlns:p14="http://schemas.microsoft.com/office/powerpoint/2010/main" val="1211699731"/>
              </p:ext>
            </p:extLst>
          </p:nvPr>
        </p:nvGraphicFramePr>
        <p:xfrm>
          <a:off x="1921163" y="1657172"/>
          <a:ext cx="8128000" cy="4507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80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11377</TotalTime>
  <Words>614</Words>
  <Application>Microsoft Office PowerPoint</Application>
  <PresentationFormat>宽屏</PresentationFormat>
  <Paragraphs>80</Paragraphs>
  <Slides>9</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9</vt:i4>
      </vt:variant>
    </vt:vector>
  </HeadingPairs>
  <TitlesOfParts>
    <vt:vector size="20" baseType="lpstr">
      <vt:lpstr>Arial Unicode MS</vt:lpstr>
      <vt:lpstr>等线</vt:lpstr>
      <vt:lpstr>方正粗黑宋简体</vt:lpstr>
      <vt:lpstr>华文仿宋</vt:lpstr>
      <vt:lpstr>微软雅黑</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Song Ethan</cp:lastModifiedBy>
  <cp:revision>196</cp:revision>
  <dcterms:created xsi:type="dcterms:W3CDTF">2021-03-03T08:16:49Z</dcterms:created>
  <dcterms:modified xsi:type="dcterms:W3CDTF">2021-06-13T10:07:45Z</dcterms:modified>
</cp:coreProperties>
</file>