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6" r:id="rId5"/>
    <p:sldId id="284" r:id="rId6"/>
    <p:sldId id="274" r:id="rId7"/>
    <p:sldId id="285" r:id="rId8"/>
    <p:sldId id="275" r:id="rId9"/>
    <p:sldId id="276" r:id="rId10"/>
    <p:sldId id="286" r:id="rId11"/>
    <p:sldId id="271" r:id="rId12"/>
    <p:sldId id="287" r:id="rId13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FD5"/>
    <a:srgbClr val="629DD1"/>
    <a:srgbClr val="5AA2AE"/>
    <a:srgbClr val="7F8FA9"/>
    <a:srgbClr val="4A66AC"/>
    <a:srgbClr val="FFFFFF"/>
    <a:srgbClr val="152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14" autoAdjust="0"/>
  </p:normalViewPr>
  <p:slideViewPr>
    <p:cSldViewPr snapToGrid="0" showGuides="1">
      <p:cViewPr varScale="1">
        <p:scale>
          <a:sx n="81" d="100"/>
          <a:sy n="81" d="100"/>
        </p:scale>
        <p:origin x="91" y="82"/>
      </p:cViewPr>
      <p:guideLst>
        <p:guide orient="horz" pos="2160"/>
        <p:guide pos="41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4615D-9CE9-429A-A223-474B18918F25}" type="datetimeFigureOut">
              <a:rPr lang="zh-CN" altLang="en-US" smtClean="0"/>
              <a:t>2021/6/14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F0B17-20C8-4CBB-BD66-70902ADF39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7495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F0B17-20C8-4CBB-BD66-70902ADF39C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4626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F0B17-20C8-4CBB-BD66-70902ADF39C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335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F0B17-20C8-4CBB-BD66-70902ADF39C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3466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F0B17-20C8-4CBB-BD66-70902ADF39C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2019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F0B17-20C8-4CBB-BD66-70902ADF39C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542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F0B17-20C8-4CBB-BD66-70902ADF39C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0985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F0B17-20C8-4CBB-BD66-70902ADF39C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0909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F0B17-20C8-4CBB-BD66-70902ADF39C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0436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F0B17-20C8-4CBB-BD66-70902ADF39C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1531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F0B17-20C8-4CBB-BD66-70902ADF39C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8003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F0B17-20C8-4CBB-BD66-70902ADF39C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7204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F0B17-20C8-4CBB-BD66-70902ADF39C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6483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图片占位符 14">
            <a:extLst>
              <a:ext uri="{FF2B5EF4-FFF2-40B4-BE49-F238E27FC236}">
                <a16:creationId xmlns:a16="http://schemas.microsoft.com/office/drawing/2014/main" id="{12B8875C-BF24-4FE9-A752-1089954BD83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261138" y="-7830"/>
            <a:ext cx="8944218" cy="6865831"/>
          </a:xfrm>
          <a:custGeom>
            <a:avLst/>
            <a:gdLst>
              <a:gd name="connsiteX0" fmla="*/ 17770 w 8944218"/>
              <a:gd name="connsiteY0" fmla="*/ 0 h 6865831"/>
              <a:gd name="connsiteX1" fmla="*/ 4931600 w 8944218"/>
              <a:gd name="connsiteY1" fmla="*/ 0 h 6865831"/>
              <a:gd name="connsiteX2" fmla="*/ 4938378 w 8944218"/>
              <a:gd name="connsiteY2" fmla="*/ 6778 h 6865831"/>
              <a:gd name="connsiteX3" fmla="*/ 4939431 w 8944218"/>
              <a:gd name="connsiteY3" fmla="*/ 5724 h 6865831"/>
              <a:gd name="connsiteX4" fmla="*/ 4940097 w 8944218"/>
              <a:gd name="connsiteY4" fmla="*/ 6390 h 6865831"/>
              <a:gd name="connsiteX5" fmla="*/ 4946486 w 8944218"/>
              <a:gd name="connsiteY5" fmla="*/ 0 h 6865831"/>
              <a:gd name="connsiteX6" fmla="*/ 8944218 w 8944218"/>
              <a:gd name="connsiteY6" fmla="*/ 0 h 6865831"/>
              <a:gd name="connsiteX7" fmla="*/ 8944218 w 8944218"/>
              <a:gd name="connsiteY7" fmla="*/ 938217 h 6865831"/>
              <a:gd name="connsiteX8" fmla="*/ 8944218 w 8944218"/>
              <a:gd name="connsiteY8" fmla="*/ 951638 h 6865831"/>
              <a:gd name="connsiteX9" fmla="*/ 8944218 w 8944218"/>
              <a:gd name="connsiteY9" fmla="*/ 4018388 h 6865831"/>
              <a:gd name="connsiteX10" fmla="*/ 8944217 w 8944218"/>
              <a:gd name="connsiteY10" fmla="*/ 4018387 h 6865831"/>
              <a:gd name="connsiteX11" fmla="*/ 8944217 w 8944218"/>
              <a:gd name="connsiteY11" fmla="*/ 5877695 h 6865831"/>
              <a:gd name="connsiteX12" fmla="*/ 7956081 w 8944218"/>
              <a:gd name="connsiteY12" fmla="*/ 6865831 h 6865831"/>
              <a:gd name="connsiteX13" fmla="*/ 6852273 w 8944218"/>
              <a:gd name="connsiteY13" fmla="*/ 6865831 h 6865831"/>
              <a:gd name="connsiteX14" fmla="*/ 4940484 w 8944218"/>
              <a:gd name="connsiteY14" fmla="*/ 4954043 h 6865831"/>
              <a:gd name="connsiteX15" fmla="*/ 4939431 w 8944218"/>
              <a:gd name="connsiteY15" fmla="*/ 4955095 h 6865831"/>
              <a:gd name="connsiteX16" fmla="*/ 2475739 w 8944218"/>
              <a:gd name="connsiteY16" fmla="*/ 2491403 h 6865831"/>
              <a:gd name="connsiteX17" fmla="*/ 2474685 w 8944218"/>
              <a:gd name="connsiteY17" fmla="*/ 2492455 h 6865831"/>
              <a:gd name="connsiteX18" fmla="*/ 0 w 8944218"/>
              <a:gd name="connsiteY18" fmla="*/ 17770 h 686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944218" h="6865831">
                <a:moveTo>
                  <a:pt x="17770" y="0"/>
                </a:moveTo>
                <a:lnTo>
                  <a:pt x="4931600" y="0"/>
                </a:lnTo>
                <a:lnTo>
                  <a:pt x="4938378" y="6778"/>
                </a:lnTo>
                <a:lnTo>
                  <a:pt x="4939431" y="5724"/>
                </a:lnTo>
                <a:lnTo>
                  <a:pt x="4940097" y="6390"/>
                </a:lnTo>
                <a:lnTo>
                  <a:pt x="4946486" y="0"/>
                </a:lnTo>
                <a:lnTo>
                  <a:pt x="8944218" y="0"/>
                </a:lnTo>
                <a:lnTo>
                  <a:pt x="8944218" y="938217"/>
                </a:lnTo>
                <a:lnTo>
                  <a:pt x="8944218" y="951638"/>
                </a:lnTo>
                <a:lnTo>
                  <a:pt x="8944218" y="4018388"/>
                </a:lnTo>
                <a:lnTo>
                  <a:pt x="8944217" y="4018387"/>
                </a:lnTo>
                <a:lnTo>
                  <a:pt x="8944217" y="5877695"/>
                </a:lnTo>
                <a:lnTo>
                  <a:pt x="7956081" y="6865831"/>
                </a:lnTo>
                <a:lnTo>
                  <a:pt x="6852273" y="6865831"/>
                </a:lnTo>
                <a:lnTo>
                  <a:pt x="4940484" y="4954043"/>
                </a:lnTo>
                <a:lnTo>
                  <a:pt x="4939431" y="4955095"/>
                </a:lnTo>
                <a:lnTo>
                  <a:pt x="2475739" y="2491403"/>
                </a:lnTo>
                <a:lnTo>
                  <a:pt x="2474685" y="2492455"/>
                </a:lnTo>
                <a:lnTo>
                  <a:pt x="0" y="1777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510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>
            <a:extLst>
              <a:ext uri="{FF2B5EF4-FFF2-40B4-BE49-F238E27FC236}">
                <a16:creationId xmlns:a16="http://schemas.microsoft.com/office/drawing/2014/main" id="{49F9B3A4-735B-401C-ADEE-60D2044799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44246" y="1694329"/>
            <a:ext cx="4548647" cy="2861134"/>
          </a:xfrm>
          <a:custGeom>
            <a:avLst/>
            <a:gdLst>
              <a:gd name="connsiteX0" fmla="*/ 0 w 4548647"/>
              <a:gd name="connsiteY0" fmla="*/ 0 h 2861134"/>
              <a:gd name="connsiteX1" fmla="*/ 4548647 w 4548647"/>
              <a:gd name="connsiteY1" fmla="*/ 0 h 2861134"/>
              <a:gd name="connsiteX2" fmla="*/ 4548647 w 4548647"/>
              <a:gd name="connsiteY2" fmla="*/ 2861134 h 2861134"/>
              <a:gd name="connsiteX3" fmla="*/ 0 w 4548647"/>
              <a:gd name="connsiteY3" fmla="*/ 2861134 h 286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48647" h="2861134">
                <a:moveTo>
                  <a:pt x="0" y="0"/>
                </a:moveTo>
                <a:lnTo>
                  <a:pt x="4548647" y="0"/>
                </a:lnTo>
                <a:lnTo>
                  <a:pt x="4548647" y="2861134"/>
                </a:lnTo>
                <a:lnTo>
                  <a:pt x="0" y="2861134"/>
                </a:lnTo>
                <a:close/>
              </a:path>
            </a:pathLst>
          </a:custGeom>
          <a:solidFill>
            <a:schemeClr val="bg2"/>
          </a:solidFill>
          <a:effectLst>
            <a:innerShdw blurRad="114300">
              <a:prstClr val="black"/>
            </a:innerShdw>
          </a:effectLst>
        </p:spPr>
        <p:txBody>
          <a:bodyPr wrap="square">
            <a:noAutofit/>
          </a:bodyPr>
          <a:lstStyle>
            <a:lvl1pPr>
              <a:defRPr lang="zh-CN" altLang="en-US"/>
            </a:lvl1pPr>
          </a:lstStyle>
          <a:p>
            <a:pPr lvl="0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461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>
            <a:extLst>
              <a:ext uri="{FF2B5EF4-FFF2-40B4-BE49-F238E27FC236}">
                <a16:creationId xmlns:a16="http://schemas.microsoft.com/office/drawing/2014/main" id="{05A69DFF-67A2-4717-A5F7-167EBB79AB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54013" y="3273328"/>
            <a:ext cx="1514686" cy="2442137"/>
          </a:xfrm>
          <a:custGeom>
            <a:avLst/>
            <a:gdLst>
              <a:gd name="connsiteX0" fmla="*/ 0 w 1514686"/>
              <a:gd name="connsiteY0" fmla="*/ 0 h 2442137"/>
              <a:gd name="connsiteX1" fmla="*/ 1514686 w 1514686"/>
              <a:gd name="connsiteY1" fmla="*/ 0 h 2442137"/>
              <a:gd name="connsiteX2" fmla="*/ 1514686 w 1514686"/>
              <a:gd name="connsiteY2" fmla="*/ 2442137 h 2442137"/>
              <a:gd name="connsiteX3" fmla="*/ 0 w 1514686"/>
              <a:gd name="connsiteY3" fmla="*/ 2442137 h 2442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4686" h="2442137">
                <a:moveTo>
                  <a:pt x="0" y="0"/>
                </a:moveTo>
                <a:lnTo>
                  <a:pt x="1514686" y="0"/>
                </a:lnTo>
                <a:lnTo>
                  <a:pt x="1514686" y="2442137"/>
                </a:lnTo>
                <a:lnTo>
                  <a:pt x="0" y="2442137"/>
                </a:lnTo>
                <a:close/>
              </a:path>
            </a:pathLst>
          </a:custGeom>
          <a:solidFill>
            <a:schemeClr val="bg2"/>
          </a:solidFill>
          <a:effectLst>
            <a:innerShdw blurRad="114300">
              <a:prstClr val="black"/>
            </a:innerShdw>
          </a:effectLst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4756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>
            <a:extLst>
              <a:ext uri="{FF2B5EF4-FFF2-40B4-BE49-F238E27FC236}">
                <a16:creationId xmlns:a16="http://schemas.microsoft.com/office/drawing/2014/main" id="{84A987E4-5098-48D7-B3D9-7C65E17B9A4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980161" y="3662277"/>
            <a:ext cx="4496750" cy="1752641"/>
          </a:xfrm>
          <a:custGeom>
            <a:avLst/>
            <a:gdLst>
              <a:gd name="connsiteX0" fmla="*/ 2864411 w 4496750"/>
              <a:gd name="connsiteY0" fmla="*/ 0 h 1752641"/>
              <a:gd name="connsiteX1" fmla="*/ 4496750 w 4496750"/>
              <a:gd name="connsiteY1" fmla="*/ 633131 h 1752641"/>
              <a:gd name="connsiteX2" fmla="*/ 1632339 w 4496750"/>
              <a:gd name="connsiteY2" fmla="*/ 1752641 h 1752641"/>
              <a:gd name="connsiteX3" fmla="*/ 0 w 4496750"/>
              <a:gd name="connsiteY3" fmla="*/ 1119510 h 1752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6750" h="1752641">
                <a:moveTo>
                  <a:pt x="2864411" y="0"/>
                </a:moveTo>
                <a:lnTo>
                  <a:pt x="4496750" y="633131"/>
                </a:lnTo>
                <a:lnTo>
                  <a:pt x="1632339" y="1752641"/>
                </a:lnTo>
                <a:lnTo>
                  <a:pt x="0" y="111951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8" name="图片占位符 7">
            <a:extLst>
              <a:ext uri="{FF2B5EF4-FFF2-40B4-BE49-F238E27FC236}">
                <a16:creationId xmlns:a16="http://schemas.microsoft.com/office/drawing/2014/main" id="{0DDDB151-FC67-4A93-B914-9C1A19B4998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57739" y="3351144"/>
            <a:ext cx="4496750" cy="1752641"/>
          </a:xfrm>
          <a:custGeom>
            <a:avLst/>
            <a:gdLst>
              <a:gd name="connsiteX0" fmla="*/ 2864411 w 4496750"/>
              <a:gd name="connsiteY0" fmla="*/ 0 h 1752641"/>
              <a:gd name="connsiteX1" fmla="*/ 4496750 w 4496750"/>
              <a:gd name="connsiteY1" fmla="*/ 633131 h 1752641"/>
              <a:gd name="connsiteX2" fmla="*/ 1632339 w 4496750"/>
              <a:gd name="connsiteY2" fmla="*/ 1752641 h 1752641"/>
              <a:gd name="connsiteX3" fmla="*/ 0 w 4496750"/>
              <a:gd name="connsiteY3" fmla="*/ 1119510 h 1752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6750" h="1752641">
                <a:moveTo>
                  <a:pt x="2864411" y="0"/>
                </a:moveTo>
                <a:lnTo>
                  <a:pt x="4496750" y="633131"/>
                </a:lnTo>
                <a:lnTo>
                  <a:pt x="1632339" y="1752641"/>
                </a:lnTo>
                <a:lnTo>
                  <a:pt x="0" y="111951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633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片占位符 3">
            <a:extLst>
              <a:ext uri="{FF2B5EF4-FFF2-40B4-BE49-F238E27FC236}">
                <a16:creationId xmlns:a16="http://schemas.microsoft.com/office/drawing/2014/main" id="{4BCC21E7-B949-43E3-B1A1-A01F4095FC7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239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801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图片占位符 13">
            <a:extLst>
              <a:ext uri="{FF2B5EF4-FFF2-40B4-BE49-F238E27FC236}">
                <a16:creationId xmlns:a16="http://schemas.microsoft.com/office/drawing/2014/main" id="{FC6A316B-C528-4EAD-8C2D-A46D04B519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5075" y="1694144"/>
            <a:ext cx="2099437" cy="2088868"/>
          </a:xfrm>
          <a:custGeom>
            <a:avLst/>
            <a:gdLst>
              <a:gd name="connsiteX0" fmla="*/ 0 w 2099437"/>
              <a:gd name="connsiteY0" fmla="*/ 0 h 2088868"/>
              <a:gd name="connsiteX1" fmla="*/ 2099437 w 2099437"/>
              <a:gd name="connsiteY1" fmla="*/ 0 h 2088868"/>
              <a:gd name="connsiteX2" fmla="*/ 2099437 w 2099437"/>
              <a:gd name="connsiteY2" fmla="*/ 2088868 h 2088868"/>
              <a:gd name="connsiteX3" fmla="*/ 0 w 2099437"/>
              <a:gd name="connsiteY3" fmla="*/ 2088868 h 208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9437" h="2088868">
                <a:moveTo>
                  <a:pt x="0" y="0"/>
                </a:moveTo>
                <a:lnTo>
                  <a:pt x="2099437" y="0"/>
                </a:lnTo>
                <a:lnTo>
                  <a:pt x="2099437" y="2088868"/>
                </a:lnTo>
                <a:lnTo>
                  <a:pt x="0" y="208886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图片占位符 14">
            <a:extLst>
              <a:ext uri="{FF2B5EF4-FFF2-40B4-BE49-F238E27FC236}">
                <a16:creationId xmlns:a16="http://schemas.microsoft.com/office/drawing/2014/main" id="{97BF8D35-25B1-4FD4-BCB6-08941311754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053586" y="1694144"/>
            <a:ext cx="2099437" cy="2088868"/>
          </a:xfrm>
          <a:custGeom>
            <a:avLst/>
            <a:gdLst>
              <a:gd name="connsiteX0" fmla="*/ 0 w 2099437"/>
              <a:gd name="connsiteY0" fmla="*/ 0 h 2088868"/>
              <a:gd name="connsiteX1" fmla="*/ 2099437 w 2099437"/>
              <a:gd name="connsiteY1" fmla="*/ 0 h 2088868"/>
              <a:gd name="connsiteX2" fmla="*/ 2099437 w 2099437"/>
              <a:gd name="connsiteY2" fmla="*/ 2088868 h 2088868"/>
              <a:gd name="connsiteX3" fmla="*/ 0 w 2099437"/>
              <a:gd name="connsiteY3" fmla="*/ 2088868 h 208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9437" h="2088868">
                <a:moveTo>
                  <a:pt x="0" y="0"/>
                </a:moveTo>
                <a:lnTo>
                  <a:pt x="2099437" y="0"/>
                </a:lnTo>
                <a:lnTo>
                  <a:pt x="2099437" y="2088868"/>
                </a:lnTo>
                <a:lnTo>
                  <a:pt x="0" y="208886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6" name="图片占位符 15">
            <a:extLst>
              <a:ext uri="{FF2B5EF4-FFF2-40B4-BE49-F238E27FC236}">
                <a16:creationId xmlns:a16="http://schemas.microsoft.com/office/drawing/2014/main" id="{0A52F6D5-B2FA-4648-A7C4-6BC468F272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219984" y="1694144"/>
            <a:ext cx="2100208" cy="2088868"/>
          </a:xfrm>
          <a:custGeom>
            <a:avLst/>
            <a:gdLst>
              <a:gd name="connsiteX0" fmla="*/ 0 w 2100208"/>
              <a:gd name="connsiteY0" fmla="*/ 0 h 2088868"/>
              <a:gd name="connsiteX1" fmla="*/ 2100208 w 2100208"/>
              <a:gd name="connsiteY1" fmla="*/ 0 h 2088868"/>
              <a:gd name="connsiteX2" fmla="*/ 2100208 w 2100208"/>
              <a:gd name="connsiteY2" fmla="*/ 2088868 h 2088868"/>
              <a:gd name="connsiteX3" fmla="*/ 0 w 2100208"/>
              <a:gd name="connsiteY3" fmla="*/ 2088868 h 208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0208" h="2088868">
                <a:moveTo>
                  <a:pt x="0" y="0"/>
                </a:moveTo>
                <a:lnTo>
                  <a:pt x="2100208" y="0"/>
                </a:lnTo>
                <a:lnTo>
                  <a:pt x="2100208" y="2088868"/>
                </a:lnTo>
                <a:lnTo>
                  <a:pt x="0" y="208886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8" name="图片占位符 17">
            <a:extLst>
              <a:ext uri="{FF2B5EF4-FFF2-40B4-BE49-F238E27FC236}">
                <a16:creationId xmlns:a16="http://schemas.microsoft.com/office/drawing/2014/main" id="{9185A2F2-0665-4289-99CF-CE6839B03D8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8703" y="3783011"/>
            <a:ext cx="2099437" cy="2088868"/>
          </a:xfrm>
          <a:custGeom>
            <a:avLst/>
            <a:gdLst>
              <a:gd name="connsiteX0" fmla="*/ 0 w 2099437"/>
              <a:gd name="connsiteY0" fmla="*/ 0 h 2088868"/>
              <a:gd name="connsiteX1" fmla="*/ 2099437 w 2099437"/>
              <a:gd name="connsiteY1" fmla="*/ 0 h 2088868"/>
              <a:gd name="connsiteX2" fmla="*/ 2099437 w 2099437"/>
              <a:gd name="connsiteY2" fmla="*/ 2088868 h 2088868"/>
              <a:gd name="connsiteX3" fmla="*/ 0 w 2099437"/>
              <a:gd name="connsiteY3" fmla="*/ 2088868 h 208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9437" h="2088868">
                <a:moveTo>
                  <a:pt x="0" y="0"/>
                </a:moveTo>
                <a:lnTo>
                  <a:pt x="2099437" y="0"/>
                </a:lnTo>
                <a:lnTo>
                  <a:pt x="2099437" y="2088868"/>
                </a:lnTo>
                <a:lnTo>
                  <a:pt x="0" y="208886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7" name="图片占位符 16">
            <a:extLst>
              <a:ext uri="{FF2B5EF4-FFF2-40B4-BE49-F238E27FC236}">
                <a16:creationId xmlns:a16="http://schemas.microsoft.com/office/drawing/2014/main" id="{B846096C-4C1C-45DB-B622-C12BADFF5C7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973741" y="3783011"/>
            <a:ext cx="2099437" cy="2088868"/>
          </a:xfrm>
          <a:custGeom>
            <a:avLst/>
            <a:gdLst>
              <a:gd name="connsiteX0" fmla="*/ 0 w 2099437"/>
              <a:gd name="connsiteY0" fmla="*/ 0 h 2088868"/>
              <a:gd name="connsiteX1" fmla="*/ 2099437 w 2099437"/>
              <a:gd name="connsiteY1" fmla="*/ 0 h 2088868"/>
              <a:gd name="connsiteX2" fmla="*/ 2099437 w 2099437"/>
              <a:gd name="connsiteY2" fmla="*/ 2088868 h 2088868"/>
              <a:gd name="connsiteX3" fmla="*/ 0 w 2099437"/>
              <a:gd name="connsiteY3" fmla="*/ 2088868 h 208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9437" h="2088868">
                <a:moveTo>
                  <a:pt x="0" y="0"/>
                </a:moveTo>
                <a:lnTo>
                  <a:pt x="2099437" y="0"/>
                </a:lnTo>
                <a:lnTo>
                  <a:pt x="2099437" y="2088868"/>
                </a:lnTo>
                <a:lnTo>
                  <a:pt x="0" y="208886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787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片占位符 11">
            <a:extLst>
              <a:ext uri="{FF2B5EF4-FFF2-40B4-BE49-F238E27FC236}">
                <a16:creationId xmlns:a16="http://schemas.microsoft.com/office/drawing/2014/main" id="{E391188B-14E8-4DCD-950A-AE89C0221E9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4714" y="3285709"/>
            <a:ext cx="2320729" cy="2452418"/>
          </a:xfrm>
          <a:custGeom>
            <a:avLst/>
            <a:gdLst>
              <a:gd name="connsiteX0" fmla="*/ 0 w 2320729"/>
              <a:gd name="connsiteY0" fmla="*/ 0 h 2452418"/>
              <a:gd name="connsiteX1" fmla="*/ 2320729 w 2320729"/>
              <a:gd name="connsiteY1" fmla="*/ 0 h 2452418"/>
              <a:gd name="connsiteX2" fmla="*/ 2320729 w 2320729"/>
              <a:gd name="connsiteY2" fmla="*/ 2452418 h 2452418"/>
              <a:gd name="connsiteX3" fmla="*/ 0 w 2320729"/>
              <a:gd name="connsiteY3" fmla="*/ 2452418 h 245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0729" h="2452418">
                <a:moveTo>
                  <a:pt x="0" y="0"/>
                </a:moveTo>
                <a:lnTo>
                  <a:pt x="2320729" y="0"/>
                </a:lnTo>
                <a:lnTo>
                  <a:pt x="2320729" y="2452418"/>
                </a:lnTo>
                <a:lnTo>
                  <a:pt x="0" y="245241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>
            <a:extLst>
              <a:ext uri="{FF2B5EF4-FFF2-40B4-BE49-F238E27FC236}">
                <a16:creationId xmlns:a16="http://schemas.microsoft.com/office/drawing/2014/main" id="{22E2325C-B237-4C65-A1CF-B7989C7E6C1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576126" y="3285709"/>
            <a:ext cx="2320729" cy="2452418"/>
          </a:xfrm>
          <a:custGeom>
            <a:avLst/>
            <a:gdLst>
              <a:gd name="connsiteX0" fmla="*/ 0 w 2320729"/>
              <a:gd name="connsiteY0" fmla="*/ 0 h 2452418"/>
              <a:gd name="connsiteX1" fmla="*/ 2320729 w 2320729"/>
              <a:gd name="connsiteY1" fmla="*/ 0 h 2452418"/>
              <a:gd name="connsiteX2" fmla="*/ 2320729 w 2320729"/>
              <a:gd name="connsiteY2" fmla="*/ 2452418 h 2452418"/>
              <a:gd name="connsiteX3" fmla="*/ 0 w 2320729"/>
              <a:gd name="connsiteY3" fmla="*/ 2452418 h 245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0729" h="2452418">
                <a:moveTo>
                  <a:pt x="0" y="0"/>
                </a:moveTo>
                <a:lnTo>
                  <a:pt x="2320729" y="0"/>
                </a:lnTo>
                <a:lnTo>
                  <a:pt x="2320729" y="2452418"/>
                </a:lnTo>
                <a:lnTo>
                  <a:pt x="0" y="245241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>
            <a:extLst>
              <a:ext uri="{FF2B5EF4-FFF2-40B4-BE49-F238E27FC236}">
                <a16:creationId xmlns:a16="http://schemas.microsoft.com/office/drawing/2014/main" id="{E0D58AD2-6733-4483-9780-9887071A28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92255" y="3285709"/>
            <a:ext cx="2320729" cy="2452418"/>
          </a:xfrm>
          <a:custGeom>
            <a:avLst/>
            <a:gdLst>
              <a:gd name="connsiteX0" fmla="*/ 0 w 2320729"/>
              <a:gd name="connsiteY0" fmla="*/ 0 h 2452418"/>
              <a:gd name="connsiteX1" fmla="*/ 2320729 w 2320729"/>
              <a:gd name="connsiteY1" fmla="*/ 0 h 2452418"/>
              <a:gd name="connsiteX2" fmla="*/ 2320729 w 2320729"/>
              <a:gd name="connsiteY2" fmla="*/ 2452418 h 2452418"/>
              <a:gd name="connsiteX3" fmla="*/ 0 w 2320729"/>
              <a:gd name="connsiteY3" fmla="*/ 2452418 h 245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0729" h="2452418">
                <a:moveTo>
                  <a:pt x="0" y="0"/>
                </a:moveTo>
                <a:lnTo>
                  <a:pt x="2320729" y="0"/>
                </a:lnTo>
                <a:lnTo>
                  <a:pt x="2320729" y="2452418"/>
                </a:lnTo>
                <a:lnTo>
                  <a:pt x="0" y="245241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  <p:sp>
        <p:nvSpPr>
          <p:cNvPr id="15" name="图片占位符 14">
            <a:extLst>
              <a:ext uri="{FF2B5EF4-FFF2-40B4-BE49-F238E27FC236}">
                <a16:creationId xmlns:a16="http://schemas.microsoft.com/office/drawing/2014/main" id="{432F6C63-AB2A-48A8-B583-B0C3C78C2B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96560" y="3285709"/>
            <a:ext cx="2320729" cy="2452418"/>
          </a:xfrm>
          <a:custGeom>
            <a:avLst/>
            <a:gdLst>
              <a:gd name="connsiteX0" fmla="*/ 0 w 2320729"/>
              <a:gd name="connsiteY0" fmla="*/ 0 h 2452418"/>
              <a:gd name="connsiteX1" fmla="*/ 2320729 w 2320729"/>
              <a:gd name="connsiteY1" fmla="*/ 0 h 2452418"/>
              <a:gd name="connsiteX2" fmla="*/ 2320729 w 2320729"/>
              <a:gd name="connsiteY2" fmla="*/ 2452418 h 2452418"/>
              <a:gd name="connsiteX3" fmla="*/ 0 w 2320729"/>
              <a:gd name="connsiteY3" fmla="*/ 2452418 h 245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0729" h="2452418">
                <a:moveTo>
                  <a:pt x="0" y="0"/>
                </a:moveTo>
                <a:lnTo>
                  <a:pt x="2320729" y="0"/>
                </a:lnTo>
                <a:lnTo>
                  <a:pt x="2320729" y="2452418"/>
                </a:lnTo>
                <a:lnTo>
                  <a:pt x="0" y="245241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186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片占位符 11">
            <a:extLst>
              <a:ext uri="{FF2B5EF4-FFF2-40B4-BE49-F238E27FC236}">
                <a16:creationId xmlns:a16="http://schemas.microsoft.com/office/drawing/2014/main" id="{B22387BA-39FA-4B5B-A24F-6972B64504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4712" y="1616101"/>
            <a:ext cx="5116972" cy="1815135"/>
          </a:xfrm>
          <a:custGeom>
            <a:avLst/>
            <a:gdLst>
              <a:gd name="connsiteX0" fmla="*/ 0 w 5116972"/>
              <a:gd name="connsiteY0" fmla="*/ 0 h 1815135"/>
              <a:gd name="connsiteX1" fmla="*/ 5116972 w 5116972"/>
              <a:gd name="connsiteY1" fmla="*/ 0 h 1815135"/>
              <a:gd name="connsiteX2" fmla="*/ 5116972 w 5116972"/>
              <a:gd name="connsiteY2" fmla="*/ 1815135 h 1815135"/>
              <a:gd name="connsiteX3" fmla="*/ 0 w 5116972"/>
              <a:gd name="connsiteY3" fmla="*/ 1815135 h 181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16972" h="1815135">
                <a:moveTo>
                  <a:pt x="0" y="0"/>
                </a:moveTo>
                <a:lnTo>
                  <a:pt x="5116972" y="0"/>
                </a:lnTo>
                <a:lnTo>
                  <a:pt x="5116972" y="1815135"/>
                </a:lnTo>
                <a:lnTo>
                  <a:pt x="0" y="181513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>
            <a:extLst>
              <a:ext uri="{FF2B5EF4-FFF2-40B4-BE49-F238E27FC236}">
                <a16:creationId xmlns:a16="http://schemas.microsoft.com/office/drawing/2014/main" id="{196AD7B5-76BA-4C31-9438-03820A7A616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74712" y="3793785"/>
            <a:ext cx="5116972" cy="1815135"/>
          </a:xfrm>
          <a:custGeom>
            <a:avLst/>
            <a:gdLst>
              <a:gd name="connsiteX0" fmla="*/ 0 w 5116972"/>
              <a:gd name="connsiteY0" fmla="*/ 0 h 1815135"/>
              <a:gd name="connsiteX1" fmla="*/ 5116972 w 5116972"/>
              <a:gd name="connsiteY1" fmla="*/ 0 h 1815135"/>
              <a:gd name="connsiteX2" fmla="*/ 5116972 w 5116972"/>
              <a:gd name="connsiteY2" fmla="*/ 1815135 h 1815135"/>
              <a:gd name="connsiteX3" fmla="*/ 0 w 5116972"/>
              <a:gd name="connsiteY3" fmla="*/ 1815135 h 181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16972" h="1815135">
                <a:moveTo>
                  <a:pt x="0" y="0"/>
                </a:moveTo>
                <a:lnTo>
                  <a:pt x="5116972" y="0"/>
                </a:lnTo>
                <a:lnTo>
                  <a:pt x="5116972" y="1815135"/>
                </a:lnTo>
                <a:lnTo>
                  <a:pt x="0" y="181513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>
            <a:extLst>
              <a:ext uri="{FF2B5EF4-FFF2-40B4-BE49-F238E27FC236}">
                <a16:creationId xmlns:a16="http://schemas.microsoft.com/office/drawing/2014/main" id="{F521F6C2-5C70-438B-BC12-C9456C94417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00315" y="1616101"/>
            <a:ext cx="5116972" cy="1815135"/>
          </a:xfrm>
          <a:custGeom>
            <a:avLst/>
            <a:gdLst>
              <a:gd name="connsiteX0" fmla="*/ 0 w 5116972"/>
              <a:gd name="connsiteY0" fmla="*/ 0 h 1815135"/>
              <a:gd name="connsiteX1" fmla="*/ 5116972 w 5116972"/>
              <a:gd name="connsiteY1" fmla="*/ 0 h 1815135"/>
              <a:gd name="connsiteX2" fmla="*/ 5116972 w 5116972"/>
              <a:gd name="connsiteY2" fmla="*/ 1815135 h 1815135"/>
              <a:gd name="connsiteX3" fmla="*/ 0 w 5116972"/>
              <a:gd name="connsiteY3" fmla="*/ 1815135 h 181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16972" h="1815135">
                <a:moveTo>
                  <a:pt x="0" y="0"/>
                </a:moveTo>
                <a:lnTo>
                  <a:pt x="5116972" y="0"/>
                </a:lnTo>
                <a:lnTo>
                  <a:pt x="5116972" y="1815135"/>
                </a:lnTo>
                <a:lnTo>
                  <a:pt x="0" y="181513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图片占位符 14">
            <a:extLst>
              <a:ext uri="{FF2B5EF4-FFF2-40B4-BE49-F238E27FC236}">
                <a16:creationId xmlns:a16="http://schemas.microsoft.com/office/drawing/2014/main" id="{BF5D2649-EDD8-4E9E-875C-D51E87E67D1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00315" y="3793785"/>
            <a:ext cx="5116972" cy="1815135"/>
          </a:xfrm>
          <a:custGeom>
            <a:avLst/>
            <a:gdLst>
              <a:gd name="connsiteX0" fmla="*/ 0 w 5116972"/>
              <a:gd name="connsiteY0" fmla="*/ 0 h 1815135"/>
              <a:gd name="connsiteX1" fmla="*/ 5116972 w 5116972"/>
              <a:gd name="connsiteY1" fmla="*/ 0 h 1815135"/>
              <a:gd name="connsiteX2" fmla="*/ 5116972 w 5116972"/>
              <a:gd name="connsiteY2" fmla="*/ 1815135 h 1815135"/>
              <a:gd name="connsiteX3" fmla="*/ 0 w 5116972"/>
              <a:gd name="connsiteY3" fmla="*/ 1815135 h 181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16972" h="1815135">
                <a:moveTo>
                  <a:pt x="0" y="0"/>
                </a:moveTo>
                <a:lnTo>
                  <a:pt x="5116972" y="0"/>
                </a:lnTo>
                <a:lnTo>
                  <a:pt x="5116972" y="1815135"/>
                </a:lnTo>
                <a:lnTo>
                  <a:pt x="0" y="181513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26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>
            <a:extLst>
              <a:ext uri="{FF2B5EF4-FFF2-40B4-BE49-F238E27FC236}">
                <a16:creationId xmlns:a16="http://schemas.microsoft.com/office/drawing/2014/main" id="{00E4BB03-6381-4E88-96B9-94ADD1F4F3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13036" y="1986039"/>
            <a:ext cx="2864878" cy="2456948"/>
          </a:xfrm>
          <a:custGeom>
            <a:avLst/>
            <a:gdLst>
              <a:gd name="connsiteX0" fmla="*/ 614238 w 2864878"/>
              <a:gd name="connsiteY0" fmla="*/ 0 h 2456948"/>
              <a:gd name="connsiteX1" fmla="*/ 2250641 w 2864878"/>
              <a:gd name="connsiteY1" fmla="*/ 0 h 2456948"/>
              <a:gd name="connsiteX2" fmla="*/ 2864878 w 2864878"/>
              <a:gd name="connsiteY2" fmla="*/ 1228474 h 2456948"/>
              <a:gd name="connsiteX3" fmla="*/ 2250641 w 2864878"/>
              <a:gd name="connsiteY3" fmla="*/ 2456948 h 2456948"/>
              <a:gd name="connsiteX4" fmla="*/ 614238 w 2864878"/>
              <a:gd name="connsiteY4" fmla="*/ 2456948 h 2456948"/>
              <a:gd name="connsiteX5" fmla="*/ 0 w 2864878"/>
              <a:gd name="connsiteY5" fmla="*/ 1228474 h 245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4878" h="2456948">
                <a:moveTo>
                  <a:pt x="614238" y="0"/>
                </a:moveTo>
                <a:lnTo>
                  <a:pt x="2250641" y="0"/>
                </a:lnTo>
                <a:lnTo>
                  <a:pt x="2864878" y="1228474"/>
                </a:lnTo>
                <a:lnTo>
                  <a:pt x="2250641" y="2456948"/>
                </a:lnTo>
                <a:lnTo>
                  <a:pt x="614238" y="2456948"/>
                </a:lnTo>
                <a:lnTo>
                  <a:pt x="0" y="122847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1" name="图片占位符 10">
            <a:extLst>
              <a:ext uri="{FF2B5EF4-FFF2-40B4-BE49-F238E27FC236}">
                <a16:creationId xmlns:a16="http://schemas.microsoft.com/office/drawing/2014/main" id="{B04818A7-FDDB-461D-93ED-915694DF4D8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70586" y="1986039"/>
            <a:ext cx="2864878" cy="2456948"/>
          </a:xfrm>
          <a:custGeom>
            <a:avLst/>
            <a:gdLst>
              <a:gd name="connsiteX0" fmla="*/ 614238 w 2864878"/>
              <a:gd name="connsiteY0" fmla="*/ 0 h 2456948"/>
              <a:gd name="connsiteX1" fmla="*/ 2250641 w 2864878"/>
              <a:gd name="connsiteY1" fmla="*/ 0 h 2456948"/>
              <a:gd name="connsiteX2" fmla="*/ 2864878 w 2864878"/>
              <a:gd name="connsiteY2" fmla="*/ 1228474 h 2456948"/>
              <a:gd name="connsiteX3" fmla="*/ 2250641 w 2864878"/>
              <a:gd name="connsiteY3" fmla="*/ 2456948 h 2456948"/>
              <a:gd name="connsiteX4" fmla="*/ 614238 w 2864878"/>
              <a:gd name="connsiteY4" fmla="*/ 2456948 h 2456948"/>
              <a:gd name="connsiteX5" fmla="*/ 0 w 2864878"/>
              <a:gd name="connsiteY5" fmla="*/ 1228474 h 245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4878" h="2456948">
                <a:moveTo>
                  <a:pt x="614238" y="0"/>
                </a:moveTo>
                <a:lnTo>
                  <a:pt x="2250641" y="0"/>
                </a:lnTo>
                <a:lnTo>
                  <a:pt x="2864878" y="1228474"/>
                </a:lnTo>
                <a:lnTo>
                  <a:pt x="2250641" y="2456948"/>
                </a:lnTo>
                <a:lnTo>
                  <a:pt x="614238" y="2456948"/>
                </a:lnTo>
                <a:lnTo>
                  <a:pt x="0" y="122847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2" name="图片占位符 11">
            <a:extLst>
              <a:ext uri="{FF2B5EF4-FFF2-40B4-BE49-F238E27FC236}">
                <a16:creationId xmlns:a16="http://schemas.microsoft.com/office/drawing/2014/main" id="{E21D3F68-1E67-4C04-AE74-F8AA5361DC1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928136" y="1986039"/>
            <a:ext cx="2864878" cy="2456948"/>
          </a:xfrm>
          <a:custGeom>
            <a:avLst/>
            <a:gdLst>
              <a:gd name="connsiteX0" fmla="*/ 614238 w 2864878"/>
              <a:gd name="connsiteY0" fmla="*/ 0 h 2456948"/>
              <a:gd name="connsiteX1" fmla="*/ 2250641 w 2864878"/>
              <a:gd name="connsiteY1" fmla="*/ 0 h 2456948"/>
              <a:gd name="connsiteX2" fmla="*/ 2864878 w 2864878"/>
              <a:gd name="connsiteY2" fmla="*/ 1228474 h 2456948"/>
              <a:gd name="connsiteX3" fmla="*/ 2250641 w 2864878"/>
              <a:gd name="connsiteY3" fmla="*/ 2456948 h 2456948"/>
              <a:gd name="connsiteX4" fmla="*/ 614238 w 2864878"/>
              <a:gd name="connsiteY4" fmla="*/ 2456948 h 2456948"/>
              <a:gd name="connsiteX5" fmla="*/ 0 w 2864878"/>
              <a:gd name="connsiteY5" fmla="*/ 1228474 h 245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4878" h="2456948">
                <a:moveTo>
                  <a:pt x="614238" y="0"/>
                </a:moveTo>
                <a:lnTo>
                  <a:pt x="2250641" y="0"/>
                </a:lnTo>
                <a:lnTo>
                  <a:pt x="2864878" y="1228474"/>
                </a:lnTo>
                <a:lnTo>
                  <a:pt x="2250641" y="2456948"/>
                </a:lnTo>
                <a:lnTo>
                  <a:pt x="614238" y="2456948"/>
                </a:lnTo>
                <a:lnTo>
                  <a:pt x="0" y="122847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65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片占位符 11">
            <a:extLst>
              <a:ext uri="{FF2B5EF4-FFF2-40B4-BE49-F238E27FC236}">
                <a16:creationId xmlns:a16="http://schemas.microsoft.com/office/drawing/2014/main" id="{3E383B08-EB36-448C-B843-41C9029782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29664" y="1955801"/>
            <a:ext cx="1641860" cy="1624794"/>
          </a:xfrm>
          <a:custGeom>
            <a:avLst/>
            <a:gdLst>
              <a:gd name="connsiteX0" fmla="*/ 820930 w 1641860"/>
              <a:gd name="connsiteY0" fmla="*/ 0 h 1624794"/>
              <a:gd name="connsiteX1" fmla="*/ 1641860 w 1641860"/>
              <a:gd name="connsiteY1" fmla="*/ 812397 h 1624794"/>
              <a:gd name="connsiteX2" fmla="*/ 820930 w 1641860"/>
              <a:gd name="connsiteY2" fmla="*/ 1624794 h 1624794"/>
              <a:gd name="connsiteX3" fmla="*/ 0 w 1641860"/>
              <a:gd name="connsiteY3" fmla="*/ 812397 h 1624794"/>
              <a:gd name="connsiteX4" fmla="*/ 820930 w 1641860"/>
              <a:gd name="connsiteY4" fmla="*/ 0 h 162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1860" h="1624794">
                <a:moveTo>
                  <a:pt x="820930" y="0"/>
                </a:moveTo>
                <a:cubicBezTo>
                  <a:pt x="1274317" y="0"/>
                  <a:pt x="1641860" y="363723"/>
                  <a:pt x="1641860" y="812397"/>
                </a:cubicBezTo>
                <a:cubicBezTo>
                  <a:pt x="1641860" y="1261071"/>
                  <a:pt x="1274317" y="1624794"/>
                  <a:pt x="820930" y="1624794"/>
                </a:cubicBezTo>
                <a:cubicBezTo>
                  <a:pt x="367543" y="1624794"/>
                  <a:pt x="0" y="1261071"/>
                  <a:pt x="0" y="812397"/>
                </a:cubicBezTo>
                <a:cubicBezTo>
                  <a:pt x="0" y="363723"/>
                  <a:pt x="367543" y="0"/>
                  <a:pt x="82093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>
            <a:extLst>
              <a:ext uri="{FF2B5EF4-FFF2-40B4-BE49-F238E27FC236}">
                <a16:creationId xmlns:a16="http://schemas.microsoft.com/office/drawing/2014/main" id="{24BB57E6-2F68-46CF-8328-F203DF1E265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841929" y="1955801"/>
            <a:ext cx="1641860" cy="1624794"/>
          </a:xfrm>
          <a:custGeom>
            <a:avLst/>
            <a:gdLst>
              <a:gd name="connsiteX0" fmla="*/ 820930 w 1641860"/>
              <a:gd name="connsiteY0" fmla="*/ 0 h 1624794"/>
              <a:gd name="connsiteX1" fmla="*/ 1641860 w 1641860"/>
              <a:gd name="connsiteY1" fmla="*/ 812397 h 1624794"/>
              <a:gd name="connsiteX2" fmla="*/ 820930 w 1641860"/>
              <a:gd name="connsiteY2" fmla="*/ 1624794 h 1624794"/>
              <a:gd name="connsiteX3" fmla="*/ 0 w 1641860"/>
              <a:gd name="connsiteY3" fmla="*/ 812397 h 1624794"/>
              <a:gd name="connsiteX4" fmla="*/ 820930 w 1641860"/>
              <a:gd name="connsiteY4" fmla="*/ 0 h 162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1860" h="1624794">
                <a:moveTo>
                  <a:pt x="820930" y="0"/>
                </a:moveTo>
                <a:cubicBezTo>
                  <a:pt x="1274317" y="0"/>
                  <a:pt x="1641860" y="363723"/>
                  <a:pt x="1641860" y="812397"/>
                </a:cubicBezTo>
                <a:cubicBezTo>
                  <a:pt x="1641860" y="1261071"/>
                  <a:pt x="1274317" y="1624794"/>
                  <a:pt x="820930" y="1624794"/>
                </a:cubicBezTo>
                <a:cubicBezTo>
                  <a:pt x="367543" y="1624794"/>
                  <a:pt x="0" y="1261071"/>
                  <a:pt x="0" y="812397"/>
                </a:cubicBezTo>
                <a:cubicBezTo>
                  <a:pt x="0" y="363723"/>
                  <a:pt x="367543" y="0"/>
                  <a:pt x="82093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>
            <a:extLst>
              <a:ext uri="{FF2B5EF4-FFF2-40B4-BE49-F238E27FC236}">
                <a16:creationId xmlns:a16="http://schemas.microsoft.com/office/drawing/2014/main" id="{190268DF-9BA5-4BEC-B91D-0658AA1F82F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54193" y="1955801"/>
            <a:ext cx="1641860" cy="1624794"/>
          </a:xfrm>
          <a:custGeom>
            <a:avLst/>
            <a:gdLst>
              <a:gd name="connsiteX0" fmla="*/ 820930 w 1641860"/>
              <a:gd name="connsiteY0" fmla="*/ 0 h 1624794"/>
              <a:gd name="connsiteX1" fmla="*/ 1641860 w 1641860"/>
              <a:gd name="connsiteY1" fmla="*/ 812397 h 1624794"/>
              <a:gd name="connsiteX2" fmla="*/ 820930 w 1641860"/>
              <a:gd name="connsiteY2" fmla="*/ 1624794 h 1624794"/>
              <a:gd name="connsiteX3" fmla="*/ 0 w 1641860"/>
              <a:gd name="connsiteY3" fmla="*/ 812397 h 1624794"/>
              <a:gd name="connsiteX4" fmla="*/ 820930 w 1641860"/>
              <a:gd name="connsiteY4" fmla="*/ 0 h 162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1860" h="1624794">
                <a:moveTo>
                  <a:pt x="820930" y="0"/>
                </a:moveTo>
                <a:cubicBezTo>
                  <a:pt x="1274317" y="0"/>
                  <a:pt x="1641860" y="363723"/>
                  <a:pt x="1641860" y="812397"/>
                </a:cubicBezTo>
                <a:cubicBezTo>
                  <a:pt x="1641860" y="1261071"/>
                  <a:pt x="1274317" y="1624794"/>
                  <a:pt x="820930" y="1624794"/>
                </a:cubicBezTo>
                <a:cubicBezTo>
                  <a:pt x="367543" y="1624794"/>
                  <a:pt x="0" y="1261071"/>
                  <a:pt x="0" y="812397"/>
                </a:cubicBezTo>
                <a:cubicBezTo>
                  <a:pt x="0" y="363723"/>
                  <a:pt x="367543" y="0"/>
                  <a:pt x="82093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  <p:sp>
        <p:nvSpPr>
          <p:cNvPr id="15" name="图片占位符 14">
            <a:extLst>
              <a:ext uri="{FF2B5EF4-FFF2-40B4-BE49-F238E27FC236}">
                <a16:creationId xmlns:a16="http://schemas.microsoft.com/office/drawing/2014/main" id="{EA8FA15C-08E3-4A26-BA8D-1D9CF679952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66458" y="1955801"/>
            <a:ext cx="1641860" cy="1624794"/>
          </a:xfrm>
          <a:custGeom>
            <a:avLst/>
            <a:gdLst>
              <a:gd name="connsiteX0" fmla="*/ 820930 w 1641860"/>
              <a:gd name="connsiteY0" fmla="*/ 0 h 1624794"/>
              <a:gd name="connsiteX1" fmla="*/ 1641860 w 1641860"/>
              <a:gd name="connsiteY1" fmla="*/ 812397 h 1624794"/>
              <a:gd name="connsiteX2" fmla="*/ 820930 w 1641860"/>
              <a:gd name="connsiteY2" fmla="*/ 1624794 h 1624794"/>
              <a:gd name="connsiteX3" fmla="*/ 0 w 1641860"/>
              <a:gd name="connsiteY3" fmla="*/ 812397 h 1624794"/>
              <a:gd name="connsiteX4" fmla="*/ 820930 w 1641860"/>
              <a:gd name="connsiteY4" fmla="*/ 0 h 162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1860" h="1624794">
                <a:moveTo>
                  <a:pt x="820930" y="0"/>
                </a:moveTo>
                <a:cubicBezTo>
                  <a:pt x="1274317" y="0"/>
                  <a:pt x="1641860" y="363723"/>
                  <a:pt x="1641860" y="812397"/>
                </a:cubicBezTo>
                <a:cubicBezTo>
                  <a:pt x="1641860" y="1261071"/>
                  <a:pt x="1274317" y="1624794"/>
                  <a:pt x="820930" y="1624794"/>
                </a:cubicBezTo>
                <a:cubicBezTo>
                  <a:pt x="367543" y="1624794"/>
                  <a:pt x="0" y="1261071"/>
                  <a:pt x="0" y="812397"/>
                </a:cubicBezTo>
                <a:cubicBezTo>
                  <a:pt x="0" y="363723"/>
                  <a:pt x="367543" y="0"/>
                  <a:pt x="82093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176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>
            <a:extLst>
              <a:ext uri="{FF2B5EF4-FFF2-40B4-BE49-F238E27FC236}">
                <a16:creationId xmlns:a16="http://schemas.microsoft.com/office/drawing/2014/main" id="{2C14818E-3A05-4DD9-9C20-117EFB75A7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100870" y="1641487"/>
            <a:ext cx="3708001" cy="2347284"/>
          </a:xfrm>
          <a:custGeom>
            <a:avLst/>
            <a:gdLst>
              <a:gd name="connsiteX0" fmla="*/ 0 w 3708001"/>
              <a:gd name="connsiteY0" fmla="*/ 0 h 2347284"/>
              <a:gd name="connsiteX1" fmla="*/ 3708001 w 3708001"/>
              <a:gd name="connsiteY1" fmla="*/ 0 h 2347284"/>
              <a:gd name="connsiteX2" fmla="*/ 3708001 w 3708001"/>
              <a:gd name="connsiteY2" fmla="*/ 2347284 h 2347284"/>
              <a:gd name="connsiteX3" fmla="*/ 0 w 3708001"/>
              <a:gd name="connsiteY3" fmla="*/ 2347284 h 2347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8001" h="2347284">
                <a:moveTo>
                  <a:pt x="0" y="0"/>
                </a:moveTo>
                <a:lnTo>
                  <a:pt x="3708001" y="0"/>
                </a:lnTo>
                <a:lnTo>
                  <a:pt x="3708001" y="2347284"/>
                </a:lnTo>
                <a:lnTo>
                  <a:pt x="0" y="234728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1" name="图片占位符 10">
            <a:extLst>
              <a:ext uri="{FF2B5EF4-FFF2-40B4-BE49-F238E27FC236}">
                <a16:creationId xmlns:a16="http://schemas.microsoft.com/office/drawing/2014/main" id="{17D4E2FB-8BAE-4F3E-98FB-2E8C2FFD4AB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979202" y="1641488"/>
            <a:ext cx="3323559" cy="2051173"/>
          </a:xfrm>
          <a:custGeom>
            <a:avLst/>
            <a:gdLst>
              <a:gd name="connsiteX0" fmla="*/ 0 w 3323559"/>
              <a:gd name="connsiteY0" fmla="*/ 0 h 2051173"/>
              <a:gd name="connsiteX1" fmla="*/ 3323559 w 3323559"/>
              <a:gd name="connsiteY1" fmla="*/ 0 h 2051173"/>
              <a:gd name="connsiteX2" fmla="*/ 3323559 w 3323559"/>
              <a:gd name="connsiteY2" fmla="*/ 2051173 h 2051173"/>
              <a:gd name="connsiteX3" fmla="*/ 0 w 3323559"/>
              <a:gd name="connsiteY3" fmla="*/ 2051173 h 205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3559" h="2051173">
                <a:moveTo>
                  <a:pt x="0" y="0"/>
                </a:moveTo>
                <a:lnTo>
                  <a:pt x="3323559" y="0"/>
                </a:lnTo>
                <a:lnTo>
                  <a:pt x="3323559" y="2051173"/>
                </a:lnTo>
                <a:lnTo>
                  <a:pt x="0" y="205117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2" name="图片占位符 11">
            <a:extLst>
              <a:ext uri="{FF2B5EF4-FFF2-40B4-BE49-F238E27FC236}">
                <a16:creationId xmlns:a16="http://schemas.microsoft.com/office/drawing/2014/main" id="{7B7870F6-7E23-4F76-AEB6-7E26068AFEE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74714" y="4172231"/>
            <a:ext cx="6934157" cy="1765008"/>
          </a:xfrm>
          <a:custGeom>
            <a:avLst/>
            <a:gdLst>
              <a:gd name="connsiteX0" fmla="*/ 0 w 6934157"/>
              <a:gd name="connsiteY0" fmla="*/ 0 h 1765008"/>
              <a:gd name="connsiteX1" fmla="*/ 6934157 w 6934157"/>
              <a:gd name="connsiteY1" fmla="*/ 0 h 1765008"/>
              <a:gd name="connsiteX2" fmla="*/ 6934157 w 6934157"/>
              <a:gd name="connsiteY2" fmla="*/ 1765008 h 1765008"/>
              <a:gd name="connsiteX3" fmla="*/ 0 w 6934157"/>
              <a:gd name="connsiteY3" fmla="*/ 1765008 h 176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34157" h="1765008">
                <a:moveTo>
                  <a:pt x="0" y="0"/>
                </a:moveTo>
                <a:lnTo>
                  <a:pt x="6934157" y="0"/>
                </a:lnTo>
                <a:lnTo>
                  <a:pt x="6934157" y="1765008"/>
                </a:lnTo>
                <a:lnTo>
                  <a:pt x="0" y="176500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690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AC51987B-F4CB-49EA-B37A-23307F9CD06F}"/>
              </a:ext>
            </a:extLst>
          </p:cNvPr>
          <p:cNvSpPr/>
          <p:nvPr userDrawn="1"/>
        </p:nvSpPr>
        <p:spPr>
          <a:xfrm>
            <a:off x="1" y="0"/>
            <a:ext cx="12192000" cy="79123"/>
          </a:xfrm>
          <a:prstGeom prst="rect">
            <a:avLst/>
          </a:prstGeom>
          <a:solidFill>
            <a:srgbClr val="152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5DDEFA6-3FC5-43C1-9B84-FAEA11BACE99}"/>
              </a:ext>
            </a:extLst>
          </p:cNvPr>
          <p:cNvSpPr/>
          <p:nvPr userDrawn="1"/>
        </p:nvSpPr>
        <p:spPr>
          <a:xfrm>
            <a:off x="1" y="6778877"/>
            <a:ext cx="12192000" cy="79123"/>
          </a:xfrm>
          <a:prstGeom prst="rect">
            <a:avLst/>
          </a:prstGeom>
          <a:solidFill>
            <a:srgbClr val="152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FA462A53-DDB8-4F61-9D31-7A1A6E89C99C}"/>
              </a:ext>
            </a:extLst>
          </p:cNvPr>
          <p:cNvGrpSpPr/>
          <p:nvPr userDrawn="1"/>
        </p:nvGrpSpPr>
        <p:grpSpPr>
          <a:xfrm rot="10800000">
            <a:off x="697884" y="39561"/>
            <a:ext cx="871182" cy="621543"/>
            <a:chOff x="1568920" y="1510748"/>
            <a:chExt cx="870079" cy="620756"/>
          </a:xfrm>
        </p:grpSpPr>
        <p:sp>
          <p:nvSpPr>
            <p:cNvPr id="13" name="等腰三角形 12">
              <a:extLst>
                <a:ext uri="{FF2B5EF4-FFF2-40B4-BE49-F238E27FC236}">
                  <a16:creationId xmlns:a16="http://schemas.microsoft.com/office/drawing/2014/main" id="{529F2F3E-460B-4FAB-A0D4-7CFF96209B00}"/>
                </a:ext>
              </a:extLst>
            </p:cNvPr>
            <p:cNvSpPr/>
            <p:nvPr/>
          </p:nvSpPr>
          <p:spPr>
            <a:xfrm>
              <a:off x="1568920" y="1510748"/>
              <a:ext cx="657445" cy="598960"/>
            </a:xfrm>
            <a:prstGeom prst="triangle">
              <a:avLst/>
            </a:prstGeom>
            <a:noFill/>
            <a:ln>
              <a:solidFill>
                <a:srgbClr val="152E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13">
              <a:extLst>
                <a:ext uri="{FF2B5EF4-FFF2-40B4-BE49-F238E27FC236}">
                  <a16:creationId xmlns:a16="http://schemas.microsoft.com/office/drawing/2014/main" id="{4C3490B0-B81B-4E76-9A07-F09CB59FE420}"/>
                </a:ext>
              </a:extLst>
            </p:cNvPr>
            <p:cNvSpPr/>
            <p:nvPr/>
          </p:nvSpPr>
          <p:spPr>
            <a:xfrm>
              <a:off x="1781554" y="1510748"/>
              <a:ext cx="657445" cy="598960"/>
            </a:xfrm>
            <a:prstGeom prst="triangle">
              <a:avLst/>
            </a:prstGeom>
            <a:noFill/>
            <a:ln>
              <a:solidFill>
                <a:srgbClr val="152E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DDE2C6E2-BCD0-4486-974F-BC86419AFB3A}"/>
                </a:ext>
              </a:extLst>
            </p:cNvPr>
            <p:cNvSpPr/>
            <p:nvPr/>
          </p:nvSpPr>
          <p:spPr>
            <a:xfrm>
              <a:off x="1979989" y="1684337"/>
              <a:ext cx="47625" cy="476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BFF2AB4F-87F7-4665-B414-39E166B7B8E4}"/>
                </a:ext>
              </a:extLst>
            </p:cNvPr>
            <p:cNvSpPr/>
            <p:nvPr/>
          </p:nvSpPr>
          <p:spPr>
            <a:xfrm>
              <a:off x="1757740" y="2083879"/>
              <a:ext cx="47625" cy="476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FF64F37B-8A75-472F-A9C7-324706715B28}"/>
                </a:ext>
              </a:extLst>
            </p:cNvPr>
            <p:cNvSpPr/>
            <p:nvPr/>
          </p:nvSpPr>
          <p:spPr>
            <a:xfrm>
              <a:off x="2196174" y="2083879"/>
              <a:ext cx="47625" cy="476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4974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  <p:sldLayoutId id="2147483666" r:id="rId4"/>
    <p:sldLayoutId id="2147483665" r:id="rId5"/>
    <p:sldLayoutId id="2147483664" r:id="rId6"/>
    <p:sldLayoutId id="2147483663" r:id="rId7"/>
    <p:sldLayoutId id="2147483662" r:id="rId8"/>
    <p:sldLayoutId id="2147483661" r:id="rId9"/>
    <p:sldLayoutId id="2147483660" r:id="rId10"/>
    <p:sldLayoutId id="2147483659" r:id="rId11"/>
    <p:sldLayoutId id="214748365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占位符 13" descr="图片包含 天空, 户外, 地面, 建筑物&#10;&#10;已生成极高可信度的说明">
            <a:extLst>
              <a:ext uri="{FF2B5EF4-FFF2-40B4-BE49-F238E27FC236}">
                <a16:creationId xmlns:a16="http://schemas.microsoft.com/office/drawing/2014/main" id="{5E38852B-8F02-4FEB-AA05-16B1F7686EA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9" r="6569"/>
          <a:stretch>
            <a:fillRect/>
          </a:stretch>
        </p:blipFill>
        <p:spPr>
          <a:xfrm>
            <a:off x="3260725" y="-7938"/>
            <a:ext cx="8943975" cy="6865938"/>
          </a:xfrm>
        </p:spPr>
      </p:pic>
      <p:sp>
        <p:nvSpPr>
          <p:cNvPr id="414" name="任意多边形: 形状 413">
            <a:extLst>
              <a:ext uri="{FF2B5EF4-FFF2-40B4-BE49-F238E27FC236}">
                <a16:creationId xmlns:a16="http://schemas.microsoft.com/office/drawing/2014/main" id="{F1BD2BFA-44D8-492D-A44C-5370A9FC5D42}"/>
              </a:ext>
            </a:extLst>
          </p:cNvPr>
          <p:cNvSpPr/>
          <p:nvPr/>
        </p:nvSpPr>
        <p:spPr>
          <a:xfrm>
            <a:off x="8195579" y="-7831"/>
            <a:ext cx="4009778" cy="2486731"/>
          </a:xfrm>
          <a:custGeom>
            <a:avLst/>
            <a:gdLst>
              <a:gd name="connsiteX0" fmla="*/ 12046 w 4009778"/>
              <a:gd name="connsiteY0" fmla="*/ 0 h 2486731"/>
              <a:gd name="connsiteX1" fmla="*/ 4009778 w 4009778"/>
              <a:gd name="connsiteY1" fmla="*/ 0 h 2486731"/>
              <a:gd name="connsiteX2" fmla="*/ 4009778 w 4009778"/>
              <a:gd name="connsiteY2" fmla="*/ 951638 h 2486731"/>
              <a:gd name="connsiteX3" fmla="*/ 2474685 w 4009778"/>
              <a:gd name="connsiteY3" fmla="*/ 2486731 h 2486731"/>
              <a:gd name="connsiteX4" fmla="*/ 0 w 4009778"/>
              <a:gd name="connsiteY4" fmla="*/ 12046 h 248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09778" h="2486731">
                <a:moveTo>
                  <a:pt x="12046" y="0"/>
                </a:moveTo>
                <a:lnTo>
                  <a:pt x="4009778" y="0"/>
                </a:lnTo>
                <a:lnTo>
                  <a:pt x="4009778" y="951638"/>
                </a:lnTo>
                <a:lnTo>
                  <a:pt x="2474685" y="2486731"/>
                </a:lnTo>
                <a:lnTo>
                  <a:pt x="0" y="12046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E00902C1-BAD7-423C-AC43-315C806E8DB0}"/>
              </a:ext>
            </a:extLst>
          </p:cNvPr>
          <p:cNvGrpSpPr/>
          <p:nvPr/>
        </p:nvGrpSpPr>
        <p:grpSpPr>
          <a:xfrm>
            <a:off x="233727" y="-103370"/>
            <a:ext cx="11378864" cy="6858001"/>
            <a:chOff x="826492" y="-4577"/>
            <a:chExt cx="11378864" cy="6858001"/>
          </a:xfrm>
        </p:grpSpPr>
        <p:pic>
          <p:nvPicPr>
            <p:cNvPr id="419" name="图片 418">
              <a:extLst>
                <a:ext uri="{FF2B5EF4-FFF2-40B4-BE49-F238E27FC236}">
                  <a16:creationId xmlns:a16="http://schemas.microsoft.com/office/drawing/2014/main" id="{D7DA2D33-EAEF-4CCF-A051-9903E13AA0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27686" r="5622"/>
            <a:stretch>
              <a:fillRect/>
            </a:stretch>
          </p:blipFill>
          <p:spPr>
            <a:xfrm>
              <a:off x="826492" y="1635045"/>
              <a:ext cx="10838995" cy="4959310"/>
            </a:xfrm>
            <a:custGeom>
              <a:avLst/>
              <a:gdLst>
                <a:gd name="connsiteX0" fmla="*/ 0 w 10838995"/>
                <a:gd name="connsiteY0" fmla="*/ 0 h 4959310"/>
                <a:gd name="connsiteX1" fmla="*/ 10838995 w 10838995"/>
                <a:gd name="connsiteY1" fmla="*/ 0 h 4959310"/>
                <a:gd name="connsiteX2" fmla="*/ 10838995 w 10838995"/>
                <a:gd name="connsiteY2" fmla="*/ 4959310 h 4959310"/>
                <a:gd name="connsiteX3" fmla="*/ 0 w 10838995"/>
                <a:gd name="connsiteY3" fmla="*/ 4959310 h 4959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38995" h="4959310">
                  <a:moveTo>
                    <a:pt x="0" y="0"/>
                  </a:moveTo>
                  <a:lnTo>
                    <a:pt x="10838995" y="0"/>
                  </a:lnTo>
                  <a:lnTo>
                    <a:pt x="10838995" y="4959310"/>
                  </a:lnTo>
                  <a:lnTo>
                    <a:pt x="0" y="4959310"/>
                  </a:lnTo>
                  <a:close/>
                </a:path>
              </a:pathLst>
            </a:custGeom>
          </p:spPr>
        </p:pic>
        <p:pic>
          <p:nvPicPr>
            <p:cNvPr id="408" name="图片 407">
              <a:extLst>
                <a:ext uri="{FF2B5EF4-FFF2-40B4-BE49-F238E27FC236}">
                  <a16:creationId xmlns:a16="http://schemas.microsoft.com/office/drawing/2014/main" id="{461738C6-0E73-413D-ACCA-64FF0EF063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43582"/>
            <a:stretch>
              <a:fillRect/>
            </a:stretch>
          </p:blipFill>
          <p:spPr>
            <a:xfrm flipH="1">
              <a:off x="5725882" y="-4577"/>
              <a:ext cx="6479474" cy="6858001"/>
            </a:xfrm>
            <a:custGeom>
              <a:avLst/>
              <a:gdLst>
                <a:gd name="connsiteX0" fmla="*/ 6479473 w 6479473"/>
                <a:gd name="connsiteY0" fmla="*/ 0 h 6858000"/>
                <a:gd name="connsiteX1" fmla="*/ 0 w 6479473"/>
                <a:gd name="connsiteY1" fmla="*/ 0 h 6858000"/>
                <a:gd name="connsiteX2" fmla="*/ 0 w 6479473"/>
                <a:gd name="connsiteY2" fmla="*/ 6858000 h 6858000"/>
                <a:gd name="connsiteX3" fmla="*/ 6479473 w 6479473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9473" h="6858000">
                  <a:moveTo>
                    <a:pt x="6479473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6479473" y="6858000"/>
                  </a:lnTo>
                  <a:close/>
                </a:path>
              </a:pathLst>
            </a:custGeom>
          </p:spPr>
        </p:pic>
      </p:grpSp>
      <p:sp>
        <p:nvSpPr>
          <p:cNvPr id="5" name="菱形 4">
            <a:extLst>
              <a:ext uri="{FF2B5EF4-FFF2-40B4-BE49-F238E27FC236}">
                <a16:creationId xmlns:a16="http://schemas.microsoft.com/office/drawing/2014/main" id="{8E3E72ED-C77C-4465-BEC7-5CF4C5BA2B6F}"/>
              </a:ext>
            </a:extLst>
          </p:cNvPr>
          <p:cNvSpPr/>
          <p:nvPr/>
        </p:nvSpPr>
        <p:spPr>
          <a:xfrm>
            <a:off x="5737928" y="9937"/>
            <a:ext cx="4937327" cy="4937327"/>
          </a:xfrm>
          <a:prstGeom prst="diamond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5" name="任意多边形: 形状 414">
            <a:extLst>
              <a:ext uri="{FF2B5EF4-FFF2-40B4-BE49-F238E27FC236}">
                <a16:creationId xmlns:a16="http://schemas.microsoft.com/office/drawing/2014/main" id="{B6A71BCC-0956-44AA-88FC-87EBB0C0B720}"/>
              </a:ext>
            </a:extLst>
          </p:cNvPr>
          <p:cNvSpPr/>
          <p:nvPr/>
        </p:nvSpPr>
        <p:spPr>
          <a:xfrm>
            <a:off x="8209853" y="2511344"/>
            <a:ext cx="3994847" cy="4375693"/>
          </a:xfrm>
          <a:custGeom>
            <a:avLst/>
            <a:gdLst>
              <a:gd name="connsiteX0" fmla="*/ 2474686 w 4014726"/>
              <a:gd name="connsiteY0" fmla="*/ 0 h 4397467"/>
              <a:gd name="connsiteX1" fmla="*/ 4014726 w 4014726"/>
              <a:gd name="connsiteY1" fmla="*/ 1540041 h 4397467"/>
              <a:gd name="connsiteX2" fmla="*/ 4014726 w 4014726"/>
              <a:gd name="connsiteY2" fmla="*/ 3409331 h 4397467"/>
              <a:gd name="connsiteX3" fmla="*/ 3026590 w 4014726"/>
              <a:gd name="connsiteY3" fmla="*/ 4397467 h 4397467"/>
              <a:gd name="connsiteX4" fmla="*/ 1922782 w 4014726"/>
              <a:gd name="connsiteY4" fmla="*/ 4397467 h 4397467"/>
              <a:gd name="connsiteX5" fmla="*/ 0 w 4014726"/>
              <a:gd name="connsiteY5" fmla="*/ 2474686 h 439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14726" h="4397467">
                <a:moveTo>
                  <a:pt x="2474686" y="0"/>
                </a:moveTo>
                <a:lnTo>
                  <a:pt x="4014726" y="1540041"/>
                </a:lnTo>
                <a:lnTo>
                  <a:pt x="4014726" y="3409331"/>
                </a:lnTo>
                <a:lnTo>
                  <a:pt x="3026590" y="4397467"/>
                </a:lnTo>
                <a:lnTo>
                  <a:pt x="1922782" y="4397467"/>
                </a:lnTo>
                <a:lnTo>
                  <a:pt x="0" y="2474686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1" name="任意多边形: 形状 410">
            <a:extLst>
              <a:ext uri="{FF2B5EF4-FFF2-40B4-BE49-F238E27FC236}">
                <a16:creationId xmlns:a16="http://schemas.microsoft.com/office/drawing/2014/main" id="{98BE3547-0A56-4D12-A064-F0E551989EC5}"/>
              </a:ext>
            </a:extLst>
          </p:cNvPr>
          <p:cNvSpPr/>
          <p:nvPr/>
        </p:nvSpPr>
        <p:spPr>
          <a:xfrm>
            <a:off x="10665271" y="930386"/>
            <a:ext cx="1540086" cy="3080171"/>
          </a:xfrm>
          <a:custGeom>
            <a:avLst/>
            <a:gdLst>
              <a:gd name="connsiteX0" fmla="*/ 1540086 w 1540086"/>
              <a:gd name="connsiteY0" fmla="*/ 0 h 3080171"/>
              <a:gd name="connsiteX1" fmla="*/ 1540086 w 1540086"/>
              <a:gd name="connsiteY1" fmla="*/ 3080171 h 3080171"/>
              <a:gd name="connsiteX2" fmla="*/ 0 w 1540086"/>
              <a:gd name="connsiteY2" fmla="*/ 1540086 h 308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0086" h="3080171">
                <a:moveTo>
                  <a:pt x="1540086" y="0"/>
                </a:moveTo>
                <a:lnTo>
                  <a:pt x="1540086" y="3080171"/>
                </a:lnTo>
                <a:lnTo>
                  <a:pt x="0" y="1540086"/>
                </a:lnTo>
                <a:close/>
              </a:path>
            </a:pathLst>
          </a:cu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3" name="任意多边形: 形状 412">
            <a:extLst>
              <a:ext uri="{FF2B5EF4-FFF2-40B4-BE49-F238E27FC236}">
                <a16:creationId xmlns:a16="http://schemas.microsoft.com/office/drawing/2014/main" id="{4A60D0BA-13E0-43FA-81C0-8A06E8BFC034}"/>
              </a:ext>
            </a:extLst>
          </p:cNvPr>
          <p:cNvSpPr/>
          <p:nvPr/>
        </p:nvSpPr>
        <p:spPr>
          <a:xfrm>
            <a:off x="3261138" y="-7831"/>
            <a:ext cx="4949371" cy="2492455"/>
          </a:xfrm>
          <a:custGeom>
            <a:avLst/>
            <a:gdLst>
              <a:gd name="connsiteX0" fmla="*/ 17770 w 4949371"/>
              <a:gd name="connsiteY0" fmla="*/ 0 h 2492455"/>
              <a:gd name="connsiteX1" fmla="*/ 4931601 w 4949371"/>
              <a:gd name="connsiteY1" fmla="*/ 0 h 2492455"/>
              <a:gd name="connsiteX2" fmla="*/ 4949371 w 4949371"/>
              <a:gd name="connsiteY2" fmla="*/ 17770 h 2492455"/>
              <a:gd name="connsiteX3" fmla="*/ 2474686 w 4949371"/>
              <a:gd name="connsiteY3" fmla="*/ 2492455 h 2492455"/>
              <a:gd name="connsiteX4" fmla="*/ 0 w 4949371"/>
              <a:gd name="connsiteY4" fmla="*/ 17770 h 249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49371" h="2492455">
                <a:moveTo>
                  <a:pt x="17770" y="0"/>
                </a:moveTo>
                <a:lnTo>
                  <a:pt x="4931601" y="0"/>
                </a:lnTo>
                <a:lnTo>
                  <a:pt x="4949371" y="17770"/>
                </a:lnTo>
                <a:lnTo>
                  <a:pt x="2474686" y="2492455"/>
                </a:lnTo>
                <a:lnTo>
                  <a:pt x="0" y="1777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7" name="任意多边形: 形状 416">
            <a:extLst>
              <a:ext uri="{FF2B5EF4-FFF2-40B4-BE49-F238E27FC236}">
                <a16:creationId xmlns:a16="http://schemas.microsoft.com/office/drawing/2014/main" id="{C53D5117-FCEA-4B51-BE3F-302F6F06D6F9}"/>
              </a:ext>
            </a:extLst>
          </p:cNvPr>
          <p:cNvSpPr/>
          <p:nvPr/>
        </p:nvSpPr>
        <p:spPr>
          <a:xfrm>
            <a:off x="1" y="5068208"/>
            <a:ext cx="1789793" cy="1789793"/>
          </a:xfrm>
          <a:custGeom>
            <a:avLst/>
            <a:gdLst>
              <a:gd name="connsiteX0" fmla="*/ 0 w 1789793"/>
              <a:gd name="connsiteY0" fmla="*/ 0 h 1789793"/>
              <a:gd name="connsiteX1" fmla="*/ 1789793 w 1789793"/>
              <a:gd name="connsiteY1" fmla="*/ 1789793 h 1789793"/>
              <a:gd name="connsiteX2" fmla="*/ 0 w 1789793"/>
              <a:gd name="connsiteY2" fmla="*/ 1789793 h 1789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9793" h="1789793">
                <a:moveTo>
                  <a:pt x="0" y="0"/>
                </a:moveTo>
                <a:lnTo>
                  <a:pt x="1789793" y="1789793"/>
                </a:lnTo>
                <a:lnTo>
                  <a:pt x="0" y="1789793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2" name="文本框 441">
            <a:extLst>
              <a:ext uri="{FF2B5EF4-FFF2-40B4-BE49-F238E27FC236}">
                <a16:creationId xmlns:a16="http://schemas.microsoft.com/office/drawing/2014/main" id="{1EC31F8E-7C07-40FF-8907-584BF9D7F9A4}"/>
              </a:ext>
            </a:extLst>
          </p:cNvPr>
          <p:cNvSpPr txBox="1"/>
          <p:nvPr/>
        </p:nvSpPr>
        <p:spPr>
          <a:xfrm>
            <a:off x="563480" y="3224031"/>
            <a:ext cx="4471096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800" b="1" spc="600" dirty="0">
                <a:solidFill>
                  <a:srgbClr val="152E52"/>
                </a:solidFill>
                <a:effectLst>
                  <a:reflection blurRad="76200" stA="28000" endPos="39000" dist="25400" dir="5400000" sy="-100000" algn="bl" rotWithShape="0"/>
                </a:effectLst>
                <a:latin typeface="+mn-ea"/>
              </a:rPr>
              <a:t>AI</a:t>
            </a:r>
            <a:r>
              <a:rPr lang="zh-CN" altLang="en-US" sz="4800" b="1" spc="600" dirty="0">
                <a:solidFill>
                  <a:srgbClr val="152E52"/>
                </a:solidFill>
                <a:effectLst>
                  <a:reflection blurRad="76200" stA="28000" endPos="39000" dist="25400" dir="5400000" sy="-100000" algn="bl" rotWithShape="0"/>
                </a:effectLst>
                <a:latin typeface="+mn-ea"/>
              </a:rPr>
              <a:t>开发者大赛</a:t>
            </a:r>
          </a:p>
        </p:txBody>
      </p:sp>
      <p:sp>
        <p:nvSpPr>
          <p:cNvPr id="445" name="文本框 444">
            <a:extLst>
              <a:ext uri="{FF2B5EF4-FFF2-40B4-BE49-F238E27FC236}">
                <a16:creationId xmlns:a16="http://schemas.microsoft.com/office/drawing/2014/main" id="{93B3425C-96F4-4410-B9AC-2690BF966487}"/>
              </a:ext>
            </a:extLst>
          </p:cNvPr>
          <p:cNvSpPr txBox="1"/>
          <p:nvPr/>
        </p:nvSpPr>
        <p:spPr>
          <a:xfrm>
            <a:off x="563480" y="4374418"/>
            <a:ext cx="5514109" cy="5062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CHINA RPA+AI DEVELOPER CHALLENGE</a:t>
            </a:r>
          </a:p>
        </p:txBody>
      </p:sp>
      <p:sp>
        <p:nvSpPr>
          <p:cNvPr id="451" name="文本框 450">
            <a:extLst>
              <a:ext uri="{FF2B5EF4-FFF2-40B4-BE49-F238E27FC236}">
                <a16:creationId xmlns:a16="http://schemas.microsoft.com/office/drawing/2014/main" id="{1107D9AF-BFF9-4D9B-8824-7D039E231321}"/>
              </a:ext>
            </a:extLst>
          </p:cNvPr>
          <p:cNvSpPr txBox="1"/>
          <p:nvPr/>
        </p:nvSpPr>
        <p:spPr>
          <a:xfrm>
            <a:off x="2604319" y="609600"/>
            <a:ext cx="1095613" cy="28687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zh-CN" altLang="en-US" sz="1200" dirty="0">
                <a:solidFill>
                  <a:srgbClr val="152E52"/>
                </a:solidFill>
                <a:latin typeface="+mj-ea"/>
                <a:ea typeface="+mj-ea"/>
              </a:rPr>
              <a:t>作品信息</a:t>
            </a:r>
            <a:endParaRPr lang="en-US" altLang="zh-CN" sz="1200" dirty="0">
              <a:solidFill>
                <a:srgbClr val="152E52"/>
              </a:solidFill>
              <a:latin typeface="+mj-ea"/>
              <a:ea typeface="+mj-ea"/>
            </a:endParaRPr>
          </a:p>
        </p:txBody>
      </p:sp>
      <p:sp>
        <p:nvSpPr>
          <p:cNvPr id="452" name="文本框 451">
            <a:extLst>
              <a:ext uri="{FF2B5EF4-FFF2-40B4-BE49-F238E27FC236}">
                <a16:creationId xmlns:a16="http://schemas.microsoft.com/office/drawing/2014/main" id="{F691268B-DAE5-46AC-ADB0-7C2A2279F72F}"/>
              </a:ext>
            </a:extLst>
          </p:cNvPr>
          <p:cNvSpPr txBox="1"/>
          <p:nvPr/>
        </p:nvSpPr>
        <p:spPr>
          <a:xfrm>
            <a:off x="3849131" y="609600"/>
            <a:ext cx="1095613" cy="28687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zh-CN" altLang="en-US" sz="1200" dirty="0">
                <a:solidFill>
                  <a:srgbClr val="152E52"/>
                </a:solidFill>
                <a:latin typeface="+mj-ea"/>
                <a:ea typeface="+mj-ea"/>
              </a:rPr>
              <a:t>需求分析</a:t>
            </a:r>
            <a:endParaRPr lang="en-US" altLang="zh-CN" sz="1200" dirty="0">
              <a:solidFill>
                <a:srgbClr val="152E52"/>
              </a:solidFill>
              <a:latin typeface="+mj-ea"/>
              <a:ea typeface="+mj-ea"/>
            </a:endParaRPr>
          </a:p>
        </p:txBody>
      </p:sp>
      <p:sp>
        <p:nvSpPr>
          <p:cNvPr id="453" name="文本框 452">
            <a:extLst>
              <a:ext uri="{FF2B5EF4-FFF2-40B4-BE49-F238E27FC236}">
                <a16:creationId xmlns:a16="http://schemas.microsoft.com/office/drawing/2014/main" id="{619D51C8-20CB-43FA-811E-860818F1E0DA}"/>
              </a:ext>
            </a:extLst>
          </p:cNvPr>
          <p:cNvSpPr txBox="1"/>
          <p:nvPr/>
        </p:nvSpPr>
        <p:spPr>
          <a:xfrm>
            <a:off x="5093943" y="609600"/>
            <a:ext cx="1095613" cy="28687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zh-CN" altLang="en-US" sz="1200" dirty="0">
                <a:solidFill>
                  <a:srgbClr val="152E52"/>
                </a:solidFill>
                <a:latin typeface="+mj-ea"/>
                <a:ea typeface="+mj-ea"/>
              </a:rPr>
              <a:t>流程图分析</a:t>
            </a:r>
            <a:endParaRPr lang="en-US" altLang="zh-CN" sz="1200" dirty="0">
              <a:solidFill>
                <a:srgbClr val="152E52"/>
              </a:solidFill>
              <a:latin typeface="+mj-ea"/>
              <a:ea typeface="+mj-ea"/>
            </a:endParaRPr>
          </a:p>
        </p:txBody>
      </p:sp>
      <p:sp>
        <p:nvSpPr>
          <p:cNvPr id="455" name="等腰三角形 454">
            <a:extLst>
              <a:ext uri="{FF2B5EF4-FFF2-40B4-BE49-F238E27FC236}">
                <a16:creationId xmlns:a16="http://schemas.microsoft.com/office/drawing/2014/main" id="{87662DAE-C2E7-40C5-B1C7-991F1B74E5FD}"/>
              </a:ext>
            </a:extLst>
          </p:cNvPr>
          <p:cNvSpPr/>
          <p:nvPr/>
        </p:nvSpPr>
        <p:spPr>
          <a:xfrm flipV="1">
            <a:off x="3092627" y="910245"/>
            <a:ext cx="118997" cy="102584"/>
          </a:xfrm>
          <a:prstGeom prst="triangle">
            <a:avLst/>
          </a:prstGeom>
          <a:solidFill>
            <a:srgbClr val="152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6" name="等腰三角形 455">
            <a:extLst>
              <a:ext uri="{FF2B5EF4-FFF2-40B4-BE49-F238E27FC236}">
                <a16:creationId xmlns:a16="http://schemas.microsoft.com/office/drawing/2014/main" id="{C34D721F-D258-42B8-881C-32D6FD727F81}"/>
              </a:ext>
            </a:extLst>
          </p:cNvPr>
          <p:cNvSpPr/>
          <p:nvPr/>
        </p:nvSpPr>
        <p:spPr>
          <a:xfrm flipV="1">
            <a:off x="4332550" y="910245"/>
            <a:ext cx="118997" cy="102584"/>
          </a:xfrm>
          <a:prstGeom prst="triangle">
            <a:avLst/>
          </a:prstGeom>
          <a:solidFill>
            <a:srgbClr val="152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7" name="等腰三角形 456">
            <a:extLst>
              <a:ext uri="{FF2B5EF4-FFF2-40B4-BE49-F238E27FC236}">
                <a16:creationId xmlns:a16="http://schemas.microsoft.com/office/drawing/2014/main" id="{364BFF3E-D977-4DE2-BC07-FE5FE7C8B9B1}"/>
              </a:ext>
            </a:extLst>
          </p:cNvPr>
          <p:cNvSpPr/>
          <p:nvPr/>
        </p:nvSpPr>
        <p:spPr>
          <a:xfrm flipV="1">
            <a:off x="5564922" y="910245"/>
            <a:ext cx="118997" cy="102584"/>
          </a:xfrm>
          <a:prstGeom prst="triangle">
            <a:avLst/>
          </a:prstGeom>
          <a:solidFill>
            <a:srgbClr val="152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9" name="文本框 458">
            <a:extLst>
              <a:ext uri="{FF2B5EF4-FFF2-40B4-BE49-F238E27FC236}">
                <a16:creationId xmlns:a16="http://schemas.microsoft.com/office/drawing/2014/main" id="{1A2AB276-7C49-4E7E-B7E3-0E8E4ABBE6E3}"/>
              </a:ext>
            </a:extLst>
          </p:cNvPr>
          <p:cNvSpPr txBox="1"/>
          <p:nvPr/>
        </p:nvSpPr>
        <p:spPr>
          <a:xfrm>
            <a:off x="591431" y="2109708"/>
            <a:ext cx="3604349" cy="9662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zh-CN" altLang="en-US" sz="5400" b="1" dirty="0">
                <a:solidFill>
                  <a:srgbClr val="152E52"/>
                </a:solidFill>
                <a:ea typeface="+mj-ea"/>
              </a:rPr>
              <a:t>中国</a:t>
            </a:r>
            <a:r>
              <a:rPr lang="en-US" altLang="zh-CN" sz="5400" b="1" dirty="0">
                <a:solidFill>
                  <a:srgbClr val="152E52"/>
                </a:solidFill>
                <a:ea typeface="+mj-ea"/>
              </a:rPr>
              <a:t>RPA+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310A5D45-9BC1-40A6-BC1A-8FCDC266C92D}"/>
              </a:ext>
            </a:extLst>
          </p:cNvPr>
          <p:cNvGrpSpPr/>
          <p:nvPr/>
        </p:nvGrpSpPr>
        <p:grpSpPr>
          <a:xfrm>
            <a:off x="687762" y="575364"/>
            <a:ext cx="541277" cy="386173"/>
            <a:chOff x="1568920" y="1510748"/>
            <a:chExt cx="870079" cy="620756"/>
          </a:xfrm>
        </p:grpSpPr>
        <p:sp>
          <p:nvSpPr>
            <p:cNvPr id="2" name="等腰三角形 1">
              <a:extLst>
                <a:ext uri="{FF2B5EF4-FFF2-40B4-BE49-F238E27FC236}">
                  <a16:creationId xmlns:a16="http://schemas.microsoft.com/office/drawing/2014/main" id="{A3458149-3326-45D0-93D2-73C9E10D7049}"/>
                </a:ext>
              </a:extLst>
            </p:cNvPr>
            <p:cNvSpPr/>
            <p:nvPr/>
          </p:nvSpPr>
          <p:spPr>
            <a:xfrm>
              <a:off x="1568920" y="1510748"/>
              <a:ext cx="657445" cy="598960"/>
            </a:xfrm>
            <a:prstGeom prst="triangle">
              <a:avLst/>
            </a:prstGeom>
            <a:noFill/>
            <a:ln>
              <a:solidFill>
                <a:srgbClr val="152E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等腰三角形 28">
              <a:extLst>
                <a:ext uri="{FF2B5EF4-FFF2-40B4-BE49-F238E27FC236}">
                  <a16:creationId xmlns:a16="http://schemas.microsoft.com/office/drawing/2014/main" id="{AECB3270-074D-4156-8F40-9E54524CF80F}"/>
                </a:ext>
              </a:extLst>
            </p:cNvPr>
            <p:cNvSpPr/>
            <p:nvPr/>
          </p:nvSpPr>
          <p:spPr>
            <a:xfrm>
              <a:off x="1781554" y="1510748"/>
              <a:ext cx="657445" cy="598960"/>
            </a:xfrm>
            <a:prstGeom prst="triangle">
              <a:avLst/>
            </a:prstGeom>
            <a:noFill/>
            <a:ln>
              <a:solidFill>
                <a:srgbClr val="152E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>
              <a:extLst>
                <a:ext uri="{FF2B5EF4-FFF2-40B4-BE49-F238E27FC236}">
                  <a16:creationId xmlns:a16="http://schemas.microsoft.com/office/drawing/2014/main" id="{6E7F41EF-E112-4E40-90B0-CD9152459CF6}"/>
                </a:ext>
              </a:extLst>
            </p:cNvPr>
            <p:cNvSpPr/>
            <p:nvPr/>
          </p:nvSpPr>
          <p:spPr>
            <a:xfrm>
              <a:off x="1979989" y="1684337"/>
              <a:ext cx="47625" cy="476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64AFC894-A7DB-4118-993D-C57121C066C4}"/>
                </a:ext>
              </a:extLst>
            </p:cNvPr>
            <p:cNvSpPr/>
            <p:nvPr/>
          </p:nvSpPr>
          <p:spPr>
            <a:xfrm>
              <a:off x="1757740" y="2083879"/>
              <a:ext cx="47625" cy="476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036D6FAB-6FAF-4568-B1D4-F91C9FC0FAF1}"/>
                </a:ext>
              </a:extLst>
            </p:cNvPr>
            <p:cNvSpPr/>
            <p:nvPr/>
          </p:nvSpPr>
          <p:spPr>
            <a:xfrm>
              <a:off x="2196174" y="2083879"/>
              <a:ext cx="47625" cy="476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7" name="文本框 26">
            <a:extLst>
              <a:ext uri="{FF2B5EF4-FFF2-40B4-BE49-F238E27FC236}">
                <a16:creationId xmlns:a16="http://schemas.microsoft.com/office/drawing/2014/main" id="{5136288C-F65A-4922-BB4F-C740838D5BB8}"/>
              </a:ext>
            </a:extLst>
          </p:cNvPr>
          <p:cNvSpPr txBox="1"/>
          <p:nvPr/>
        </p:nvSpPr>
        <p:spPr>
          <a:xfrm>
            <a:off x="6338755" y="618234"/>
            <a:ext cx="1095613" cy="28687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zh-CN" altLang="en-US" sz="1200" dirty="0">
                <a:solidFill>
                  <a:srgbClr val="152E52"/>
                </a:solidFill>
                <a:latin typeface="+mj-ea"/>
                <a:ea typeface="+mj-ea"/>
              </a:rPr>
              <a:t>流程对比</a:t>
            </a:r>
            <a:endParaRPr lang="en-US" altLang="zh-CN" sz="1200" dirty="0">
              <a:solidFill>
                <a:srgbClr val="152E52"/>
              </a:solidFill>
              <a:latin typeface="+mj-ea"/>
              <a:ea typeface="+mj-ea"/>
            </a:endParaRPr>
          </a:p>
        </p:txBody>
      </p:sp>
      <p:sp>
        <p:nvSpPr>
          <p:cNvPr id="28" name="等腰三角形 27">
            <a:extLst>
              <a:ext uri="{FF2B5EF4-FFF2-40B4-BE49-F238E27FC236}">
                <a16:creationId xmlns:a16="http://schemas.microsoft.com/office/drawing/2014/main" id="{8E4A5F3C-3611-470B-B6D5-9D99F8984CE3}"/>
              </a:ext>
            </a:extLst>
          </p:cNvPr>
          <p:cNvSpPr/>
          <p:nvPr/>
        </p:nvSpPr>
        <p:spPr>
          <a:xfrm flipV="1">
            <a:off x="6827062" y="910245"/>
            <a:ext cx="118997" cy="102584"/>
          </a:xfrm>
          <a:prstGeom prst="triangle">
            <a:avLst/>
          </a:prstGeom>
          <a:solidFill>
            <a:srgbClr val="152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01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" grpId="0" animBg="1"/>
      <p:bldP spid="5" grpId="0" animBg="1"/>
      <p:bldP spid="415" grpId="0" animBg="1"/>
      <p:bldP spid="411" grpId="0" animBg="1"/>
      <p:bldP spid="413" grpId="0" animBg="1"/>
      <p:bldP spid="417" grpId="0" animBg="1"/>
      <p:bldP spid="442" grpId="0"/>
      <p:bldP spid="445" grpId="0"/>
      <p:bldP spid="451" grpId="0"/>
      <p:bldP spid="452" grpId="0"/>
      <p:bldP spid="453" grpId="0"/>
      <p:bldP spid="455" grpId="0" animBg="1"/>
      <p:bldP spid="456" grpId="0" animBg="1"/>
      <p:bldP spid="457" grpId="0" animBg="1"/>
      <p:bldP spid="459" grpId="0"/>
      <p:bldP spid="27" grpId="0"/>
      <p:bldP spid="2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占位符 8" descr="图片包含 天空, 户外, 地面, 建筑物&#10;&#10;已生成极高可信度的说明">
            <a:extLst>
              <a:ext uri="{FF2B5EF4-FFF2-40B4-BE49-F238E27FC236}">
                <a16:creationId xmlns:a16="http://schemas.microsoft.com/office/drawing/2014/main" id="{352F1CDC-8661-44D2-9FED-2A915C23FFA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1" b="7821"/>
          <a:stretch>
            <a:fillRect/>
          </a:stretch>
        </p:blipFill>
        <p:spPr/>
      </p:pic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E0286742-C68E-42A2-9FBF-9024F9C4E4F1}"/>
              </a:ext>
            </a:extLst>
          </p:cNvPr>
          <p:cNvSpPr/>
          <p:nvPr/>
        </p:nvSpPr>
        <p:spPr>
          <a:xfrm>
            <a:off x="0" y="1"/>
            <a:ext cx="10244802" cy="6858001"/>
          </a:xfrm>
          <a:custGeom>
            <a:avLst/>
            <a:gdLst>
              <a:gd name="connsiteX0" fmla="*/ 0 w 10244802"/>
              <a:gd name="connsiteY0" fmla="*/ 0 h 6858001"/>
              <a:gd name="connsiteX1" fmla="*/ 3386801 w 10244802"/>
              <a:gd name="connsiteY1" fmla="*/ 0 h 6858001"/>
              <a:gd name="connsiteX2" fmla="*/ 10244802 w 10244802"/>
              <a:gd name="connsiteY2" fmla="*/ 6858001 h 6858001"/>
              <a:gd name="connsiteX3" fmla="*/ 0 w 10244802"/>
              <a:gd name="connsiteY3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44802" h="6858001">
                <a:moveTo>
                  <a:pt x="0" y="0"/>
                </a:moveTo>
                <a:lnTo>
                  <a:pt x="3386801" y="0"/>
                </a:lnTo>
                <a:lnTo>
                  <a:pt x="10244802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accent2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任意多边形: 形状 30">
            <a:extLst>
              <a:ext uri="{FF2B5EF4-FFF2-40B4-BE49-F238E27FC236}">
                <a16:creationId xmlns:a16="http://schemas.microsoft.com/office/drawing/2014/main" id="{C9E1FFE9-AFD3-4B2C-B9DA-34FF7F244A9A}"/>
              </a:ext>
            </a:extLst>
          </p:cNvPr>
          <p:cNvSpPr/>
          <p:nvPr/>
        </p:nvSpPr>
        <p:spPr>
          <a:xfrm>
            <a:off x="1" y="1"/>
            <a:ext cx="7241733" cy="6858001"/>
          </a:xfrm>
          <a:custGeom>
            <a:avLst/>
            <a:gdLst>
              <a:gd name="connsiteX0" fmla="*/ 7160138 w 7160139"/>
              <a:gd name="connsiteY0" fmla="*/ 0 h 6858001"/>
              <a:gd name="connsiteX1" fmla="*/ 7160139 w 7160139"/>
              <a:gd name="connsiteY1" fmla="*/ 0 h 6858001"/>
              <a:gd name="connsiteX2" fmla="*/ 5281945 w 7160139"/>
              <a:gd name="connsiteY2" fmla="*/ 1878195 h 6858001"/>
              <a:gd name="connsiteX3" fmla="*/ 0 w 7160139"/>
              <a:gd name="connsiteY3" fmla="*/ 0 h 6858001"/>
              <a:gd name="connsiteX4" fmla="*/ 3386802 w 7160139"/>
              <a:gd name="connsiteY4" fmla="*/ 0 h 6858001"/>
              <a:gd name="connsiteX5" fmla="*/ 5273470 w 7160139"/>
              <a:gd name="connsiteY5" fmla="*/ 1886669 h 6858001"/>
              <a:gd name="connsiteX6" fmla="*/ 302138 w 7160139"/>
              <a:gd name="connsiteY6" fmla="*/ 6858001 h 6858001"/>
              <a:gd name="connsiteX7" fmla="*/ 0 w 7160139"/>
              <a:gd name="connsiteY7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0139" h="6858001">
                <a:moveTo>
                  <a:pt x="7160138" y="0"/>
                </a:moveTo>
                <a:lnTo>
                  <a:pt x="7160139" y="0"/>
                </a:lnTo>
                <a:lnTo>
                  <a:pt x="5281945" y="1878195"/>
                </a:lnTo>
                <a:close/>
                <a:moveTo>
                  <a:pt x="0" y="0"/>
                </a:moveTo>
                <a:lnTo>
                  <a:pt x="3386802" y="0"/>
                </a:lnTo>
                <a:lnTo>
                  <a:pt x="5273470" y="1886669"/>
                </a:lnTo>
                <a:lnTo>
                  <a:pt x="302138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任意多边形: 形状 25">
            <a:extLst>
              <a:ext uri="{FF2B5EF4-FFF2-40B4-BE49-F238E27FC236}">
                <a16:creationId xmlns:a16="http://schemas.microsoft.com/office/drawing/2014/main" id="{9FCF8386-0C8F-442B-9840-781F6BA64C39}"/>
              </a:ext>
            </a:extLst>
          </p:cNvPr>
          <p:cNvSpPr/>
          <p:nvPr/>
        </p:nvSpPr>
        <p:spPr>
          <a:xfrm>
            <a:off x="3386803" y="1"/>
            <a:ext cx="3773336" cy="1886669"/>
          </a:xfrm>
          <a:custGeom>
            <a:avLst/>
            <a:gdLst>
              <a:gd name="connsiteX0" fmla="*/ 0 w 3773336"/>
              <a:gd name="connsiteY0" fmla="*/ 0 h 1886669"/>
              <a:gd name="connsiteX1" fmla="*/ 3773336 w 3773336"/>
              <a:gd name="connsiteY1" fmla="*/ 0 h 1886669"/>
              <a:gd name="connsiteX2" fmla="*/ 1886668 w 3773336"/>
              <a:gd name="connsiteY2" fmla="*/ 1886669 h 1886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73336" h="1886669">
                <a:moveTo>
                  <a:pt x="0" y="0"/>
                </a:moveTo>
                <a:lnTo>
                  <a:pt x="3773336" y="0"/>
                </a:lnTo>
                <a:lnTo>
                  <a:pt x="1886668" y="1886669"/>
                </a:lnTo>
                <a:close/>
              </a:path>
            </a:pathLst>
          </a:cu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6" name="图片 45">
            <a:extLst>
              <a:ext uri="{FF2B5EF4-FFF2-40B4-BE49-F238E27FC236}">
                <a16:creationId xmlns:a16="http://schemas.microsoft.com/office/drawing/2014/main" id="{DCFBAD05-E0B9-4421-B234-0E319C76D80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27686" r="5622"/>
          <a:stretch>
            <a:fillRect/>
          </a:stretch>
        </p:blipFill>
        <p:spPr>
          <a:xfrm>
            <a:off x="647474" y="-679383"/>
            <a:ext cx="10838995" cy="4959310"/>
          </a:xfrm>
          <a:custGeom>
            <a:avLst/>
            <a:gdLst>
              <a:gd name="connsiteX0" fmla="*/ 0 w 10838995"/>
              <a:gd name="connsiteY0" fmla="*/ 0 h 4959310"/>
              <a:gd name="connsiteX1" fmla="*/ 10838995 w 10838995"/>
              <a:gd name="connsiteY1" fmla="*/ 0 h 4959310"/>
              <a:gd name="connsiteX2" fmla="*/ 10838995 w 10838995"/>
              <a:gd name="connsiteY2" fmla="*/ 4959310 h 4959310"/>
              <a:gd name="connsiteX3" fmla="*/ 0 w 10838995"/>
              <a:gd name="connsiteY3" fmla="*/ 4959310 h 495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38995" h="4959310">
                <a:moveTo>
                  <a:pt x="0" y="0"/>
                </a:moveTo>
                <a:lnTo>
                  <a:pt x="10838995" y="0"/>
                </a:lnTo>
                <a:lnTo>
                  <a:pt x="10838995" y="4959310"/>
                </a:lnTo>
                <a:lnTo>
                  <a:pt x="0" y="4959310"/>
                </a:lnTo>
                <a:close/>
              </a:path>
            </a:pathLst>
          </a:custGeom>
        </p:spPr>
      </p:pic>
      <p:pic>
        <p:nvPicPr>
          <p:cNvPr id="48" name="图片 47">
            <a:extLst>
              <a:ext uri="{FF2B5EF4-FFF2-40B4-BE49-F238E27FC236}">
                <a16:creationId xmlns:a16="http://schemas.microsoft.com/office/drawing/2014/main" id="{F3F63797-E9F0-46CA-B97D-2F4C54A7A7D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43582"/>
          <a:stretch>
            <a:fillRect/>
          </a:stretch>
        </p:blipFill>
        <p:spPr>
          <a:xfrm flipH="1">
            <a:off x="5725882" y="-4577"/>
            <a:ext cx="6479474" cy="6858001"/>
          </a:xfrm>
          <a:custGeom>
            <a:avLst/>
            <a:gdLst>
              <a:gd name="connsiteX0" fmla="*/ 6479473 w 6479473"/>
              <a:gd name="connsiteY0" fmla="*/ 0 h 6858000"/>
              <a:gd name="connsiteX1" fmla="*/ 0 w 6479473"/>
              <a:gd name="connsiteY1" fmla="*/ 0 h 6858000"/>
              <a:gd name="connsiteX2" fmla="*/ 0 w 6479473"/>
              <a:gd name="connsiteY2" fmla="*/ 6858000 h 6858000"/>
              <a:gd name="connsiteX3" fmla="*/ 6479473 w 647947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79473" h="6858000">
                <a:moveTo>
                  <a:pt x="6479473" y="0"/>
                </a:moveTo>
                <a:lnTo>
                  <a:pt x="0" y="0"/>
                </a:lnTo>
                <a:lnTo>
                  <a:pt x="0" y="6858000"/>
                </a:lnTo>
                <a:lnTo>
                  <a:pt x="6479473" y="6858000"/>
                </a:lnTo>
                <a:close/>
              </a:path>
            </a:pathLst>
          </a:custGeom>
        </p:spPr>
      </p:pic>
      <p:sp>
        <p:nvSpPr>
          <p:cNvPr id="43" name="文本框 42">
            <a:extLst>
              <a:ext uri="{FF2B5EF4-FFF2-40B4-BE49-F238E27FC236}">
                <a16:creationId xmlns:a16="http://schemas.microsoft.com/office/drawing/2014/main" id="{C02B4953-DD2E-447B-995F-FF114149BD40}"/>
              </a:ext>
            </a:extLst>
          </p:cNvPr>
          <p:cNvSpPr txBox="1"/>
          <p:nvPr/>
        </p:nvSpPr>
        <p:spPr>
          <a:xfrm>
            <a:off x="383735" y="1027809"/>
            <a:ext cx="2291468" cy="19078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5400" b="1">
                <a:solidFill>
                  <a:schemeClr val="bg1"/>
                </a:solidFill>
                <a:ea typeface="+mj-ea"/>
              </a:rPr>
              <a:t>PART 04</a:t>
            </a:r>
            <a:endParaRPr lang="en-US" altLang="zh-CN" sz="5400" b="1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91DD2887-A1AE-4E54-A475-4834B14E037C}"/>
              </a:ext>
            </a:extLst>
          </p:cNvPr>
          <p:cNvSpPr txBox="1"/>
          <p:nvPr/>
        </p:nvSpPr>
        <p:spPr>
          <a:xfrm>
            <a:off x="571500" y="4363019"/>
            <a:ext cx="4506661" cy="54553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zh-CN" altLang="en-US" sz="2800" b="1" spc="600" dirty="0">
                <a:solidFill>
                  <a:schemeClr val="bg1"/>
                </a:solidFill>
                <a:ea typeface="+mj-ea"/>
              </a:rPr>
              <a:t>流程对比</a:t>
            </a:r>
            <a:endParaRPr lang="en-US" altLang="zh-CN" sz="2800" b="1" spc="600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4B963FD7-890D-4360-A0BE-90DA56E39B16}"/>
              </a:ext>
            </a:extLst>
          </p:cNvPr>
          <p:cNvSpPr txBox="1"/>
          <p:nvPr/>
        </p:nvSpPr>
        <p:spPr>
          <a:xfrm>
            <a:off x="571500" y="5079721"/>
            <a:ext cx="4877820" cy="3820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Process comparison</a:t>
            </a:r>
          </a:p>
        </p:txBody>
      </p:sp>
    </p:spTree>
    <p:extLst>
      <p:ext uri="{BB962C8B-B14F-4D97-AF65-F5344CB8AC3E}">
        <p14:creationId xmlns:p14="http://schemas.microsoft.com/office/powerpoint/2010/main" val="3519999619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>
            <a:extLst>
              <a:ext uri="{FF2B5EF4-FFF2-40B4-BE49-F238E27FC236}">
                <a16:creationId xmlns:a16="http://schemas.microsoft.com/office/drawing/2014/main" id="{38AC2A7B-F125-428A-B7E6-7B4415DEC4C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9" r="18429"/>
          <a:stretch>
            <a:fillRect/>
          </a:stretch>
        </p:blipFill>
        <p:spPr/>
      </p:pic>
      <p:pic>
        <p:nvPicPr>
          <p:cNvPr id="6" name="图片占位符 5">
            <a:extLst>
              <a:ext uri="{FF2B5EF4-FFF2-40B4-BE49-F238E27FC236}">
                <a16:creationId xmlns:a16="http://schemas.microsoft.com/office/drawing/2014/main" id="{95107489-F357-4474-96F0-6495CD3585AC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2" r="18472"/>
          <a:stretch>
            <a:fillRect/>
          </a:stretch>
        </p:blipFill>
        <p:spPr/>
      </p:pic>
      <p:pic>
        <p:nvPicPr>
          <p:cNvPr id="12" name="图片占位符 11">
            <a:extLst>
              <a:ext uri="{FF2B5EF4-FFF2-40B4-BE49-F238E27FC236}">
                <a16:creationId xmlns:a16="http://schemas.microsoft.com/office/drawing/2014/main" id="{640F1BA4-9B13-41FF-AEDB-7E2A897145A0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5" r="14515"/>
          <a:stretch>
            <a:fillRect/>
          </a:stretch>
        </p:blipFill>
        <p:spPr/>
      </p:pic>
      <p:pic>
        <p:nvPicPr>
          <p:cNvPr id="14" name="图片占位符 13">
            <a:extLst>
              <a:ext uri="{FF2B5EF4-FFF2-40B4-BE49-F238E27FC236}">
                <a16:creationId xmlns:a16="http://schemas.microsoft.com/office/drawing/2014/main" id="{1D533A56-A8D6-4D91-B6B4-02548FCD048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9" r="17749"/>
          <a:stretch>
            <a:fillRect/>
          </a:stretch>
        </p:blipFill>
        <p:spPr/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16B2D106-0ED3-4D44-99B6-AB7FF5B5FAD5}"/>
              </a:ext>
            </a:extLst>
          </p:cNvPr>
          <p:cNvSpPr/>
          <p:nvPr/>
        </p:nvSpPr>
        <p:spPr>
          <a:xfrm>
            <a:off x="1168455" y="2533827"/>
            <a:ext cx="1719304" cy="13371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lvl="0" algn="ctr"/>
            <a:endParaRPr lang="zh-CN" altLang="en-US" sz="1400" b="1">
              <a:solidFill>
                <a:srgbClr val="FFFFFF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494EE6C-C4E6-4913-934B-EE371FC37E0E}"/>
              </a:ext>
            </a:extLst>
          </p:cNvPr>
          <p:cNvSpPr/>
          <p:nvPr/>
        </p:nvSpPr>
        <p:spPr>
          <a:xfrm>
            <a:off x="3880384" y="2533827"/>
            <a:ext cx="1719304" cy="13371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lvl="0" algn="ctr"/>
            <a:endParaRPr lang="zh-CN" altLang="en-US" sz="1400" b="1">
              <a:solidFill>
                <a:srgbClr val="FFFFFF"/>
              </a:solidFill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C1739BD7-442F-44D7-8837-F1AEC8F9FE00}"/>
              </a:ext>
            </a:extLst>
          </p:cNvPr>
          <p:cNvSpPr/>
          <p:nvPr/>
        </p:nvSpPr>
        <p:spPr>
          <a:xfrm>
            <a:off x="6592315" y="2533827"/>
            <a:ext cx="1719304" cy="13371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lvl="0" algn="ctr"/>
            <a:endParaRPr lang="zh-CN" altLang="en-US" sz="1400" b="1">
              <a:solidFill>
                <a:srgbClr val="FFFFFF"/>
              </a:solidFill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3F8314C7-DB87-45E1-B5D1-410DE9D4AADB}"/>
              </a:ext>
            </a:extLst>
          </p:cNvPr>
          <p:cNvSpPr/>
          <p:nvPr/>
        </p:nvSpPr>
        <p:spPr>
          <a:xfrm>
            <a:off x="9304244" y="2533827"/>
            <a:ext cx="1719304" cy="13371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lvl="0" algn="ctr"/>
            <a:endParaRPr lang="zh-CN" altLang="en-US" sz="1400" b="1">
              <a:solidFill>
                <a:srgbClr val="FFFFFF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46C33530-FE6E-49F4-9A73-DEDC4788E439}"/>
              </a:ext>
            </a:extLst>
          </p:cNvPr>
          <p:cNvSpPr/>
          <p:nvPr/>
        </p:nvSpPr>
        <p:spPr>
          <a:xfrm>
            <a:off x="1249540" y="2534055"/>
            <a:ext cx="1708787" cy="134652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</a:rPr>
              <a:t>手工搜索耗时费力，且热搜热评实时变化，容易错过一些重要信息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F9897797-6520-4B85-BE1C-FD4245A748F5}"/>
              </a:ext>
            </a:extLst>
          </p:cNvPr>
          <p:cNvSpPr/>
          <p:nvPr/>
        </p:nvSpPr>
        <p:spPr>
          <a:xfrm>
            <a:off x="3876838" y="2567680"/>
            <a:ext cx="1719304" cy="134652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</a:rPr>
              <a:t>机器人操作简便快捷，可以每时每刻进行搜索，不会错过重要信息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53BCACA1-DA9F-4A50-8ADF-0A218ED8A55A}"/>
              </a:ext>
            </a:extLst>
          </p:cNvPr>
          <p:cNvSpPr/>
          <p:nvPr/>
        </p:nvSpPr>
        <p:spPr>
          <a:xfrm>
            <a:off x="6662883" y="2690721"/>
            <a:ext cx="1578167" cy="102335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</a:rPr>
              <a:t>手工整理浪费时间。容易出错，还会误删信息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E62C1507-8C0E-4D59-B082-B665FDBC1496}"/>
              </a:ext>
            </a:extLst>
          </p:cNvPr>
          <p:cNvSpPr/>
          <p:nvPr/>
        </p:nvSpPr>
        <p:spPr>
          <a:xfrm>
            <a:off x="9549952" y="2690722"/>
            <a:ext cx="1227888" cy="102335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</a:rPr>
              <a:t>机器人操作客观公正，错误率较低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D1F013A-2442-4A44-B5AA-1A2FCDC6A5F6}"/>
              </a:ext>
            </a:extLst>
          </p:cNvPr>
          <p:cNvSpPr txBox="1"/>
          <p:nvPr/>
        </p:nvSpPr>
        <p:spPr>
          <a:xfrm>
            <a:off x="4351564" y="252343"/>
            <a:ext cx="3822036" cy="54553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zh-CN" altLang="en-US" sz="2800" b="1" dirty="0">
                <a:solidFill>
                  <a:srgbClr val="152E52"/>
                </a:solidFill>
                <a:ea typeface="+mj-ea"/>
              </a:rPr>
              <a:t>手工与机器人操作对比</a:t>
            </a:r>
            <a:endParaRPr lang="en-US" altLang="zh-CN" sz="2800" b="1" dirty="0">
              <a:solidFill>
                <a:srgbClr val="152E52"/>
              </a:solidFill>
              <a:ea typeface="+mj-ea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F4212EAD-90EB-4EE3-9F82-B194942247A5}"/>
              </a:ext>
            </a:extLst>
          </p:cNvPr>
          <p:cNvSpPr txBox="1"/>
          <p:nvPr/>
        </p:nvSpPr>
        <p:spPr>
          <a:xfrm>
            <a:off x="4311318" y="875246"/>
            <a:ext cx="3902529" cy="26603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>
              <a:lnSpc>
                <a:spcPct val="114000"/>
              </a:lnSpc>
            </a:pP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Comparison between manual operation and robot operation</a:t>
            </a:r>
          </a:p>
        </p:txBody>
      </p:sp>
      <p:sp>
        <p:nvSpPr>
          <p:cNvPr id="2" name="箭头: 上弧形 1">
            <a:extLst>
              <a:ext uri="{FF2B5EF4-FFF2-40B4-BE49-F238E27FC236}">
                <a16:creationId xmlns:a16="http://schemas.microsoft.com/office/drawing/2014/main" id="{C53A856C-C0DC-4C6D-B70E-0BBE21397AAB}"/>
              </a:ext>
            </a:extLst>
          </p:cNvPr>
          <p:cNvSpPr/>
          <p:nvPr/>
        </p:nvSpPr>
        <p:spPr>
          <a:xfrm>
            <a:off x="1880364" y="1939191"/>
            <a:ext cx="3134697" cy="548607"/>
          </a:xfrm>
          <a:prstGeom prst="curvedDownArrow">
            <a:avLst>
              <a:gd name="adj1" fmla="val 25000"/>
              <a:gd name="adj2" fmla="val 74249"/>
              <a:gd name="adj3" fmla="val 25000"/>
            </a:avLst>
          </a:prstGeom>
          <a:gradFill flip="none" rotWithShape="1">
            <a:gsLst>
              <a:gs pos="0">
                <a:srgbClr val="629DD1"/>
              </a:gs>
              <a:gs pos="100000">
                <a:srgbClr val="297FD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4" name="箭头: 上弧形 23">
            <a:extLst>
              <a:ext uri="{FF2B5EF4-FFF2-40B4-BE49-F238E27FC236}">
                <a16:creationId xmlns:a16="http://schemas.microsoft.com/office/drawing/2014/main" id="{772C1C9C-53FB-4117-9FC1-5D6A7EE7850E}"/>
              </a:ext>
            </a:extLst>
          </p:cNvPr>
          <p:cNvSpPr/>
          <p:nvPr/>
        </p:nvSpPr>
        <p:spPr>
          <a:xfrm>
            <a:off x="7429211" y="1939191"/>
            <a:ext cx="3134697" cy="548607"/>
          </a:xfrm>
          <a:prstGeom prst="curvedDownArrow">
            <a:avLst>
              <a:gd name="adj1" fmla="val 25000"/>
              <a:gd name="adj2" fmla="val 74249"/>
              <a:gd name="adj3" fmla="val 25000"/>
            </a:avLst>
          </a:prstGeom>
          <a:gradFill flip="none" rotWithShape="1">
            <a:gsLst>
              <a:gs pos="100000">
                <a:srgbClr val="7F8FA9"/>
              </a:gs>
              <a:gs pos="0">
                <a:srgbClr val="5AA2AE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916782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5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8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文本框 458">
            <a:extLst>
              <a:ext uri="{FF2B5EF4-FFF2-40B4-BE49-F238E27FC236}">
                <a16:creationId xmlns:a16="http://schemas.microsoft.com/office/drawing/2014/main" id="{1A2AB276-7C49-4E7E-B7E3-0E8E4ABBE6E3}"/>
              </a:ext>
            </a:extLst>
          </p:cNvPr>
          <p:cNvSpPr txBox="1"/>
          <p:nvPr/>
        </p:nvSpPr>
        <p:spPr>
          <a:xfrm>
            <a:off x="591433" y="2109708"/>
            <a:ext cx="3604348" cy="9605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5400" b="1">
                <a:solidFill>
                  <a:srgbClr val="152E52"/>
                </a:solidFill>
                <a:ea typeface="+mj-ea"/>
              </a:rPr>
              <a:t>THANK U</a:t>
            </a:r>
            <a:endParaRPr lang="en-US" altLang="zh-CN" sz="5400" b="1" dirty="0">
              <a:solidFill>
                <a:srgbClr val="152E52"/>
              </a:solidFill>
              <a:ea typeface="+mj-ea"/>
            </a:endParaRPr>
          </a:p>
        </p:txBody>
      </p:sp>
      <p:pic>
        <p:nvPicPr>
          <p:cNvPr id="14" name="图片占位符 13" descr="图片包含 天空, 户外, 地面, 建筑物&#10;&#10;已生成极高可信度的说明">
            <a:extLst>
              <a:ext uri="{FF2B5EF4-FFF2-40B4-BE49-F238E27FC236}">
                <a16:creationId xmlns:a16="http://schemas.microsoft.com/office/drawing/2014/main" id="{5E38852B-8F02-4FEB-AA05-16B1F7686EA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9" r="6569"/>
          <a:stretch>
            <a:fillRect/>
          </a:stretch>
        </p:blipFill>
        <p:spPr>
          <a:xfrm>
            <a:off x="3260725" y="-7938"/>
            <a:ext cx="8943975" cy="6865938"/>
          </a:xfrm>
        </p:spPr>
      </p:pic>
      <p:sp>
        <p:nvSpPr>
          <p:cNvPr id="414" name="任意多边形: 形状 413">
            <a:extLst>
              <a:ext uri="{FF2B5EF4-FFF2-40B4-BE49-F238E27FC236}">
                <a16:creationId xmlns:a16="http://schemas.microsoft.com/office/drawing/2014/main" id="{F1BD2BFA-44D8-492D-A44C-5370A9FC5D42}"/>
              </a:ext>
            </a:extLst>
          </p:cNvPr>
          <p:cNvSpPr/>
          <p:nvPr/>
        </p:nvSpPr>
        <p:spPr>
          <a:xfrm>
            <a:off x="8195579" y="-7831"/>
            <a:ext cx="4009778" cy="2486731"/>
          </a:xfrm>
          <a:custGeom>
            <a:avLst/>
            <a:gdLst>
              <a:gd name="connsiteX0" fmla="*/ 12046 w 4009778"/>
              <a:gd name="connsiteY0" fmla="*/ 0 h 2486731"/>
              <a:gd name="connsiteX1" fmla="*/ 4009778 w 4009778"/>
              <a:gd name="connsiteY1" fmla="*/ 0 h 2486731"/>
              <a:gd name="connsiteX2" fmla="*/ 4009778 w 4009778"/>
              <a:gd name="connsiteY2" fmla="*/ 951638 h 2486731"/>
              <a:gd name="connsiteX3" fmla="*/ 2474685 w 4009778"/>
              <a:gd name="connsiteY3" fmla="*/ 2486731 h 2486731"/>
              <a:gd name="connsiteX4" fmla="*/ 0 w 4009778"/>
              <a:gd name="connsiteY4" fmla="*/ 12046 h 248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09778" h="2486731">
                <a:moveTo>
                  <a:pt x="12046" y="0"/>
                </a:moveTo>
                <a:lnTo>
                  <a:pt x="4009778" y="0"/>
                </a:lnTo>
                <a:lnTo>
                  <a:pt x="4009778" y="951638"/>
                </a:lnTo>
                <a:lnTo>
                  <a:pt x="2474685" y="2486731"/>
                </a:lnTo>
                <a:lnTo>
                  <a:pt x="0" y="12046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E00902C1-BAD7-423C-AC43-315C806E8DB0}"/>
              </a:ext>
            </a:extLst>
          </p:cNvPr>
          <p:cNvGrpSpPr/>
          <p:nvPr/>
        </p:nvGrpSpPr>
        <p:grpSpPr>
          <a:xfrm>
            <a:off x="233727" y="-103370"/>
            <a:ext cx="11378864" cy="6858001"/>
            <a:chOff x="826492" y="-4577"/>
            <a:chExt cx="11378864" cy="6858001"/>
          </a:xfrm>
        </p:grpSpPr>
        <p:pic>
          <p:nvPicPr>
            <p:cNvPr id="419" name="图片 418">
              <a:extLst>
                <a:ext uri="{FF2B5EF4-FFF2-40B4-BE49-F238E27FC236}">
                  <a16:creationId xmlns:a16="http://schemas.microsoft.com/office/drawing/2014/main" id="{D7DA2D33-EAEF-4CCF-A051-9903E13AA0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27686" r="5622"/>
            <a:stretch>
              <a:fillRect/>
            </a:stretch>
          </p:blipFill>
          <p:spPr>
            <a:xfrm>
              <a:off x="826492" y="1635045"/>
              <a:ext cx="10838995" cy="4959310"/>
            </a:xfrm>
            <a:custGeom>
              <a:avLst/>
              <a:gdLst>
                <a:gd name="connsiteX0" fmla="*/ 0 w 10838995"/>
                <a:gd name="connsiteY0" fmla="*/ 0 h 4959310"/>
                <a:gd name="connsiteX1" fmla="*/ 10838995 w 10838995"/>
                <a:gd name="connsiteY1" fmla="*/ 0 h 4959310"/>
                <a:gd name="connsiteX2" fmla="*/ 10838995 w 10838995"/>
                <a:gd name="connsiteY2" fmla="*/ 4959310 h 4959310"/>
                <a:gd name="connsiteX3" fmla="*/ 0 w 10838995"/>
                <a:gd name="connsiteY3" fmla="*/ 4959310 h 4959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38995" h="4959310">
                  <a:moveTo>
                    <a:pt x="0" y="0"/>
                  </a:moveTo>
                  <a:lnTo>
                    <a:pt x="10838995" y="0"/>
                  </a:lnTo>
                  <a:lnTo>
                    <a:pt x="10838995" y="4959310"/>
                  </a:lnTo>
                  <a:lnTo>
                    <a:pt x="0" y="4959310"/>
                  </a:lnTo>
                  <a:close/>
                </a:path>
              </a:pathLst>
            </a:custGeom>
          </p:spPr>
        </p:pic>
        <p:pic>
          <p:nvPicPr>
            <p:cNvPr id="408" name="图片 407">
              <a:extLst>
                <a:ext uri="{FF2B5EF4-FFF2-40B4-BE49-F238E27FC236}">
                  <a16:creationId xmlns:a16="http://schemas.microsoft.com/office/drawing/2014/main" id="{461738C6-0E73-413D-ACCA-64FF0EF063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43582"/>
            <a:stretch>
              <a:fillRect/>
            </a:stretch>
          </p:blipFill>
          <p:spPr>
            <a:xfrm flipH="1">
              <a:off x="5725882" y="-4577"/>
              <a:ext cx="6479474" cy="6858001"/>
            </a:xfrm>
            <a:custGeom>
              <a:avLst/>
              <a:gdLst>
                <a:gd name="connsiteX0" fmla="*/ 6479473 w 6479473"/>
                <a:gd name="connsiteY0" fmla="*/ 0 h 6858000"/>
                <a:gd name="connsiteX1" fmla="*/ 0 w 6479473"/>
                <a:gd name="connsiteY1" fmla="*/ 0 h 6858000"/>
                <a:gd name="connsiteX2" fmla="*/ 0 w 6479473"/>
                <a:gd name="connsiteY2" fmla="*/ 6858000 h 6858000"/>
                <a:gd name="connsiteX3" fmla="*/ 6479473 w 6479473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9473" h="6858000">
                  <a:moveTo>
                    <a:pt x="6479473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6479473" y="6858000"/>
                  </a:lnTo>
                  <a:close/>
                </a:path>
              </a:pathLst>
            </a:custGeom>
          </p:spPr>
        </p:pic>
      </p:grpSp>
      <p:sp>
        <p:nvSpPr>
          <p:cNvPr id="5" name="菱形 4">
            <a:extLst>
              <a:ext uri="{FF2B5EF4-FFF2-40B4-BE49-F238E27FC236}">
                <a16:creationId xmlns:a16="http://schemas.microsoft.com/office/drawing/2014/main" id="{8E3E72ED-C77C-4465-BEC7-5CF4C5BA2B6F}"/>
              </a:ext>
            </a:extLst>
          </p:cNvPr>
          <p:cNvSpPr/>
          <p:nvPr/>
        </p:nvSpPr>
        <p:spPr>
          <a:xfrm>
            <a:off x="5737928" y="9937"/>
            <a:ext cx="4937327" cy="4937327"/>
          </a:xfrm>
          <a:prstGeom prst="diamond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5" name="任意多边形: 形状 414">
            <a:extLst>
              <a:ext uri="{FF2B5EF4-FFF2-40B4-BE49-F238E27FC236}">
                <a16:creationId xmlns:a16="http://schemas.microsoft.com/office/drawing/2014/main" id="{B6A71BCC-0956-44AA-88FC-87EBB0C0B720}"/>
              </a:ext>
            </a:extLst>
          </p:cNvPr>
          <p:cNvSpPr/>
          <p:nvPr/>
        </p:nvSpPr>
        <p:spPr>
          <a:xfrm>
            <a:off x="8209853" y="2511344"/>
            <a:ext cx="3994847" cy="4375693"/>
          </a:xfrm>
          <a:custGeom>
            <a:avLst/>
            <a:gdLst>
              <a:gd name="connsiteX0" fmla="*/ 2474686 w 4014726"/>
              <a:gd name="connsiteY0" fmla="*/ 0 h 4397467"/>
              <a:gd name="connsiteX1" fmla="*/ 4014726 w 4014726"/>
              <a:gd name="connsiteY1" fmla="*/ 1540041 h 4397467"/>
              <a:gd name="connsiteX2" fmla="*/ 4014726 w 4014726"/>
              <a:gd name="connsiteY2" fmla="*/ 3409331 h 4397467"/>
              <a:gd name="connsiteX3" fmla="*/ 3026590 w 4014726"/>
              <a:gd name="connsiteY3" fmla="*/ 4397467 h 4397467"/>
              <a:gd name="connsiteX4" fmla="*/ 1922782 w 4014726"/>
              <a:gd name="connsiteY4" fmla="*/ 4397467 h 4397467"/>
              <a:gd name="connsiteX5" fmla="*/ 0 w 4014726"/>
              <a:gd name="connsiteY5" fmla="*/ 2474686 h 439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14726" h="4397467">
                <a:moveTo>
                  <a:pt x="2474686" y="0"/>
                </a:moveTo>
                <a:lnTo>
                  <a:pt x="4014726" y="1540041"/>
                </a:lnTo>
                <a:lnTo>
                  <a:pt x="4014726" y="3409331"/>
                </a:lnTo>
                <a:lnTo>
                  <a:pt x="3026590" y="4397467"/>
                </a:lnTo>
                <a:lnTo>
                  <a:pt x="1922782" y="4397467"/>
                </a:lnTo>
                <a:lnTo>
                  <a:pt x="0" y="2474686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1" name="任意多边形: 形状 410">
            <a:extLst>
              <a:ext uri="{FF2B5EF4-FFF2-40B4-BE49-F238E27FC236}">
                <a16:creationId xmlns:a16="http://schemas.microsoft.com/office/drawing/2014/main" id="{98BE3547-0A56-4D12-A064-F0E551989EC5}"/>
              </a:ext>
            </a:extLst>
          </p:cNvPr>
          <p:cNvSpPr/>
          <p:nvPr/>
        </p:nvSpPr>
        <p:spPr>
          <a:xfrm>
            <a:off x="10665271" y="930386"/>
            <a:ext cx="1540086" cy="3080171"/>
          </a:xfrm>
          <a:custGeom>
            <a:avLst/>
            <a:gdLst>
              <a:gd name="connsiteX0" fmla="*/ 1540086 w 1540086"/>
              <a:gd name="connsiteY0" fmla="*/ 0 h 3080171"/>
              <a:gd name="connsiteX1" fmla="*/ 1540086 w 1540086"/>
              <a:gd name="connsiteY1" fmla="*/ 3080171 h 3080171"/>
              <a:gd name="connsiteX2" fmla="*/ 0 w 1540086"/>
              <a:gd name="connsiteY2" fmla="*/ 1540086 h 308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0086" h="3080171">
                <a:moveTo>
                  <a:pt x="1540086" y="0"/>
                </a:moveTo>
                <a:lnTo>
                  <a:pt x="1540086" y="3080171"/>
                </a:lnTo>
                <a:lnTo>
                  <a:pt x="0" y="1540086"/>
                </a:lnTo>
                <a:close/>
              </a:path>
            </a:pathLst>
          </a:cu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3" name="任意多边形: 形状 412">
            <a:extLst>
              <a:ext uri="{FF2B5EF4-FFF2-40B4-BE49-F238E27FC236}">
                <a16:creationId xmlns:a16="http://schemas.microsoft.com/office/drawing/2014/main" id="{4A60D0BA-13E0-43FA-81C0-8A06E8BFC034}"/>
              </a:ext>
            </a:extLst>
          </p:cNvPr>
          <p:cNvSpPr/>
          <p:nvPr/>
        </p:nvSpPr>
        <p:spPr>
          <a:xfrm>
            <a:off x="3261138" y="-7831"/>
            <a:ext cx="4949371" cy="2492455"/>
          </a:xfrm>
          <a:custGeom>
            <a:avLst/>
            <a:gdLst>
              <a:gd name="connsiteX0" fmla="*/ 17770 w 4949371"/>
              <a:gd name="connsiteY0" fmla="*/ 0 h 2492455"/>
              <a:gd name="connsiteX1" fmla="*/ 4931601 w 4949371"/>
              <a:gd name="connsiteY1" fmla="*/ 0 h 2492455"/>
              <a:gd name="connsiteX2" fmla="*/ 4949371 w 4949371"/>
              <a:gd name="connsiteY2" fmla="*/ 17770 h 2492455"/>
              <a:gd name="connsiteX3" fmla="*/ 2474686 w 4949371"/>
              <a:gd name="connsiteY3" fmla="*/ 2492455 h 2492455"/>
              <a:gd name="connsiteX4" fmla="*/ 0 w 4949371"/>
              <a:gd name="connsiteY4" fmla="*/ 17770 h 249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49371" h="2492455">
                <a:moveTo>
                  <a:pt x="17770" y="0"/>
                </a:moveTo>
                <a:lnTo>
                  <a:pt x="4931601" y="0"/>
                </a:lnTo>
                <a:lnTo>
                  <a:pt x="4949371" y="17770"/>
                </a:lnTo>
                <a:lnTo>
                  <a:pt x="2474686" y="2492455"/>
                </a:lnTo>
                <a:lnTo>
                  <a:pt x="0" y="1777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7" name="任意多边形: 形状 416">
            <a:extLst>
              <a:ext uri="{FF2B5EF4-FFF2-40B4-BE49-F238E27FC236}">
                <a16:creationId xmlns:a16="http://schemas.microsoft.com/office/drawing/2014/main" id="{C53D5117-FCEA-4B51-BE3F-302F6F06D6F9}"/>
              </a:ext>
            </a:extLst>
          </p:cNvPr>
          <p:cNvSpPr/>
          <p:nvPr/>
        </p:nvSpPr>
        <p:spPr>
          <a:xfrm>
            <a:off x="1" y="5068208"/>
            <a:ext cx="1789793" cy="1789793"/>
          </a:xfrm>
          <a:custGeom>
            <a:avLst/>
            <a:gdLst>
              <a:gd name="connsiteX0" fmla="*/ 0 w 1789793"/>
              <a:gd name="connsiteY0" fmla="*/ 0 h 1789793"/>
              <a:gd name="connsiteX1" fmla="*/ 1789793 w 1789793"/>
              <a:gd name="connsiteY1" fmla="*/ 1789793 h 1789793"/>
              <a:gd name="connsiteX2" fmla="*/ 0 w 1789793"/>
              <a:gd name="connsiteY2" fmla="*/ 1789793 h 1789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9793" h="1789793">
                <a:moveTo>
                  <a:pt x="0" y="0"/>
                </a:moveTo>
                <a:lnTo>
                  <a:pt x="1789793" y="1789793"/>
                </a:lnTo>
                <a:lnTo>
                  <a:pt x="0" y="1789793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21" name="直接连接符 420">
            <a:extLst>
              <a:ext uri="{FF2B5EF4-FFF2-40B4-BE49-F238E27FC236}">
                <a16:creationId xmlns:a16="http://schemas.microsoft.com/office/drawing/2014/main" id="{C9F3FC43-BEAA-49A7-8F66-484CFC4E8B7C}"/>
              </a:ext>
            </a:extLst>
          </p:cNvPr>
          <p:cNvCxnSpPr>
            <a:cxnSpLocks/>
          </p:cNvCxnSpPr>
          <p:nvPr/>
        </p:nvCxnSpPr>
        <p:spPr>
          <a:xfrm flipH="1">
            <a:off x="3430648" y="2750078"/>
            <a:ext cx="541508" cy="522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文本框 441">
            <a:extLst>
              <a:ext uri="{FF2B5EF4-FFF2-40B4-BE49-F238E27FC236}">
                <a16:creationId xmlns:a16="http://schemas.microsoft.com/office/drawing/2014/main" id="{1EC31F8E-7C07-40FF-8907-584BF9D7F9A4}"/>
              </a:ext>
            </a:extLst>
          </p:cNvPr>
          <p:cNvSpPr txBox="1"/>
          <p:nvPr/>
        </p:nvSpPr>
        <p:spPr>
          <a:xfrm>
            <a:off x="563480" y="3224031"/>
            <a:ext cx="4339650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800" b="1" spc="600" dirty="0">
                <a:solidFill>
                  <a:srgbClr val="152E52"/>
                </a:solidFill>
                <a:effectLst>
                  <a:reflection blurRad="76200" stA="28000" endPos="39000" dist="25400" dir="5400000" sy="-100000" algn="bl" rotWithShape="0"/>
                </a:effectLst>
                <a:latin typeface="+mn-ea"/>
              </a:rPr>
              <a:t>感谢您的观看</a:t>
            </a:r>
          </a:p>
        </p:txBody>
      </p:sp>
      <p:sp>
        <p:nvSpPr>
          <p:cNvPr id="445" name="文本框 444">
            <a:extLst>
              <a:ext uri="{FF2B5EF4-FFF2-40B4-BE49-F238E27FC236}">
                <a16:creationId xmlns:a16="http://schemas.microsoft.com/office/drawing/2014/main" id="{93B3425C-96F4-4410-B9AC-2690BF966487}"/>
              </a:ext>
            </a:extLst>
          </p:cNvPr>
          <p:cNvSpPr txBox="1"/>
          <p:nvPr/>
        </p:nvSpPr>
        <p:spPr>
          <a:xfrm>
            <a:off x="591433" y="4390325"/>
            <a:ext cx="5504567" cy="3820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Thank you for watching.</a:t>
            </a:r>
          </a:p>
        </p:txBody>
      </p:sp>
      <p:sp>
        <p:nvSpPr>
          <p:cNvPr id="451" name="文本框 450">
            <a:extLst>
              <a:ext uri="{FF2B5EF4-FFF2-40B4-BE49-F238E27FC236}">
                <a16:creationId xmlns:a16="http://schemas.microsoft.com/office/drawing/2014/main" id="{1107D9AF-BFF9-4D9B-8824-7D039E231321}"/>
              </a:ext>
            </a:extLst>
          </p:cNvPr>
          <p:cNvSpPr txBox="1"/>
          <p:nvPr/>
        </p:nvSpPr>
        <p:spPr>
          <a:xfrm>
            <a:off x="2604319" y="609600"/>
            <a:ext cx="1095613" cy="28687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zh-CN" altLang="en-US" sz="1200">
                <a:solidFill>
                  <a:srgbClr val="152E52"/>
                </a:solidFill>
                <a:latin typeface="+mj-ea"/>
                <a:ea typeface="+mj-ea"/>
              </a:rPr>
              <a:t>工作汇报</a:t>
            </a:r>
            <a:endParaRPr lang="en-US" altLang="zh-CN" sz="1200" dirty="0">
              <a:solidFill>
                <a:srgbClr val="152E52"/>
              </a:solidFill>
              <a:latin typeface="+mj-ea"/>
              <a:ea typeface="+mj-ea"/>
            </a:endParaRPr>
          </a:p>
        </p:txBody>
      </p:sp>
      <p:sp>
        <p:nvSpPr>
          <p:cNvPr id="452" name="文本框 451">
            <a:extLst>
              <a:ext uri="{FF2B5EF4-FFF2-40B4-BE49-F238E27FC236}">
                <a16:creationId xmlns:a16="http://schemas.microsoft.com/office/drawing/2014/main" id="{F691268B-DAE5-46AC-ADB0-7C2A2279F72F}"/>
              </a:ext>
            </a:extLst>
          </p:cNvPr>
          <p:cNvSpPr txBox="1"/>
          <p:nvPr/>
        </p:nvSpPr>
        <p:spPr>
          <a:xfrm>
            <a:off x="3849131" y="609600"/>
            <a:ext cx="1095613" cy="28687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zh-CN" altLang="en-US" sz="1200" dirty="0">
                <a:solidFill>
                  <a:srgbClr val="152E52"/>
                </a:solidFill>
                <a:latin typeface="+mj-ea"/>
                <a:ea typeface="+mj-ea"/>
              </a:rPr>
              <a:t>计划总结</a:t>
            </a:r>
            <a:endParaRPr lang="en-US" altLang="zh-CN" sz="1200" dirty="0">
              <a:solidFill>
                <a:srgbClr val="152E52"/>
              </a:solidFill>
              <a:latin typeface="+mj-ea"/>
              <a:ea typeface="+mj-ea"/>
            </a:endParaRPr>
          </a:p>
        </p:txBody>
      </p:sp>
      <p:sp>
        <p:nvSpPr>
          <p:cNvPr id="453" name="文本框 452">
            <a:extLst>
              <a:ext uri="{FF2B5EF4-FFF2-40B4-BE49-F238E27FC236}">
                <a16:creationId xmlns:a16="http://schemas.microsoft.com/office/drawing/2014/main" id="{619D51C8-20CB-43FA-811E-860818F1E0DA}"/>
              </a:ext>
            </a:extLst>
          </p:cNvPr>
          <p:cNvSpPr txBox="1"/>
          <p:nvPr/>
        </p:nvSpPr>
        <p:spPr>
          <a:xfrm>
            <a:off x="5093943" y="609600"/>
            <a:ext cx="1095613" cy="28687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zh-CN" altLang="en-US" sz="1200">
                <a:solidFill>
                  <a:srgbClr val="152E52"/>
                </a:solidFill>
                <a:latin typeface="+mj-ea"/>
                <a:ea typeface="+mj-ea"/>
              </a:rPr>
              <a:t>会议展示</a:t>
            </a:r>
            <a:endParaRPr lang="en-US" altLang="zh-CN" sz="1200" dirty="0">
              <a:solidFill>
                <a:srgbClr val="152E52"/>
              </a:solidFill>
              <a:latin typeface="+mj-ea"/>
              <a:ea typeface="+mj-ea"/>
            </a:endParaRPr>
          </a:p>
        </p:txBody>
      </p:sp>
      <p:sp>
        <p:nvSpPr>
          <p:cNvPr id="454" name="文本框 453">
            <a:extLst>
              <a:ext uri="{FF2B5EF4-FFF2-40B4-BE49-F238E27FC236}">
                <a16:creationId xmlns:a16="http://schemas.microsoft.com/office/drawing/2014/main" id="{96CB9101-03B9-4436-9E87-7B10FF97A12B}"/>
              </a:ext>
            </a:extLst>
          </p:cNvPr>
          <p:cNvSpPr txBox="1"/>
          <p:nvPr/>
        </p:nvSpPr>
        <p:spPr>
          <a:xfrm>
            <a:off x="6338756" y="609600"/>
            <a:ext cx="1095613" cy="28687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zh-CN" altLang="en-US" sz="1200" dirty="0">
                <a:solidFill>
                  <a:srgbClr val="152E52"/>
                </a:solidFill>
                <a:latin typeface="+mj-ea"/>
                <a:ea typeface="+mj-ea"/>
              </a:rPr>
              <a:t>政府汇报</a:t>
            </a:r>
            <a:endParaRPr lang="en-US" altLang="zh-CN" sz="1200" dirty="0">
              <a:solidFill>
                <a:srgbClr val="152E52"/>
              </a:solidFill>
              <a:latin typeface="+mj-ea"/>
              <a:ea typeface="+mj-ea"/>
            </a:endParaRPr>
          </a:p>
        </p:txBody>
      </p:sp>
      <p:sp>
        <p:nvSpPr>
          <p:cNvPr id="455" name="等腰三角形 454">
            <a:extLst>
              <a:ext uri="{FF2B5EF4-FFF2-40B4-BE49-F238E27FC236}">
                <a16:creationId xmlns:a16="http://schemas.microsoft.com/office/drawing/2014/main" id="{87662DAE-C2E7-40C5-B1C7-991F1B74E5FD}"/>
              </a:ext>
            </a:extLst>
          </p:cNvPr>
          <p:cNvSpPr/>
          <p:nvPr/>
        </p:nvSpPr>
        <p:spPr>
          <a:xfrm flipV="1">
            <a:off x="3092627" y="910245"/>
            <a:ext cx="118997" cy="102584"/>
          </a:xfrm>
          <a:prstGeom prst="triangle">
            <a:avLst/>
          </a:prstGeom>
          <a:solidFill>
            <a:srgbClr val="152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6" name="等腰三角形 455">
            <a:extLst>
              <a:ext uri="{FF2B5EF4-FFF2-40B4-BE49-F238E27FC236}">
                <a16:creationId xmlns:a16="http://schemas.microsoft.com/office/drawing/2014/main" id="{C34D721F-D258-42B8-881C-32D6FD727F81}"/>
              </a:ext>
            </a:extLst>
          </p:cNvPr>
          <p:cNvSpPr/>
          <p:nvPr/>
        </p:nvSpPr>
        <p:spPr>
          <a:xfrm flipV="1">
            <a:off x="4332550" y="910245"/>
            <a:ext cx="118997" cy="102584"/>
          </a:xfrm>
          <a:prstGeom prst="triangle">
            <a:avLst/>
          </a:prstGeom>
          <a:solidFill>
            <a:srgbClr val="152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7" name="等腰三角形 456">
            <a:extLst>
              <a:ext uri="{FF2B5EF4-FFF2-40B4-BE49-F238E27FC236}">
                <a16:creationId xmlns:a16="http://schemas.microsoft.com/office/drawing/2014/main" id="{364BFF3E-D977-4DE2-BC07-FE5FE7C8B9B1}"/>
              </a:ext>
            </a:extLst>
          </p:cNvPr>
          <p:cNvSpPr/>
          <p:nvPr/>
        </p:nvSpPr>
        <p:spPr>
          <a:xfrm flipV="1">
            <a:off x="5564922" y="910245"/>
            <a:ext cx="118997" cy="102584"/>
          </a:xfrm>
          <a:prstGeom prst="triangle">
            <a:avLst/>
          </a:prstGeom>
          <a:solidFill>
            <a:srgbClr val="152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8" name="等腰三角形 457">
            <a:extLst>
              <a:ext uri="{FF2B5EF4-FFF2-40B4-BE49-F238E27FC236}">
                <a16:creationId xmlns:a16="http://schemas.microsoft.com/office/drawing/2014/main" id="{3B650CCD-71E3-4791-BD09-AB3491834378}"/>
              </a:ext>
            </a:extLst>
          </p:cNvPr>
          <p:cNvSpPr/>
          <p:nvPr/>
        </p:nvSpPr>
        <p:spPr>
          <a:xfrm flipV="1">
            <a:off x="6827063" y="910245"/>
            <a:ext cx="118997" cy="102584"/>
          </a:xfrm>
          <a:prstGeom prst="triangle">
            <a:avLst/>
          </a:prstGeom>
          <a:solidFill>
            <a:srgbClr val="152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310A5D45-9BC1-40A6-BC1A-8FCDC266C92D}"/>
              </a:ext>
            </a:extLst>
          </p:cNvPr>
          <p:cNvGrpSpPr/>
          <p:nvPr/>
        </p:nvGrpSpPr>
        <p:grpSpPr>
          <a:xfrm>
            <a:off x="687762" y="575364"/>
            <a:ext cx="541277" cy="386173"/>
            <a:chOff x="1568920" y="1510748"/>
            <a:chExt cx="870079" cy="620756"/>
          </a:xfrm>
        </p:grpSpPr>
        <p:sp>
          <p:nvSpPr>
            <p:cNvPr id="2" name="等腰三角形 1">
              <a:extLst>
                <a:ext uri="{FF2B5EF4-FFF2-40B4-BE49-F238E27FC236}">
                  <a16:creationId xmlns:a16="http://schemas.microsoft.com/office/drawing/2014/main" id="{A3458149-3326-45D0-93D2-73C9E10D7049}"/>
                </a:ext>
              </a:extLst>
            </p:cNvPr>
            <p:cNvSpPr/>
            <p:nvPr/>
          </p:nvSpPr>
          <p:spPr>
            <a:xfrm>
              <a:off x="1568920" y="1510748"/>
              <a:ext cx="657445" cy="598960"/>
            </a:xfrm>
            <a:prstGeom prst="triangle">
              <a:avLst/>
            </a:prstGeom>
            <a:noFill/>
            <a:ln>
              <a:solidFill>
                <a:srgbClr val="152E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等腰三角形 28">
              <a:extLst>
                <a:ext uri="{FF2B5EF4-FFF2-40B4-BE49-F238E27FC236}">
                  <a16:creationId xmlns:a16="http://schemas.microsoft.com/office/drawing/2014/main" id="{AECB3270-074D-4156-8F40-9E54524CF80F}"/>
                </a:ext>
              </a:extLst>
            </p:cNvPr>
            <p:cNvSpPr/>
            <p:nvPr/>
          </p:nvSpPr>
          <p:spPr>
            <a:xfrm>
              <a:off x="1781554" y="1510748"/>
              <a:ext cx="657445" cy="598960"/>
            </a:xfrm>
            <a:prstGeom prst="triangle">
              <a:avLst/>
            </a:prstGeom>
            <a:noFill/>
            <a:ln>
              <a:solidFill>
                <a:srgbClr val="152E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>
              <a:extLst>
                <a:ext uri="{FF2B5EF4-FFF2-40B4-BE49-F238E27FC236}">
                  <a16:creationId xmlns:a16="http://schemas.microsoft.com/office/drawing/2014/main" id="{6E7F41EF-E112-4E40-90B0-CD9152459CF6}"/>
                </a:ext>
              </a:extLst>
            </p:cNvPr>
            <p:cNvSpPr/>
            <p:nvPr/>
          </p:nvSpPr>
          <p:spPr>
            <a:xfrm>
              <a:off x="1979989" y="1684337"/>
              <a:ext cx="47625" cy="476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64AFC894-A7DB-4118-993D-C57121C066C4}"/>
                </a:ext>
              </a:extLst>
            </p:cNvPr>
            <p:cNvSpPr/>
            <p:nvPr/>
          </p:nvSpPr>
          <p:spPr>
            <a:xfrm>
              <a:off x="1757740" y="2083879"/>
              <a:ext cx="47625" cy="476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036D6FAB-6FAF-4568-B1D4-F91C9FC0FAF1}"/>
                </a:ext>
              </a:extLst>
            </p:cNvPr>
            <p:cNvSpPr/>
            <p:nvPr/>
          </p:nvSpPr>
          <p:spPr>
            <a:xfrm>
              <a:off x="2196174" y="2083879"/>
              <a:ext cx="47625" cy="476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727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" grpId="0"/>
      <p:bldP spid="414" grpId="0" animBg="1"/>
      <p:bldP spid="5" grpId="0" animBg="1"/>
      <p:bldP spid="415" grpId="0" animBg="1"/>
      <p:bldP spid="411" grpId="0" animBg="1"/>
      <p:bldP spid="413" grpId="0" animBg="1"/>
      <p:bldP spid="417" grpId="0" animBg="1"/>
      <p:bldP spid="442" grpId="0"/>
      <p:bldP spid="445" grpId="0"/>
      <p:bldP spid="451" grpId="0"/>
      <p:bldP spid="452" grpId="0"/>
      <p:bldP spid="453" grpId="0"/>
      <p:bldP spid="454" grpId="0"/>
      <p:bldP spid="455" grpId="0" animBg="1"/>
      <p:bldP spid="456" grpId="0" animBg="1"/>
      <p:bldP spid="457" grpId="0" animBg="1"/>
      <p:bldP spid="4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菱形 3">
            <a:extLst>
              <a:ext uri="{FF2B5EF4-FFF2-40B4-BE49-F238E27FC236}">
                <a16:creationId xmlns:a16="http://schemas.microsoft.com/office/drawing/2014/main" id="{3F6F3D7F-015C-4E17-B6B6-25EC93691CB0}"/>
              </a:ext>
            </a:extLst>
          </p:cNvPr>
          <p:cNvSpPr/>
          <p:nvPr/>
        </p:nvSpPr>
        <p:spPr>
          <a:xfrm>
            <a:off x="2667000" y="1"/>
            <a:ext cx="6858000" cy="6858000"/>
          </a:xfrm>
          <a:prstGeom prst="diamond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菱形 4">
            <a:extLst>
              <a:ext uri="{FF2B5EF4-FFF2-40B4-BE49-F238E27FC236}">
                <a16:creationId xmlns:a16="http://schemas.microsoft.com/office/drawing/2014/main" id="{1C301ED5-5F13-4BAE-AF74-ADF209D35C84}"/>
              </a:ext>
            </a:extLst>
          </p:cNvPr>
          <p:cNvSpPr/>
          <p:nvPr/>
        </p:nvSpPr>
        <p:spPr>
          <a:xfrm>
            <a:off x="1192891" y="2768600"/>
            <a:ext cx="1676402" cy="1676402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菱形 5">
            <a:extLst>
              <a:ext uri="{FF2B5EF4-FFF2-40B4-BE49-F238E27FC236}">
                <a16:creationId xmlns:a16="http://schemas.microsoft.com/office/drawing/2014/main" id="{59201687-0036-4502-91E0-403DF5A816A4}"/>
              </a:ext>
            </a:extLst>
          </p:cNvPr>
          <p:cNvSpPr/>
          <p:nvPr/>
        </p:nvSpPr>
        <p:spPr>
          <a:xfrm>
            <a:off x="3902830" y="2768600"/>
            <a:ext cx="1676402" cy="1676402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菱形 6">
            <a:extLst>
              <a:ext uri="{FF2B5EF4-FFF2-40B4-BE49-F238E27FC236}">
                <a16:creationId xmlns:a16="http://schemas.microsoft.com/office/drawing/2014/main" id="{105D48FB-94C9-4D0E-99C8-CF79FA62B316}"/>
              </a:ext>
            </a:extLst>
          </p:cNvPr>
          <p:cNvSpPr/>
          <p:nvPr/>
        </p:nvSpPr>
        <p:spPr>
          <a:xfrm>
            <a:off x="6612769" y="2768600"/>
            <a:ext cx="1676402" cy="1676402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菱形 7">
            <a:extLst>
              <a:ext uri="{FF2B5EF4-FFF2-40B4-BE49-F238E27FC236}">
                <a16:creationId xmlns:a16="http://schemas.microsoft.com/office/drawing/2014/main" id="{C4B61884-4141-40AF-A72F-0F7980E7D197}"/>
              </a:ext>
            </a:extLst>
          </p:cNvPr>
          <p:cNvSpPr/>
          <p:nvPr/>
        </p:nvSpPr>
        <p:spPr>
          <a:xfrm>
            <a:off x="9322707" y="2768600"/>
            <a:ext cx="1676402" cy="1676402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44E5C92D-6ED6-48F9-853F-DB850B458CE6}"/>
              </a:ext>
            </a:extLst>
          </p:cNvPr>
          <p:cNvGrpSpPr/>
          <p:nvPr/>
        </p:nvGrpSpPr>
        <p:grpSpPr>
          <a:xfrm>
            <a:off x="921378" y="4585374"/>
            <a:ext cx="2219428" cy="612155"/>
            <a:chOff x="921378" y="4407574"/>
            <a:chExt cx="2219428" cy="612155"/>
          </a:xfrm>
        </p:grpSpPr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0B6328B5-727C-4A34-B718-B74F22405EBA}"/>
                </a:ext>
              </a:extLst>
            </p:cNvPr>
            <p:cNvSpPr txBox="1"/>
            <p:nvPr/>
          </p:nvSpPr>
          <p:spPr>
            <a:xfrm>
              <a:off x="921378" y="4407574"/>
              <a:ext cx="2219428" cy="38177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b="1" spc="600" dirty="0">
                  <a:solidFill>
                    <a:srgbClr val="152E52"/>
                  </a:solidFill>
                  <a:ea typeface="+mj-ea"/>
                </a:rPr>
                <a:t>作品信息</a:t>
              </a:r>
              <a:endParaRPr lang="en-US" altLang="zh-CN" b="1" spc="600" dirty="0">
                <a:solidFill>
                  <a:srgbClr val="152E52"/>
                </a:solidFill>
                <a:ea typeface="+mj-ea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A562959B-0389-4F3E-BC3B-2609BBF6069D}"/>
                </a:ext>
              </a:extLst>
            </p:cNvPr>
            <p:cNvSpPr txBox="1"/>
            <p:nvPr/>
          </p:nvSpPr>
          <p:spPr>
            <a:xfrm>
              <a:off x="1061148" y="4781522"/>
              <a:ext cx="1939886" cy="23820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+mj-ea"/>
                  <a:ea typeface="+mj-ea"/>
                </a:rPr>
                <a:t>Works information</a:t>
              </a: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54B27F88-9ED6-4BDA-9CC4-C1D7661AE589}"/>
              </a:ext>
            </a:extLst>
          </p:cNvPr>
          <p:cNvGrpSpPr/>
          <p:nvPr/>
        </p:nvGrpSpPr>
        <p:grpSpPr>
          <a:xfrm>
            <a:off x="3631317" y="4585374"/>
            <a:ext cx="2219428" cy="612155"/>
            <a:chOff x="3631317" y="4407574"/>
            <a:chExt cx="2219428" cy="612155"/>
          </a:xfrm>
        </p:grpSpPr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4C5D6AF2-C210-4459-A2CE-21A60481E011}"/>
                </a:ext>
              </a:extLst>
            </p:cNvPr>
            <p:cNvSpPr txBox="1"/>
            <p:nvPr/>
          </p:nvSpPr>
          <p:spPr>
            <a:xfrm>
              <a:off x="3631317" y="4407574"/>
              <a:ext cx="2219428" cy="38177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b="1" spc="600" dirty="0">
                  <a:solidFill>
                    <a:srgbClr val="152E52"/>
                  </a:solidFill>
                  <a:ea typeface="+mj-ea"/>
                </a:rPr>
                <a:t>需求分析</a:t>
              </a:r>
              <a:endParaRPr lang="en-US" altLang="zh-CN" b="1" spc="600" dirty="0">
                <a:solidFill>
                  <a:srgbClr val="152E52"/>
                </a:solidFill>
                <a:ea typeface="+mj-ea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57C1A8DA-1B41-4F13-8645-D261BAD90CAE}"/>
                </a:ext>
              </a:extLst>
            </p:cNvPr>
            <p:cNvSpPr txBox="1"/>
            <p:nvPr/>
          </p:nvSpPr>
          <p:spPr>
            <a:xfrm>
              <a:off x="3771087" y="4781522"/>
              <a:ext cx="1939886" cy="23820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+mj-ea"/>
                  <a:ea typeface="+mj-ea"/>
                </a:rPr>
                <a:t>Demand analysis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811D1323-97FD-40A6-94CC-FEDCBEE19748}"/>
              </a:ext>
            </a:extLst>
          </p:cNvPr>
          <p:cNvGrpSpPr/>
          <p:nvPr/>
        </p:nvGrpSpPr>
        <p:grpSpPr>
          <a:xfrm>
            <a:off x="6341256" y="4585374"/>
            <a:ext cx="2219428" cy="612155"/>
            <a:chOff x="6341256" y="4407574"/>
            <a:chExt cx="2219428" cy="612155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3CC80877-75B0-4BE2-82E3-0899D0737D58}"/>
                </a:ext>
              </a:extLst>
            </p:cNvPr>
            <p:cNvSpPr txBox="1"/>
            <p:nvPr/>
          </p:nvSpPr>
          <p:spPr>
            <a:xfrm>
              <a:off x="6341256" y="4407574"/>
              <a:ext cx="2219428" cy="38177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b="1" spc="600" dirty="0">
                  <a:solidFill>
                    <a:srgbClr val="152E52"/>
                  </a:solidFill>
                  <a:ea typeface="+mj-ea"/>
                </a:rPr>
                <a:t>流程图</a:t>
              </a:r>
              <a:endParaRPr lang="en-US" altLang="zh-CN" b="1" spc="600" dirty="0">
                <a:solidFill>
                  <a:srgbClr val="152E52"/>
                </a:solidFill>
                <a:ea typeface="+mj-ea"/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32DB549E-00BE-4549-8F36-81293923C17B}"/>
                </a:ext>
              </a:extLst>
            </p:cNvPr>
            <p:cNvSpPr txBox="1"/>
            <p:nvPr/>
          </p:nvSpPr>
          <p:spPr>
            <a:xfrm>
              <a:off x="6481026" y="4781522"/>
              <a:ext cx="1939886" cy="23820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+mj-ea"/>
                  <a:ea typeface="+mj-ea"/>
                </a:rPr>
                <a:t>Flow chart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BFDB0C8B-744C-41FA-A6FE-EE88217F9161}"/>
              </a:ext>
            </a:extLst>
          </p:cNvPr>
          <p:cNvGrpSpPr/>
          <p:nvPr/>
        </p:nvGrpSpPr>
        <p:grpSpPr>
          <a:xfrm>
            <a:off x="9045567" y="4585374"/>
            <a:ext cx="2219428" cy="612155"/>
            <a:chOff x="9045567" y="4407574"/>
            <a:chExt cx="2219428" cy="612155"/>
          </a:xfrm>
        </p:grpSpPr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E322B1A5-61DD-4151-B9EC-821A858A8583}"/>
                </a:ext>
              </a:extLst>
            </p:cNvPr>
            <p:cNvSpPr txBox="1"/>
            <p:nvPr/>
          </p:nvSpPr>
          <p:spPr>
            <a:xfrm>
              <a:off x="9045567" y="4407574"/>
              <a:ext cx="2219428" cy="38177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b="1" spc="600" dirty="0">
                  <a:solidFill>
                    <a:srgbClr val="152E52"/>
                  </a:solidFill>
                  <a:ea typeface="+mj-ea"/>
                </a:rPr>
                <a:t>流程对比</a:t>
              </a:r>
              <a:endParaRPr lang="en-US" altLang="zh-CN" b="1" spc="600" dirty="0">
                <a:solidFill>
                  <a:srgbClr val="152E52"/>
                </a:solidFill>
                <a:ea typeface="+mj-ea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D863239C-4F0C-4E6E-9EF9-C4346D69AACB}"/>
                </a:ext>
              </a:extLst>
            </p:cNvPr>
            <p:cNvSpPr txBox="1"/>
            <p:nvPr/>
          </p:nvSpPr>
          <p:spPr>
            <a:xfrm>
              <a:off x="9185337" y="4781522"/>
              <a:ext cx="1939886" cy="23820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latin typeface="+mj-ea"/>
                  <a:ea typeface="+mj-ea"/>
                </a:rPr>
                <a:t>Process comparison</a:t>
              </a:r>
            </a:p>
          </p:txBody>
        </p:sp>
      </p:grpSp>
      <p:sp>
        <p:nvSpPr>
          <p:cNvPr id="22" name="菱形 21">
            <a:extLst>
              <a:ext uri="{FF2B5EF4-FFF2-40B4-BE49-F238E27FC236}">
                <a16:creationId xmlns:a16="http://schemas.microsoft.com/office/drawing/2014/main" id="{9532E34A-7AC6-4180-A89A-6CEEBB4556AD}"/>
              </a:ext>
            </a:extLst>
          </p:cNvPr>
          <p:cNvSpPr/>
          <p:nvPr/>
        </p:nvSpPr>
        <p:spPr>
          <a:xfrm>
            <a:off x="1260132" y="2548161"/>
            <a:ext cx="529662" cy="529662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23" name="菱形 22">
            <a:extLst>
              <a:ext uri="{FF2B5EF4-FFF2-40B4-BE49-F238E27FC236}">
                <a16:creationId xmlns:a16="http://schemas.microsoft.com/office/drawing/2014/main" id="{6D62812C-E3B0-4DB5-A45D-5D8804641A01}"/>
              </a:ext>
            </a:extLst>
          </p:cNvPr>
          <p:cNvSpPr/>
          <p:nvPr/>
        </p:nvSpPr>
        <p:spPr>
          <a:xfrm>
            <a:off x="3970071" y="2548161"/>
            <a:ext cx="529662" cy="529662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24" name="菱形 23">
            <a:extLst>
              <a:ext uri="{FF2B5EF4-FFF2-40B4-BE49-F238E27FC236}">
                <a16:creationId xmlns:a16="http://schemas.microsoft.com/office/drawing/2014/main" id="{D6CC6FFB-4851-4FA2-B8F0-C3FFB91428DC}"/>
              </a:ext>
            </a:extLst>
          </p:cNvPr>
          <p:cNvSpPr/>
          <p:nvPr/>
        </p:nvSpPr>
        <p:spPr>
          <a:xfrm>
            <a:off x="6680010" y="2548161"/>
            <a:ext cx="529662" cy="529662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25" name="菱形 24">
            <a:extLst>
              <a:ext uri="{FF2B5EF4-FFF2-40B4-BE49-F238E27FC236}">
                <a16:creationId xmlns:a16="http://schemas.microsoft.com/office/drawing/2014/main" id="{DB039C94-3B9C-48D5-B0EE-6EDC5ED725E0}"/>
              </a:ext>
            </a:extLst>
          </p:cNvPr>
          <p:cNvSpPr/>
          <p:nvPr/>
        </p:nvSpPr>
        <p:spPr>
          <a:xfrm>
            <a:off x="9389948" y="2548161"/>
            <a:ext cx="529662" cy="529662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F6F917ED-547C-41FC-96B9-15449F3439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092" y="3336801"/>
            <a:ext cx="540000" cy="540000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id="{C8B7B1E1-9E7E-4E41-BD44-B7D871E763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031" y="3336801"/>
            <a:ext cx="540000" cy="540000"/>
          </a:xfrm>
          <a:prstGeom prst="rect">
            <a:avLst/>
          </a:prstGeom>
        </p:spPr>
      </p:pic>
      <p:pic>
        <p:nvPicPr>
          <p:cNvPr id="29" name="图片 28">
            <a:extLst>
              <a:ext uri="{FF2B5EF4-FFF2-40B4-BE49-F238E27FC236}">
                <a16:creationId xmlns:a16="http://schemas.microsoft.com/office/drawing/2014/main" id="{8ED9EBBA-FD61-4B57-AC4D-83DCF74BC91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908" y="3336801"/>
            <a:ext cx="540000" cy="540000"/>
          </a:xfrm>
          <a:prstGeom prst="rect">
            <a:avLst/>
          </a:prstGeom>
        </p:spPr>
      </p:pic>
      <p:pic>
        <p:nvPicPr>
          <p:cNvPr id="35" name="图片 34">
            <a:extLst>
              <a:ext uri="{FF2B5EF4-FFF2-40B4-BE49-F238E27FC236}">
                <a16:creationId xmlns:a16="http://schemas.microsoft.com/office/drawing/2014/main" id="{1C60A5B5-FC91-489A-98BE-C4425C44C62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970" y="3336801"/>
            <a:ext cx="540000" cy="540000"/>
          </a:xfrm>
          <a:prstGeom prst="rect">
            <a:avLst/>
          </a:prstGeom>
        </p:spPr>
      </p:pic>
      <p:grpSp>
        <p:nvGrpSpPr>
          <p:cNvPr id="37" name="组合 36">
            <a:extLst>
              <a:ext uri="{FF2B5EF4-FFF2-40B4-BE49-F238E27FC236}">
                <a16:creationId xmlns:a16="http://schemas.microsoft.com/office/drawing/2014/main" id="{A4059A7C-BEA0-4B5D-89CB-315467188EDD}"/>
              </a:ext>
            </a:extLst>
          </p:cNvPr>
          <p:cNvGrpSpPr/>
          <p:nvPr/>
        </p:nvGrpSpPr>
        <p:grpSpPr>
          <a:xfrm>
            <a:off x="5288355" y="341460"/>
            <a:ext cx="1734041" cy="1213281"/>
            <a:chOff x="5228980" y="246460"/>
            <a:chExt cx="1734041" cy="1213281"/>
          </a:xfrm>
        </p:grpSpPr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id="{D462869D-9515-4915-A04B-255137F3908B}"/>
                </a:ext>
              </a:extLst>
            </p:cNvPr>
            <p:cNvSpPr txBox="1"/>
            <p:nvPr/>
          </p:nvSpPr>
          <p:spPr>
            <a:xfrm>
              <a:off x="5228980" y="904204"/>
              <a:ext cx="1734041" cy="55553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14000"/>
                </a:lnSpc>
              </a:pPr>
              <a:r>
                <a:rPr lang="en-US" altLang="zh-CN" sz="2800" dirty="0">
                  <a:solidFill>
                    <a:srgbClr val="152E52"/>
                  </a:solidFill>
                  <a:latin typeface="Calibri" panose="020F0502020204030204" pitchFamily="34" charset="0"/>
                  <a:ea typeface="+mj-ea"/>
                  <a:cs typeface="Calibri" panose="020F0502020204030204" pitchFamily="34" charset="0"/>
                </a:rPr>
                <a:t>CONTENT</a:t>
              </a: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8C60D4E7-350C-49FA-8136-EE074E173DF1}"/>
                </a:ext>
              </a:extLst>
            </p:cNvPr>
            <p:cNvSpPr txBox="1"/>
            <p:nvPr/>
          </p:nvSpPr>
          <p:spPr>
            <a:xfrm>
              <a:off x="5384649" y="246460"/>
              <a:ext cx="1422703" cy="73539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4000" b="1" spc="600">
                  <a:solidFill>
                    <a:srgbClr val="152E52"/>
                  </a:solidFill>
                  <a:ea typeface="+mj-ea"/>
                </a:rPr>
                <a:t>目录</a:t>
              </a:r>
              <a:endParaRPr lang="en-US" altLang="zh-CN" sz="4000" b="1" spc="600" dirty="0">
                <a:solidFill>
                  <a:srgbClr val="152E52"/>
                </a:solidFill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2687988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占位符 8" descr="图片包含 天空, 户外, 地面, 建筑物&#10;&#10;已生成极高可信度的说明">
            <a:extLst>
              <a:ext uri="{FF2B5EF4-FFF2-40B4-BE49-F238E27FC236}">
                <a16:creationId xmlns:a16="http://schemas.microsoft.com/office/drawing/2014/main" id="{352F1CDC-8661-44D2-9FED-2A915C23FFA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1" b="7821"/>
          <a:stretch>
            <a:fillRect/>
          </a:stretch>
        </p:blipFill>
        <p:spPr/>
      </p:pic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E0286742-C68E-42A2-9FBF-9024F9C4E4F1}"/>
              </a:ext>
            </a:extLst>
          </p:cNvPr>
          <p:cNvSpPr/>
          <p:nvPr/>
        </p:nvSpPr>
        <p:spPr>
          <a:xfrm>
            <a:off x="0" y="1"/>
            <a:ext cx="10244802" cy="6858001"/>
          </a:xfrm>
          <a:custGeom>
            <a:avLst/>
            <a:gdLst>
              <a:gd name="connsiteX0" fmla="*/ 0 w 10244802"/>
              <a:gd name="connsiteY0" fmla="*/ 0 h 6858001"/>
              <a:gd name="connsiteX1" fmla="*/ 3386801 w 10244802"/>
              <a:gd name="connsiteY1" fmla="*/ 0 h 6858001"/>
              <a:gd name="connsiteX2" fmla="*/ 10244802 w 10244802"/>
              <a:gd name="connsiteY2" fmla="*/ 6858001 h 6858001"/>
              <a:gd name="connsiteX3" fmla="*/ 0 w 10244802"/>
              <a:gd name="connsiteY3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44802" h="6858001">
                <a:moveTo>
                  <a:pt x="0" y="0"/>
                </a:moveTo>
                <a:lnTo>
                  <a:pt x="3386801" y="0"/>
                </a:lnTo>
                <a:lnTo>
                  <a:pt x="10244802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accent2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任意多边形: 形状 30">
            <a:extLst>
              <a:ext uri="{FF2B5EF4-FFF2-40B4-BE49-F238E27FC236}">
                <a16:creationId xmlns:a16="http://schemas.microsoft.com/office/drawing/2014/main" id="{C9E1FFE9-AFD3-4B2C-B9DA-34FF7F244A9A}"/>
              </a:ext>
            </a:extLst>
          </p:cNvPr>
          <p:cNvSpPr/>
          <p:nvPr/>
        </p:nvSpPr>
        <p:spPr>
          <a:xfrm>
            <a:off x="1" y="1"/>
            <a:ext cx="7241733" cy="6858001"/>
          </a:xfrm>
          <a:custGeom>
            <a:avLst/>
            <a:gdLst>
              <a:gd name="connsiteX0" fmla="*/ 7160138 w 7160139"/>
              <a:gd name="connsiteY0" fmla="*/ 0 h 6858001"/>
              <a:gd name="connsiteX1" fmla="*/ 7160139 w 7160139"/>
              <a:gd name="connsiteY1" fmla="*/ 0 h 6858001"/>
              <a:gd name="connsiteX2" fmla="*/ 5281945 w 7160139"/>
              <a:gd name="connsiteY2" fmla="*/ 1878195 h 6858001"/>
              <a:gd name="connsiteX3" fmla="*/ 0 w 7160139"/>
              <a:gd name="connsiteY3" fmla="*/ 0 h 6858001"/>
              <a:gd name="connsiteX4" fmla="*/ 3386802 w 7160139"/>
              <a:gd name="connsiteY4" fmla="*/ 0 h 6858001"/>
              <a:gd name="connsiteX5" fmla="*/ 5273470 w 7160139"/>
              <a:gd name="connsiteY5" fmla="*/ 1886669 h 6858001"/>
              <a:gd name="connsiteX6" fmla="*/ 302138 w 7160139"/>
              <a:gd name="connsiteY6" fmla="*/ 6858001 h 6858001"/>
              <a:gd name="connsiteX7" fmla="*/ 0 w 7160139"/>
              <a:gd name="connsiteY7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0139" h="6858001">
                <a:moveTo>
                  <a:pt x="7160138" y="0"/>
                </a:moveTo>
                <a:lnTo>
                  <a:pt x="7160139" y="0"/>
                </a:lnTo>
                <a:lnTo>
                  <a:pt x="5281945" y="1878195"/>
                </a:lnTo>
                <a:close/>
                <a:moveTo>
                  <a:pt x="0" y="0"/>
                </a:moveTo>
                <a:lnTo>
                  <a:pt x="3386802" y="0"/>
                </a:lnTo>
                <a:lnTo>
                  <a:pt x="5273470" y="1886669"/>
                </a:lnTo>
                <a:lnTo>
                  <a:pt x="302138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任意多边形: 形状 25">
            <a:extLst>
              <a:ext uri="{FF2B5EF4-FFF2-40B4-BE49-F238E27FC236}">
                <a16:creationId xmlns:a16="http://schemas.microsoft.com/office/drawing/2014/main" id="{9FCF8386-0C8F-442B-9840-781F6BA64C39}"/>
              </a:ext>
            </a:extLst>
          </p:cNvPr>
          <p:cNvSpPr/>
          <p:nvPr/>
        </p:nvSpPr>
        <p:spPr>
          <a:xfrm>
            <a:off x="3386803" y="1"/>
            <a:ext cx="3773336" cy="1886669"/>
          </a:xfrm>
          <a:custGeom>
            <a:avLst/>
            <a:gdLst>
              <a:gd name="connsiteX0" fmla="*/ 0 w 3773336"/>
              <a:gd name="connsiteY0" fmla="*/ 0 h 1886669"/>
              <a:gd name="connsiteX1" fmla="*/ 3773336 w 3773336"/>
              <a:gd name="connsiteY1" fmla="*/ 0 h 1886669"/>
              <a:gd name="connsiteX2" fmla="*/ 1886668 w 3773336"/>
              <a:gd name="connsiteY2" fmla="*/ 1886669 h 1886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73336" h="1886669">
                <a:moveTo>
                  <a:pt x="0" y="0"/>
                </a:moveTo>
                <a:lnTo>
                  <a:pt x="3773336" y="0"/>
                </a:lnTo>
                <a:lnTo>
                  <a:pt x="1886668" y="1886669"/>
                </a:lnTo>
                <a:close/>
              </a:path>
            </a:pathLst>
          </a:cu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6" name="图片 45">
            <a:extLst>
              <a:ext uri="{FF2B5EF4-FFF2-40B4-BE49-F238E27FC236}">
                <a16:creationId xmlns:a16="http://schemas.microsoft.com/office/drawing/2014/main" id="{DCFBAD05-E0B9-4421-B234-0E319C76D80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27686" r="5622"/>
          <a:stretch>
            <a:fillRect/>
          </a:stretch>
        </p:blipFill>
        <p:spPr>
          <a:xfrm>
            <a:off x="647474" y="-679383"/>
            <a:ext cx="10838995" cy="4959310"/>
          </a:xfrm>
          <a:custGeom>
            <a:avLst/>
            <a:gdLst>
              <a:gd name="connsiteX0" fmla="*/ 0 w 10838995"/>
              <a:gd name="connsiteY0" fmla="*/ 0 h 4959310"/>
              <a:gd name="connsiteX1" fmla="*/ 10838995 w 10838995"/>
              <a:gd name="connsiteY1" fmla="*/ 0 h 4959310"/>
              <a:gd name="connsiteX2" fmla="*/ 10838995 w 10838995"/>
              <a:gd name="connsiteY2" fmla="*/ 4959310 h 4959310"/>
              <a:gd name="connsiteX3" fmla="*/ 0 w 10838995"/>
              <a:gd name="connsiteY3" fmla="*/ 4959310 h 495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38995" h="4959310">
                <a:moveTo>
                  <a:pt x="0" y="0"/>
                </a:moveTo>
                <a:lnTo>
                  <a:pt x="10838995" y="0"/>
                </a:lnTo>
                <a:lnTo>
                  <a:pt x="10838995" y="4959310"/>
                </a:lnTo>
                <a:lnTo>
                  <a:pt x="0" y="4959310"/>
                </a:lnTo>
                <a:close/>
              </a:path>
            </a:pathLst>
          </a:custGeom>
        </p:spPr>
      </p:pic>
      <p:pic>
        <p:nvPicPr>
          <p:cNvPr id="48" name="图片 47">
            <a:extLst>
              <a:ext uri="{FF2B5EF4-FFF2-40B4-BE49-F238E27FC236}">
                <a16:creationId xmlns:a16="http://schemas.microsoft.com/office/drawing/2014/main" id="{F3F63797-E9F0-46CA-B97D-2F4C54A7A7D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43582"/>
          <a:stretch>
            <a:fillRect/>
          </a:stretch>
        </p:blipFill>
        <p:spPr>
          <a:xfrm flipH="1">
            <a:off x="5725882" y="-4577"/>
            <a:ext cx="6479474" cy="6858001"/>
          </a:xfrm>
          <a:custGeom>
            <a:avLst/>
            <a:gdLst>
              <a:gd name="connsiteX0" fmla="*/ 6479473 w 6479473"/>
              <a:gd name="connsiteY0" fmla="*/ 0 h 6858000"/>
              <a:gd name="connsiteX1" fmla="*/ 0 w 6479473"/>
              <a:gd name="connsiteY1" fmla="*/ 0 h 6858000"/>
              <a:gd name="connsiteX2" fmla="*/ 0 w 6479473"/>
              <a:gd name="connsiteY2" fmla="*/ 6858000 h 6858000"/>
              <a:gd name="connsiteX3" fmla="*/ 6479473 w 647947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79473" h="6858000">
                <a:moveTo>
                  <a:pt x="6479473" y="0"/>
                </a:moveTo>
                <a:lnTo>
                  <a:pt x="0" y="0"/>
                </a:lnTo>
                <a:lnTo>
                  <a:pt x="0" y="6858000"/>
                </a:lnTo>
                <a:lnTo>
                  <a:pt x="6479473" y="6858000"/>
                </a:lnTo>
                <a:close/>
              </a:path>
            </a:pathLst>
          </a:custGeom>
        </p:spPr>
      </p:pic>
      <p:sp>
        <p:nvSpPr>
          <p:cNvPr id="43" name="文本框 42">
            <a:extLst>
              <a:ext uri="{FF2B5EF4-FFF2-40B4-BE49-F238E27FC236}">
                <a16:creationId xmlns:a16="http://schemas.microsoft.com/office/drawing/2014/main" id="{C02B4953-DD2E-447B-995F-FF114149BD40}"/>
              </a:ext>
            </a:extLst>
          </p:cNvPr>
          <p:cNvSpPr txBox="1"/>
          <p:nvPr/>
        </p:nvSpPr>
        <p:spPr>
          <a:xfrm>
            <a:off x="383735" y="1027809"/>
            <a:ext cx="2291468" cy="19078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5400" b="1" dirty="0">
                <a:solidFill>
                  <a:schemeClr val="bg1"/>
                </a:solidFill>
                <a:ea typeface="+mj-ea"/>
              </a:rPr>
              <a:t>PART 01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91DD2887-A1AE-4E54-A475-4834B14E037C}"/>
              </a:ext>
            </a:extLst>
          </p:cNvPr>
          <p:cNvSpPr txBox="1"/>
          <p:nvPr/>
        </p:nvSpPr>
        <p:spPr>
          <a:xfrm>
            <a:off x="571500" y="4363019"/>
            <a:ext cx="4506661" cy="54553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zh-CN" altLang="en-US" sz="2800" b="1" spc="600" dirty="0">
                <a:solidFill>
                  <a:schemeClr val="bg1"/>
                </a:solidFill>
                <a:ea typeface="+mj-ea"/>
              </a:rPr>
              <a:t>作品信息</a:t>
            </a:r>
            <a:endParaRPr lang="en-US" altLang="zh-CN" sz="2800" b="1" spc="600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4B963FD7-890D-4360-A0BE-90DA56E39B16}"/>
              </a:ext>
            </a:extLst>
          </p:cNvPr>
          <p:cNvSpPr txBox="1"/>
          <p:nvPr/>
        </p:nvSpPr>
        <p:spPr>
          <a:xfrm>
            <a:off x="571500" y="5079721"/>
            <a:ext cx="4877820" cy="3820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Works information</a:t>
            </a:r>
          </a:p>
        </p:txBody>
      </p:sp>
    </p:spTree>
    <p:extLst>
      <p:ext uri="{BB962C8B-B14F-4D97-AF65-F5344CB8AC3E}">
        <p14:creationId xmlns:p14="http://schemas.microsoft.com/office/powerpoint/2010/main" val="2771730163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4">
            <a:extLst>
              <a:ext uri="{FF2B5EF4-FFF2-40B4-BE49-F238E27FC236}">
                <a16:creationId xmlns:a16="http://schemas.microsoft.com/office/drawing/2014/main" id="{173902F6-9D8B-4D78-B10F-1F30B94CA8CE}"/>
              </a:ext>
            </a:extLst>
          </p:cNvPr>
          <p:cNvGrpSpPr/>
          <p:nvPr/>
        </p:nvGrpSpPr>
        <p:grpSpPr>
          <a:xfrm>
            <a:off x="4660900" y="2424582"/>
            <a:ext cx="2870200" cy="2870200"/>
            <a:chOff x="4940171" y="2404153"/>
            <a:chExt cx="2385720" cy="2385720"/>
          </a:xfrm>
        </p:grpSpPr>
        <p:sp>
          <p:nvSpPr>
            <p:cNvPr id="54" name="Oval 1">
              <a:extLst>
                <a:ext uri="{FF2B5EF4-FFF2-40B4-BE49-F238E27FC236}">
                  <a16:creationId xmlns:a16="http://schemas.microsoft.com/office/drawing/2014/main" id="{93472BB5-776A-4DC6-9D43-A77B512CC178}"/>
                </a:ext>
              </a:extLst>
            </p:cNvPr>
            <p:cNvSpPr/>
            <p:nvPr/>
          </p:nvSpPr>
          <p:spPr bwMode="auto">
            <a:xfrm>
              <a:off x="4940171" y="2404153"/>
              <a:ext cx="2385720" cy="2385720"/>
            </a:xfrm>
            <a:prstGeom prst="ellipse">
              <a:avLst/>
            </a:prstGeom>
            <a:noFill/>
            <a:ln w="69850" cap="flat" cmpd="sng" algn="ctr">
              <a:solidFill>
                <a:schemeClr val="tx2">
                  <a:alpha val="22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5" name="Oval 2">
              <a:extLst>
                <a:ext uri="{FF2B5EF4-FFF2-40B4-BE49-F238E27FC236}">
                  <a16:creationId xmlns:a16="http://schemas.microsoft.com/office/drawing/2014/main" id="{EC1F098A-C755-46AD-B07D-8FFB693C959A}"/>
                </a:ext>
              </a:extLst>
            </p:cNvPr>
            <p:cNvSpPr/>
            <p:nvPr/>
          </p:nvSpPr>
          <p:spPr bwMode="auto">
            <a:xfrm>
              <a:off x="5095602" y="2559584"/>
              <a:ext cx="2074858" cy="2074858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chemeClr val="accent3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8" name="Freeform: Shape 6">
              <a:extLst>
                <a:ext uri="{FF2B5EF4-FFF2-40B4-BE49-F238E27FC236}">
                  <a16:creationId xmlns:a16="http://schemas.microsoft.com/office/drawing/2014/main" id="{766AB5F2-D3C8-44D1-80A1-9C08DDCB036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25613" y="3189595"/>
              <a:ext cx="814837" cy="814837"/>
            </a:xfrm>
            <a:custGeom>
              <a:avLst/>
              <a:gdLst>
                <a:gd name="connsiteX0" fmla="*/ 158750 w 508000"/>
                <a:gd name="connsiteY0" fmla="*/ 345281 h 508000"/>
                <a:gd name="connsiteX1" fmla="*/ 158750 w 508000"/>
                <a:gd name="connsiteY1" fmla="*/ 377031 h 508000"/>
                <a:gd name="connsiteX2" fmla="*/ 349250 w 508000"/>
                <a:gd name="connsiteY2" fmla="*/ 377031 h 508000"/>
                <a:gd name="connsiteX3" fmla="*/ 349250 w 508000"/>
                <a:gd name="connsiteY3" fmla="*/ 345281 h 508000"/>
                <a:gd name="connsiteX4" fmla="*/ 99219 w 508000"/>
                <a:gd name="connsiteY4" fmla="*/ 257969 h 508000"/>
                <a:gd name="connsiteX5" fmla="*/ 416719 w 508000"/>
                <a:gd name="connsiteY5" fmla="*/ 257969 h 508000"/>
                <a:gd name="connsiteX6" fmla="*/ 416719 w 508000"/>
                <a:gd name="connsiteY6" fmla="*/ 285750 h 508000"/>
                <a:gd name="connsiteX7" fmla="*/ 99219 w 508000"/>
                <a:gd name="connsiteY7" fmla="*/ 285750 h 508000"/>
                <a:gd name="connsiteX8" fmla="*/ 99219 w 508000"/>
                <a:gd name="connsiteY8" fmla="*/ 186531 h 508000"/>
                <a:gd name="connsiteX9" fmla="*/ 416719 w 508000"/>
                <a:gd name="connsiteY9" fmla="*/ 186531 h 508000"/>
                <a:gd name="connsiteX10" fmla="*/ 416719 w 508000"/>
                <a:gd name="connsiteY10" fmla="*/ 218281 h 508000"/>
                <a:gd name="connsiteX11" fmla="*/ 99219 w 508000"/>
                <a:gd name="connsiteY11" fmla="*/ 218281 h 508000"/>
                <a:gd name="connsiteX12" fmla="*/ 130969 w 508000"/>
                <a:gd name="connsiteY12" fmla="*/ 127000 h 508000"/>
                <a:gd name="connsiteX13" fmla="*/ 377032 w 508000"/>
                <a:gd name="connsiteY13" fmla="*/ 127000 h 508000"/>
                <a:gd name="connsiteX14" fmla="*/ 377032 w 508000"/>
                <a:gd name="connsiteY14" fmla="*/ 158750 h 508000"/>
                <a:gd name="connsiteX15" fmla="*/ 130969 w 508000"/>
                <a:gd name="connsiteY15" fmla="*/ 158750 h 508000"/>
                <a:gd name="connsiteX16" fmla="*/ 130969 w 508000"/>
                <a:gd name="connsiteY16" fmla="*/ 59531 h 508000"/>
                <a:gd name="connsiteX17" fmla="*/ 377032 w 508000"/>
                <a:gd name="connsiteY17" fmla="*/ 59531 h 508000"/>
                <a:gd name="connsiteX18" fmla="*/ 377032 w 508000"/>
                <a:gd name="connsiteY18" fmla="*/ 99219 h 508000"/>
                <a:gd name="connsiteX19" fmla="*/ 130969 w 508000"/>
                <a:gd name="connsiteY19" fmla="*/ 99219 h 508000"/>
                <a:gd name="connsiteX20" fmla="*/ 99219 w 508000"/>
                <a:gd name="connsiteY20" fmla="*/ 27781 h 508000"/>
                <a:gd name="connsiteX21" fmla="*/ 31750 w 508000"/>
                <a:gd name="connsiteY21" fmla="*/ 317500 h 508000"/>
                <a:gd name="connsiteX22" fmla="*/ 480219 w 508000"/>
                <a:gd name="connsiteY22" fmla="*/ 317500 h 508000"/>
                <a:gd name="connsiteX23" fmla="*/ 416719 w 508000"/>
                <a:gd name="connsiteY23" fmla="*/ 27781 h 508000"/>
                <a:gd name="connsiteX24" fmla="*/ 59531 w 508000"/>
                <a:gd name="connsiteY24" fmla="*/ 0 h 508000"/>
                <a:gd name="connsiteX25" fmla="*/ 448469 w 508000"/>
                <a:gd name="connsiteY25" fmla="*/ 0 h 508000"/>
                <a:gd name="connsiteX26" fmla="*/ 508000 w 508000"/>
                <a:gd name="connsiteY26" fmla="*/ 317500 h 508000"/>
                <a:gd name="connsiteX27" fmla="*/ 480219 w 508000"/>
                <a:gd name="connsiteY27" fmla="*/ 508000 h 508000"/>
                <a:gd name="connsiteX28" fmla="*/ 31750 w 508000"/>
                <a:gd name="connsiteY28" fmla="*/ 508000 h 508000"/>
                <a:gd name="connsiteX29" fmla="*/ 0 w 508000"/>
                <a:gd name="connsiteY29" fmla="*/ 317500 h 5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08000" h="508000">
                  <a:moveTo>
                    <a:pt x="158750" y="345281"/>
                  </a:moveTo>
                  <a:lnTo>
                    <a:pt x="158750" y="377031"/>
                  </a:lnTo>
                  <a:lnTo>
                    <a:pt x="349250" y="377031"/>
                  </a:lnTo>
                  <a:lnTo>
                    <a:pt x="349250" y="345281"/>
                  </a:lnTo>
                  <a:close/>
                  <a:moveTo>
                    <a:pt x="99219" y="257969"/>
                  </a:moveTo>
                  <a:lnTo>
                    <a:pt x="416719" y="257969"/>
                  </a:lnTo>
                  <a:lnTo>
                    <a:pt x="416719" y="285750"/>
                  </a:lnTo>
                  <a:lnTo>
                    <a:pt x="99219" y="285750"/>
                  </a:lnTo>
                  <a:close/>
                  <a:moveTo>
                    <a:pt x="99219" y="186531"/>
                  </a:moveTo>
                  <a:lnTo>
                    <a:pt x="416719" y="186531"/>
                  </a:lnTo>
                  <a:lnTo>
                    <a:pt x="416719" y="218281"/>
                  </a:lnTo>
                  <a:lnTo>
                    <a:pt x="99219" y="218281"/>
                  </a:lnTo>
                  <a:close/>
                  <a:moveTo>
                    <a:pt x="130969" y="127000"/>
                  </a:moveTo>
                  <a:lnTo>
                    <a:pt x="377032" y="127000"/>
                  </a:lnTo>
                  <a:lnTo>
                    <a:pt x="377032" y="158750"/>
                  </a:lnTo>
                  <a:lnTo>
                    <a:pt x="130969" y="158750"/>
                  </a:lnTo>
                  <a:close/>
                  <a:moveTo>
                    <a:pt x="130969" y="59531"/>
                  </a:moveTo>
                  <a:lnTo>
                    <a:pt x="377032" y="59531"/>
                  </a:lnTo>
                  <a:lnTo>
                    <a:pt x="377032" y="99219"/>
                  </a:lnTo>
                  <a:lnTo>
                    <a:pt x="130969" y="99219"/>
                  </a:lnTo>
                  <a:close/>
                  <a:moveTo>
                    <a:pt x="99219" y="27781"/>
                  </a:moveTo>
                  <a:lnTo>
                    <a:pt x="31750" y="317500"/>
                  </a:lnTo>
                  <a:lnTo>
                    <a:pt x="480219" y="317500"/>
                  </a:lnTo>
                  <a:lnTo>
                    <a:pt x="416719" y="27781"/>
                  </a:lnTo>
                  <a:close/>
                  <a:moveTo>
                    <a:pt x="59531" y="0"/>
                  </a:moveTo>
                  <a:lnTo>
                    <a:pt x="448469" y="0"/>
                  </a:lnTo>
                  <a:lnTo>
                    <a:pt x="508000" y="317500"/>
                  </a:lnTo>
                  <a:lnTo>
                    <a:pt x="480219" y="508000"/>
                  </a:lnTo>
                  <a:lnTo>
                    <a:pt x="31750" y="508000"/>
                  </a:lnTo>
                  <a:lnTo>
                    <a:pt x="0" y="3175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60" name="文本框 59">
            <a:extLst>
              <a:ext uri="{FF2B5EF4-FFF2-40B4-BE49-F238E27FC236}">
                <a16:creationId xmlns:a16="http://schemas.microsoft.com/office/drawing/2014/main" id="{5DA08EBE-D407-46FB-AA96-350A4C306263}"/>
              </a:ext>
            </a:extLst>
          </p:cNvPr>
          <p:cNvSpPr txBox="1"/>
          <p:nvPr/>
        </p:nvSpPr>
        <p:spPr>
          <a:xfrm>
            <a:off x="5162312" y="420378"/>
            <a:ext cx="1867374" cy="6102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zh-CN" altLang="en-US" sz="3200" b="1" dirty="0">
                <a:solidFill>
                  <a:srgbClr val="152E52"/>
                </a:solidFill>
                <a:ea typeface="+mj-ea"/>
              </a:rPr>
              <a:t>作品信息</a:t>
            </a:r>
            <a:endParaRPr lang="en-US" altLang="zh-CN" sz="3200" b="1" dirty="0">
              <a:solidFill>
                <a:srgbClr val="152E52"/>
              </a:solidFill>
              <a:ea typeface="+mj-ea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7B49A2DE-A855-4CA7-8F67-73B9B267AE5E}"/>
              </a:ext>
            </a:extLst>
          </p:cNvPr>
          <p:cNvSpPr txBox="1"/>
          <p:nvPr/>
        </p:nvSpPr>
        <p:spPr>
          <a:xfrm>
            <a:off x="4144735" y="918293"/>
            <a:ext cx="3902529" cy="32393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App  Information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F2C04AEC-8BBC-4DEC-8180-076F6F381215}"/>
              </a:ext>
            </a:extLst>
          </p:cNvPr>
          <p:cNvGrpSpPr/>
          <p:nvPr/>
        </p:nvGrpSpPr>
        <p:grpSpPr>
          <a:xfrm>
            <a:off x="996501" y="2130239"/>
            <a:ext cx="3441838" cy="3458886"/>
            <a:chOff x="996501" y="2130239"/>
            <a:chExt cx="3441838" cy="3458886"/>
          </a:xfrm>
        </p:grpSpPr>
        <p:grpSp>
          <p:nvGrpSpPr>
            <p:cNvPr id="62" name="组合 61">
              <a:extLst>
                <a:ext uri="{FF2B5EF4-FFF2-40B4-BE49-F238E27FC236}">
                  <a16:creationId xmlns:a16="http://schemas.microsoft.com/office/drawing/2014/main" id="{CCA1F02E-7704-4AAE-A180-0AD8F9566011}"/>
                </a:ext>
              </a:extLst>
            </p:cNvPr>
            <p:cNvGrpSpPr/>
            <p:nvPr/>
          </p:nvGrpSpPr>
          <p:grpSpPr>
            <a:xfrm>
              <a:off x="1568140" y="2130239"/>
              <a:ext cx="2870199" cy="861733"/>
              <a:chOff x="874712" y="3325188"/>
              <a:chExt cx="2870199" cy="861733"/>
            </a:xfrm>
          </p:grpSpPr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A8942FD5-72AF-47B1-BC34-A47B6F13A633}"/>
                  </a:ext>
                </a:extLst>
              </p:cNvPr>
              <p:cNvSpPr/>
              <p:nvPr/>
            </p:nvSpPr>
            <p:spPr>
              <a:xfrm>
                <a:off x="874712" y="3692170"/>
                <a:ext cx="2870199" cy="49475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altLang="zh-CN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To  future</a:t>
                </a:r>
                <a:endParaRPr lang="zh-CN" alt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2EBCBB7F-788A-4237-AFD4-BC2503291A6E}"/>
                  </a:ext>
                </a:extLst>
              </p:cNvPr>
              <p:cNvSpPr/>
              <p:nvPr/>
            </p:nvSpPr>
            <p:spPr>
              <a:xfrm>
                <a:off x="874713" y="3325188"/>
                <a:ext cx="2241974" cy="401264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团队名称</a:t>
                </a:r>
              </a:p>
            </p:txBody>
          </p:sp>
        </p:grpSp>
        <p:sp>
          <p:nvSpPr>
            <p:cNvPr id="39" name="椭圆 1">
              <a:extLst>
                <a:ext uri="{FF2B5EF4-FFF2-40B4-BE49-F238E27FC236}">
                  <a16:creationId xmlns:a16="http://schemas.microsoft.com/office/drawing/2014/main" id="{215E258B-0402-45EE-B308-BD73DA7DBBAB}"/>
                </a:ext>
              </a:extLst>
            </p:cNvPr>
            <p:cNvSpPr/>
            <p:nvPr/>
          </p:nvSpPr>
          <p:spPr>
            <a:xfrm>
              <a:off x="1019923" y="2325378"/>
              <a:ext cx="384917" cy="431760"/>
            </a:xfrm>
            <a:custGeom>
              <a:avLst/>
              <a:gdLst>
                <a:gd name="connsiteX0" fmla="*/ 199932 w 300038"/>
                <a:gd name="connsiteY0" fmla="*/ 273051 h 336551"/>
                <a:gd name="connsiteX1" fmla="*/ 192088 w 300038"/>
                <a:gd name="connsiteY1" fmla="*/ 280989 h 336551"/>
                <a:gd name="connsiteX2" fmla="*/ 192088 w 300038"/>
                <a:gd name="connsiteY2" fmla="*/ 306124 h 336551"/>
                <a:gd name="connsiteX3" fmla="*/ 199932 w 300038"/>
                <a:gd name="connsiteY3" fmla="*/ 312739 h 336551"/>
                <a:gd name="connsiteX4" fmla="*/ 250919 w 300038"/>
                <a:gd name="connsiteY4" fmla="*/ 312739 h 336551"/>
                <a:gd name="connsiteX5" fmla="*/ 258763 w 300038"/>
                <a:gd name="connsiteY5" fmla="*/ 306124 h 336551"/>
                <a:gd name="connsiteX6" fmla="*/ 258763 w 300038"/>
                <a:gd name="connsiteY6" fmla="*/ 280989 h 336551"/>
                <a:gd name="connsiteX7" fmla="*/ 250919 w 300038"/>
                <a:gd name="connsiteY7" fmla="*/ 273051 h 336551"/>
                <a:gd name="connsiteX8" fmla="*/ 199932 w 300038"/>
                <a:gd name="connsiteY8" fmla="*/ 273051 h 336551"/>
                <a:gd name="connsiteX9" fmla="*/ 101328 w 300038"/>
                <a:gd name="connsiteY9" fmla="*/ 196851 h 336551"/>
                <a:gd name="connsiteX10" fmla="*/ 107908 w 300038"/>
                <a:gd name="connsiteY10" fmla="*/ 196851 h 336551"/>
                <a:gd name="connsiteX11" fmla="*/ 111856 w 300038"/>
                <a:gd name="connsiteY11" fmla="*/ 202123 h 336551"/>
                <a:gd name="connsiteX12" fmla="*/ 128964 w 300038"/>
                <a:gd name="connsiteY12" fmla="*/ 248250 h 336551"/>
                <a:gd name="connsiteX13" fmla="*/ 131595 w 300038"/>
                <a:gd name="connsiteY13" fmla="*/ 239025 h 336551"/>
                <a:gd name="connsiteX14" fmla="*/ 126332 w 300038"/>
                <a:gd name="connsiteY14" fmla="*/ 225845 h 336551"/>
                <a:gd name="connsiteX15" fmla="*/ 127648 w 300038"/>
                <a:gd name="connsiteY15" fmla="*/ 217938 h 336551"/>
                <a:gd name="connsiteX16" fmla="*/ 132911 w 300038"/>
                <a:gd name="connsiteY16" fmla="*/ 215302 h 336551"/>
                <a:gd name="connsiteX17" fmla="*/ 167126 w 300038"/>
                <a:gd name="connsiteY17" fmla="*/ 215302 h 336551"/>
                <a:gd name="connsiteX18" fmla="*/ 172390 w 300038"/>
                <a:gd name="connsiteY18" fmla="*/ 217938 h 336551"/>
                <a:gd name="connsiteX19" fmla="*/ 173706 w 300038"/>
                <a:gd name="connsiteY19" fmla="*/ 225845 h 336551"/>
                <a:gd name="connsiteX20" fmla="*/ 168442 w 300038"/>
                <a:gd name="connsiteY20" fmla="*/ 239025 h 336551"/>
                <a:gd name="connsiteX21" fmla="*/ 171074 w 300038"/>
                <a:gd name="connsiteY21" fmla="*/ 248250 h 336551"/>
                <a:gd name="connsiteX22" fmla="*/ 188182 w 300038"/>
                <a:gd name="connsiteY22" fmla="*/ 202123 h 336551"/>
                <a:gd name="connsiteX23" fmla="*/ 192130 w 300038"/>
                <a:gd name="connsiteY23" fmla="*/ 196851 h 336551"/>
                <a:gd name="connsiteX24" fmla="*/ 198710 w 300038"/>
                <a:gd name="connsiteY24" fmla="*/ 196851 h 336551"/>
                <a:gd name="connsiteX25" fmla="*/ 265823 w 300038"/>
                <a:gd name="connsiteY25" fmla="*/ 224527 h 336551"/>
                <a:gd name="connsiteX26" fmla="*/ 300038 w 300038"/>
                <a:gd name="connsiteY26" fmla="*/ 274609 h 336551"/>
                <a:gd name="connsiteX27" fmla="*/ 300038 w 300038"/>
                <a:gd name="connsiteY27" fmla="*/ 328643 h 336551"/>
                <a:gd name="connsiteX28" fmla="*/ 292142 w 300038"/>
                <a:gd name="connsiteY28" fmla="*/ 336551 h 336551"/>
                <a:gd name="connsiteX29" fmla="*/ 7896 w 300038"/>
                <a:gd name="connsiteY29" fmla="*/ 336551 h 336551"/>
                <a:gd name="connsiteX30" fmla="*/ 0 w 300038"/>
                <a:gd name="connsiteY30" fmla="*/ 328643 h 336551"/>
                <a:gd name="connsiteX31" fmla="*/ 0 w 300038"/>
                <a:gd name="connsiteY31" fmla="*/ 274609 h 336551"/>
                <a:gd name="connsiteX32" fmla="*/ 34215 w 300038"/>
                <a:gd name="connsiteY32" fmla="*/ 224527 h 336551"/>
                <a:gd name="connsiteX33" fmla="*/ 101328 w 300038"/>
                <a:gd name="connsiteY33" fmla="*/ 196851 h 336551"/>
                <a:gd name="connsiteX34" fmla="*/ 155328 w 300038"/>
                <a:gd name="connsiteY34" fmla="*/ 0 h 336551"/>
                <a:gd name="connsiteX35" fmla="*/ 201775 w 300038"/>
                <a:gd name="connsiteY35" fmla="*/ 15854 h 336551"/>
                <a:gd name="connsiteX36" fmla="*/ 223008 w 300038"/>
                <a:gd name="connsiteY36" fmla="*/ 79268 h 336551"/>
                <a:gd name="connsiteX37" fmla="*/ 224335 w 300038"/>
                <a:gd name="connsiteY37" fmla="*/ 93801 h 336551"/>
                <a:gd name="connsiteX38" fmla="*/ 229643 w 300038"/>
                <a:gd name="connsiteY38" fmla="*/ 100407 h 336551"/>
                <a:gd name="connsiteX39" fmla="*/ 232297 w 300038"/>
                <a:gd name="connsiteY39" fmla="*/ 125508 h 336551"/>
                <a:gd name="connsiteX40" fmla="*/ 208410 w 300038"/>
                <a:gd name="connsiteY40" fmla="*/ 151931 h 336551"/>
                <a:gd name="connsiteX41" fmla="*/ 185850 w 300038"/>
                <a:gd name="connsiteY41" fmla="*/ 183639 h 336551"/>
                <a:gd name="connsiteX42" fmla="*/ 172579 w 300038"/>
                <a:gd name="connsiteY42" fmla="*/ 192887 h 336551"/>
                <a:gd name="connsiteX43" fmla="*/ 150019 w 300038"/>
                <a:gd name="connsiteY43" fmla="*/ 196850 h 336551"/>
                <a:gd name="connsiteX44" fmla="*/ 127459 w 300038"/>
                <a:gd name="connsiteY44" fmla="*/ 192887 h 336551"/>
                <a:gd name="connsiteX45" fmla="*/ 114189 w 300038"/>
                <a:gd name="connsiteY45" fmla="*/ 183639 h 336551"/>
                <a:gd name="connsiteX46" fmla="*/ 91629 w 300038"/>
                <a:gd name="connsiteY46" fmla="*/ 151931 h 336551"/>
                <a:gd name="connsiteX47" fmla="*/ 67742 w 300038"/>
                <a:gd name="connsiteY47" fmla="*/ 125508 h 336551"/>
                <a:gd name="connsiteX48" fmla="*/ 70396 w 300038"/>
                <a:gd name="connsiteY48" fmla="*/ 100407 h 336551"/>
                <a:gd name="connsiteX49" fmla="*/ 75704 w 300038"/>
                <a:gd name="connsiteY49" fmla="*/ 93801 h 336551"/>
                <a:gd name="connsiteX50" fmla="*/ 77031 w 300038"/>
                <a:gd name="connsiteY50" fmla="*/ 85874 h 336551"/>
                <a:gd name="connsiteX51" fmla="*/ 74377 w 300038"/>
                <a:gd name="connsiteY51" fmla="*/ 50203 h 336551"/>
                <a:gd name="connsiteX52" fmla="*/ 103572 w 300038"/>
                <a:gd name="connsiteY52" fmla="*/ 27744 h 336551"/>
                <a:gd name="connsiteX53" fmla="*/ 119497 w 300038"/>
                <a:gd name="connsiteY53" fmla="*/ 10569 h 336551"/>
                <a:gd name="connsiteX54" fmla="*/ 155328 w 300038"/>
                <a:gd name="connsiteY54" fmla="*/ 0 h 336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00038" h="336551">
                  <a:moveTo>
                    <a:pt x="199932" y="273051"/>
                  </a:moveTo>
                  <a:cubicBezTo>
                    <a:pt x="194703" y="273051"/>
                    <a:pt x="192088" y="277020"/>
                    <a:pt x="192088" y="280989"/>
                  </a:cubicBezTo>
                  <a:cubicBezTo>
                    <a:pt x="192088" y="306124"/>
                    <a:pt x="192088" y="306124"/>
                    <a:pt x="192088" y="306124"/>
                  </a:cubicBezTo>
                  <a:cubicBezTo>
                    <a:pt x="192088" y="310093"/>
                    <a:pt x="194703" y="312739"/>
                    <a:pt x="199932" y="312739"/>
                  </a:cubicBezTo>
                  <a:cubicBezTo>
                    <a:pt x="250919" y="312739"/>
                    <a:pt x="250919" y="312739"/>
                    <a:pt x="250919" y="312739"/>
                  </a:cubicBezTo>
                  <a:cubicBezTo>
                    <a:pt x="254841" y="312739"/>
                    <a:pt x="258763" y="310093"/>
                    <a:pt x="258763" y="306124"/>
                  </a:cubicBezTo>
                  <a:lnTo>
                    <a:pt x="258763" y="280989"/>
                  </a:lnTo>
                  <a:cubicBezTo>
                    <a:pt x="258763" y="277020"/>
                    <a:pt x="254841" y="273051"/>
                    <a:pt x="250919" y="273051"/>
                  </a:cubicBezTo>
                  <a:cubicBezTo>
                    <a:pt x="199932" y="273051"/>
                    <a:pt x="199932" y="273051"/>
                    <a:pt x="199932" y="273051"/>
                  </a:cubicBezTo>
                  <a:close/>
                  <a:moveTo>
                    <a:pt x="101328" y="196851"/>
                  </a:moveTo>
                  <a:cubicBezTo>
                    <a:pt x="103960" y="196851"/>
                    <a:pt x="105276" y="196851"/>
                    <a:pt x="107908" y="196851"/>
                  </a:cubicBezTo>
                  <a:cubicBezTo>
                    <a:pt x="109224" y="198169"/>
                    <a:pt x="110540" y="199487"/>
                    <a:pt x="111856" y="202123"/>
                  </a:cubicBezTo>
                  <a:cubicBezTo>
                    <a:pt x="128964" y="248250"/>
                    <a:pt x="128964" y="248250"/>
                    <a:pt x="128964" y="248250"/>
                  </a:cubicBezTo>
                  <a:cubicBezTo>
                    <a:pt x="131595" y="239025"/>
                    <a:pt x="131595" y="239025"/>
                    <a:pt x="131595" y="239025"/>
                  </a:cubicBezTo>
                  <a:cubicBezTo>
                    <a:pt x="126332" y="225845"/>
                    <a:pt x="126332" y="225845"/>
                    <a:pt x="126332" y="225845"/>
                  </a:cubicBezTo>
                  <a:cubicBezTo>
                    <a:pt x="125016" y="223209"/>
                    <a:pt x="126332" y="220574"/>
                    <a:pt x="127648" y="217938"/>
                  </a:cubicBezTo>
                  <a:cubicBezTo>
                    <a:pt x="128964" y="216620"/>
                    <a:pt x="131595" y="215302"/>
                    <a:pt x="132911" y="215302"/>
                  </a:cubicBezTo>
                  <a:cubicBezTo>
                    <a:pt x="167126" y="215302"/>
                    <a:pt x="167126" y="215302"/>
                    <a:pt x="167126" y="215302"/>
                  </a:cubicBezTo>
                  <a:cubicBezTo>
                    <a:pt x="168442" y="215302"/>
                    <a:pt x="171074" y="216620"/>
                    <a:pt x="172390" y="217938"/>
                  </a:cubicBezTo>
                  <a:cubicBezTo>
                    <a:pt x="173706" y="220574"/>
                    <a:pt x="175022" y="223209"/>
                    <a:pt x="173706" y="225845"/>
                  </a:cubicBezTo>
                  <a:cubicBezTo>
                    <a:pt x="168442" y="239025"/>
                    <a:pt x="168442" y="239025"/>
                    <a:pt x="168442" y="239025"/>
                  </a:cubicBezTo>
                  <a:cubicBezTo>
                    <a:pt x="171074" y="248250"/>
                    <a:pt x="171074" y="248250"/>
                    <a:pt x="171074" y="248250"/>
                  </a:cubicBezTo>
                  <a:cubicBezTo>
                    <a:pt x="188182" y="202123"/>
                    <a:pt x="188182" y="202123"/>
                    <a:pt x="188182" y="202123"/>
                  </a:cubicBezTo>
                  <a:cubicBezTo>
                    <a:pt x="189498" y="199487"/>
                    <a:pt x="190814" y="198169"/>
                    <a:pt x="192130" y="196851"/>
                  </a:cubicBezTo>
                  <a:cubicBezTo>
                    <a:pt x="194762" y="196851"/>
                    <a:pt x="196078" y="196851"/>
                    <a:pt x="198710" y="196851"/>
                  </a:cubicBezTo>
                  <a:cubicBezTo>
                    <a:pt x="265823" y="224527"/>
                    <a:pt x="265823" y="224527"/>
                    <a:pt x="265823" y="224527"/>
                  </a:cubicBezTo>
                  <a:cubicBezTo>
                    <a:pt x="286879" y="232435"/>
                    <a:pt x="300038" y="252204"/>
                    <a:pt x="300038" y="274609"/>
                  </a:cubicBezTo>
                  <a:cubicBezTo>
                    <a:pt x="300038" y="328643"/>
                    <a:pt x="300038" y="328643"/>
                    <a:pt x="300038" y="328643"/>
                  </a:cubicBezTo>
                  <a:cubicBezTo>
                    <a:pt x="300038" y="332597"/>
                    <a:pt x="296090" y="336551"/>
                    <a:pt x="292142" y="336551"/>
                  </a:cubicBezTo>
                  <a:cubicBezTo>
                    <a:pt x="7896" y="336551"/>
                    <a:pt x="7896" y="336551"/>
                    <a:pt x="7896" y="336551"/>
                  </a:cubicBezTo>
                  <a:cubicBezTo>
                    <a:pt x="3948" y="336551"/>
                    <a:pt x="0" y="332597"/>
                    <a:pt x="0" y="328643"/>
                  </a:cubicBezTo>
                  <a:cubicBezTo>
                    <a:pt x="0" y="274609"/>
                    <a:pt x="0" y="274609"/>
                    <a:pt x="0" y="274609"/>
                  </a:cubicBezTo>
                  <a:cubicBezTo>
                    <a:pt x="0" y="252204"/>
                    <a:pt x="13159" y="232435"/>
                    <a:pt x="34215" y="224527"/>
                  </a:cubicBezTo>
                  <a:cubicBezTo>
                    <a:pt x="101328" y="196851"/>
                    <a:pt x="101328" y="196851"/>
                    <a:pt x="101328" y="196851"/>
                  </a:cubicBezTo>
                  <a:close/>
                  <a:moveTo>
                    <a:pt x="155328" y="0"/>
                  </a:moveTo>
                  <a:cubicBezTo>
                    <a:pt x="171252" y="0"/>
                    <a:pt x="187177" y="5285"/>
                    <a:pt x="201775" y="15854"/>
                  </a:cubicBezTo>
                  <a:cubicBezTo>
                    <a:pt x="225662" y="34350"/>
                    <a:pt x="223008" y="72663"/>
                    <a:pt x="223008" y="79268"/>
                  </a:cubicBezTo>
                  <a:cubicBezTo>
                    <a:pt x="223008" y="84553"/>
                    <a:pt x="224335" y="89838"/>
                    <a:pt x="224335" y="93801"/>
                  </a:cubicBezTo>
                  <a:cubicBezTo>
                    <a:pt x="225662" y="95122"/>
                    <a:pt x="228316" y="96443"/>
                    <a:pt x="229643" y="100407"/>
                  </a:cubicBezTo>
                  <a:cubicBezTo>
                    <a:pt x="234951" y="107012"/>
                    <a:pt x="234951" y="114939"/>
                    <a:pt x="232297" y="125508"/>
                  </a:cubicBezTo>
                  <a:cubicBezTo>
                    <a:pt x="226989" y="146647"/>
                    <a:pt x="215045" y="150610"/>
                    <a:pt x="208410" y="151931"/>
                  </a:cubicBezTo>
                  <a:cubicBezTo>
                    <a:pt x="204429" y="159858"/>
                    <a:pt x="195139" y="175712"/>
                    <a:pt x="185850" y="183639"/>
                  </a:cubicBezTo>
                  <a:cubicBezTo>
                    <a:pt x="183196" y="187602"/>
                    <a:pt x="177888" y="190244"/>
                    <a:pt x="172579" y="192887"/>
                  </a:cubicBezTo>
                  <a:cubicBezTo>
                    <a:pt x="164617" y="195529"/>
                    <a:pt x="157982" y="196850"/>
                    <a:pt x="150019" y="196850"/>
                  </a:cubicBezTo>
                  <a:cubicBezTo>
                    <a:pt x="142057" y="196850"/>
                    <a:pt x="135422" y="195529"/>
                    <a:pt x="127459" y="192887"/>
                  </a:cubicBezTo>
                  <a:cubicBezTo>
                    <a:pt x="122151" y="190244"/>
                    <a:pt x="116843" y="187602"/>
                    <a:pt x="114189" y="183639"/>
                  </a:cubicBezTo>
                  <a:cubicBezTo>
                    <a:pt x="104900" y="175712"/>
                    <a:pt x="95610" y="159858"/>
                    <a:pt x="91629" y="151931"/>
                  </a:cubicBezTo>
                  <a:cubicBezTo>
                    <a:pt x="84994" y="150610"/>
                    <a:pt x="73050" y="146647"/>
                    <a:pt x="67742" y="125508"/>
                  </a:cubicBezTo>
                  <a:cubicBezTo>
                    <a:pt x="65088" y="114939"/>
                    <a:pt x="65088" y="107012"/>
                    <a:pt x="70396" y="100407"/>
                  </a:cubicBezTo>
                  <a:cubicBezTo>
                    <a:pt x="71723" y="96443"/>
                    <a:pt x="74377" y="95122"/>
                    <a:pt x="75704" y="93801"/>
                  </a:cubicBezTo>
                  <a:cubicBezTo>
                    <a:pt x="75704" y="91159"/>
                    <a:pt x="75704" y="88516"/>
                    <a:pt x="77031" y="85874"/>
                  </a:cubicBezTo>
                  <a:cubicBezTo>
                    <a:pt x="73050" y="80590"/>
                    <a:pt x="67742" y="68699"/>
                    <a:pt x="74377" y="50203"/>
                  </a:cubicBezTo>
                  <a:cubicBezTo>
                    <a:pt x="81013" y="30386"/>
                    <a:pt x="95610" y="27744"/>
                    <a:pt x="103572" y="27744"/>
                  </a:cubicBezTo>
                  <a:cubicBezTo>
                    <a:pt x="106227" y="22459"/>
                    <a:pt x="111535" y="17175"/>
                    <a:pt x="119497" y="10569"/>
                  </a:cubicBezTo>
                  <a:cubicBezTo>
                    <a:pt x="128786" y="3963"/>
                    <a:pt x="142057" y="0"/>
                    <a:pt x="15532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04E9643F-073D-4DE7-ADF6-164231D6BB21}"/>
                </a:ext>
              </a:extLst>
            </p:cNvPr>
            <p:cNvGrpSpPr/>
            <p:nvPr/>
          </p:nvGrpSpPr>
          <p:grpSpPr>
            <a:xfrm>
              <a:off x="1568141" y="3359830"/>
              <a:ext cx="2241974" cy="1320256"/>
              <a:chOff x="874713" y="3325188"/>
              <a:chExt cx="2241974" cy="1320256"/>
            </a:xfrm>
          </p:grpSpPr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6ACFAB49-A56B-4F6D-B4C1-F81B84201D34}"/>
                  </a:ext>
                </a:extLst>
              </p:cNvPr>
              <p:cNvSpPr/>
              <p:nvPr/>
            </p:nvSpPr>
            <p:spPr>
              <a:xfrm>
                <a:off x="874713" y="3692170"/>
                <a:ext cx="1523851" cy="953274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辛皓楠  刘奕君  李清雨  </a:t>
                </a:r>
                <a:endPara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冯冬梅  周琼敏</a:t>
                </a:r>
              </a:p>
            </p:txBody>
          </p:sp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FCDDECEC-196C-4738-9911-7E6DA5C0CCF8}"/>
                  </a:ext>
                </a:extLst>
              </p:cNvPr>
              <p:cNvSpPr/>
              <p:nvPr/>
            </p:nvSpPr>
            <p:spPr>
              <a:xfrm>
                <a:off x="874713" y="3325188"/>
                <a:ext cx="2241974" cy="401264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团队成员</a:t>
                </a:r>
              </a:p>
            </p:txBody>
          </p:sp>
        </p:grpSp>
        <p:sp>
          <p:nvSpPr>
            <p:cNvPr id="40" name="椭圆 15">
              <a:extLst>
                <a:ext uri="{FF2B5EF4-FFF2-40B4-BE49-F238E27FC236}">
                  <a16:creationId xmlns:a16="http://schemas.microsoft.com/office/drawing/2014/main" id="{70082B4A-B4E6-4CF4-8C02-FB9E6C09D170}"/>
                </a:ext>
              </a:extLst>
            </p:cNvPr>
            <p:cNvSpPr/>
            <p:nvPr/>
          </p:nvSpPr>
          <p:spPr>
            <a:xfrm>
              <a:off x="996501" y="3610713"/>
              <a:ext cx="431760" cy="320272"/>
            </a:xfrm>
            <a:custGeom>
              <a:avLst/>
              <a:gdLst>
                <a:gd name="connsiteX0" fmla="*/ 9246 w 338138"/>
                <a:gd name="connsiteY0" fmla="*/ 217487 h 250825"/>
                <a:gd name="connsiteX1" fmla="*/ 328892 w 338138"/>
                <a:gd name="connsiteY1" fmla="*/ 217487 h 250825"/>
                <a:gd name="connsiteX2" fmla="*/ 338138 w 338138"/>
                <a:gd name="connsiteY2" fmla="*/ 226822 h 250825"/>
                <a:gd name="connsiteX3" fmla="*/ 314363 w 338138"/>
                <a:gd name="connsiteY3" fmla="*/ 250825 h 250825"/>
                <a:gd name="connsiteX4" fmla="*/ 23775 w 338138"/>
                <a:gd name="connsiteY4" fmla="*/ 250825 h 250825"/>
                <a:gd name="connsiteX5" fmla="*/ 0 w 338138"/>
                <a:gd name="connsiteY5" fmla="*/ 226822 h 250825"/>
                <a:gd name="connsiteX6" fmla="*/ 9246 w 338138"/>
                <a:gd name="connsiteY6" fmla="*/ 217487 h 250825"/>
                <a:gd name="connsiteX7" fmla="*/ 100182 w 338138"/>
                <a:gd name="connsiteY7" fmla="*/ 100012 h 250825"/>
                <a:gd name="connsiteX8" fmla="*/ 123655 w 338138"/>
                <a:gd name="connsiteY8" fmla="*/ 100012 h 250825"/>
                <a:gd name="connsiteX9" fmla="*/ 130175 w 338138"/>
                <a:gd name="connsiteY9" fmla="*/ 106705 h 250825"/>
                <a:gd name="connsiteX10" fmla="*/ 130175 w 338138"/>
                <a:gd name="connsiteY10" fmla="*/ 161583 h 250825"/>
                <a:gd name="connsiteX11" fmla="*/ 123655 w 338138"/>
                <a:gd name="connsiteY11" fmla="*/ 168275 h 250825"/>
                <a:gd name="connsiteX12" fmla="*/ 100182 w 338138"/>
                <a:gd name="connsiteY12" fmla="*/ 168275 h 250825"/>
                <a:gd name="connsiteX13" fmla="*/ 93662 w 338138"/>
                <a:gd name="connsiteY13" fmla="*/ 161583 h 250825"/>
                <a:gd name="connsiteX14" fmla="*/ 93662 w 338138"/>
                <a:gd name="connsiteY14" fmla="*/ 106705 h 250825"/>
                <a:gd name="connsiteX15" fmla="*/ 100182 w 338138"/>
                <a:gd name="connsiteY15" fmla="*/ 100012 h 250825"/>
                <a:gd name="connsiteX16" fmla="*/ 157332 w 338138"/>
                <a:gd name="connsiteY16" fmla="*/ 77787 h 250825"/>
                <a:gd name="connsiteX17" fmla="*/ 180805 w 338138"/>
                <a:gd name="connsiteY17" fmla="*/ 77787 h 250825"/>
                <a:gd name="connsiteX18" fmla="*/ 187325 w 338138"/>
                <a:gd name="connsiteY18" fmla="*/ 84441 h 250825"/>
                <a:gd name="connsiteX19" fmla="*/ 187325 w 338138"/>
                <a:gd name="connsiteY19" fmla="*/ 161622 h 250825"/>
                <a:gd name="connsiteX20" fmla="*/ 180805 w 338138"/>
                <a:gd name="connsiteY20" fmla="*/ 168275 h 250825"/>
                <a:gd name="connsiteX21" fmla="*/ 157332 w 338138"/>
                <a:gd name="connsiteY21" fmla="*/ 168275 h 250825"/>
                <a:gd name="connsiteX22" fmla="*/ 150812 w 338138"/>
                <a:gd name="connsiteY22" fmla="*/ 161622 h 250825"/>
                <a:gd name="connsiteX23" fmla="*/ 150812 w 338138"/>
                <a:gd name="connsiteY23" fmla="*/ 84441 h 250825"/>
                <a:gd name="connsiteX24" fmla="*/ 157332 w 338138"/>
                <a:gd name="connsiteY24" fmla="*/ 77787 h 250825"/>
                <a:gd name="connsiteX25" fmla="*/ 216070 w 338138"/>
                <a:gd name="connsiteY25" fmla="*/ 49212 h 250825"/>
                <a:gd name="connsiteX26" fmla="*/ 239543 w 338138"/>
                <a:gd name="connsiteY26" fmla="*/ 49212 h 250825"/>
                <a:gd name="connsiteX27" fmla="*/ 246063 w 338138"/>
                <a:gd name="connsiteY27" fmla="*/ 55827 h 250825"/>
                <a:gd name="connsiteX28" fmla="*/ 246063 w 338138"/>
                <a:gd name="connsiteY28" fmla="*/ 161661 h 250825"/>
                <a:gd name="connsiteX29" fmla="*/ 239543 w 338138"/>
                <a:gd name="connsiteY29" fmla="*/ 168275 h 250825"/>
                <a:gd name="connsiteX30" fmla="*/ 216070 w 338138"/>
                <a:gd name="connsiteY30" fmla="*/ 168275 h 250825"/>
                <a:gd name="connsiteX31" fmla="*/ 209550 w 338138"/>
                <a:gd name="connsiteY31" fmla="*/ 161661 h 250825"/>
                <a:gd name="connsiteX32" fmla="*/ 209550 w 338138"/>
                <a:gd name="connsiteY32" fmla="*/ 55827 h 250825"/>
                <a:gd name="connsiteX33" fmla="*/ 216070 w 338138"/>
                <a:gd name="connsiteY33" fmla="*/ 49212 h 250825"/>
                <a:gd name="connsiteX34" fmla="*/ 53428 w 338138"/>
                <a:gd name="connsiteY34" fmla="*/ 22225 h 250825"/>
                <a:gd name="connsiteX35" fmla="*/ 50800 w 338138"/>
                <a:gd name="connsiteY35" fmla="*/ 24858 h 250825"/>
                <a:gd name="connsiteX36" fmla="*/ 50800 w 338138"/>
                <a:gd name="connsiteY36" fmla="*/ 182834 h 250825"/>
                <a:gd name="connsiteX37" fmla="*/ 53428 w 338138"/>
                <a:gd name="connsiteY37" fmla="*/ 184150 h 250825"/>
                <a:gd name="connsiteX38" fmla="*/ 284710 w 338138"/>
                <a:gd name="connsiteY38" fmla="*/ 184150 h 250825"/>
                <a:gd name="connsiteX39" fmla="*/ 287338 w 338138"/>
                <a:gd name="connsiteY39" fmla="*/ 182834 h 250825"/>
                <a:gd name="connsiteX40" fmla="*/ 287338 w 338138"/>
                <a:gd name="connsiteY40" fmla="*/ 24858 h 250825"/>
                <a:gd name="connsiteX41" fmla="*/ 284710 w 338138"/>
                <a:gd name="connsiteY41" fmla="*/ 22225 h 250825"/>
                <a:gd name="connsiteX42" fmla="*/ 53428 w 338138"/>
                <a:gd name="connsiteY42" fmla="*/ 22225 h 250825"/>
                <a:gd name="connsiteX43" fmla="*/ 53663 w 338138"/>
                <a:gd name="connsiteY43" fmla="*/ 0 h 250825"/>
                <a:gd name="connsiteX44" fmla="*/ 286062 w 338138"/>
                <a:gd name="connsiteY44" fmla="*/ 0 h 250825"/>
                <a:gd name="connsiteX45" fmla="*/ 311150 w 338138"/>
                <a:gd name="connsiteY45" fmla="*/ 25008 h 250825"/>
                <a:gd name="connsiteX46" fmla="*/ 311150 w 338138"/>
                <a:gd name="connsiteY46" fmla="*/ 182955 h 250825"/>
                <a:gd name="connsiteX47" fmla="*/ 286062 w 338138"/>
                <a:gd name="connsiteY47" fmla="*/ 207963 h 250825"/>
                <a:gd name="connsiteX48" fmla="*/ 53663 w 338138"/>
                <a:gd name="connsiteY48" fmla="*/ 207963 h 250825"/>
                <a:gd name="connsiteX49" fmla="*/ 28575 w 338138"/>
                <a:gd name="connsiteY49" fmla="*/ 182955 h 250825"/>
                <a:gd name="connsiteX50" fmla="*/ 28575 w 338138"/>
                <a:gd name="connsiteY50" fmla="*/ 25008 h 250825"/>
                <a:gd name="connsiteX51" fmla="*/ 53663 w 338138"/>
                <a:gd name="connsiteY51" fmla="*/ 0 h 25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38138" h="250825">
                  <a:moveTo>
                    <a:pt x="9246" y="217487"/>
                  </a:moveTo>
                  <a:cubicBezTo>
                    <a:pt x="9246" y="217487"/>
                    <a:pt x="9246" y="217487"/>
                    <a:pt x="328892" y="217487"/>
                  </a:cubicBezTo>
                  <a:cubicBezTo>
                    <a:pt x="334176" y="217487"/>
                    <a:pt x="338138" y="221488"/>
                    <a:pt x="338138" y="226822"/>
                  </a:cubicBezTo>
                  <a:cubicBezTo>
                    <a:pt x="338138" y="240157"/>
                    <a:pt x="327571" y="250825"/>
                    <a:pt x="314363" y="250825"/>
                  </a:cubicBezTo>
                  <a:cubicBezTo>
                    <a:pt x="314363" y="250825"/>
                    <a:pt x="314363" y="250825"/>
                    <a:pt x="23775" y="250825"/>
                  </a:cubicBezTo>
                  <a:cubicBezTo>
                    <a:pt x="10567" y="250825"/>
                    <a:pt x="0" y="240157"/>
                    <a:pt x="0" y="226822"/>
                  </a:cubicBezTo>
                  <a:cubicBezTo>
                    <a:pt x="0" y="221488"/>
                    <a:pt x="3962" y="217487"/>
                    <a:pt x="9246" y="217487"/>
                  </a:cubicBezTo>
                  <a:close/>
                  <a:moveTo>
                    <a:pt x="100182" y="100012"/>
                  </a:moveTo>
                  <a:cubicBezTo>
                    <a:pt x="100182" y="100012"/>
                    <a:pt x="100182" y="100012"/>
                    <a:pt x="123655" y="100012"/>
                  </a:cubicBezTo>
                  <a:cubicBezTo>
                    <a:pt x="127567" y="100012"/>
                    <a:pt x="130175" y="102689"/>
                    <a:pt x="130175" y="106705"/>
                  </a:cubicBezTo>
                  <a:cubicBezTo>
                    <a:pt x="130175" y="106705"/>
                    <a:pt x="130175" y="106705"/>
                    <a:pt x="130175" y="161583"/>
                  </a:cubicBezTo>
                  <a:cubicBezTo>
                    <a:pt x="130175" y="165598"/>
                    <a:pt x="127567" y="168275"/>
                    <a:pt x="123655" y="168275"/>
                  </a:cubicBezTo>
                  <a:cubicBezTo>
                    <a:pt x="123655" y="168275"/>
                    <a:pt x="123655" y="168275"/>
                    <a:pt x="100182" y="168275"/>
                  </a:cubicBezTo>
                  <a:cubicBezTo>
                    <a:pt x="96270" y="168275"/>
                    <a:pt x="93662" y="165598"/>
                    <a:pt x="93662" y="161583"/>
                  </a:cubicBezTo>
                  <a:cubicBezTo>
                    <a:pt x="93662" y="161583"/>
                    <a:pt x="93662" y="161583"/>
                    <a:pt x="93662" y="106705"/>
                  </a:cubicBezTo>
                  <a:cubicBezTo>
                    <a:pt x="93662" y="102689"/>
                    <a:pt x="96270" y="100012"/>
                    <a:pt x="100182" y="100012"/>
                  </a:cubicBezTo>
                  <a:close/>
                  <a:moveTo>
                    <a:pt x="157332" y="77787"/>
                  </a:moveTo>
                  <a:cubicBezTo>
                    <a:pt x="157332" y="77787"/>
                    <a:pt x="157332" y="77787"/>
                    <a:pt x="180805" y="77787"/>
                  </a:cubicBezTo>
                  <a:cubicBezTo>
                    <a:pt x="184717" y="77787"/>
                    <a:pt x="187325" y="81779"/>
                    <a:pt x="187325" y="84441"/>
                  </a:cubicBezTo>
                  <a:cubicBezTo>
                    <a:pt x="187325" y="84441"/>
                    <a:pt x="187325" y="84441"/>
                    <a:pt x="187325" y="161622"/>
                  </a:cubicBezTo>
                  <a:cubicBezTo>
                    <a:pt x="187325" y="165614"/>
                    <a:pt x="184717" y="168275"/>
                    <a:pt x="180805" y="168275"/>
                  </a:cubicBezTo>
                  <a:cubicBezTo>
                    <a:pt x="180805" y="168275"/>
                    <a:pt x="180805" y="168275"/>
                    <a:pt x="157332" y="168275"/>
                  </a:cubicBezTo>
                  <a:cubicBezTo>
                    <a:pt x="153420" y="168275"/>
                    <a:pt x="150812" y="165614"/>
                    <a:pt x="150812" y="161622"/>
                  </a:cubicBezTo>
                  <a:cubicBezTo>
                    <a:pt x="150812" y="161622"/>
                    <a:pt x="150812" y="161622"/>
                    <a:pt x="150812" y="84441"/>
                  </a:cubicBezTo>
                  <a:cubicBezTo>
                    <a:pt x="150812" y="81779"/>
                    <a:pt x="153420" y="77787"/>
                    <a:pt x="157332" y="77787"/>
                  </a:cubicBezTo>
                  <a:close/>
                  <a:moveTo>
                    <a:pt x="216070" y="49212"/>
                  </a:moveTo>
                  <a:cubicBezTo>
                    <a:pt x="216070" y="49212"/>
                    <a:pt x="216070" y="49212"/>
                    <a:pt x="239543" y="49212"/>
                  </a:cubicBezTo>
                  <a:cubicBezTo>
                    <a:pt x="243455" y="49212"/>
                    <a:pt x="246063" y="51858"/>
                    <a:pt x="246063" y="55827"/>
                  </a:cubicBezTo>
                  <a:cubicBezTo>
                    <a:pt x="246063" y="55827"/>
                    <a:pt x="246063" y="55827"/>
                    <a:pt x="246063" y="161661"/>
                  </a:cubicBezTo>
                  <a:cubicBezTo>
                    <a:pt x="246063" y="165629"/>
                    <a:pt x="243455" y="168275"/>
                    <a:pt x="239543" y="168275"/>
                  </a:cubicBezTo>
                  <a:cubicBezTo>
                    <a:pt x="239543" y="168275"/>
                    <a:pt x="239543" y="168275"/>
                    <a:pt x="216070" y="168275"/>
                  </a:cubicBezTo>
                  <a:cubicBezTo>
                    <a:pt x="212158" y="168275"/>
                    <a:pt x="209550" y="165629"/>
                    <a:pt x="209550" y="161661"/>
                  </a:cubicBezTo>
                  <a:cubicBezTo>
                    <a:pt x="209550" y="161661"/>
                    <a:pt x="209550" y="161661"/>
                    <a:pt x="209550" y="55827"/>
                  </a:cubicBezTo>
                  <a:cubicBezTo>
                    <a:pt x="209550" y="51858"/>
                    <a:pt x="212158" y="49212"/>
                    <a:pt x="216070" y="49212"/>
                  </a:cubicBezTo>
                  <a:close/>
                  <a:moveTo>
                    <a:pt x="53428" y="22225"/>
                  </a:moveTo>
                  <a:cubicBezTo>
                    <a:pt x="52114" y="22225"/>
                    <a:pt x="50800" y="23541"/>
                    <a:pt x="50800" y="24858"/>
                  </a:cubicBezTo>
                  <a:lnTo>
                    <a:pt x="50800" y="182834"/>
                  </a:lnTo>
                  <a:cubicBezTo>
                    <a:pt x="50800" y="184150"/>
                    <a:pt x="52114" y="184150"/>
                    <a:pt x="53428" y="184150"/>
                  </a:cubicBezTo>
                  <a:cubicBezTo>
                    <a:pt x="53428" y="184150"/>
                    <a:pt x="53428" y="184150"/>
                    <a:pt x="284710" y="184150"/>
                  </a:cubicBezTo>
                  <a:cubicBezTo>
                    <a:pt x="286024" y="184150"/>
                    <a:pt x="287338" y="184150"/>
                    <a:pt x="287338" y="182834"/>
                  </a:cubicBezTo>
                  <a:cubicBezTo>
                    <a:pt x="287338" y="182834"/>
                    <a:pt x="287338" y="182834"/>
                    <a:pt x="287338" y="24858"/>
                  </a:cubicBezTo>
                  <a:cubicBezTo>
                    <a:pt x="287338" y="23541"/>
                    <a:pt x="286024" y="22225"/>
                    <a:pt x="284710" y="22225"/>
                  </a:cubicBezTo>
                  <a:cubicBezTo>
                    <a:pt x="284710" y="22225"/>
                    <a:pt x="284710" y="22225"/>
                    <a:pt x="53428" y="22225"/>
                  </a:cubicBezTo>
                  <a:close/>
                  <a:moveTo>
                    <a:pt x="53663" y="0"/>
                  </a:moveTo>
                  <a:cubicBezTo>
                    <a:pt x="53663" y="0"/>
                    <a:pt x="53663" y="0"/>
                    <a:pt x="286062" y="0"/>
                  </a:cubicBezTo>
                  <a:cubicBezTo>
                    <a:pt x="300587" y="0"/>
                    <a:pt x="311150" y="10530"/>
                    <a:pt x="311150" y="25008"/>
                  </a:cubicBezTo>
                  <a:cubicBezTo>
                    <a:pt x="311150" y="25008"/>
                    <a:pt x="311150" y="25008"/>
                    <a:pt x="311150" y="182955"/>
                  </a:cubicBezTo>
                  <a:cubicBezTo>
                    <a:pt x="311150" y="196117"/>
                    <a:pt x="300587" y="207963"/>
                    <a:pt x="286062" y="207963"/>
                  </a:cubicBezTo>
                  <a:cubicBezTo>
                    <a:pt x="286062" y="207963"/>
                    <a:pt x="286062" y="207963"/>
                    <a:pt x="53663" y="207963"/>
                  </a:cubicBezTo>
                  <a:cubicBezTo>
                    <a:pt x="39138" y="207963"/>
                    <a:pt x="28575" y="196117"/>
                    <a:pt x="28575" y="182955"/>
                  </a:cubicBezTo>
                  <a:cubicBezTo>
                    <a:pt x="28575" y="182955"/>
                    <a:pt x="28575" y="182955"/>
                    <a:pt x="28575" y="25008"/>
                  </a:cubicBezTo>
                  <a:cubicBezTo>
                    <a:pt x="28575" y="10530"/>
                    <a:pt x="39138" y="0"/>
                    <a:pt x="5366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D4EA68D3-4928-403A-8F8E-8A338C62AEA4}"/>
                </a:ext>
              </a:extLst>
            </p:cNvPr>
            <p:cNvGrpSpPr/>
            <p:nvPr/>
          </p:nvGrpSpPr>
          <p:grpSpPr>
            <a:xfrm>
              <a:off x="996501" y="4859800"/>
              <a:ext cx="3304538" cy="729325"/>
              <a:chOff x="996501" y="4589420"/>
              <a:chExt cx="3304538" cy="729325"/>
            </a:xfrm>
          </p:grpSpPr>
          <p:grpSp>
            <p:nvGrpSpPr>
              <p:cNvPr id="20" name="组合 19">
                <a:extLst>
                  <a:ext uri="{FF2B5EF4-FFF2-40B4-BE49-F238E27FC236}">
                    <a16:creationId xmlns:a16="http://schemas.microsoft.com/office/drawing/2014/main" id="{9ADB0FA3-BDF8-42B5-8DD8-3E046BC97242}"/>
                  </a:ext>
                </a:extLst>
              </p:cNvPr>
              <p:cNvGrpSpPr/>
              <p:nvPr/>
            </p:nvGrpSpPr>
            <p:grpSpPr>
              <a:xfrm>
                <a:off x="1568141" y="4589420"/>
                <a:ext cx="2732898" cy="729325"/>
                <a:chOff x="874713" y="3325188"/>
                <a:chExt cx="2732898" cy="729325"/>
              </a:xfrm>
            </p:grpSpPr>
            <p:sp>
              <p:nvSpPr>
                <p:cNvPr id="22" name="矩形 21">
                  <a:extLst>
                    <a:ext uri="{FF2B5EF4-FFF2-40B4-BE49-F238E27FC236}">
                      <a16:creationId xmlns:a16="http://schemas.microsoft.com/office/drawing/2014/main" id="{E9A0B545-B421-420E-ABC0-63E95602F455}"/>
                    </a:ext>
                  </a:extLst>
                </p:cNvPr>
                <p:cNvSpPr/>
                <p:nvPr/>
              </p:nvSpPr>
              <p:spPr>
                <a:xfrm>
                  <a:off x="874713" y="3692170"/>
                  <a:ext cx="2732898" cy="362343"/>
                </a:xfrm>
                <a:prstGeom prst="rect">
                  <a:avLst/>
                </a:prstGeom>
              </p:spPr>
              <p:txBody>
                <a:bodyPr wrap="square">
                  <a:spAutoFit/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just">
                    <a:lnSpc>
                      <a:spcPct val="120000"/>
                    </a:lnSpc>
                  </a:pPr>
                  <a:r>
                    <a:rPr lang="zh-CN" altLang="en-US" sz="16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智慧联合，所向无敌</a:t>
                  </a:r>
                </a:p>
              </p:txBody>
            </p:sp>
            <p:sp>
              <p:nvSpPr>
                <p:cNvPr id="23" name="矩形 22">
                  <a:extLst>
                    <a:ext uri="{FF2B5EF4-FFF2-40B4-BE49-F238E27FC236}">
                      <a16:creationId xmlns:a16="http://schemas.microsoft.com/office/drawing/2014/main" id="{011D66EF-E930-4C1C-A3B7-4D066F12397A}"/>
                    </a:ext>
                  </a:extLst>
                </p:cNvPr>
                <p:cNvSpPr/>
                <p:nvPr/>
              </p:nvSpPr>
              <p:spPr>
                <a:xfrm>
                  <a:off x="874713" y="3325188"/>
                  <a:ext cx="2241974" cy="401264"/>
                </a:xfrm>
                <a:prstGeom prst="rect">
                  <a:avLst/>
                </a:prstGeom>
              </p:spPr>
              <p:txBody>
                <a:bodyPr wrap="square">
                  <a:spAutoFit/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just">
                    <a:lnSpc>
                      <a:spcPct val="120000"/>
                    </a:lnSpc>
                  </a:pPr>
                  <a:r>
                    <a:rPr lang="zh-CN" altLang="en-US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团队口号</a:t>
                  </a:r>
                </a:p>
              </p:txBody>
            </p:sp>
          </p:grpSp>
          <p:sp>
            <p:nvSpPr>
              <p:cNvPr id="41" name="椭圆 20">
                <a:extLst>
                  <a:ext uri="{FF2B5EF4-FFF2-40B4-BE49-F238E27FC236}">
                    <a16:creationId xmlns:a16="http://schemas.microsoft.com/office/drawing/2014/main" id="{47AB5828-05B0-469E-88AA-B13365859C9E}"/>
                  </a:ext>
                </a:extLst>
              </p:cNvPr>
              <p:cNvSpPr/>
              <p:nvPr/>
            </p:nvSpPr>
            <p:spPr>
              <a:xfrm>
                <a:off x="996501" y="4784560"/>
                <a:ext cx="431760" cy="431758"/>
              </a:xfrm>
              <a:custGeom>
                <a:avLst/>
                <a:gdLst>
                  <a:gd name="connsiteX0" fmla="*/ 199497 w 331788"/>
                  <a:gd name="connsiteY0" fmla="*/ 265112 h 331787"/>
                  <a:gd name="connsiteX1" fmla="*/ 209798 w 331788"/>
                  <a:gd name="connsiteY1" fmla="*/ 279217 h 331787"/>
                  <a:gd name="connsiteX2" fmla="*/ 238126 w 331788"/>
                  <a:gd name="connsiteY2" fmla="*/ 315118 h 331787"/>
                  <a:gd name="connsiteX3" fmla="*/ 166018 w 331788"/>
                  <a:gd name="connsiteY3" fmla="*/ 331787 h 331787"/>
                  <a:gd name="connsiteX4" fmla="*/ 122238 w 331788"/>
                  <a:gd name="connsiteY4" fmla="*/ 325376 h 331787"/>
                  <a:gd name="connsiteX5" fmla="*/ 199497 w 331788"/>
                  <a:gd name="connsiteY5" fmla="*/ 265112 h 331787"/>
                  <a:gd name="connsiteX6" fmla="*/ 190500 w 331788"/>
                  <a:gd name="connsiteY6" fmla="*/ 228600 h 331787"/>
                  <a:gd name="connsiteX7" fmla="*/ 201490 w 331788"/>
                  <a:gd name="connsiteY7" fmla="*/ 228600 h 331787"/>
                  <a:gd name="connsiteX8" fmla="*/ 206375 w 331788"/>
                  <a:gd name="connsiteY8" fmla="*/ 236394 h 331787"/>
                  <a:gd name="connsiteX9" fmla="*/ 200269 w 331788"/>
                  <a:gd name="connsiteY9" fmla="*/ 242888 h 331787"/>
                  <a:gd name="connsiteX10" fmla="*/ 190500 w 331788"/>
                  <a:gd name="connsiteY10" fmla="*/ 228600 h 331787"/>
                  <a:gd name="connsiteX11" fmla="*/ 146452 w 331788"/>
                  <a:gd name="connsiteY11" fmla="*/ 228600 h 331787"/>
                  <a:gd name="connsiteX12" fmla="*/ 164590 w 331788"/>
                  <a:gd name="connsiteY12" fmla="*/ 229897 h 331787"/>
                  <a:gd name="connsiteX13" fmla="*/ 165885 w 331788"/>
                  <a:gd name="connsiteY13" fmla="*/ 229897 h 331787"/>
                  <a:gd name="connsiteX14" fmla="*/ 173659 w 331788"/>
                  <a:gd name="connsiteY14" fmla="*/ 229897 h 331787"/>
                  <a:gd name="connsiteX15" fmla="*/ 190501 w 331788"/>
                  <a:gd name="connsiteY15" fmla="*/ 253240 h 331787"/>
                  <a:gd name="connsiteX16" fmla="*/ 103699 w 331788"/>
                  <a:gd name="connsiteY16" fmla="*/ 320675 h 331787"/>
                  <a:gd name="connsiteX17" fmla="*/ 77788 w 331788"/>
                  <a:gd name="connsiteY17" fmla="*/ 306410 h 331787"/>
                  <a:gd name="connsiteX18" fmla="*/ 112768 w 331788"/>
                  <a:gd name="connsiteY18" fmla="*/ 244162 h 331787"/>
                  <a:gd name="connsiteX19" fmla="*/ 121837 w 331788"/>
                  <a:gd name="connsiteY19" fmla="*/ 245459 h 331787"/>
                  <a:gd name="connsiteX20" fmla="*/ 146452 w 331788"/>
                  <a:gd name="connsiteY20" fmla="*/ 228600 h 331787"/>
                  <a:gd name="connsiteX21" fmla="*/ 323851 w 331788"/>
                  <a:gd name="connsiteY21" fmla="*/ 217487 h 331787"/>
                  <a:gd name="connsiteX22" fmla="*/ 249631 w 331788"/>
                  <a:gd name="connsiteY22" fmla="*/ 307975 h 331787"/>
                  <a:gd name="connsiteX23" fmla="*/ 207963 w 331788"/>
                  <a:gd name="connsiteY23" fmla="*/ 253682 h 331787"/>
                  <a:gd name="connsiteX24" fmla="*/ 218380 w 331788"/>
                  <a:gd name="connsiteY24" fmla="*/ 243341 h 331787"/>
                  <a:gd name="connsiteX25" fmla="*/ 227495 w 331788"/>
                  <a:gd name="connsiteY25" fmla="*/ 244634 h 331787"/>
                  <a:gd name="connsiteX26" fmla="*/ 253537 w 331788"/>
                  <a:gd name="connsiteY26" fmla="*/ 225243 h 331787"/>
                  <a:gd name="connsiteX27" fmla="*/ 323851 w 331788"/>
                  <a:gd name="connsiteY27" fmla="*/ 217487 h 331787"/>
                  <a:gd name="connsiteX28" fmla="*/ 3175 w 331788"/>
                  <a:gd name="connsiteY28" fmla="*/ 196850 h 331787"/>
                  <a:gd name="connsiteX29" fmla="*/ 93642 w 331788"/>
                  <a:gd name="connsiteY29" fmla="*/ 222902 h 331787"/>
                  <a:gd name="connsiteX30" fmla="*/ 100013 w 331788"/>
                  <a:gd name="connsiteY30" fmla="*/ 235927 h 331787"/>
                  <a:gd name="connsiteX31" fmla="*/ 65610 w 331788"/>
                  <a:gd name="connsiteY31" fmla="*/ 298450 h 331787"/>
                  <a:gd name="connsiteX32" fmla="*/ 3175 w 331788"/>
                  <a:gd name="connsiteY32" fmla="*/ 196850 h 331787"/>
                  <a:gd name="connsiteX33" fmla="*/ 146517 w 331788"/>
                  <a:gd name="connsiteY33" fmla="*/ 192087 h 331787"/>
                  <a:gd name="connsiteX34" fmla="*/ 163513 w 331788"/>
                  <a:gd name="connsiteY34" fmla="*/ 215900 h 331787"/>
                  <a:gd name="connsiteX35" fmla="*/ 147825 w 331788"/>
                  <a:gd name="connsiteY35" fmla="*/ 214577 h 331787"/>
                  <a:gd name="connsiteX36" fmla="*/ 141288 w 331788"/>
                  <a:gd name="connsiteY36" fmla="*/ 200025 h 331787"/>
                  <a:gd name="connsiteX37" fmla="*/ 146517 w 331788"/>
                  <a:gd name="connsiteY37" fmla="*/ 192087 h 331787"/>
                  <a:gd name="connsiteX38" fmla="*/ 277877 w 331788"/>
                  <a:gd name="connsiteY38" fmla="*/ 160337 h 331787"/>
                  <a:gd name="connsiteX39" fmla="*/ 314326 w 331788"/>
                  <a:gd name="connsiteY39" fmla="*/ 204624 h 331787"/>
                  <a:gd name="connsiteX40" fmla="*/ 253143 w 331788"/>
                  <a:gd name="connsiteY40" fmla="*/ 211137 h 331787"/>
                  <a:gd name="connsiteX41" fmla="*/ 249238 w 331788"/>
                  <a:gd name="connsiteY41" fmla="*/ 203322 h 331787"/>
                  <a:gd name="connsiteX42" fmla="*/ 277877 w 331788"/>
                  <a:gd name="connsiteY42" fmla="*/ 160337 h 331787"/>
                  <a:gd name="connsiteX43" fmla="*/ 290513 w 331788"/>
                  <a:gd name="connsiteY43" fmla="*/ 153987 h 331787"/>
                  <a:gd name="connsiteX44" fmla="*/ 331788 w 331788"/>
                  <a:gd name="connsiteY44" fmla="*/ 167061 h 331787"/>
                  <a:gd name="connsiteX45" fmla="*/ 329125 w 331788"/>
                  <a:gd name="connsiteY45" fmla="*/ 198437 h 331787"/>
                  <a:gd name="connsiteX46" fmla="*/ 290513 w 331788"/>
                  <a:gd name="connsiteY46" fmla="*/ 153987 h 331787"/>
                  <a:gd name="connsiteX47" fmla="*/ 113341 w 331788"/>
                  <a:gd name="connsiteY47" fmla="*/ 139700 h 331787"/>
                  <a:gd name="connsiteX48" fmla="*/ 130085 w 331788"/>
                  <a:gd name="connsiteY48" fmla="*/ 169324 h 331787"/>
                  <a:gd name="connsiteX49" fmla="*/ 136525 w 331788"/>
                  <a:gd name="connsiteY49" fmla="*/ 178340 h 331787"/>
                  <a:gd name="connsiteX50" fmla="*/ 128797 w 331788"/>
                  <a:gd name="connsiteY50" fmla="*/ 191219 h 331787"/>
                  <a:gd name="connsiteX51" fmla="*/ 121069 w 331788"/>
                  <a:gd name="connsiteY51" fmla="*/ 189932 h 331787"/>
                  <a:gd name="connsiteX52" fmla="*/ 95310 w 331788"/>
                  <a:gd name="connsiteY52" fmla="*/ 207963 h 331787"/>
                  <a:gd name="connsiteX53" fmla="*/ 1288 w 331788"/>
                  <a:gd name="connsiteY53" fmla="*/ 179628 h 331787"/>
                  <a:gd name="connsiteX54" fmla="*/ 0 w 331788"/>
                  <a:gd name="connsiteY54" fmla="*/ 165460 h 331787"/>
                  <a:gd name="connsiteX55" fmla="*/ 1288 w 331788"/>
                  <a:gd name="connsiteY55" fmla="*/ 151292 h 331787"/>
                  <a:gd name="connsiteX56" fmla="*/ 113341 w 331788"/>
                  <a:gd name="connsiteY56" fmla="*/ 139700 h 331787"/>
                  <a:gd name="connsiteX57" fmla="*/ 186315 w 331788"/>
                  <a:gd name="connsiteY57" fmla="*/ 138112 h 331787"/>
                  <a:gd name="connsiteX58" fmla="*/ 268288 w 331788"/>
                  <a:gd name="connsiteY58" fmla="*/ 149780 h 331787"/>
                  <a:gd name="connsiteX59" fmla="*/ 238829 w 331788"/>
                  <a:gd name="connsiteY59" fmla="*/ 193860 h 331787"/>
                  <a:gd name="connsiteX60" fmla="*/ 227301 w 331788"/>
                  <a:gd name="connsiteY60" fmla="*/ 191267 h 331787"/>
                  <a:gd name="connsiteX61" fmla="*/ 200404 w 331788"/>
                  <a:gd name="connsiteY61" fmla="*/ 214604 h 331787"/>
                  <a:gd name="connsiteX62" fmla="*/ 179911 w 331788"/>
                  <a:gd name="connsiteY62" fmla="*/ 215900 h 331787"/>
                  <a:gd name="connsiteX63" fmla="*/ 155575 w 331788"/>
                  <a:gd name="connsiteY63" fmla="*/ 179599 h 331787"/>
                  <a:gd name="connsiteX64" fmla="*/ 173507 w 331788"/>
                  <a:gd name="connsiteY64" fmla="*/ 154966 h 331787"/>
                  <a:gd name="connsiteX65" fmla="*/ 186315 w 331788"/>
                  <a:gd name="connsiteY65" fmla="*/ 138112 h 331787"/>
                  <a:gd name="connsiteX66" fmla="*/ 168276 w 331788"/>
                  <a:gd name="connsiteY66" fmla="*/ 138112 h 331787"/>
                  <a:gd name="connsiteX67" fmla="*/ 161661 w 331788"/>
                  <a:gd name="connsiteY67" fmla="*/ 145566 h 331787"/>
                  <a:gd name="connsiteX68" fmla="*/ 145786 w 331788"/>
                  <a:gd name="connsiteY68" fmla="*/ 166687 h 331787"/>
                  <a:gd name="connsiteX69" fmla="*/ 141817 w 331788"/>
                  <a:gd name="connsiteY69" fmla="*/ 161718 h 331787"/>
                  <a:gd name="connsiteX70" fmla="*/ 128588 w 331788"/>
                  <a:gd name="connsiteY70" fmla="*/ 139354 h 331787"/>
                  <a:gd name="connsiteX71" fmla="*/ 168276 w 331788"/>
                  <a:gd name="connsiteY71" fmla="*/ 138112 h 331787"/>
                  <a:gd name="connsiteX72" fmla="*/ 220028 w 331788"/>
                  <a:gd name="connsiteY72" fmla="*/ 103187 h 331787"/>
                  <a:gd name="connsiteX73" fmla="*/ 232728 w 331788"/>
                  <a:gd name="connsiteY73" fmla="*/ 105784 h 331787"/>
                  <a:gd name="connsiteX74" fmla="*/ 237808 w 331788"/>
                  <a:gd name="connsiteY74" fmla="*/ 105784 h 331787"/>
                  <a:gd name="connsiteX75" fmla="*/ 246698 w 331788"/>
                  <a:gd name="connsiteY75" fmla="*/ 118773 h 331787"/>
                  <a:gd name="connsiteX76" fmla="*/ 255588 w 331788"/>
                  <a:gd name="connsiteY76" fmla="*/ 131762 h 331787"/>
                  <a:gd name="connsiteX77" fmla="*/ 198438 w 331788"/>
                  <a:gd name="connsiteY77" fmla="*/ 125267 h 331787"/>
                  <a:gd name="connsiteX78" fmla="*/ 220028 w 331788"/>
                  <a:gd name="connsiteY78" fmla="*/ 103187 h 331787"/>
                  <a:gd name="connsiteX79" fmla="*/ 317236 w 331788"/>
                  <a:gd name="connsiteY79" fmla="*/ 98425 h 331787"/>
                  <a:gd name="connsiteX80" fmla="*/ 331788 w 331788"/>
                  <a:gd name="connsiteY80" fmla="*/ 152400 h 331787"/>
                  <a:gd name="connsiteX81" fmla="*/ 292100 w 331788"/>
                  <a:gd name="connsiteY81" fmla="*/ 140552 h 331787"/>
                  <a:gd name="connsiteX82" fmla="*/ 317236 w 331788"/>
                  <a:gd name="connsiteY82" fmla="*/ 98425 h 331787"/>
                  <a:gd name="connsiteX83" fmla="*/ 286068 w 331788"/>
                  <a:gd name="connsiteY83" fmla="*/ 52387 h 331787"/>
                  <a:gd name="connsiteX84" fmla="*/ 309563 w 331788"/>
                  <a:gd name="connsiteY84" fmla="*/ 84748 h 331787"/>
                  <a:gd name="connsiteX85" fmla="*/ 278236 w 331788"/>
                  <a:gd name="connsiteY85" fmla="*/ 136525 h 331787"/>
                  <a:gd name="connsiteX86" fmla="*/ 276931 w 331788"/>
                  <a:gd name="connsiteY86" fmla="*/ 136525 h 331787"/>
                  <a:gd name="connsiteX87" fmla="*/ 258657 w 331788"/>
                  <a:gd name="connsiteY87" fmla="*/ 110636 h 331787"/>
                  <a:gd name="connsiteX88" fmla="*/ 250825 w 331788"/>
                  <a:gd name="connsiteY88" fmla="*/ 98986 h 331787"/>
                  <a:gd name="connsiteX89" fmla="*/ 259962 w 331788"/>
                  <a:gd name="connsiteY89" fmla="*/ 78275 h 331787"/>
                  <a:gd name="connsiteX90" fmla="*/ 258657 w 331788"/>
                  <a:gd name="connsiteY90" fmla="*/ 70509 h 331787"/>
                  <a:gd name="connsiteX91" fmla="*/ 286068 w 331788"/>
                  <a:gd name="connsiteY91" fmla="*/ 52387 h 331787"/>
                  <a:gd name="connsiteX92" fmla="*/ 73025 w 331788"/>
                  <a:gd name="connsiteY92" fmla="*/ 28575 h 331787"/>
                  <a:gd name="connsiteX93" fmla="*/ 107950 w 331788"/>
                  <a:gd name="connsiteY93" fmla="*/ 126377 h 331787"/>
                  <a:gd name="connsiteX94" fmla="*/ 3175 w 331788"/>
                  <a:gd name="connsiteY94" fmla="*/ 138113 h 331787"/>
                  <a:gd name="connsiteX95" fmla="*/ 73025 w 331788"/>
                  <a:gd name="connsiteY95" fmla="*/ 28575 h 331787"/>
                  <a:gd name="connsiteX96" fmla="*/ 203200 w 331788"/>
                  <a:gd name="connsiteY96" fmla="*/ 4762 h 331787"/>
                  <a:gd name="connsiteX97" fmla="*/ 274638 w 331788"/>
                  <a:gd name="connsiteY97" fmla="*/ 41817 h 331787"/>
                  <a:gd name="connsiteX98" fmla="*/ 251258 w 331788"/>
                  <a:gd name="connsiteY98" fmla="*/ 57150 h 331787"/>
                  <a:gd name="connsiteX99" fmla="*/ 233074 w 331788"/>
                  <a:gd name="connsiteY99" fmla="*/ 50761 h 331787"/>
                  <a:gd name="connsiteX100" fmla="*/ 225281 w 331788"/>
                  <a:gd name="connsiteY100" fmla="*/ 52039 h 331787"/>
                  <a:gd name="connsiteX101" fmla="*/ 203200 w 331788"/>
                  <a:gd name="connsiteY101" fmla="*/ 4762 h 331787"/>
                  <a:gd name="connsiteX102" fmla="*/ 165260 w 331788"/>
                  <a:gd name="connsiteY102" fmla="*/ 0 h 331787"/>
                  <a:gd name="connsiteX103" fmla="*/ 185786 w 331788"/>
                  <a:gd name="connsiteY103" fmla="*/ 1290 h 331787"/>
                  <a:gd name="connsiteX104" fmla="*/ 212725 w 331788"/>
                  <a:gd name="connsiteY104" fmla="*/ 59333 h 331787"/>
                  <a:gd name="connsiteX105" fmla="*/ 205028 w 331788"/>
                  <a:gd name="connsiteY105" fmla="*/ 77390 h 331787"/>
                  <a:gd name="connsiteX106" fmla="*/ 208876 w 331788"/>
                  <a:gd name="connsiteY106" fmla="*/ 91579 h 331787"/>
                  <a:gd name="connsiteX107" fmla="*/ 179371 w 331788"/>
                  <a:gd name="connsiteY107" fmla="*/ 122535 h 331787"/>
                  <a:gd name="connsiteX108" fmla="*/ 176806 w 331788"/>
                  <a:gd name="connsiteY108" fmla="*/ 122535 h 331787"/>
                  <a:gd name="connsiteX109" fmla="*/ 122927 w 331788"/>
                  <a:gd name="connsiteY109" fmla="*/ 123825 h 331787"/>
                  <a:gd name="connsiteX110" fmla="*/ 85725 w 331788"/>
                  <a:gd name="connsiteY110" fmla="*/ 20637 h 331787"/>
                  <a:gd name="connsiteX111" fmla="*/ 165260 w 331788"/>
                  <a:gd name="connsiteY111" fmla="*/ 0 h 331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</a:cxnLst>
                <a:rect l="l" t="t" r="r" b="b"/>
                <a:pathLst>
                  <a:path w="331788" h="331787">
                    <a:moveTo>
                      <a:pt x="199497" y="265112"/>
                    </a:moveTo>
                    <a:cubicBezTo>
                      <a:pt x="203360" y="270241"/>
                      <a:pt x="205935" y="274088"/>
                      <a:pt x="209798" y="279217"/>
                    </a:cubicBezTo>
                    <a:cubicBezTo>
                      <a:pt x="222674" y="295885"/>
                      <a:pt x="231688" y="307425"/>
                      <a:pt x="238126" y="315118"/>
                    </a:cubicBezTo>
                    <a:cubicBezTo>
                      <a:pt x="216236" y="325376"/>
                      <a:pt x="191771" y="331787"/>
                      <a:pt x="166018" y="331787"/>
                    </a:cubicBezTo>
                    <a:cubicBezTo>
                      <a:pt x="150566" y="331787"/>
                      <a:pt x="136402" y="329223"/>
                      <a:pt x="122238" y="325376"/>
                    </a:cubicBezTo>
                    <a:cubicBezTo>
                      <a:pt x="141553" y="312554"/>
                      <a:pt x="169881" y="293321"/>
                      <a:pt x="199497" y="265112"/>
                    </a:cubicBezTo>
                    <a:close/>
                    <a:moveTo>
                      <a:pt x="190500" y="228600"/>
                    </a:moveTo>
                    <a:cubicBezTo>
                      <a:pt x="194163" y="228600"/>
                      <a:pt x="197827" y="228600"/>
                      <a:pt x="201490" y="228600"/>
                    </a:cubicBezTo>
                    <a:cubicBezTo>
                      <a:pt x="202712" y="231198"/>
                      <a:pt x="203933" y="233796"/>
                      <a:pt x="206375" y="236394"/>
                    </a:cubicBezTo>
                    <a:cubicBezTo>
                      <a:pt x="203933" y="237693"/>
                      <a:pt x="201490" y="240290"/>
                      <a:pt x="200269" y="242888"/>
                    </a:cubicBezTo>
                    <a:cubicBezTo>
                      <a:pt x="196606" y="237693"/>
                      <a:pt x="194163" y="233796"/>
                      <a:pt x="190500" y="228600"/>
                    </a:cubicBezTo>
                    <a:close/>
                    <a:moveTo>
                      <a:pt x="146452" y="228600"/>
                    </a:moveTo>
                    <a:cubicBezTo>
                      <a:pt x="152930" y="228600"/>
                      <a:pt x="159408" y="229897"/>
                      <a:pt x="164590" y="229897"/>
                    </a:cubicBezTo>
                    <a:cubicBezTo>
                      <a:pt x="164590" y="229897"/>
                      <a:pt x="164590" y="229897"/>
                      <a:pt x="165885" y="229897"/>
                    </a:cubicBezTo>
                    <a:cubicBezTo>
                      <a:pt x="168477" y="229897"/>
                      <a:pt x="171068" y="229897"/>
                      <a:pt x="173659" y="229897"/>
                    </a:cubicBezTo>
                    <a:cubicBezTo>
                      <a:pt x="178841" y="237678"/>
                      <a:pt x="185319" y="245459"/>
                      <a:pt x="190501" y="253240"/>
                    </a:cubicBezTo>
                    <a:cubicBezTo>
                      <a:pt x="156817" y="286958"/>
                      <a:pt x="123132" y="309004"/>
                      <a:pt x="103699" y="320675"/>
                    </a:cubicBezTo>
                    <a:cubicBezTo>
                      <a:pt x="94630" y="316785"/>
                      <a:pt x="85561" y="311597"/>
                      <a:pt x="77788" y="306410"/>
                    </a:cubicBezTo>
                    <a:cubicBezTo>
                      <a:pt x="84266" y="293442"/>
                      <a:pt x="97221" y="271396"/>
                      <a:pt x="112768" y="244162"/>
                    </a:cubicBezTo>
                    <a:cubicBezTo>
                      <a:pt x="115359" y="245459"/>
                      <a:pt x="117950" y="245459"/>
                      <a:pt x="121837" y="245459"/>
                    </a:cubicBezTo>
                    <a:cubicBezTo>
                      <a:pt x="132201" y="245459"/>
                      <a:pt x="142566" y="238975"/>
                      <a:pt x="146452" y="228600"/>
                    </a:cubicBezTo>
                    <a:close/>
                    <a:moveTo>
                      <a:pt x="323851" y="217487"/>
                    </a:moveTo>
                    <a:cubicBezTo>
                      <a:pt x="310830" y="256268"/>
                      <a:pt x="284788" y="287292"/>
                      <a:pt x="249631" y="307975"/>
                    </a:cubicBezTo>
                    <a:cubicBezTo>
                      <a:pt x="240516" y="295048"/>
                      <a:pt x="224890" y="275658"/>
                      <a:pt x="207963" y="253682"/>
                    </a:cubicBezTo>
                    <a:cubicBezTo>
                      <a:pt x="211869" y="249804"/>
                      <a:pt x="214474" y="247219"/>
                      <a:pt x="218380" y="243341"/>
                    </a:cubicBezTo>
                    <a:cubicBezTo>
                      <a:pt x="220984" y="244634"/>
                      <a:pt x="223588" y="244634"/>
                      <a:pt x="227495" y="244634"/>
                    </a:cubicBezTo>
                    <a:cubicBezTo>
                      <a:pt x="239214" y="244634"/>
                      <a:pt x="250933" y="236878"/>
                      <a:pt x="253537" y="225243"/>
                    </a:cubicBezTo>
                    <a:cubicBezTo>
                      <a:pt x="280881" y="222658"/>
                      <a:pt x="304319" y="220073"/>
                      <a:pt x="323851" y="217487"/>
                    </a:cubicBezTo>
                    <a:close/>
                    <a:moveTo>
                      <a:pt x="3175" y="196850"/>
                    </a:moveTo>
                    <a:cubicBezTo>
                      <a:pt x="23562" y="204666"/>
                      <a:pt x="55417" y="215086"/>
                      <a:pt x="93642" y="222902"/>
                    </a:cubicBezTo>
                    <a:cubicBezTo>
                      <a:pt x="94916" y="228112"/>
                      <a:pt x="96190" y="232019"/>
                      <a:pt x="100013" y="235927"/>
                    </a:cubicBezTo>
                    <a:cubicBezTo>
                      <a:pt x="84723" y="261978"/>
                      <a:pt x="71981" y="284122"/>
                      <a:pt x="65610" y="298450"/>
                    </a:cubicBezTo>
                    <a:cubicBezTo>
                      <a:pt x="33755" y="273702"/>
                      <a:pt x="10820" y="237230"/>
                      <a:pt x="3175" y="196850"/>
                    </a:cubicBezTo>
                    <a:close/>
                    <a:moveTo>
                      <a:pt x="146517" y="192087"/>
                    </a:moveTo>
                    <a:cubicBezTo>
                      <a:pt x="151747" y="200025"/>
                      <a:pt x="156976" y="207963"/>
                      <a:pt x="163513" y="215900"/>
                    </a:cubicBezTo>
                    <a:cubicBezTo>
                      <a:pt x="158284" y="215900"/>
                      <a:pt x="153054" y="214577"/>
                      <a:pt x="147825" y="214577"/>
                    </a:cubicBezTo>
                    <a:cubicBezTo>
                      <a:pt x="147825" y="209286"/>
                      <a:pt x="145210" y="203994"/>
                      <a:pt x="141288" y="200025"/>
                    </a:cubicBezTo>
                    <a:cubicBezTo>
                      <a:pt x="142595" y="197379"/>
                      <a:pt x="145210" y="194733"/>
                      <a:pt x="146517" y="192087"/>
                    </a:cubicBezTo>
                    <a:close/>
                    <a:moveTo>
                      <a:pt x="277877" y="160337"/>
                    </a:moveTo>
                    <a:cubicBezTo>
                      <a:pt x="290894" y="175968"/>
                      <a:pt x="302610" y="190296"/>
                      <a:pt x="314326" y="204624"/>
                    </a:cubicBezTo>
                    <a:cubicBezTo>
                      <a:pt x="297403" y="205927"/>
                      <a:pt x="276575" y="208532"/>
                      <a:pt x="253143" y="211137"/>
                    </a:cubicBezTo>
                    <a:cubicBezTo>
                      <a:pt x="251842" y="207230"/>
                      <a:pt x="251842" y="204624"/>
                      <a:pt x="249238" y="203322"/>
                    </a:cubicBezTo>
                    <a:cubicBezTo>
                      <a:pt x="259652" y="188994"/>
                      <a:pt x="270066" y="174665"/>
                      <a:pt x="277877" y="160337"/>
                    </a:cubicBezTo>
                    <a:close/>
                    <a:moveTo>
                      <a:pt x="290513" y="153987"/>
                    </a:moveTo>
                    <a:cubicBezTo>
                      <a:pt x="306490" y="159216"/>
                      <a:pt x="321136" y="163139"/>
                      <a:pt x="331788" y="167061"/>
                    </a:cubicBezTo>
                    <a:cubicBezTo>
                      <a:pt x="331788" y="178827"/>
                      <a:pt x="330457" y="187978"/>
                      <a:pt x="329125" y="198437"/>
                    </a:cubicBezTo>
                    <a:cubicBezTo>
                      <a:pt x="317142" y="185364"/>
                      <a:pt x="303828" y="170983"/>
                      <a:pt x="290513" y="153987"/>
                    </a:cubicBezTo>
                    <a:close/>
                    <a:moveTo>
                      <a:pt x="113341" y="139700"/>
                    </a:moveTo>
                    <a:cubicBezTo>
                      <a:pt x="118493" y="150004"/>
                      <a:pt x="124933" y="160307"/>
                      <a:pt x="130085" y="169324"/>
                    </a:cubicBezTo>
                    <a:cubicBezTo>
                      <a:pt x="132661" y="171900"/>
                      <a:pt x="135237" y="175764"/>
                      <a:pt x="136525" y="178340"/>
                    </a:cubicBezTo>
                    <a:cubicBezTo>
                      <a:pt x="133949" y="183492"/>
                      <a:pt x="131373" y="187356"/>
                      <a:pt x="128797" y="191219"/>
                    </a:cubicBezTo>
                    <a:cubicBezTo>
                      <a:pt x="126221" y="189932"/>
                      <a:pt x="123645" y="189932"/>
                      <a:pt x="121069" y="189932"/>
                    </a:cubicBezTo>
                    <a:cubicBezTo>
                      <a:pt x="109478" y="189932"/>
                      <a:pt x="99174" y="197659"/>
                      <a:pt x="95310" y="207963"/>
                    </a:cubicBezTo>
                    <a:cubicBezTo>
                      <a:pt x="52807" y="200235"/>
                      <a:pt x="19320" y="187356"/>
                      <a:pt x="1288" y="179628"/>
                    </a:cubicBezTo>
                    <a:cubicBezTo>
                      <a:pt x="0" y="174476"/>
                      <a:pt x="0" y="170612"/>
                      <a:pt x="0" y="165460"/>
                    </a:cubicBezTo>
                    <a:cubicBezTo>
                      <a:pt x="0" y="160307"/>
                      <a:pt x="0" y="156444"/>
                      <a:pt x="1288" y="151292"/>
                    </a:cubicBezTo>
                    <a:cubicBezTo>
                      <a:pt x="23183" y="147428"/>
                      <a:pt x="64399" y="142276"/>
                      <a:pt x="113341" y="139700"/>
                    </a:cubicBezTo>
                    <a:close/>
                    <a:moveTo>
                      <a:pt x="186315" y="138112"/>
                    </a:moveTo>
                    <a:cubicBezTo>
                      <a:pt x="215774" y="139408"/>
                      <a:pt x="243952" y="143298"/>
                      <a:pt x="268288" y="149780"/>
                    </a:cubicBezTo>
                    <a:cubicBezTo>
                      <a:pt x="259322" y="164042"/>
                      <a:pt x="249076" y="179599"/>
                      <a:pt x="238829" y="193860"/>
                    </a:cubicBezTo>
                    <a:cubicBezTo>
                      <a:pt x="234986" y="192564"/>
                      <a:pt x="231144" y="191267"/>
                      <a:pt x="227301" y="191267"/>
                    </a:cubicBezTo>
                    <a:cubicBezTo>
                      <a:pt x="213212" y="191267"/>
                      <a:pt x="201685" y="201639"/>
                      <a:pt x="200404" y="214604"/>
                    </a:cubicBezTo>
                    <a:cubicBezTo>
                      <a:pt x="194000" y="214604"/>
                      <a:pt x="186315" y="214604"/>
                      <a:pt x="179911" y="215900"/>
                    </a:cubicBezTo>
                    <a:cubicBezTo>
                      <a:pt x="170945" y="202936"/>
                      <a:pt x="163260" y="191267"/>
                      <a:pt x="155575" y="179599"/>
                    </a:cubicBezTo>
                    <a:cubicBezTo>
                      <a:pt x="160698" y="171820"/>
                      <a:pt x="167102" y="162745"/>
                      <a:pt x="173507" y="154966"/>
                    </a:cubicBezTo>
                    <a:cubicBezTo>
                      <a:pt x="177349" y="148483"/>
                      <a:pt x="182472" y="143298"/>
                      <a:pt x="186315" y="138112"/>
                    </a:cubicBezTo>
                    <a:close/>
                    <a:moveTo>
                      <a:pt x="168276" y="138112"/>
                    </a:moveTo>
                    <a:cubicBezTo>
                      <a:pt x="165630" y="140597"/>
                      <a:pt x="164307" y="143081"/>
                      <a:pt x="161661" y="145566"/>
                    </a:cubicBezTo>
                    <a:cubicBezTo>
                      <a:pt x="156370" y="153020"/>
                      <a:pt x="151078" y="159232"/>
                      <a:pt x="145786" y="166687"/>
                    </a:cubicBezTo>
                    <a:cubicBezTo>
                      <a:pt x="144463" y="165445"/>
                      <a:pt x="143140" y="162960"/>
                      <a:pt x="141817" y="161718"/>
                    </a:cubicBezTo>
                    <a:cubicBezTo>
                      <a:pt x="137849" y="154263"/>
                      <a:pt x="132557" y="146808"/>
                      <a:pt x="128588" y="139354"/>
                    </a:cubicBezTo>
                    <a:cubicBezTo>
                      <a:pt x="141817" y="139354"/>
                      <a:pt x="155047" y="138112"/>
                      <a:pt x="168276" y="138112"/>
                    </a:cubicBezTo>
                    <a:close/>
                    <a:moveTo>
                      <a:pt x="220028" y="103187"/>
                    </a:moveTo>
                    <a:cubicBezTo>
                      <a:pt x="223838" y="104486"/>
                      <a:pt x="227648" y="105784"/>
                      <a:pt x="232728" y="105784"/>
                    </a:cubicBezTo>
                    <a:cubicBezTo>
                      <a:pt x="233998" y="105784"/>
                      <a:pt x="236538" y="105784"/>
                      <a:pt x="237808" y="105784"/>
                    </a:cubicBezTo>
                    <a:cubicBezTo>
                      <a:pt x="241618" y="109681"/>
                      <a:pt x="244158" y="114877"/>
                      <a:pt x="246698" y="118773"/>
                    </a:cubicBezTo>
                    <a:cubicBezTo>
                      <a:pt x="249238" y="122670"/>
                      <a:pt x="253048" y="127865"/>
                      <a:pt x="255588" y="131762"/>
                    </a:cubicBezTo>
                    <a:cubicBezTo>
                      <a:pt x="237808" y="129164"/>
                      <a:pt x="218758" y="126566"/>
                      <a:pt x="198438" y="125267"/>
                    </a:cubicBezTo>
                    <a:cubicBezTo>
                      <a:pt x="206058" y="117474"/>
                      <a:pt x="213678" y="109681"/>
                      <a:pt x="220028" y="103187"/>
                    </a:cubicBezTo>
                    <a:close/>
                    <a:moveTo>
                      <a:pt x="317236" y="98425"/>
                    </a:moveTo>
                    <a:cubicBezTo>
                      <a:pt x="325173" y="115539"/>
                      <a:pt x="329142" y="133969"/>
                      <a:pt x="331788" y="152400"/>
                    </a:cubicBezTo>
                    <a:cubicBezTo>
                      <a:pt x="319882" y="148450"/>
                      <a:pt x="306652" y="144501"/>
                      <a:pt x="292100" y="140552"/>
                    </a:cubicBezTo>
                    <a:cubicBezTo>
                      <a:pt x="301361" y="124754"/>
                      <a:pt x="310621" y="111589"/>
                      <a:pt x="317236" y="98425"/>
                    </a:cubicBezTo>
                    <a:close/>
                    <a:moveTo>
                      <a:pt x="286068" y="52387"/>
                    </a:moveTo>
                    <a:cubicBezTo>
                      <a:pt x="295205" y="61448"/>
                      <a:pt x="303037" y="71803"/>
                      <a:pt x="309563" y="84748"/>
                    </a:cubicBezTo>
                    <a:cubicBezTo>
                      <a:pt x="301731" y="98986"/>
                      <a:pt x="289984" y="117108"/>
                      <a:pt x="278236" y="136525"/>
                    </a:cubicBezTo>
                    <a:cubicBezTo>
                      <a:pt x="278236" y="136525"/>
                      <a:pt x="276931" y="136525"/>
                      <a:pt x="276931" y="136525"/>
                    </a:cubicBezTo>
                    <a:cubicBezTo>
                      <a:pt x="270404" y="127464"/>
                      <a:pt x="265183" y="119697"/>
                      <a:pt x="258657" y="110636"/>
                    </a:cubicBezTo>
                    <a:cubicBezTo>
                      <a:pt x="256046" y="106753"/>
                      <a:pt x="253436" y="102870"/>
                      <a:pt x="250825" y="98986"/>
                    </a:cubicBezTo>
                    <a:cubicBezTo>
                      <a:pt x="256046" y="93809"/>
                      <a:pt x="259962" y="86042"/>
                      <a:pt x="259962" y="78275"/>
                    </a:cubicBezTo>
                    <a:cubicBezTo>
                      <a:pt x="259962" y="75687"/>
                      <a:pt x="259962" y="73098"/>
                      <a:pt x="258657" y="70509"/>
                    </a:cubicBezTo>
                    <a:cubicBezTo>
                      <a:pt x="269099" y="62742"/>
                      <a:pt x="278236" y="57564"/>
                      <a:pt x="286068" y="52387"/>
                    </a:cubicBezTo>
                    <a:close/>
                    <a:moveTo>
                      <a:pt x="73025" y="28575"/>
                    </a:moveTo>
                    <a:cubicBezTo>
                      <a:pt x="79493" y="54655"/>
                      <a:pt x="92428" y="92472"/>
                      <a:pt x="107950" y="126377"/>
                    </a:cubicBezTo>
                    <a:cubicBezTo>
                      <a:pt x="63970" y="128985"/>
                      <a:pt x="25165" y="134201"/>
                      <a:pt x="3175" y="138113"/>
                    </a:cubicBezTo>
                    <a:cubicBezTo>
                      <a:pt x="10936" y="92472"/>
                      <a:pt x="36806" y="53351"/>
                      <a:pt x="73025" y="28575"/>
                    </a:cubicBezTo>
                    <a:close/>
                    <a:moveTo>
                      <a:pt x="203200" y="4762"/>
                    </a:moveTo>
                    <a:cubicBezTo>
                      <a:pt x="230476" y="11151"/>
                      <a:pt x="255155" y="23928"/>
                      <a:pt x="274638" y="41817"/>
                    </a:cubicBezTo>
                    <a:cubicBezTo>
                      <a:pt x="268144" y="45650"/>
                      <a:pt x="260350" y="52039"/>
                      <a:pt x="251258" y="57150"/>
                    </a:cubicBezTo>
                    <a:cubicBezTo>
                      <a:pt x="246063" y="53316"/>
                      <a:pt x="239568" y="50761"/>
                      <a:pt x="233074" y="50761"/>
                    </a:cubicBezTo>
                    <a:cubicBezTo>
                      <a:pt x="230476" y="50761"/>
                      <a:pt x="227879" y="50761"/>
                      <a:pt x="225281" y="52039"/>
                    </a:cubicBezTo>
                    <a:cubicBezTo>
                      <a:pt x="216189" y="34150"/>
                      <a:pt x="208395" y="17539"/>
                      <a:pt x="203200" y="4762"/>
                    </a:cubicBezTo>
                    <a:close/>
                    <a:moveTo>
                      <a:pt x="165260" y="0"/>
                    </a:moveTo>
                    <a:cubicBezTo>
                      <a:pt x="172957" y="0"/>
                      <a:pt x="179371" y="0"/>
                      <a:pt x="185786" y="1290"/>
                    </a:cubicBezTo>
                    <a:cubicBezTo>
                      <a:pt x="192200" y="15478"/>
                      <a:pt x="199897" y="36115"/>
                      <a:pt x="212725" y="59333"/>
                    </a:cubicBezTo>
                    <a:cubicBezTo>
                      <a:pt x="207594" y="63202"/>
                      <a:pt x="205028" y="69651"/>
                      <a:pt x="205028" y="77390"/>
                    </a:cubicBezTo>
                    <a:cubicBezTo>
                      <a:pt x="205028" y="82550"/>
                      <a:pt x="206311" y="87709"/>
                      <a:pt x="208876" y="91579"/>
                    </a:cubicBezTo>
                    <a:cubicBezTo>
                      <a:pt x="198614" y="100608"/>
                      <a:pt x="188351" y="110926"/>
                      <a:pt x="179371" y="122535"/>
                    </a:cubicBezTo>
                    <a:cubicBezTo>
                      <a:pt x="178089" y="122535"/>
                      <a:pt x="178089" y="122535"/>
                      <a:pt x="176806" y="122535"/>
                    </a:cubicBezTo>
                    <a:cubicBezTo>
                      <a:pt x="158846" y="122535"/>
                      <a:pt x="139604" y="123825"/>
                      <a:pt x="122927" y="123825"/>
                    </a:cubicBezTo>
                    <a:cubicBezTo>
                      <a:pt x="104967" y="87709"/>
                      <a:pt x="92139" y="45144"/>
                      <a:pt x="85725" y="20637"/>
                    </a:cubicBezTo>
                    <a:cubicBezTo>
                      <a:pt x="108816" y="7739"/>
                      <a:pt x="135755" y="0"/>
                      <a:pt x="16526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5EDF3342-E89C-4D29-AD0F-23EFE1A069FB}"/>
              </a:ext>
            </a:extLst>
          </p:cNvPr>
          <p:cNvGrpSpPr/>
          <p:nvPr/>
        </p:nvGrpSpPr>
        <p:grpSpPr>
          <a:xfrm>
            <a:off x="7910417" y="2880224"/>
            <a:ext cx="3278402" cy="1958916"/>
            <a:chOff x="7910417" y="2130239"/>
            <a:chExt cx="3278402" cy="1958916"/>
          </a:xfrm>
        </p:grpSpPr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7FC71A15-5918-4EA5-9D05-E3A836B8F801}"/>
                </a:ext>
              </a:extLst>
            </p:cNvPr>
            <p:cNvGrpSpPr/>
            <p:nvPr/>
          </p:nvGrpSpPr>
          <p:grpSpPr>
            <a:xfrm>
              <a:off x="7910417" y="2130239"/>
              <a:ext cx="2732898" cy="1024791"/>
              <a:chOff x="874713" y="3325188"/>
              <a:chExt cx="2732898" cy="1024791"/>
            </a:xfrm>
          </p:grpSpPr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BBA5CB1B-E99D-42C5-AF8D-D2AD36B142FB}"/>
                  </a:ext>
                </a:extLst>
              </p:cNvPr>
              <p:cNvSpPr/>
              <p:nvPr/>
            </p:nvSpPr>
            <p:spPr>
              <a:xfrm>
                <a:off x="874713" y="3692170"/>
                <a:ext cx="2732898" cy="657809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桂林理工大学商学院</a:t>
                </a:r>
                <a:endPara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  <a:p>
                <a:pPr algn="r">
                  <a:lnSpc>
                    <a:spcPct val="120000"/>
                  </a:lnSpc>
                </a:pPr>
                <a:r>
                  <a:rPr lang="en-US" altLang="zh-CN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19</a:t>
                </a:r>
                <a:r>
                  <a:rPr lang="zh-CN" alt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级会计学</a:t>
                </a:r>
              </a:p>
            </p:txBody>
          </p:sp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9A36785C-3028-47AC-B72B-34114E63F852}"/>
                  </a:ext>
                </a:extLst>
              </p:cNvPr>
              <p:cNvSpPr/>
              <p:nvPr/>
            </p:nvSpPr>
            <p:spPr>
              <a:xfrm>
                <a:off x="1365637" y="3325188"/>
                <a:ext cx="2241974" cy="401264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所在单位和专业</a:t>
                </a:r>
              </a:p>
            </p:txBody>
          </p:sp>
        </p:grpSp>
        <p:sp>
          <p:nvSpPr>
            <p:cNvPr id="42" name="椭圆 25">
              <a:extLst>
                <a:ext uri="{FF2B5EF4-FFF2-40B4-BE49-F238E27FC236}">
                  <a16:creationId xmlns:a16="http://schemas.microsoft.com/office/drawing/2014/main" id="{0006FAA7-CFEE-4EF8-8FE6-76AE540A4CD0}"/>
                </a:ext>
              </a:extLst>
            </p:cNvPr>
            <p:cNvSpPr/>
            <p:nvPr/>
          </p:nvSpPr>
          <p:spPr>
            <a:xfrm>
              <a:off x="10757059" y="2325378"/>
              <a:ext cx="431760" cy="431760"/>
            </a:xfrm>
            <a:custGeom>
              <a:avLst/>
              <a:gdLst>
                <a:gd name="connsiteX0" fmla="*/ 157638 w 338138"/>
                <a:gd name="connsiteY0" fmla="*/ 144463 h 338138"/>
                <a:gd name="connsiteX1" fmla="*/ 165544 w 338138"/>
                <a:gd name="connsiteY1" fmla="*/ 148443 h 338138"/>
                <a:gd name="connsiteX2" fmla="*/ 249865 w 338138"/>
                <a:gd name="connsiteY2" fmla="*/ 233341 h 338138"/>
                <a:gd name="connsiteX3" fmla="*/ 280167 w 338138"/>
                <a:gd name="connsiteY3" fmla="*/ 232015 h 338138"/>
                <a:gd name="connsiteX4" fmla="*/ 286755 w 338138"/>
                <a:gd name="connsiteY4" fmla="*/ 234668 h 338138"/>
                <a:gd name="connsiteX5" fmla="*/ 335503 w 338138"/>
                <a:gd name="connsiteY5" fmla="*/ 283750 h 338138"/>
                <a:gd name="connsiteX6" fmla="*/ 338138 w 338138"/>
                <a:gd name="connsiteY6" fmla="*/ 293036 h 338138"/>
                <a:gd name="connsiteX7" fmla="*/ 330233 w 338138"/>
                <a:gd name="connsiteY7" fmla="*/ 298342 h 338138"/>
                <a:gd name="connsiteX8" fmla="*/ 311788 w 338138"/>
                <a:gd name="connsiteY8" fmla="*/ 303648 h 338138"/>
                <a:gd name="connsiteX9" fmla="*/ 303883 w 338138"/>
                <a:gd name="connsiteY9" fmla="*/ 310281 h 338138"/>
                <a:gd name="connsiteX10" fmla="*/ 299930 w 338138"/>
                <a:gd name="connsiteY10" fmla="*/ 331505 h 338138"/>
                <a:gd name="connsiteX11" fmla="*/ 293343 w 338138"/>
                <a:gd name="connsiteY11" fmla="*/ 338138 h 338138"/>
                <a:gd name="connsiteX12" fmla="*/ 290708 w 338138"/>
                <a:gd name="connsiteY12" fmla="*/ 338138 h 338138"/>
                <a:gd name="connsiteX13" fmla="*/ 284120 w 338138"/>
                <a:gd name="connsiteY13" fmla="*/ 335485 h 338138"/>
                <a:gd name="connsiteX14" fmla="*/ 235372 w 338138"/>
                <a:gd name="connsiteY14" fmla="*/ 286403 h 338138"/>
                <a:gd name="connsiteX15" fmla="*/ 232737 w 338138"/>
                <a:gd name="connsiteY15" fmla="*/ 279770 h 338138"/>
                <a:gd name="connsiteX16" fmla="*/ 234054 w 338138"/>
                <a:gd name="connsiteY16" fmla="*/ 249260 h 338138"/>
                <a:gd name="connsiteX17" fmla="*/ 149733 w 338138"/>
                <a:gd name="connsiteY17" fmla="*/ 164361 h 338138"/>
                <a:gd name="connsiteX18" fmla="*/ 149733 w 338138"/>
                <a:gd name="connsiteY18" fmla="*/ 148443 h 338138"/>
                <a:gd name="connsiteX19" fmla="*/ 157638 w 338138"/>
                <a:gd name="connsiteY19" fmla="*/ 144463 h 338138"/>
                <a:gd name="connsiteX20" fmla="*/ 145922 w 338138"/>
                <a:gd name="connsiteY20" fmla="*/ 120650 h 338138"/>
                <a:gd name="connsiteX21" fmla="*/ 169863 w 338138"/>
                <a:gd name="connsiteY21" fmla="*/ 137383 h 338138"/>
                <a:gd name="connsiteX22" fmla="*/ 157893 w 338138"/>
                <a:gd name="connsiteY22" fmla="*/ 133522 h 338138"/>
                <a:gd name="connsiteX23" fmla="*/ 141931 w 338138"/>
                <a:gd name="connsiteY23" fmla="*/ 141245 h 338138"/>
                <a:gd name="connsiteX24" fmla="*/ 137941 w 338138"/>
                <a:gd name="connsiteY24" fmla="*/ 168275 h 338138"/>
                <a:gd name="connsiteX25" fmla="*/ 120650 w 338138"/>
                <a:gd name="connsiteY25" fmla="*/ 145106 h 338138"/>
                <a:gd name="connsiteX26" fmla="*/ 145922 w 338138"/>
                <a:gd name="connsiteY26" fmla="*/ 120650 h 338138"/>
                <a:gd name="connsiteX27" fmla="*/ 146051 w 338138"/>
                <a:gd name="connsiteY27" fmla="*/ 60325 h 338138"/>
                <a:gd name="connsiteX28" fmla="*/ 230188 w 338138"/>
                <a:gd name="connsiteY28" fmla="*/ 145257 h 338138"/>
                <a:gd name="connsiteX29" fmla="*/ 219671 w 338138"/>
                <a:gd name="connsiteY29" fmla="*/ 186395 h 338138"/>
                <a:gd name="connsiteX30" fmla="*/ 193378 w 338138"/>
                <a:gd name="connsiteY30" fmla="*/ 161181 h 338138"/>
                <a:gd name="connsiteX31" fmla="*/ 196007 w 338138"/>
                <a:gd name="connsiteY31" fmla="*/ 145257 h 338138"/>
                <a:gd name="connsiteX32" fmla="*/ 146051 w 338138"/>
                <a:gd name="connsiteY32" fmla="*/ 94828 h 338138"/>
                <a:gd name="connsiteX33" fmla="*/ 96094 w 338138"/>
                <a:gd name="connsiteY33" fmla="*/ 145257 h 338138"/>
                <a:gd name="connsiteX34" fmla="*/ 146051 w 338138"/>
                <a:gd name="connsiteY34" fmla="*/ 195685 h 338138"/>
                <a:gd name="connsiteX35" fmla="*/ 161827 w 338138"/>
                <a:gd name="connsiteY35" fmla="*/ 193031 h 338138"/>
                <a:gd name="connsiteX36" fmla="*/ 188119 w 338138"/>
                <a:gd name="connsiteY36" fmla="*/ 219572 h 338138"/>
                <a:gd name="connsiteX37" fmla="*/ 146051 w 338138"/>
                <a:gd name="connsiteY37" fmla="*/ 230188 h 338138"/>
                <a:gd name="connsiteX38" fmla="*/ 61913 w 338138"/>
                <a:gd name="connsiteY38" fmla="*/ 145257 h 338138"/>
                <a:gd name="connsiteX39" fmla="*/ 146051 w 338138"/>
                <a:gd name="connsiteY39" fmla="*/ 60325 h 338138"/>
                <a:gd name="connsiteX40" fmla="*/ 145257 w 338138"/>
                <a:gd name="connsiteY40" fmla="*/ 0 h 338138"/>
                <a:gd name="connsiteX41" fmla="*/ 290513 w 338138"/>
                <a:gd name="connsiteY41" fmla="*/ 145257 h 338138"/>
                <a:gd name="connsiteX42" fmla="*/ 269385 w 338138"/>
                <a:gd name="connsiteY42" fmla="*/ 221846 h 338138"/>
                <a:gd name="connsiteX43" fmla="*/ 254859 w 338138"/>
                <a:gd name="connsiteY43" fmla="*/ 221846 h 338138"/>
                <a:gd name="connsiteX44" fmla="*/ 239013 w 338138"/>
                <a:gd name="connsiteY44" fmla="*/ 206000 h 338138"/>
                <a:gd name="connsiteX45" fmla="*/ 256180 w 338138"/>
                <a:gd name="connsiteY45" fmla="*/ 145257 h 338138"/>
                <a:gd name="connsiteX46" fmla="*/ 145257 w 338138"/>
                <a:gd name="connsiteY46" fmla="*/ 34333 h 338138"/>
                <a:gd name="connsiteX47" fmla="*/ 34333 w 338138"/>
                <a:gd name="connsiteY47" fmla="*/ 145257 h 338138"/>
                <a:gd name="connsiteX48" fmla="*/ 145257 w 338138"/>
                <a:gd name="connsiteY48" fmla="*/ 256180 h 338138"/>
                <a:gd name="connsiteX49" fmla="*/ 206000 w 338138"/>
                <a:gd name="connsiteY49" fmla="*/ 239013 h 338138"/>
                <a:gd name="connsiteX50" fmla="*/ 221847 w 338138"/>
                <a:gd name="connsiteY50" fmla="*/ 254859 h 338138"/>
                <a:gd name="connsiteX51" fmla="*/ 221847 w 338138"/>
                <a:gd name="connsiteY51" fmla="*/ 269385 h 338138"/>
                <a:gd name="connsiteX52" fmla="*/ 145257 w 338138"/>
                <a:gd name="connsiteY52" fmla="*/ 290513 h 338138"/>
                <a:gd name="connsiteX53" fmla="*/ 0 w 338138"/>
                <a:gd name="connsiteY53" fmla="*/ 145257 h 338138"/>
                <a:gd name="connsiteX54" fmla="*/ 145257 w 338138"/>
                <a:gd name="connsiteY5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38138" h="338138">
                  <a:moveTo>
                    <a:pt x="157638" y="144463"/>
                  </a:moveTo>
                  <a:cubicBezTo>
                    <a:pt x="160273" y="144463"/>
                    <a:pt x="162908" y="145790"/>
                    <a:pt x="165544" y="148443"/>
                  </a:cubicBezTo>
                  <a:cubicBezTo>
                    <a:pt x="165544" y="148443"/>
                    <a:pt x="165544" y="148443"/>
                    <a:pt x="249865" y="233341"/>
                  </a:cubicBezTo>
                  <a:cubicBezTo>
                    <a:pt x="249865" y="233341"/>
                    <a:pt x="249865" y="233341"/>
                    <a:pt x="280167" y="232015"/>
                  </a:cubicBezTo>
                  <a:cubicBezTo>
                    <a:pt x="282803" y="232015"/>
                    <a:pt x="285438" y="233341"/>
                    <a:pt x="286755" y="234668"/>
                  </a:cubicBezTo>
                  <a:cubicBezTo>
                    <a:pt x="286755" y="234668"/>
                    <a:pt x="286755" y="234668"/>
                    <a:pt x="335503" y="283750"/>
                  </a:cubicBezTo>
                  <a:cubicBezTo>
                    <a:pt x="338138" y="286403"/>
                    <a:pt x="338138" y="289056"/>
                    <a:pt x="338138" y="293036"/>
                  </a:cubicBezTo>
                  <a:cubicBezTo>
                    <a:pt x="336821" y="295689"/>
                    <a:pt x="334186" y="298342"/>
                    <a:pt x="330233" y="298342"/>
                  </a:cubicBezTo>
                  <a:cubicBezTo>
                    <a:pt x="330233" y="298342"/>
                    <a:pt x="330233" y="298342"/>
                    <a:pt x="311788" y="303648"/>
                  </a:cubicBezTo>
                  <a:cubicBezTo>
                    <a:pt x="307835" y="303648"/>
                    <a:pt x="305200" y="306301"/>
                    <a:pt x="303883" y="310281"/>
                  </a:cubicBezTo>
                  <a:cubicBezTo>
                    <a:pt x="303883" y="310281"/>
                    <a:pt x="303883" y="310281"/>
                    <a:pt x="299930" y="331505"/>
                  </a:cubicBezTo>
                  <a:cubicBezTo>
                    <a:pt x="298613" y="334158"/>
                    <a:pt x="295978" y="336812"/>
                    <a:pt x="293343" y="338138"/>
                  </a:cubicBezTo>
                  <a:cubicBezTo>
                    <a:pt x="292025" y="338138"/>
                    <a:pt x="292025" y="338138"/>
                    <a:pt x="290708" y="338138"/>
                  </a:cubicBezTo>
                  <a:cubicBezTo>
                    <a:pt x="288073" y="338138"/>
                    <a:pt x="285438" y="336812"/>
                    <a:pt x="284120" y="335485"/>
                  </a:cubicBezTo>
                  <a:cubicBezTo>
                    <a:pt x="284120" y="335485"/>
                    <a:pt x="284120" y="335485"/>
                    <a:pt x="235372" y="286403"/>
                  </a:cubicBezTo>
                  <a:cubicBezTo>
                    <a:pt x="232737" y="283750"/>
                    <a:pt x="232737" y="281097"/>
                    <a:pt x="232737" y="279770"/>
                  </a:cubicBezTo>
                  <a:cubicBezTo>
                    <a:pt x="232737" y="279770"/>
                    <a:pt x="232737" y="279770"/>
                    <a:pt x="234054" y="249260"/>
                  </a:cubicBezTo>
                  <a:cubicBezTo>
                    <a:pt x="234054" y="249260"/>
                    <a:pt x="234054" y="249260"/>
                    <a:pt x="149733" y="164361"/>
                  </a:cubicBezTo>
                  <a:cubicBezTo>
                    <a:pt x="144463" y="159055"/>
                    <a:pt x="144463" y="152422"/>
                    <a:pt x="149733" y="148443"/>
                  </a:cubicBezTo>
                  <a:cubicBezTo>
                    <a:pt x="151051" y="145790"/>
                    <a:pt x="155003" y="144463"/>
                    <a:pt x="157638" y="144463"/>
                  </a:cubicBezTo>
                  <a:close/>
                  <a:moveTo>
                    <a:pt x="145922" y="120650"/>
                  </a:moveTo>
                  <a:cubicBezTo>
                    <a:pt x="157893" y="120650"/>
                    <a:pt x="167203" y="128373"/>
                    <a:pt x="169863" y="137383"/>
                  </a:cubicBezTo>
                  <a:cubicBezTo>
                    <a:pt x="167203" y="134809"/>
                    <a:pt x="161883" y="133522"/>
                    <a:pt x="157893" y="133522"/>
                  </a:cubicBezTo>
                  <a:cubicBezTo>
                    <a:pt x="151242" y="133522"/>
                    <a:pt x="145922" y="136096"/>
                    <a:pt x="141931" y="141245"/>
                  </a:cubicBezTo>
                  <a:cubicBezTo>
                    <a:pt x="133951" y="147680"/>
                    <a:pt x="132620" y="160552"/>
                    <a:pt x="137941" y="168275"/>
                  </a:cubicBezTo>
                  <a:cubicBezTo>
                    <a:pt x="128630" y="165701"/>
                    <a:pt x="120650" y="156691"/>
                    <a:pt x="120650" y="145106"/>
                  </a:cubicBezTo>
                  <a:cubicBezTo>
                    <a:pt x="120650" y="132234"/>
                    <a:pt x="132620" y="120650"/>
                    <a:pt x="145922" y="120650"/>
                  </a:cubicBezTo>
                  <a:close/>
                  <a:moveTo>
                    <a:pt x="146051" y="60325"/>
                  </a:moveTo>
                  <a:cubicBezTo>
                    <a:pt x="192063" y="60325"/>
                    <a:pt x="230188" y="98810"/>
                    <a:pt x="230188" y="145257"/>
                  </a:cubicBezTo>
                  <a:cubicBezTo>
                    <a:pt x="230188" y="159854"/>
                    <a:pt x="226244" y="174452"/>
                    <a:pt x="219671" y="186395"/>
                  </a:cubicBezTo>
                  <a:lnTo>
                    <a:pt x="193378" y="161181"/>
                  </a:lnTo>
                  <a:cubicBezTo>
                    <a:pt x="196007" y="155873"/>
                    <a:pt x="196007" y="150565"/>
                    <a:pt x="196007" y="145257"/>
                  </a:cubicBezTo>
                  <a:cubicBezTo>
                    <a:pt x="196007" y="117388"/>
                    <a:pt x="173658" y="94828"/>
                    <a:pt x="146051" y="94828"/>
                  </a:cubicBezTo>
                  <a:cubicBezTo>
                    <a:pt x="118443" y="94828"/>
                    <a:pt x="96094" y="117388"/>
                    <a:pt x="96094" y="145257"/>
                  </a:cubicBezTo>
                  <a:cubicBezTo>
                    <a:pt x="96094" y="173125"/>
                    <a:pt x="118443" y="195685"/>
                    <a:pt x="146051" y="195685"/>
                  </a:cubicBezTo>
                  <a:cubicBezTo>
                    <a:pt x="151309" y="195685"/>
                    <a:pt x="156568" y="194358"/>
                    <a:pt x="161827" y="193031"/>
                  </a:cubicBezTo>
                  <a:cubicBezTo>
                    <a:pt x="161827" y="193031"/>
                    <a:pt x="161827" y="193031"/>
                    <a:pt x="188119" y="219572"/>
                  </a:cubicBezTo>
                  <a:cubicBezTo>
                    <a:pt x="174973" y="226207"/>
                    <a:pt x="161827" y="230188"/>
                    <a:pt x="146051" y="230188"/>
                  </a:cubicBezTo>
                  <a:cubicBezTo>
                    <a:pt x="100038" y="230188"/>
                    <a:pt x="61913" y="191703"/>
                    <a:pt x="61913" y="145257"/>
                  </a:cubicBezTo>
                  <a:cubicBezTo>
                    <a:pt x="61913" y="98810"/>
                    <a:pt x="100038" y="60325"/>
                    <a:pt x="146051" y="60325"/>
                  </a:cubicBezTo>
                  <a:close/>
                  <a:moveTo>
                    <a:pt x="145257" y="0"/>
                  </a:moveTo>
                  <a:cubicBezTo>
                    <a:pt x="225808" y="0"/>
                    <a:pt x="290513" y="64705"/>
                    <a:pt x="290513" y="145257"/>
                  </a:cubicBezTo>
                  <a:cubicBezTo>
                    <a:pt x="290513" y="172987"/>
                    <a:pt x="282590" y="199398"/>
                    <a:pt x="269385" y="221846"/>
                  </a:cubicBezTo>
                  <a:cubicBezTo>
                    <a:pt x="269385" y="221846"/>
                    <a:pt x="269385" y="221846"/>
                    <a:pt x="254859" y="221846"/>
                  </a:cubicBezTo>
                  <a:cubicBezTo>
                    <a:pt x="254859" y="221846"/>
                    <a:pt x="254859" y="221846"/>
                    <a:pt x="239013" y="206000"/>
                  </a:cubicBezTo>
                  <a:cubicBezTo>
                    <a:pt x="249577" y="188833"/>
                    <a:pt x="256180" y="167705"/>
                    <a:pt x="256180" y="145257"/>
                  </a:cubicBezTo>
                  <a:cubicBezTo>
                    <a:pt x="256180" y="84513"/>
                    <a:pt x="207321" y="34333"/>
                    <a:pt x="145257" y="34333"/>
                  </a:cubicBezTo>
                  <a:cubicBezTo>
                    <a:pt x="84513" y="34333"/>
                    <a:pt x="34333" y="84513"/>
                    <a:pt x="34333" y="145257"/>
                  </a:cubicBezTo>
                  <a:cubicBezTo>
                    <a:pt x="34333" y="207321"/>
                    <a:pt x="84513" y="256180"/>
                    <a:pt x="145257" y="256180"/>
                  </a:cubicBezTo>
                  <a:cubicBezTo>
                    <a:pt x="167705" y="256180"/>
                    <a:pt x="188834" y="249577"/>
                    <a:pt x="206000" y="239013"/>
                  </a:cubicBezTo>
                  <a:cubicBezTo>
                    <a:pt x="206000" y="239013"/>
                    <a:pt x="206000" y="239013"/>
                    <a:pt x="221847" y="254859"/>
                  </a:cubicBezTo>
                  <a:cubicBezTo>
                    <a:pt x="221847" y="254859"/>
                    <a:pt x="221847" y="254859"/>
                    <a:pt x="221847" y="269385"/>
                  </a:cubicBezTo>
                  <a:cubicBezTo>
                    <a:pt x="199398" y="282590"/>
                    <a:pt x="172988" y="290513"/>
                    <a:pt x="145257" y="290513"/>
                  </a:cubicBezTo>
                  <a:cubicBezTo>
                    <a:pt x="64705" y="290513"/>
                    <a:pt x="0" y="225808"/>
                    <a:pt x="0" y="145257"/>
                  </a:cubicBezTo>
                  <a:cubicBezTo>
                    <a:pt x="0" y="64705"/>
                    <a:pt x="64705" y="0"/>
                    <a:pt x="145257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F2390FC6-D8D5-4FD8-99BD-27530A15E558}"/>
                </a:ext>
              </a:extLst>
            </p:cNvPr>
            <p:cNvGrpSpPr/>
            <p:nvPr/>
          </p:nvGrpSpPr>
          <p:grpSpPr>
            <a:xfrm>
              <a:off x="7910417" y="3359830"/>
              <a:ext cx="2732898" cy="729325"/>
              <a:chOff x="874713" y="3325188"/>
              <a:chExt cx="2732898" cy="729325"/>
            </a:xfrm>
          </p:grpSpPr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677E2701-57B3-44B6-B2F4-6750C0ECEC78}"/>
                  </a:ext>
                </a:extLst>
              </p:cNvPr>
              <p:cNvSpPr/>
              <p:nvPr/>
            </p:nvSpPr>
            <p:spPr>
              <a:xfrm>
                <a:off x="874713" y="3692170"/>
                <a:ext cx="2732898" cy="362343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娱乐</a:t>
                </a:r>
                <a:r>
                  <a:rPr lang="en-US" altLang="zh-CN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/</a:t>
                </a:r>
                <a:r>
                  <a:rPr lang="zh-CN" alt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信息获取</a:t>
                </a:r>
                <a:r>
                  <a:rPr lang="en-US" altLang="zh-CN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/</a:t>
                </a:r>
                <a:r>
                  <a:rPr lang="zh-CN" alt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社交</a:t>
                </a:r>
              </a:p>
            </p:txBody>
          </p:sp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8A21E802-5FC5-40A1-A4FF-700D3502346C}"/>
                  </a:ext>
                </a:extLst>
              </p:cNvPr>
              <p:cNvSpPr/>
              <p:nvPr/>
            </p:nvSpPr>
            <p:spPr>
              <a:xfrm>
                <a:off x="1365637" y="3325188"/>
                <a:ext cx="2241974" cy="39421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作业应用场景</a:t>
                </a:r>
              </a:p>
            </p:txBody>
          </p:sp>
        </p:grpSp>
        <p:sp>
          <p:nvSpPr>
            <p:cNvPr id="43" name="椭圆 30">
              <a:extLst>
                <a:ext uri="{FF2B5EF4-FFF2-40B4-BE49-F238E27FC236}">
                  <a16:creationId xmlns:a16="http://schemas.microsoft.com/office/drawing/2014/main" id="{7B60FAC7-D7BF-4E46-8AB6-E80B7F5E483E}"/>
                </a:ext>
              </a:extLst>
            </p:cNvPr>
            <p:cNvSpPr/>
            <p:nvPr/>
          </p:nvSpPr>
          <p:spPr>
            <a:xfrm>
              <a:off x="10793718" y="3554969"/>
              <a:ext cx="358442" cy="431760"/>
            </a:xfrm>
            <a:custGeom>
              <a:avLst/>
              <a:gdLst>
                <a:gd name="T0" fmla="*/ 212 w 212"/>
                <a:gd name="T1" fmla="*/ 160 h 256"/>
                <a:gd name="T2" fmla="*/ 210 w 212"/>
                <a:gd name="T3" fmla="*/ 171 h 256"/>
                <a:gd name="T4" fmla="*/ 203 w 212"/>
                <a:gd name="T5" fmla="*/ 180 h 256"/>
                <a:gd name="T6" fmla="*/ 208 w 212"/>
                <a:gd name="T7" fmla="*/ 188 h 256"/>
                <a:gd name="T8" fmla="*/ 209 w 212"/>
                <a:gd name="T9" fmla="*/ 200 h 256"/>
                <a:gd name="T10" fmla="*/ 205 w 212"/>
                <a:gd name="T11" fmla="*/ 212 h 256"/>
                <a:gd name="T12" fmla="*/ 200 w 212"/>
                <a:gd name="T13" fmla="*/ 218 h 256"/>
                <a:gd name="T14" fmla="*/ 193 w 212"/>
                <a:gd name="T15" fmla="*/ 222 h 256"/>
                <a:gd name="T16" fmla="*/ 194 w 212"/>
                <a:gd name="T17" fmla="*/ 235 h 256"/>
                <a:gd name="T18" fmla="*/ 186 w 212"/>
                <a:gd name="T19" fmla="*/ 245 h 256"/>
                <a:gd name="T20" fmla="*/ 176 w 212"/>
                <a:gd name="T21" fmla="*/ 251 h 256"/>
                <a:gd name="T22" fmla="*/ 169 w 212"/>
                <a:gd name="T23" fmla="*/ 254 h 256"/>
                <a:gd name="T24" fmla="*/ 131 w 212"/>
                <a:gd name="T25" fmla="*/ 256 h 256"/>
                <a:gd name="T26" fmla="*/ 91 w 212"/>
                <a:gd name="T27" fmla="*/ 254 h 256"/>
                <a:gd name="T28" fmla="*/ 60 w 212"/>
                <a:gd name="T29" fmla="*/ 247 h 256"/>
                <a:gd name="T30" fmla="*/ 55 w 212"/>
                <a:gd name="T31" fmla="*/ 245 h 256"/>
                <a:gd name="T32" fmla="*/ 50 w 212"/>
                <a:gd name="T33" fmla="*/ 242 h 256"/>
                <a:gd name="T34" fmla="*/ 46 w 212"/>
                <a:gd name="T35" fmla="*/ 239 h 256"/>
                <a:gd name="T36" fmla="*/ 42 w 212"/>
                <a:gd name="T37" fmla="*/ 234 h 256"/>
                <a:gd name="T38" fmla="*/ 0 w 212"/>
                <a:gd name="T39" fmla="*/ 230 h 256"/>
                <a:gd name="T40" fmla="*/ 0 w 212"/>
                <a:gd name="T41" fmla="*/ 136 h 256"/>
                <a:gd name="T42" fmla="*/ 15 w 212"/>
                <a:gd name="T43" fmla="*/ 136 h 256"/>
                <a:gd name="T44" fmla="*/ 30 w 212"/>
                <a:gd name="T45" fmla="*/ 136 h 256"/>
                <a:gd name="T46" fmla="*/ 37 w 212"/>
                <a:gd name="T47" fmla="*/ 131 h 256"/>
                <a:gd name="T48" fmla="*/ 41 w 212"/>
                <a:gd name="T49" fmla="*/ 127 h 256"/>
                <a:gd name="T50" fmla="*/ 43 w 212"/>
                <a:gd name="T51" fmla="*/ 116 h 256"/>
                <a:gd name="T52" fmla="*/ 46 w 212"/>
                <a:gd name="T53" fmla="*/ 104 h 256"/>
                <a:gd name="T54" fmla="*/ 50 w 212"/>
                <a:gd name="T55" fmla="*/ 95 h 256"/>
                <a:gd name="T56" fmla="*/ 56 w 212"/>
                <a:gd name="T57" fmla="*/ 84 h 256"/>
                <a:gd name="T58" fmla="*/ 73 w 212"/>
                <a:gd name="T59" fmla="*/ 68 h 256"/>
                <a:gd name="T60" fmla="*/ 89 w 212"/>
                <a:gd name="T61" fmla="*/ 18 h 256"/>
                <a:gd name="T62" fmla="*/ 89 w 212"/>
                <a:gd name="T63" fmla="*/ 2 h 256"/>
                <a:gd name="T64" fmla="*/ 97 w 212"/>
                <a:gd name="T65" fmla="*/ 0 h 256"/>
                <a:gd name="T66" fmla="*/ 117 w 212"/>
                <a:gd name="T67" fmla="*/ 18 h 256"/>
                <a:gd name="T68" fmla="*/ 121 w 212"/>
                <a:gd name="T69" fmla="*/ 39 h 256"/>
                <a:gd name="T70" fmla="*/ 114 w 212"/>
                <a:gd name="T71" fmla="*/ 59 h 256"/>
                <a:gd name="T72" fmla="*/ 109 w 212"/>
                <a:gd name="T73" fmla="*/ 89 h 256"/>
                <a:gd name="T74" fmla="*/ 113 w 212"/>
                <a:gd name="T75" fmla="*/ 100 h 256"/>
                <a:gd name="T76" fmla="*/ 122 w 212"/>
                <a:gd name="T77" fmla="*/ 107 h 256"/>
                <a:gd name="T78" fmla="*/ 126 w 212"/>
                <a:gd name="T79" fmla="*/ 107 h 256"/>
                <a:gd name="T80" fmla="*/ 131 w 212"/>
                <a:gd name="T81" fmla="*/ 107 h 256"/>
                <a:gd name="T82" fmla="*/ 136 w 212"/>
                <a:gd name="T83" fmla="*/ 107 h 256"/>
                <a:gd name="T84" fmla="*/ 141 w 212"/>
                <a:gd name="T85" fmla="*/ 106 h 256"/>
                <a:gd name="T86" fmla="*/ 152 w 212"/>
                <a:gd name="T87" fmla="*/ 103 h 256"/>
                <a:gd name="T88" fmla="*/ 164 w 212"/>
                <a:gd name="T89" fmla="*/ 99 h 256"/>
                <a:gd name="T90" fmla="*/ 188 w 212"/>
                <a:gd name="T91" fmla="*/ 98 h 256"/>
                <a:gd name="T92" fmla="*/ 198 w 212"/>
                <a:gd name="T93" fmla="*/ 101 h 256"/>
                <a:gd name="T94" fmla="*/ 205 w 212"/>
                <a:gd name="T95" fmla="*/ 106 h 256"/>
                <a:gd name="T96" fmla="*/ 206 w 212"/>
                <a:gd name="T97" fmla="*/ 109 h 256"/>
                <a:gd name="T98" fmla="*/ 207 w 212"/>
                <a:gd name="T99" fmla="*/ 112 h 256"/>
                <a:gd name="T100" fmla="*/ 208 w 212"/>
                <a:gd name="T101" fmla="*/ 115 h 256"/>
                <a:gd name="T102" fmla="*/ 208 w 212"/>
                <a:gd name="T103" fmla="*/ 118 h 256"/>
                <a:gd name="T104" fmla="*/ 208 w 212"/>
                <a:gd name="T105" fmla="*/ 123 h 256"/>
                <a:gd name="T106" fmla="*/ 203 w 212"/>
                <a:gd name="T107" fmla="*/ 136 h 256"/>
                <a:gd name="T108" fmla="*/ 205 w 212"/>
                <a:gd name="T109" fmla="*/ 139 h 256"/>
                <a:gd name="T110" fmla="*/ 207 w 212"/>
                <a:gd name="T111" fmla="*/ 141 h 256"/>
                <a:gd name="T112" fmla="*/ 209 w 212"/>
                <a:gd name="T113" fmla="*/ 144 h 256"/>
                <a:gd name="T114" fmla="*/ 210 w 212"/>
                <a:gd name="T115" fmla="*/ 147 h 256"/>
                <a:gd name="T116" fmla="*/ 211 w 212"/>
                <a:gd name="T117" fmla="*/ 150 h 256"/>
                <a:gd name="T118" fmla="*/ 212 w 212"/>
                <a:gd name="T119" fmla="*/ 155 h 256"/>
                <a:gd name="T120" fmla="*/ 212 w 212"/>
                <a:gd name="T121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2" h="256">
                  <a:moveTo>
                    <a:pt x="212" y="160"/>
                  </a:moveTo>
                  <a:cubicBezTo>
                    <a:pt x="212" y="165"/>
                    <a:pt x="211" y="169"/>
                    <a:pt x="210" y="171"/>
                  </a:cubicBezTo>
                  <a:cubicBezTo>
                    <a:pt x="209" y="174"/>
                    <a:pt x="206" y="177"/>
                    <a:pt x="203" y="180"/>
                  </a:cubicBezTo>
                  <a:cubicBezTo>
                    <a:pt x="205" y="182"/>
                    <a:pt x="207" y="185"/>
                    <a:pt x="208" y="188"/>
                  </a:cubicBezTo>
                  <a:cubicBezTo>
                    <a:pt x="208" y="191"/>
                    <a:pt x="209" y="195"/>
                    <a:pt x="209" y="200"/>
                  </a:cubicBezTo>
                  <a:cubicBezTo>
                    <a:pt x="208" y="205"/>
                    <a:pt x="207" y="209"/>
                    <a:pt x="205" y="212"/>
                  </a:cubicBezTo>
                  <a:cubicBezTo>
                    <a:pt x="203" y="215"/>
                    <a:pt x="201" y="217"/>
                    <a:pt x="200" y="218"/>
                  </a:cubicBezTo>
                  <a:cubicBezTo>
                    <a:pt x="199" y="219"/>
                    <a:pt x="196" y="220"/>
                    <a:pt x="193" y="222"/>
                  </a:cubicBezTo>
                  <a:cubicBezTo>
                    <a:pt x="195" y="227"/>
                    <a:pt x="195" y="231"/>
                    <a:pt x="194" y="235"/>
                  </a:cubicBezTo>
                  <a:cubicBezTo>
                    <a:pt x="192" y="239"/>
                    <a:pt x="190" y="242"/>
                    <a:pt x="186" y="245"/>
                  </a:cubicBezTo>
                  <a:cubicBezTo>
                    <a:pt x="183" y="248"/>
                    <a:pt x="180" y="250"/>
                    <a:pt x="176" y="251"/>
                  </a:cubicBezTo>
                  <a:cubicBezTo>
                    <a:pt x="173" y="253"/>
                    <a:pt x="171" y="254"/>
                    <a:pt x="169" y="254"/>
                  </a:cubicBezTo>
                  <a:cubicBezTo>
                    <a:pt x="157" y="255"/>
                    <a:pt x="144" y="256"/>
                    <a:pt x="131" y="256"/>
                  </a:cubicBezTo>
                  <a:cubicBezTo>
                    <a:pt x="118" y="256"/>
                    <a:pt x="104" y="256"/>
                    <a:pt x="91" y="254"/>
                  </a:cubicBezTo>
                  <a:cubicBezTo>
                    <a:pt x="77" y="253"/>
                    <a:pt x="67" y="250"/>
                    <a:pt x="60" y="247"/>
                  </a:cubicBezTo>
                  <a:cubicBezTo>
                    <a:pt x="60" y="247"/>
                    <a:pt x="58" y="246"/>
                    <a:pt x="55" y="245"/>
                  </a:cubicBezTo>
                  <a:cubicBezTo>
                    <a:pt x="53" y="243"/>
                    <a:pt x="51" y="243"/>
                    <a:pt x="50" y="242"/>
                  </a:cubicBezTo>
                  <a:cubicBezTo>
                    <a:pt x="49" y="241"/>
                    <a:pt x="47" y="240"/>
                    <a:pt x="46" y="239"/>
                  </a:cubicBezTo>
                  <a:cubicBezTo>
                    <a:pt x="44" y="237"/>
                    <a:pt x="43" y="236"/>
                    <a:pt x="42" y="234"/>
                  </a:cubicBezTo>
                  <a:cubicBezTo>
                    <a:pt x="37" y="231"/>
                    <a:pt x="24" y="230"/>
                    <a:pt x="0" y="230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5" y="136"/>
                    <a:pt x="10" y="136"/>
                    <a:pt x="15" y="136"/>
                  </a:cubicBezTo>
                  <a:cubicBezTo>
                    <a:pt x="21" y="136"/>
                    <a:pt x="26" y="136"/>
                    <a:pt x="30" y="136"/>
                  </a:cubicBezTo>
                  <a:cubicBezTo>
                    <a:pt x="35" y="135"/>
                    <a:pt x="37" y="134"/>
                    <a:pt x="37" y="131"/>
                  </a:cubicBezTo>
                  <a:cubicBezTo>
                    <a:pt x="38" y="130"/>
                    <a:pt x="40" y="128"/>
                    <a:pt x="41" y="127"/>
                  </a:cubicBezTo>
                  <a:cubicBezTo>
                    <a:pt x="41" y="126"/>
                    <a:pt x="42" y="122"/>
                    <a:pt x="43" y="116"/>
                  </a:cubicBezTo>
                  <a:cubicBezTo>
                    <a:pt x="45" y="111"/>
                    <a:pt x="46" y="107"/>
                    <a:pt x="46" y="104"/>
                  </a:cubicBezTo>
                  <a:cubicBezTo>
                    <a:pt x="47" y="102"/>
                    <a:pt x="48" y="99"/>
                    <a:pt x="50" y="95"/>
                  </a:cubicBezTo>
                  <a:cubicBezTo>
                    <a:pt x="52" y="91"/>
                    <a:pt x="54" y="87"/>
                    <a:pt x="56" y="84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84" y="48"/>
                    <a:pt x="89" y="32"/>
                    <a:pt x="89" y="18"/>
                  </a:cubicBezTo>
                  <a:cubicBezTo>
                    <a:pt x="89" y="2"/>
                    <a:pt x="89" y="2"/>
                    <a:pt x="89" y="2"/>
                  </a:cubicBezTo>
                  <a:cubicBezTo>
                    <a:pt x="90" y="1"/>
                    <a:pt x="92" y="0"/>
                    <a:pt x="97" y="0"/>
                  </a:cubicBezTo>
                  <a:cubicBezTo>
                    <a:pt x="107" y="0"/>
                    <a:pt x="114" y="6"/>
                    <a:pt x="117" y="18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0" y="49"/>
                    <a:pt x="118" y="56"/>
                    <a:pt x="114" y="59"/>
                  </a:cubicBezTo>
                  <a:cubicBezTo>
                    <a:pt x="112" y="75"/>
                    <a:pt x="111" y="85"/>
                    <a:pt x="109" y="89"/>
                  </a:cubicBezTo>
                  <a:cubicBezTo>
                    <a:pt x="108" y="93"/>
                    <a:pt x="110" y="97"/>
                    <a:pt x="113" y="100"/>
                  </a:cubicBezTo>
                  <a:cubicBezTo>
                    <a:pt x="116" y="104"/>
                    <a:pt x="119" y="106"/>
                    <a:pt x="122" y="107"/>
                  </a:cubicBezTo>
                  <a:cubicBezTo>
                    <a:pt x="124" y="107"/>
                    <a:pt x="126" y="107"/>
                    <a:pt x="126" y="107"/>
                  </a:cubicBezTo>
                  <a:cubicBezTo>
                    <a:pt x="127" y="107"/>
                    <a:pt x="129" y="107"/>
                    <a:pt x="131" y="107"/>
                  </a:cubicBezTo>
                  <a:cubicBezTo>
                    <a:pt x="133" y="107"/>
                    <a:pt x="134" y="107"/>
                    <a:pt x="136" y="107"/>
                  </a:cubicBezTo>
                  <a:cubicBezTo>
                    <a:pt x="138" y="107"/>
                    <a:pt x="139" y="106"/>
                    <a:pt x="141" y="106"/>
                  </a:cubicBezTo>
                  <a:cubicBezTo>
                    <a:pt x="143" y="105"/>
                    <a:pt x="147" y="104"/>
                    <a:pt x="152" y="103"/>
                  </a:cubicBezTo>
                  <a:cubicBezTo>
                    <a:pt x="158" y="101"/>
                    <a:pt x="162" y="100"/>
                    <a:pt x="164" y="99"/>
                  </a:cubicBezTo>
                  <a:cubicBezTo>
                    <a:pt x="173" y="97"/>
                    <a:pt x="181" y="97"/>
                    <a:pt x="188" y="98"/>
                  </a:cubicBezTo>
                  <a:cubicBezTo>
                    <a:pt x="191" y="99"/>
                    <a:pt x="195" y="100"/>
                    <a:pt x="198" y="101"/>
                  </a:cubicBezTo>
                  <a:cubicBezTo>
                    <a:pt x="202" y="103"/>
                    <a:pt x="204" y="104"/>
                    <a:pt x="205" y="106"/>
                  </a:cubicBezTo>
                  <a:cubicBezTo>
                    <a:pt x="205" y="106"/>
                    <a:pt x="205" y="107"/>
                    <a:pt x="206" y="109"/>
                  </a:cubicBezTo>
                  <a:cubicBezTo>
                    <a:pt x="207" y="111"/>
                    <a:pt x="207" y="112"/>
                    <a:pt x="207" y="112"/>
                  </a:cubicBezTo>
                  <a:cubicBezTo>
                    <a:pt x="207" y="112"/>
                    <a:pt x="207" y="113"/>
                    <a:pt x="208" y="115"/>
                  </a:cubicBezTo>
                  <a:cubicBezTo>
                    <a:pt x="208" y="116"/>
                    <a:pt x="209" y="118"/>
                    <a:pt x="208" y="118"/>
                  </a:cubicBezTo>
                  <a:cubicBezTo>
                    <a:pt x="208" y="119"/>
                    <a:pt x="208" y="120"/>
                    <a:pt x="208" y="123"/>
                  </a:cubicBezTo>
                  <a:cubicBezTo>
                    <a:pt x="208" y="125"/>
                    <a:pt x="206" y="129"/>
                    <a:pt x="203" y="136"/>
                  </a:cubicBezTo>
                  <a:cubicBezTo>
                    <a:pt x="203" y="136"/>
                    <a:pt x="204" y="137"/>
                    <a:pt x="205" y="139"/>
                  </a:cubicBezTo>
                  <a:cubicBezTo>
                    <a:pt x="206" y="140"/>
                    <a:pt x="207" y="141"/>
                    <a:pt x="207" y="141"/>
                  </a:cubicBezTo>
                  <a:cubicBezTo>
                    <a:pt x="207" y="142"/>
                    <a:pt x="208" y="143"/>
                    <a:pt x="209" y="144"/>
                  </a:cubicBezTo>
                  <a:cubicBezTo>
                    <a:pt x="209" y="145"/>
                    <a:pt x="210" y="146"/>
                    <a:pt x="210" y="147"/>
                  </a:cubicBezTo>
                  <a:cubicBezTo>
                    <a:pt x="210" y="148"/>
                    <a:pt x="211" y="149"/>
                    <a:pt x="211" y="150"/>
                  </a:cubicBezTo>
                  <a:cubicBezTo>
                    <a:pt x="211" y="152"/>
                    <a:pt x="212" y="153"/>
                    <a:pt x="212" y="155"/>
                  </a:cubicBezTo>
                  <a:cubicBezTo>
                    <a:pt x="212" y="156"/>
                    <a:pt x="212" y="158"/>
                    <a:pt x="212" y="1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982695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占位符 8" descr="图片包含 天空, 户外, 地面, 建筑物&#10;&#10;已生成极高可信度的说明">
            <a:extLst>
              <a:ext uri="{FF2B5EF4-FFF2-40B4-BE49-F238E27FC236}">
                <a16:creationId xmlns:a16="http://schemas.microsoft.com/office/drawing/2014/main" id="{352F1CDC-8661-44D2-9FED-2A915C23FFA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1" b="7821"/>
          <a:stretch>
            <a:fillRect/>
          </a:stretch>
        </p:blipFill>
        <p:spPr/>
      </p:pic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E0286742-C68E-42A2-9FBF-9024F9C4E4F1}"/>
              </a:ext>
            </a:extLst>
          </p:cNvPr>
          <p:cNvSpPr/>
          <p:nvPr/>
        </p:nvSpPr>
        <p:spPr>
          <a:xfrm>
            <a:off x="0" y="1"/>
            <a:ext cx="10244802" cy="6858001"/>
          </a:xfrm>
          <a:custGeom>
            <a:avLst/>
            <a:gdLst>
              <a:gd name="connsiteX0" fmla="*/ 0 w 10244802"/>
              <a:gd name="connsiteY0" fmla="*/ 0 h 6858001"/>
              <a:gd name="connsiteX1" fmla="*/ 3386801 w 10244802"/>
              <a:gd name="connsiteY1" fmla="*/ 0 h 6858001"/>
              <a:gd name="connsiteX2" fmla="*/ 10244802 w 10244802"/>
              <a:gd name="connsiteY2" fmla="*/ 6858001 h 6858001"/>
              <a:gd name="connsiteX3" fmla="*/ 0 w 10244802"/>
              <a:gd name="connsiteY3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44802" h="6858001">
                <a:moveTo>
                  <a:pt x="0" y="0"/>
                </a:moveTo>
                <a:lnTo>
                  <a:pt x="3386801" y="0"/>
                </a:lnTo>
                <a:lnTo>
                  <a:pt x="10244802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accent2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任意多边形: 形状 30">
            <a:extLst>
              <a:ext uri="{FF2B5EF4-FFF2-40B4-BE49-F238E27FC236}">
                <a16:creationId xmlns:a16="http://schemas.microsoft.com/office/drawing/2014/main" id="{C9E1FFE9-AFD3-4B2C-B9DA-34FF7F244A9A}"/>
              </a:ext>
            </a:extLst>
          </p:cNvPr>
          <p:cNvSpPr/>
          <p:nvPr/>
        </p:nvSpPr>
        <p:spPr>
          <a:xfrm>
            <a:off x="1" y="1"/>
            <a:ext cx="7241733" cy="6858001"/>
          </a:xfrm>
          <a:custGeom>
            <a:avLst/>
            <a:gdLst>
              <a:gd name="connsiteX0" fmla="*/ 7160138 w 7160139"/>
              <a:gd name="connsiteY0" fmla="*/ 0 h 6858001"/>
              <a:gd name="connsiteX1" fmla="*/ 7160139 w 7160139"/>
              <a:gd name="connsiteY1" fmla="*/ 0 h 6858001"/>
              <a:gd name="connsiteX2" fmla="*/ 5281945 w 7160139"/>
              <a:gd name="connsiteY2" fmla="*/ 1878195 h 6858001"/>
              <a:gd name="connsiteX3" fmla="*/ 0 w 7160139"/>
              <a:gd name="connsiteY3" fmla="*/ 0 h 6858001"/>
              <a:gd name="connsiteX4" fmla="*/ 3386802 w 7160139"/>
              <a:gd name="connsiteY4" fmla="*/ 0 h 6858001"/>
              <a:gd name="connsiteX5" fmla="*/ 5273470 w 7160139"/>
              <a:gd name="connsiteY5" fmla="*/ 1886669 h 6858001"/>
              <a:gd name="connsiteX6" fmla="*/ 302138 w 7160139"/>
              <a:gd name="connsiteY6" fmla="*/ 6858001 h 6858001"/>
              <a:gd name="connsiteX7" fmla="*/ 0 w 7160139"/>
              <a:gd name="connsiteY7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0139" h="6858001">
                <a:moveTo>
                  <a:pt x="7160138" y="0"/>
                </a:moveTo>
                <a:lnTo>
                  <a:pt x="7160139" y="0"/>
                </a:lnTo>
                <a:lnTo>
                  <a:pt x="5281945" y="1878195"/>
                </a:lnTo>
                <a:close/>
                <a:moveTo>
                  <a:pt x="0" y="0"/>
                </a:moveTo>
                <a:lnTo>
                  <a:pt x="3386802" y="0"/>
                </a:lnTo>
                <a:lnTo>
                  <a:pt x="5273470" y="1886669"/>
                </a:lnTo>
                <a:lnTo>
                  <a:pt x="302138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任意多边形: 形状 25">
            <a:extLst>
              <a:ext uri="{FF2B5EF4-FFF2-40B4-BE49-F238E27FC236}">
                <a16:creationId xmlns:a16="http://schemas.microsoft.com/office/drawing/2014/main" id="{9FCF8386-0C8F-442B-9840-781F6BA64C39}"/>
              </a:ext>
            </a:extLst>
          </p:cNvPr>
          <p:cNvSpPr/>
          <p:nvPr/>
        </p:nvSpPr>
        <p:spPr>
          <a:xfrm>
            <a:off x="3386803" y="1"/>
            <a:ext cx="3773336" cy="1886669"/>
          </a:xfrm>
          <a:custGeom>
            <a:avLst/>
            <a:gdLst>
              <a:gd name="connsiteX0" fmla="*/ 0 w 3773336"/>
              <a:gd name="connsiteY0" fmla="*/ 0 h 1886669"/>
              <a:gd name="connsiteX1" fmla="*/ 3773336 w 3773336"/>
              <a:gd name="connsiteY1" fmla="*/ 0 h 1886669"/>
              <a:gd name="connsiteX2" fmla="*/ 1886668 w 3773336"/>
              <a:gd name="connsiteY2" fmla="*/ 1886669 h 1886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73336" h="1886669">
                <a:moveTo>
                  <a:pt x="0" y="0"/>
                </a:moveTo>
                <a:lnTo>
                  <a:pt x="3773336" y="0"/>
                </a:lnTo>
                <a:lnTo>
                  <a:pt x="1886668" y="1886669"/>
                </a:lnTo>
                <a:close/>
              </a:path>
            </a:pathLst>
          </a:cu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6" name="图片 45">
            <a:extLst>
              <a:ext uri="{FF2B5EF4-FFF2-40B4-BE49-F238E27FC236}">
                <a16:creationId xmlns:a16="http://schemas.microsoft.com/office/drawing/2014/main" id="{DCFBAD05-E0B9-4421-B234-0E319C76D80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27686" r="5622"/>
          <a:stretch>
            <a:fillRect/>
          </a:stretch>
        </p:blipFill>
        <p:spPr>
          <a:xfrm>
            <a:off x="647474" y="-679383"/>
            <a:ext cx="10838995" cy="4959310"/>
          </a:xfrm>
          <a:custGeom>
            <a:avLst/>
            <a:gdLst>
              <a:gd name="connsiteX0" fmla="*/ 0 w 10838995"/>
              <a:gd name="connsiteY0" fmla="*/ 0 h 4959310"/>
              <a:gd name="connsiteX1" fmla="*/ 10838995 w 10838995"/>
              <a:gd name="connsiteY1" fmla="*/ 0 h 4959310"/>
              <a:gd name="connsiteX2" fmla="*/ 10838995 w 10838995"/>
              <a:gd name="connsiteY2" fmla="*/ 4959310 h 4959310"/>
              <a:gd name="connsiteX3" fmla="*/ 0 w 10838995"/>
              <a:gd name="connsiteY3" fmla="*/ 4959310 h 495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38995" h="4959310">
                <a:moveTo>
                  <a:pt x="0" y="0"/>
                </a:moveTo>
                <a:lnTo>
                  <a:pt x="10838995" y="0"/>
                </a:lnTo>
                <a:lnTo>
                  <a:pt x="10838995" y="4959310"/>
                </a:lnTo>
                <a:lnTo>
                  <a:pt x="0" y="4959310"/>
                </a:lnTo>
                <a:close/>
              </a:path>
            </a:pathLst>
          </a:custGeom>
        </p:spPr>
      </p:pic>
      <p:pic>
        <p:nvPicPr>
          <p:cNvPr id="48" name="图片 47">
            <a:extLst>
              <a:ext uri="{FF2B5EF4-FFF2-40B4-BE49-F238E27FC236}">
                <a16:creationId xmlns:a16="http://schemas.microsoft.com/office/drawing/2014/main" id="{F3F63797-E9F0-46CA-B97D-2F4C54A7A7D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43582"/>
          <a:stretch>
            <a:fillRect/>
          </a:stretch>
        </p:blipFill>
        <p:spPr>
          <a:xfrm flipH="1">
            <a:off x="5725882" y="-4577"/>
            <a:ext cx="6479474" cy="6858001"/>
          </a:xfrm>
          <a:custGeom>
            <a:avLst/>
            <a:gdLst>
              <a:gd name="connsiteX0" fmla="*/ 6479473 w 6479473"/>
              <a:gd name="connsiteY0" fmla="*/ 0 h 6858000"/>
              <a:gd name="connsiteX1" fmla="*/ 0 w 6479473"/>
              <a:gd name="connsiteY1" fmla="*/ 0 h 6858000"/>
              <a:gd name="connsiteX2" fmla="*/ 0 w 6479473"/>
              <a:gd name="connsiteY2" fmla="*/ 6858000 h 6858000"/>
              <a:gd name="connsiteX3" fmla="*/ 6479473 w 647947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79473" h="6858000">
                <a:moveTo>
                  <a:pt x="6479473" y="0"/>
                </a:moveTo>
                <a:lnTo>
                  <a:pt x="0" y="0"/>
                </a:lnTo>
                <a:lnTo>
                  <a:pt x="0" y="6858000"/>
                </a:lnTo>
                <a:lnTo>
                  <a:pt x="6479473" y="6858000"/>
                </a:lnTo>
                <a:close/>
              </a:path>
            </a:pathLst>
          </a:custGeom>
        </p:spPr>
      </p:pic>
      <p:sp>
        <p:nvSpPr>
          <p:cNvPr id="43" name="文本框 42">
            <a:extLst>
              <a:ext uri="{FF2B5EF4-FFF2-40B4-BE49-F238E27FC236}">
                <a16:creationId xmlns:a16="http://schemas.microsoft.com/office/drawing/2014/main" id="{C02B4953-DD2E-447B-995F-FF114149BD40}"/>
              </a:ext>
            </a:extLst>
          </p:cNvPr>
          <p:cNvSpPr txBox="1"/>
          <p:nvPr/>
        </p:nvSpPr>
        <p:spPr>
          <a:xfrm>
            <a:off x="383735" y="1027809"/>
            <a:ext cx="2291468" cy="19078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5400" b="1" dirty="0">
                <a:solidFill>
                  <a:schemeClr val="bg1"/>
                </a:solidFill>
                <a:ea typeface="+mj-ea"/>
              </a:rPr>
              <a:t>PART 02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91DD2887-A1AE-4E54-A475-4834B14E037C}"/>
              </a:ext>
            </a:extLst>
          </p:cNvPr>
          <p:cNvSpPr txBox="1"/>
          <p:nvPr/>
        </p:nvSpPr>
        <p:spPr>
          <a:xfrm>
            <a:off x="571500" y="4363019"/>
            <a:ext cx="2012373" cy="54553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zh-CN" altLang="en-US" sz="2800" b="1" spc="600" dirty="0">
                <a:solidFill>
                  <a:schemeClr val="bg1"/>
                </a:solidFill>
                <a:ea typeface="+mj-ea"/>
              </a:rPr>
              <a:t>需求分析</a:t>
            </a:r>
            <a:endParaRPr lang="en-US" altLang="zh-CN" sz="2800" b="1" spc="600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4B963FD7-890D-4360-A0BE-90DA56E39B16}"/>
              </a:ext>
            </a:extLst>
          </p:cNvPr>
          <p:cNvSpPr txBox="1"/>
          <p:nvPr/>
        </p:nvSpPr>
        <p:spPr>
          <a:xfrm>
            <a:off x="571500" y="5079721"/>
            <a:ext cx="4877820" cy="3820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Demand analysis</a:t>
            </a:r>
          </a:p>
        </p:txBody>
      </p:sp>
    </p:spTree>
    <p:extLst>
      <p:ext uri="{BB962C8B-B14F-4D97-AF65-F5344CB8AC3E}">
        <p14:creationId xmlns:p14="http://schemas.microsoft.com/office/powerpoint/2010/main" val="2793794006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占位符 2">
            <a:extLst>
              <a:ext uri="{FF2B5EF4-FFF2-40B4-BE49-F238E27FC236}">
                <a16:creationId xmlns:a16="http://schemas.microsoft.com/office/drawing/2014/main" id="{E3460479-0446-46A4-9DB2-CFC00819D85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7" r="11097"/>
          <a:stretch>
            <a:fillRect/>
          </a:stretch>
        </p:blipFill>
        <p:spPr/>
      </p:pic>
      <p:pic>
        <p:nvPicPr>
          <p:cNvPr id="5" name="图片占位符 4">
            <a:extLst>
              <a:ext uri="{FF2B5EF4-FFF2-40B4-BE49-F238E27FC236}">
                <a16:creationId xmlns:a16="http://schemas.microsoft.com/office/drawing/2014/main" id="{1B798D31-FEE5-4ADE-AB29-D1E3393A0270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r="6274"/>
          <a:stretch>
            <a:fillRect/>
          </a:stretch>
        </p:blipFill>
        <p:spPr/>
      </p:pic>
      <p:pic>
        <p:nvPicPr>
          <p:cNvPr id="7" name="图片占位符 6">
            <a:extLst>
              <a:ext uri="{FF2B5EF4-FFF2-40B4-BE49-F238E27FC236}">
                <a16:creationId xmlns:a16="http://schemas.microsoft.com/office/drawing/2014/main" id="{1EE577B3-D23B-4A8D-AD9E-0F7FEDE2ED34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0" r="10260"/>
          <a:stretch>
            <a:fillRect/>
          </a:stretch>
        </p:blipFill>
        <p:spPr/>
      </p:pic>
      <p:sp>
        <p:nvSpPr>
          <p:cNvPr id="13" name="六边形 12">
            <a:extLst>
              <a:ext uri="{FF2B5EF4-FFF2-40B4-BE49-F238E27FC236}">
                <a16:creationId xmlns:a16="http://schemas.microsoft.com/office/drawing/2014/main" id="{76647347-E487-43A9-873A-EB4E8D72EA92}"/>
              </a:ext>
            </a:extLst>
          </p:cNvPr>
          <p:cNvSpPr/>
          <p:nvPr/>
        </p:nvSpPr>
        <p:spPr>
          <a:xfrm>
            <a:off x="1630125" y="2166797"/>
            <a:ext cx="2430700" cy="2095432"/>
          </a:xfrm>
          <a:prstGeom prst="hexagon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9" name="六边形 18">
            <a:extLst>
              <a:ext uri="{FF2B5EF4-FFF2-40B4-BE49-F238E27FC236}">
                <a16:creationId xmlns:a16="http://schemas.microsoft.com/office/drawing/2014/main" id="{349F7002-60E4-4F4D-8C1D-07986B0072E0}"/>
              </a:ext>
            </a:extLst>
          </p:cNvPr>
          <p:cNvSpPr/>
          <p:nvPr/>
        </p:nvSpPr>
        <p:spPr>
          <a:xfrm>
            <a:off x="4887675" y="2166797"/>
            <a:ext cx="2430700" cy="2095432"/>
          </a:xfrm>
          <a:prstGeom prst="hexagon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2" name="六边形 21">
            <a:extLst>
              <a:ext uri="{FF2B5EF4-FFF2-40B4-BE49-F238E27FC236}">
                <a16:creationId xmlns:a16="http://schemas.microsoft.com/office/drawing/2014/main" id="{205F7C37-4B61-4670-A8F8-C6CD6EBCDF0E}"/>
              </a:ext>
            </a:extLst>
          </p:cNvPr>
          <p:cNvSpPr/>
          <p:nvPr/>
        </p:nvSpPr>
        <p:spPr>
          <a:xfrm>
            <a:off x="8145225" y="2166797"/>
            <a:ext cx="2430700" cy="2095432"/>
          </a:xfrm>
          <a:prstGeom prst="hexagon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5831A034-B652-4656-8C97-FF1EB13C44D3}"/>
              </a:ext>
            </a:extLst>
          </p:cNvPr>
          <p:cNvGrpSpPr/>
          <p:nvPr/>
        </p:nvGrpSpPr>
        <p:grpSpPr>
          <a:xfrm>
            <a:off x="1413036" y="4544331"/>
            <a:ext cx="2864878" cy="1496912"/>
            <a:chOff x="1106092" y="3325188"/>
            <a:chExt cx="2864878" cy="1496912"/>
          </a:xfrm>
        </p:grpSpPr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B2A783D0-5601-4229-87B7-CDD3E52AAF02}"/>
                </a:ext>
              </a:extLst>
            </p:cNvPr>
            <p:cNvSpPr/>
            <p:nvPr/>
          </p:nvSpPr>
          <p:spPr>
            <a:xfrm>
              <a:off x="1106092" y="3677812"/>
              <a:ext cx="2864878" cy="114428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在这个生活压力大，对娱乐需求高的年代，我们通过提供微博上的热门信息，让大家可以获取更多娱乐</a:t>
              </a: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B0A57175-8239-418F-B7FE-31B2F8FA8C70}"/>
                </a:ext>
              </a:extLst>
            </p:cNvPr>
            <p:cNvSpPr/>
            <p:nvPr/>
          </p:nvSpPr>
          <p:spPr>
            <a:xfrm>
              <a:off x="1417544" y="3325188"/>
              <a:ext cx="2241974" cy="40126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娱乐</a:t>
              </a: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9680A826-A375-489A-97C6-B78F88EADDC7}"/>
              </a:ext>
            </a:extLst>
          </p:cNvPr>
          <p:cNvGrpSpPr/>
          <p:nvPr/>
        </p:nvGrpSpPr>
        <p:grpSpPr>
          <a:xfrm>
            <a:off x="4670586" y="4544331"/>
            <a:ext cx="2864878" cy="1127580"/>
            <a:chOff x="1106092" y="3325188"/>
            <a:chExt cx="2864878" cy="1127580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06F7624-76C0-4C52-9F84-F470BFBFB462}"/>
                </a:ext>
              </a:extLst>
            </p:cNvPr>
            <p:cNvSpPr/>
            <p:nvPr/>
          </p:nvSpPr>
          <p:spPr>
            <a:xfrm>
              <a:off x="1106092" y="3677812"/>
              <a:ext cx="2864878" cy="77495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采用我们的微博热搜获取程序，可以提高信息获取的效率，节省出更多的时间</a:t>
              </a: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217C0BD6-C1DD-455D-A20D-E9B1E2E1B09A}"/>
                </a:ext>
              </a:extLst>
            </p:cNvPr>
            <p:cNvSpPr/>
            <p:nvPr/>
          </p:nvSpPr>
          <p:spPr>
            <a:xfrm>
              <a:off x="1417544" y="3325188"/>
              <a:ext cx="2241974" cy="40126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信息获取</a:t>
              </a: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5461417-5E62-4793-8E49-EA5B893E0D3F}"/>
              </a:ext>
            </a:extLst>
          </p:cNvPr>
          <p:cNvGrpSpPr/>
          <p:nvPr/>
        </p:nvGrpSpPr>
        <p:grpSpPr>
          <a:xfrm>
            <a:off x="7997445" y="4544331"/>
            <a:ext cx="2864878" cy="1496912"/>
            <a:chOff x="1106092" y="3325188"/>
            <a:chExt cx="2864878" cy="1496912"/>
          </a:xfrm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3A8FBA4C-5EB2-4C85-A6EA-DD35FA194A07}"/>
                </a:ext>
              </a:extLst>
            </p:cNvPr>
            <p:cNvSpPr/>
            <p:nvPr/>
          </p:nvSpPr>
          <p:spPr>
            <a:xfrm>
              <a:off x="1106092" y="3677812"/>
              <a:ext cx="2864878" cy="114428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搜索到的信息可以构成我们平时的话题，方便我们的社交生活，拉近与他人之间的距离</a:t>
              </a: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58FAEED0-437B-47A4-BDF7-148825DE386B}"/>
                </a:ext>
              </a:extLst>
            </p:cNvPr>
            <p:cNvSpPr/>
            <p:nvPr/>
          </p:nvSpPr>
          <p:spPr>
            <a:xfrm>
              <a:off x="1417544" y="3325188"/>
              <a:ext cx="2241974" cy="40126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社交</a:t>
              </a:r>
            </a:p>
          </p:txBody>
        </p:sp>
      </p:grpSp>
      <p:sp>
        <p:nvSpPr>
          <p:cNvPr id="29" name="文本框 28">
            <a:extLst>
              <a:ext uri="{FF2B5EF4-FFF2-40B4-BE49-F238E27FC236}">
                <a16:creationId xmlns:a16="http://schemas.microsoft.com/office/drawing/2014/main" id="{A3D6EA58-16B2-4873-A1E8-1398B6E60F70}"/>
              </a:ext>
            </a:extLst>
          </p:cNvPr>
          <p:cNvSpPr txBox="1"/>
          <p:nvPr/>
        </p:nvSpPr>
        <p:spPr>
          <a:xfrm>
            <a:off x="4836718" y="316312"/>
            <a:ext cx="2008663" cy="6102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zh-CN" altLang="en-US" sz="3200" b="1" dirty="0">
                <a:solidFill>
                  <a:srgbClr val="152E52"/>
                </a:solidFill>
                <a:ea typeface="+mj-ea"/>
              </a:rPr>
              <a:t>需求分析</a:t>
            </a:r>
            <a:endParaRPr lang="en-US" altLang="zh-CN" sz="3200" b="1" dirty="0">
              <a:solidFill>
                <a:srgbClr val="152E52"/>
              </a:solidFill>
              <a:ea typeface="+mj-ea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8C302E22-B902-4C73-BFAE-7AED2F00041A}"/>
              </a:ext>
            </a:extLst>
          </p:cNvPr>
          <p:cNvSpPr txBox="1"/>
          <p:nvPr/>
        </p:nvSpPr>
        <p:spPr>
          <a:xfrm>
            <a:off x="4865417" y="883906"/>
            <a:ext cx="1951264" cy="26603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>
              <a:lnSpc>
                <a:spcPct val="114000"/>
              </a:lnSpc>
            </a:pP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Demand analysis</a:t>
            </a:r>
          </a:p>
        </p:txBody>
      </p:sp>
    </p:spTree>
    <p:extLst>
      <p:ext uri="{BB962C8B-B14F-4D97-AF65-F5344CB8AC3E}">
        <p14:creationId xmlns:p14="http://schemas.microsoft.com/office/powerpoint/2010/main" val="1080065013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占位符 8" descr="图片包含 天空, 户外, 地面, 建筑物&#10;&#10;已生成极高可信度的说明">
            <a:extLst>
              <a:ext uri="{FF2B5EF4-FFF2-40B4-BE49-F238E27FC236}">
                <a16:creationId xmlns:a16="http://schemas.microsoft.com/office/drawing/2014/main" id="{352F1CDC-8661-44D2-9FED-2A915C23FFA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1" b="7821"/>
          <a:stretch>
            <a:fillRect/>
          </a:stretch>
        </p:blipFill>
        <p:spPr/>
      </p:pic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E0286742-C68E-42A2-9FBF-9024F9C4E4F1}"/>
              </a:ext>
            </a:extLst>
          </p:cNvPr>
          <p:cNvSpPr/>
          <p:nvPr/>
        </p:nvSpPr>
        <p:spPr>
          <a:xfrm>
            <a:off x="0" y="1"/>
            <a:ext cx="10244802" cy="6858001"/>
          </a:xfrm>
          <a:custGeom>
            <a:avLst/>
            <a:gdLst>
              <a:gd name="connsiteX0" fmla="*/ 0 w 10244802"/>
              <a:gd name="connsiteY0" fmla="*/ 0 h 6858001"/>
              <a:gd name="connsiteX1" fmla="*/ 3386801 w 10244802"/>
              <a:gd name="connsiteY1" fmla="*/ 0 h 6858001"/>
              <a:gd name="connsiteX2" fmla="*/ 10244802 w 10244802"/>
              <a:gd name="connsiteY2" fmla="*/ 6858001 h 6858001"/>
              <a:gd name="connsiteX3" fmla="*/ 0 w 10244802"/>
              <a:gd name="connsiteY3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44802" h="6858001">
                <a:moveTo>
                  <a:pt x="0" y="0"/>
                </a:moveTo>
                <a:lnTo>
                  <a:pt x="3386801" y="0"/>
                </a:lnTo>
                <a:lnTo>
                  <a:pt x="10244802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accent2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任意多边形: 形状 30">
            <a:extLst>
              <a:ext uri="{FF2B5EF4-FFF2-40B4-BE49-F238E27FC236}">
                <a16:creationId xmlns:a16="http://schemas.microsoft.com/office/drawing/2014/main" id="{C9E1FFE9-AFD3-4B2C-B9DA-34FF7F244A9A}"/>
              </a:ext>
            </a:extLst>
          </p:cNvPr>
          <p:cNvSpPr/>
          <p:nvPr/>
        </p:nvSpPr>
        <p:spPr>
          <a:xfrm>
            <a:off x="1" y="1"/>
            <a:ext cx="7241733" cy="6858001"/>
          </a:xfrm>
          <a:custGeom>
            <a:avLst/>
            <a:gdLst>
              <a:gd name="connsiteX0" fmla="*/ 7160138 w 7160139"/>
              <a:gd name="connsiteY0" fmla="*/ 0 h 6858001"/>
              <a:gd name="connsiteX1" fmla="*/ 7160139 w 7160139"/>
              <a:gd name="connsiteY1" fmla="*/ 0 h 6858001"/>
              <a:gd name="connsiteX2" fmla="*/ 5281945 w 7160139"/>
              <a:gd name="connsiteY2" fmla="*/ 1878195 h 6858001"/>
              <a:gd name="connsiteX3" fmla="*/ 0 w 7160139"/>
              <a:gd name="connsiteY3" fmla="*/ 0 h 6858001"/>
              <a:gd name="connsiteX4" fmla="*/ 3386802 w 7160139"/>
              <a:gd name="connsiteY4" fmla="*/ 0 h 6858001"/>
              <a:gd name="connsiteX5" fmla="*/ 5273470 w 7160139"/>
              <a:gd name="connsiteY5" fmla="*/ 1886669 h 6858001"/>
              <a:gd name="connsiteX6" fmla="*/ 302138 w 7160139"/>
              <a:gd name="connsiteY6" fmla="*/ 6858001 h 6858001"/>
              <a:gd name="connsiteX7" fmla="*/ 0 w 7160139"/>
              <a:gd name="connsiteY7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0139" h="6858001">
                <a:moveTo>
                  <a:pt x="7160138" y="0"/>
                </a:moveTo>
                <a:lnTo>
                  <a:pt x="7160139" y="0"/>
                </a:lnTo>
                <a:lnTo>
                  <a:pt x="5281945" y="1878195"/>
                </a:lnTo>
                <a:close/>
                <a:moveTo>
                  <a:pt x="0" y="0"/>
                </a:moveTo>
                <a:lnTo>
                  <a:pt x="3386802" y="0"/>
                </a:lnTo>
                <a:lnTo>
                  <a:pt x="5273470" y="1886669"/>
                </a:lnTo>
                <a:lnTo>
                  <a:pt x="302138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6" name="任意多边形: 形状 25">
            <a:extLst>
              <a:ext uri="{FF2B5EF4-FFF2-40B4-BE49-F238E27FC236}">
                <a16:creationId xmlns:a16="http://schemas.microsoft.com/office/drawing/2014/main" id="{9FCF8386-0C8F-442B-9840-781F6BA64C39}"/>
              </a:ext>
            </a:extLst>
          </p:cNvPr>
          <p:cNvSpPr/>
          <p:nvPr/>
        </p:nvSpPr>
        <p:spPr>
          <a:xfrm>
            <a:off x="3386803" y="1"/>
            <a:ext cx="3773336" cy="1886669"/>
          </a:xfrm>
          <a:custGeom>
            <a:avLst/>
            <a:gdLst>
              <a:gd name="connsiteX0" fmla="*/ 0 w 3773336"/>
              <a:gd name="connsiteY0" fmla="*/ 0 h 1886669"/>
              <a:gd name="connsiteX1" fmla="*/ 3773336 w 3773336"/>
              <a:gd name="connsiteY1" fmla="*/ 0 h 1886669"/>
              <a:gd name="connsiteX2" fmla="*/ 1886668 w 3773336"/>
              <a:gd name="connsiteY2" fmla="*/ 1886669 h 1886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73336" h="1886669">
                <a:moveTo>
                  <a:pt x="0" y="0"/>
                </a:moveTo>
                <a:lnTo>
                  <a:pt x="3773336" y="0"/>
                </a:lnTo>
                <a:lnTo>
                  <a:pt x="1886668" y="1886669"/>
                </a:lnTo>
                <a:close/>
              </a:path>
            </a:pathLst>
          </a:cu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6" name="图片 45">
            <a:extLst>
              <a:ext uri="{FF2B5EF4-FFF2-40B4-BE49-F238E27FC236}">
                <a16:creationId xmlns:a16="http://schemas.microsoft.com/office/drawing/2014/main" id="{DCFBAD05-E0B9-4421-B234-0E319C76D80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27686" r="5622"/>
          <a:stretch>
            <a:fillRect/>
          </a:stretch>
        </p:blipFill>
        <p:spPr>
          <a:xfrm>
            <a:off x="647474" y="-679383"/>
            <a:ext cx="10838995" cy="4959310"/>
          </a:xfrm>
          <a:custGeom>
            <a:avLst/>
            <a:gdLst>
              <a:gd name="connsiteX0" fmla="*/ 0 w 10838995"/>
              <a:gd name="connsiteY0" fmla="*/ 0 h 4959310"/>
              <a:gd name="connsiteX1" fmla="*/ 10838995 w 10838995"/>
              <a:gd name="connsiteY1" fmla="*/ 0 h 4959310"/>
              <a:gd name="connsiteX2" fmla="*/ 10838995 w 10838995"/>
              <a:gd name="connsiteY2" fmla="*/ 4959310 h 4959310"/>
              <a:gd name="connsiteX3" fmla="*/ 0 w 10838995"/>
              <a:gd name="connsiteY3" fmla="*/ 4959310 h 495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38995" h="4959310">
                <a:moveTo>
                  <a:pt x="0" y="0"/>
                </a:moveTo>
                <a:lnTo>
                  <a:pt x="10838995" y="0"/>
                </a:lnTo>
                <a:lnTo>
                  <a:pt x="10838995" y="4959310"/>
                </a:lnTo>
                <a:lnTo>
                  <a:pt x="0" y="4959310"/>
                </a:lnTo>
                <a:close/>
              </a:path>
            </a:pathLst>
          </a:custGeom>
        </p:spPr>
      </p:pic>
      <p:pic>
        <p:nvPicPr>
          <p:cNvPr id="48" name="图片 47">
            <a:extLst>
              <a:ext uri="{FF2B5EF4-FFF2-40B4-BE49-F238E27FC236}">
                <a16:creationId xmlns:a16="http://schemas.microsoft.com/office/drawing/2014/main" id="{F3F63797-E9F0-46CA-B97D-2F4C54A7A7D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43582"/>
          <a:stretch>
            <a:fillRect/>
          </a:stretch>
        </p:blipFill>
        <p:spPr>
          <a:xfrm flipH="1">
            <a:off x="5725882" y="-4577"/>
            <a:ext cx="6479474" cy="6858001"/>
          </a:xfrm>
          <a:custGeom>
            <a:avLst/>
            <a:gdLst>
              <a:gd name="connsiteX0" fmla="*/ 6479473 w 6479473"/>
              <a:gd name="connsiteY0" fmla="*/ 0 h 6858000"/>
              <a:gd name="connsiteX1" fmla="*/ 0 w 6479473"/>
              <a:gd name="connsiteY1" fmla="*/ 0 h 6858000"/>
              <a:gd name="connsiteX2" fmla="*/ 0 w 6479473"/>
              <a:gd name="connsiteY2" fmla="*/ 6858000 h 6858000"/>
              <a:gd name="connsiteX3" fmla="*/ 6479473 w 647947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79473" h="6858000">
                <a:moveTo>
                  <a:pt x="6479473" y="0"/>
                </a:moveTo>
                <a:lnTo>
                  <a:pt x="0" y="0"/>
                </a:lnTo>
                <a:lnTo>
                  <a:pt x="0" y="6858000"/>
                </a:lnTo>
                <a:lnTo>
                  <a:pt x="6479473" y="6858000"/>
                </a:lnTo>
                <a:close/>
              </a:path>
            </a:pathLst>
          </a:custGeom>
        </p:spPr>
      </p:pic>
      <p:sp>
        <p:nvSpPr>
          <p:cNvPr id="43" name="文本框 42">
            <a:extLst>
              <a:ext uri="{FF2B5EF4-FFF2-40B4-BE49-F238E27FC236}">
                <a16:creationId xmlns:a16="http://schemas.microsoft.com/office/drawing/2014/main" id="{C02B4953-DD2E-447B-995F-FF114149BD40}"/>
              </a:ext>
            </a:extLst>
          </p:cNvPr>
          <p:cNvSpPr txBox="1"/>
          <p:nvPr/>
        </p:nvSpPr>
        <p:spPr>
          <a:xfrm>
            <a:off x="383735" y="1027809"/>
            <a:ext cx="2291468" cy="19078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5400" b="1" dirty="0">
                <a:solidFill>
                  <a:schemeClr val="bg1"/>
                </a:solidFill>
                <a:ea typeface="+mj-ea"/>
              </a:rPr>
              <a:t>PART 03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91DD2887-A1AE-4E54-A475-4834B14E037C}"/>
              </a:ext>
            </a:extLst>
          </p:cNvPr>
          <p:cNvSpPr txBox="1"/>
          <p:nvPr/>
        </p:nvSpPr>
        <p:spPr>
          <a:xfrm>
            <a:off x="571500" y="4363019"/>
            <a:ext cx="4506661" cy="54553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zh-CN" altLang="en-US" sz="2800" b="1" spc="600" dirty="0">
                <a:solidFill>
                  <a:schemeClr val="bg1"/>
                </a:solidFill>
                <a:ea typeface="+mj-ea"/>
              </a:rPr>
              <a:t>流程图分析</a:t>
            </a:r>
            <a:endParaRPr lang="en-US" altLang="zh-CN" sz="2800" b="1" spc="600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4B963FD7-890D-4360-A0BE-90DA56E39B16}"/>
              </a:ext>
            </a:extLst>
          </p:cNvPr>
          <p:cNvSpPr txBox="1"/>
          <p:nvPr/>
        </p:nvSpPr>
        <p:spPr>
          <a:xfrm>
            <a:off x="571500" y="5079721"/>
            <a:ext cx="4877820" cy="3820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Flow chart</a:t>
            </a:r>
          </a:p>
        </p:txBody>
      </p:sp>
    </p:spTree>
    <p:extLst>
      <p:ext uri="{BB962C8B-B14F-4D97-AF65-F5344CB8AC3E}">
        <p14:creationId xmlns:p14="http://schemas.microsoft.com/office/powerpoint/2010/main" val="2721245987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f03f37d8-515c-4526-bc60-5f0deb8e19b3">
            <a:extLst>
              <a:ext uri="{FF2B5EF4-FFF2-40B4-BE49-F238E27FC236}">
                <a16:creationId xmlns:a16="http://schemas.microsoft.com/office/drawing/2014/main" id="{30B67EF8-0436-4B55-AA62-131873E1E001}"/>
              </a:ext>
            </a:extLst>
          </p:cNvPr>
          <p:cNvGrpSpPr>
            <a:grpSpLocks noChangeAspect="1"/>
          </p:cNvGrpSpPr>
          <p:nvPr/>
        </p:nvGrpSpPr>
        <p:grpSpPr>
          <a:xfrm>
            <a:off x="1059304" y="1433264"/>
            <a:ext cx="10126123" cy="3276410"/>
            <a:chOff x="1019436" y="1230064"/>
            <a:chExt cx="10126123" cy="3276410"/>
          </a:xfrm>
        </p:grpSpPr>
        <p:grpSp>
          <p:nvGrpSpPr>
            <p:cNvPr id="4" name="Group 51">
              <a:extLst>
                <a:ext uri="{FF2B5EF4-FFF2-40B4-BE49-F238E27FC236}">
                  <a16:creationId xmlns:a16="http://schemas.microsoft.com/office/drawing/2014/main" id="{D19EFD2E-AB4A-4E7C-A2DE-167940DD7332}"/>
                </a:ext>
              </a:extLst>
            </p:cNvPr>
            <p:cNvGrpSpPr/>
            <p:nvPr/>
          </p:nvGrpSpPr>
          <p:grpSpPr>
            <a:xfrm>
              <a:off x="1019436" y="1230064"/>
              <a:ext cx="10126123" cy="2765788"/>
              <a:chOff x="1199456" y="998508"/>
              <a:chExt cx="10126123" cy="2962201"/>
            </a:xfrm>
          </p:grpSpPr>
          <p:sp>
            <p:nvSpPr>
              <p:cNvPr id="29" name="Freeform: Shape 2">
                <a:extLst>
                  <a:ext uri="{FF2B5EF4-FFF2-40B4-BE49-F238E27FC236}">
                    <a16:creationId xmlns:a16="http://schemas.microsoft.com/office/drawing/2014/main" id="{90F43D91-EB98-4726-8BD2-F5632ACC54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9456" y="3402143"/>
                <a:ext cx="2556284" cy="545569"/>
              </a:xfrm>
              <a:custGeom>
                <a:avLst/>
                <a:gdLst>
                  <a:gd name="T0" fmla="*/ 5715 w 5760"/>
                  <a:gd name="T1" fmla="*/ 3576 h 3576"/>
                  <a:gd name="T2" fmla="*/ 5551 w 5760"/>
                  <a:gd name="T3" fmla="*/ 3566 h 3576"/>
                  <a:gd name="T4" fmla="*/ 5360 w 5760"/>
                  <a:gd name="T5" fmla="*/ 3536 h 3576"/>
                  <a:gd name="T6" fmla="*/ 5138 w 5760"/>
                  <a:gd name="T7" fmla="*/ 3476 h 3576"/>
                  <a:gd name="T8" fmla="*/ 4992 w 5760"/>
                  <a:gd name="T9" fmla="*/ 3417 h 3576"/>
                  <a:gd name="T10" fmla="*/ 4875 w 5760"/>
                  <a:gd name="T11" fmla="*/ 3357 h 3576"/>
                  <a:gd name="T12" fmla="*/ 4762 w 5760"/>
                  <a:gd name="T13" fmla="*/ 3282 h 3576"/>
                  <a:gd name="T14" fmla="*/ 4653 w 5760"/>
                  <a:gd name="T15" fmla="*/ 3192 h 3576"/>
                  <a:gd name="T16" fmla="*/ 4553 w 5760"/>
                  <a:gd name="T17" fmla="*/ 3087 h 3576"/>
                  <a:gd name="T18" fmla="*/ 4463 w 5760"/>
                  <a:gd name="T19" fmla="*/ 2962 h 3576"/>
                  <a:gd name="T20" fmla="*/ 4387 w 5760"/>
                  <a:gd name="T21" fmla="*/ 2820 h 3576"/>
                  <a:gd name="T22" fmla="*/ 4338 w 5760"/>
                  <a:gd name="T23" fmla="*/ 2699 h 3576"/>
                  <a:gd name="T24" fmla="*/ 4249 w 5760"/>
                  <a:gd name="T25" fmla="*/ 2419 h 3576"/>
                  <a:gd name="T26" fmla="*/ 4139 w 5760"/>
                  <a:gd name="T27" fmla="*/ 1990 h 3576"/>
                  <a:gd name="T28" fmla="*/ 3995 w 5760"/>
                  <a:gd name="T29" fmla="*/ 1414 h 3576"/>
                  <a:gd name="T30" fmla="*/ 3892 w 5760"/>
                  <a:gd name="T31" fmla="*/ 1074 h 3576"/>
                  <a:gd name="T32" fmla="*/ 3814 w 5760"/>
                  <a:gd name="T33" fmla="*/ 859 h 3576"/>
                  <a:gd name="T34" fmla="*/ 3725 w 5760"/>
                  <a:gd name="T35" fmla="*/ 658 h 3576"/>
                  <a:gd name="T36" fmla="*/ 3625 w 5760"/>
                  <a:gd name="T37" fmla="*/ 475 h 3576"/>
                  <a:gd name="T38" fmla="*/ 3510 w 5760"/>
                  <a:gd name="T39" fmla="*/ 317 h 3576"/>
                  <a:gd name="T40" fmla="*/ 3381 w 5760"/>
                  <a:gd name="T41" fmla="*/ 185 h 3576"/>
                  <a:gd name="T42" fmla="*/ 3234 w 5760"/>
                  <a:gd name="T43" fmla="*/ 85 h 3576"/>
                  <a:gd name="T44" fmla="*/ 3153 w 5760"/>
                  <a:gd name="T45" fmla="*/ 49 h 3576"/>
                  <a:gd name="T46" fmla="*/ 3067 w 5760"/>
                  <a:gd name="T47" fmla="*/ 23 h 3576"/>
                  <a:gd name="T48" fmla="*/ 2977 w 5760"/>
                  <a:gd name="T49" fmla="*/ 6 h 3576"/>
                  <a:gd name="T50" fmla="*/ 2881 w 5760"/>
                  <a:gd name="T51" fmla="*/ 0 h 3576"/>
                  <a:gd name="T52" fmla="*/ 2807 w 5760"/>
                  <a:gd name="T53" fmla="*/ 3 h 3576"/>
                  <a:gd name="T54" fmla="*/ 2715 w 5760"/>
                  <a:gd name="T55" fmla="*/ 17 h 3576"/>
                  <a:gd name="T56" fmla="*/ 2628 w 5760"/>
                  <a:gd name="T57" fmla="*/ 41 h 3576"/>
                  <a:gd name="T58" fmla="*/ 2546 w 5760"/>
                  <a:gd name="T59" fmla="*/ 76 h 3576"/>
                  <a:gd name="T60" fmla="*/ 2414 w 5760"/>
                  <a:gd name="T61" fmla="*/ 157 h 3576"/>
                  <a:gd name="T62" fmla="*/ 2280 w 5760"/>
                  <a:gd name="T63" fmla="*/ 281 h 3576"/>
                  <a:gd name="T64" fmla="*/ 2162 w 5760"/>
                  <a:gd name="T65" fmla="*/ 433 h 3576"/>
                  <a:gd name="T66" fmla="*/ 2059 w 5760"/>
                  <a:gd name="T67" fmla="*/ 610 h 3576"/>
                  <a:gd name="T68" fmla="*/ 1968 w 5760"/>
                  <a:gd name="T69" fmla="*/ 807 h 3576"/>
                  <a:gd name="T70" fmla="*/ 1888 w 5760"/>
                  <a:gd name="T71" fmla="*/ 1019 h 3576"/>
                  <a:gd name="T72" fmla="*/ 1799 w 5760"/>
                  <a:gd name="T73" fmla="*/ 1300 h 3576"/>
                  <a:gd name="T74" fmla="*/ 1677 w 5760"/>
                  <a:gd name="T75" fmla="*/ 1762 h 3576"/>
                  <a:gd name="T76" fmla="*/ 1539 w 5760"/>
                  <a:gd name="T77" fmla="*/ 2316 h 3576"/>
                  <a:gd name="T78" fmla="*/ 1438 w 5760"/>
                  <a:gd name="T79" fmla="*/ 2656 h 3576"/>
                  <a:gd name="T80" fmla="*/ 1391 w 5760"/>
                  <a:gd name="T81" fmla="*/ 2781 h 3576"/>
                  <a:gd name="T82" fmla="*/ 1318 w 5760"/>
                  <a:gd name="T83" fmla="*/ 2929 h 3576"/>
                  <a:gd name="T84" fmla="*/ 1231 w 5760"/>
                  <a:gd name="T85" fmla="*/ 3057 h 3576"/>
                  <a:gd name="T86" fmla="*/ 1133 w 5760"/>
                  <a:gd name="T87" fmla="*/ 3168 h 3576"/>
                  <a:gd name="T88" fmla="*/ 1026 w 5760"/>
                  <a:gd name="T89" fmla="*/ 3261 h 3576"/>
                  <a:gd name="T90" fmla="*/ 914 w 5760"/>
                  <a:gd name="T91" fmla="*/ 3339 h 3576"/>
                  <a:gd name="T92" fmla="*/ 798 w 5760"/>
                  <a:gd name="T93" fmla="*/ 3403 h 3576"/>
                  <a:gd name="T94" fmla="*/ 681 w 5760"/>
                  <a:gd name="T95" fmla="*/ 3454 h 3576"/>
                  <a:gd name="T96" fmla="*/ 454 w 5760"/>
                  <a:gd name="T97" fmla="*/ 3524 h 3576"/>
                  <a:gd name="T98" fmla="*/ 253 w 5760"/>
                  <a:gd name="T99" fmla="*/ 3561 h 3576"/>
                  <a:gd name="T100" fmla="*/ 98 w 5760"/>
                  <a:gd name="T101" fmla="*/ 3574 h 3576"/>
                  <a:gd name="T102" fmla="*/ 5760 w 5760"/>
                  <a:gd name="T103" fmla="*/ 3575 h 3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760" h="3576">
                    <a:moveTo>
                      <a:pt x="5760" y="3575"/>
                    </a:moveTo>
                    <a:lnTo>
                      <a:pt x="5760" y="3575"/>
                    </a:lnTo>
                    <a:lnTo>
                      <a:pt x="5748" y="3575"/>
                    </a:lnTo>
                    <a:lnTo>
                      <a:pt x="5715" y="3576"/>
                    </a:lnTo>
                    <a:lnTo>
                      <a:pt x="5662" y="3574"/>
                    </a:lnTo>
                    <a:lnTo>
                      <a:pt x="5628" y="3573"/>
                    </a:lnTo>
                    <a:lnTo>
                      <a:pt x="5591" y="3570"/>
                    </a:lnTo>
                    <a:lnTo>
                      <a:pt x="5551" y="3566"/>
                    </a:lnTo>
                    <a:lnTo>
                      <a:pt x="5507" y="3561"/>
                    </a:lnTo>
                    <a:lnTo>
                      <a:pt x="5461" y="3554"/>
                    </a:lnTo>
                    <a:lnTo>
                      <a:pt x="5412" y="3546"/>
                    </a:lnTo>
                    <a:lnTo>
                      <a:pt x="5360" y="3536"/>
                    </a:lnTo>
                    <a:lnTo>
                      <a:pt x="5306" y="3524"/>
                    </a:lnTo>
                    <a:lnTo>
                      <a:pt x="5251" y="3511"/>
                    </a:lnTo>
                    <a:lnTo>
                      <a:pt x="5195" y="3494"/>
                    </a:lnTo>
                    <a:lnTo>
                      <a:pt x="5138" y="3476"/>
                    </a:lnTo>
                    <a:lnTo>
                      <a:pt x="5079" y="3454"/>
                    </a:lnTo>
                    <a:lnTo>
                      <a:pt x="5050" y="3443"/>
                    </a:lnTo>
                    <a:lnTo>
                      <a:pt x="5021" y="3430"/>
                    </a:lnTo>
                    <a:lnTo>
                      <a:pt x="4992" y="3417"/>
                    </a:lnTo>
                    <a:lnTo>
                      <a:pt x="4963" y="3403"/>
                    </a:lnTo>
                    <a:lnTo>
                      <a:pt x="4933" y="3388"/>
                    </a:lnTo>
                    <a:lnTo>
                      <a:pt x="4904" y="3373"/>
                    </a:lnTo>
                    <a:lnTo>
                      <a:pt x="4875" y="3357"/>
                    </a:lnTo>
                    <a:lnTo>
                      <a:pt x="4846" y="3339"/>
                    </a:lnTo>
                    <a:lnTo>
                      <a:pt x="4818" y="3321"/>
                    </a:lnTo>
                    <a:lnTo>
                      <a:pt x="4790" y="3302"/>
                    </a:lnTo>
                    <a:lnTo>
                      <a:pt x="4762" y="3282"/>
                    </a:lnTo>
                    <a:lnTo>
                      <a:pt x="4734" y="3261"/>
                    </a:lnTo>
                    <a:lnTo>
                      <a:pt x="4707" y="3239"/>
                    </a:lnTo>
                    <a:lnTo>
                      <a:pt x="4680" y="3216"/>
                    </a:lnTo>
                    <a:lnTo>
                      <a:pt x="4653" y="3192"/>
                    </a:lnTo>
                    <a:lnTo>
                      <a:pt x="4627" y="3168"/>
                    </a:lnTo>
                    <a:lnTo>
                      <a:pt x="4602" y="3142"/>
                    </a:lnTo>
                    <a:lnTo>
                      <a:pt x="4577" y="3115"/>
                    </a:lnTo>
                    <a:lnTo>
                      <a:pt x="4553" y="3087"/>
                    </a:lnTo>
                    <a:lnTo>
                      <a:pt x="4529" y="3057"/>
                    </a:lnTo>
                    <a:lnTo>
                      <a:pt x="4507" y="3027"/>
                    </a:lnTo>
                    <a:lnTo>
                      <a:pt x="4484" y="2996"/>
                    </a:lnTo>
                    <a:lnTo>
                      <a:pt x="4463" y="2962"/>
                    </a:lnTo>
                    <a:lnTo>
                      <a:pt x="4443" y="2929"/>
                    </a:lnTo>
                    <a:lnTo>
                      <a:pt x="4423" y="2893"/>
                    </a:lnTo>
                    <a:lnTo>
                      <a:pt x="4404" y="2858"/>
                    </a:lnTo>
                    <a:lnTo>
                      <a:pt x="4387" y="2820"/>
                    </a:lnTo>
                    <a:lnTo>
                      <a:pt x="4369" y="2781"/>
                    </a:lnTo>
                    <a:lnTo>
                      <a:pt x="4369" y="2781"/>
                    </a:lnTo>
                    <a:lnTo>
                      <a:pt x="4353" y="2741"/>
                    </a:lnTo>
                    <a:lnTo>
                      <a:pt x="4338" y="2699"/>
                    </a:lnTo>
                    <a:lnTo>
                      <a:pt x="4322" y="2656"/>
                    </a:lnTo>
                    <a:lnTo>
                      <a:pt x="4308" y="2610"/>
                    </a:lnTo>
                    <a:lnTo>
                      <a:pt x="4278" y="2517"/>
                    </a:lnTo>
                    <a:lnTo>
                      <a:pt x="4249" y="2419"/>
                    </a:lnTo>
                    <a:lnTo>
                      <a:pt x="4221" y="2316"/>
                    </a:lnTo>
                    <a:lnTo>
                      <a:pt x="4194" y="2210"/>
                    </a:lnTo>
                    <a:lnTo>
                      <a:pt x="4166" y="2101"/>
                    </a:lnTo>
                    <a:lnTo>
                      <a:pt x="4139" y="1990"/>
                    </a:lnTo>
                    <a:lnTo>
                      <a:pt x="4083" y="1762"/>
                    </a:lnTo>
                    <a:lnTo>
                      <a:pt x="4055" y="1646"/>
                    </a:lnTo>
                    <a:lnTo>
                      <a:pt x="4025" y="1530"/>
                    </a:lnTo>
                    <a:lnTo>
                      <a:pt x="3995" y="1414"/>
                    </a:lnTo>
                    <a:lnTo>
                      <a:pt x="3962" y="1300"/>
                    </a:lnTo>
                    <a:lnTo>
                      <a:pt x="3928" y="1186"/>
                    </a:lnTo>
                    <a:lnTo>
                      <a:pt x="3910" y="1130"/>
                    </a:lnTo>
                    <a:lnTo>
                      <a:pt x="3892" y="1074"/>
                    </a:lnTo>
                    <a:lnTo>
                      <a:pt x="3873" y="1019"/>
                    </a:lnTo>
                    <a:lnTo>
                      <a:pt x="3854" y="965"/>
                    </a:lnTo>
                    <a:lnTo>
                      <a:pt x="3834" y="912"/>
                    </a:lnTo>
                    <a:lnTo>
                      <a:pt x="3814" y="859"/>
                    </a:lnTo>
                    <a:lnTo>
                      <a:pt x="3792" y="807"/>
                    </a:lnTo>
                    <a:lnTo>
                      <a:pt x="3771" y="756"/>
                    </a:lnTo>
                    <a:lnTo>
                      <a:pt x="3748" y="707"/>
                    </a:lnTo>
                    <a:lnTo>
                      <a:pt x="3725" y="658"/>
                    </a:lnTo>
                    <a:lnTo>
                      <a:pt x="3702" y="610"/>
                    </a:lnTo>
                    <a:lnTo>
                      <a:pt x="3677" y="564"/>
                    </a:lnTo>
                    <a:lnTo>
                      <a:pt x="3651" y="519"/>
                    </a:lnTo>
                    <a:lnTo>
                      <a:pt x="3625" y="475"/>
                    </a:lnTo>
                    <a:lnTo>
                      <a:pt x="3598" y="433"/>
                    </a:lnTo>
                    <a:lnTo>
                      <a:pt x="3570" y="392"/>
                    </a:lnTo>
                    <a:lnTo>
                      <a:pt x="3541" y="353"/>
                    </a:lnTo>
                    <a:lnTo>
                      <a:pt x="3510" y="317"/>
                    </a:lnTo>
                    <a:lnTo>
                      <a:pt x="3480" y="281"/>
                    </a:lnTo>
                    <a:lnTo>
                      <a:pt x="3448" y="246"/>
                    </a:lnTo>
                    <a:lnTo>
                      <a:pt x="3415" y="215"/>
                    </a:lnTo>
                    <a:lnTo>
                      <a:pt x="3381" y="185"/>
                    </a:lnTo>
                    <a:lnTo>
                      <a:pt x="3346" y="157"/>
                    </a:lnTo>
                    <a:lnTo>
                      <a:pt x="3309" y="131"/>
                    </a:lnTo>
                    <a:lnTo>
                      <a:pt x="3273" y="107"/>
                    </a:lnTo>
                    <a:lnTo>
                      <a:pt x="3234" y="85"/>
                    </a:lnTo>
                    <a:lnTo>
                      <a:pt x="3214" y="76"/>
                    </a:lnTo>
                    <a:lnTo>
                      <a:pt x="3194" y="66"/>
                    </a:lnTo>
                    <a:lnTo>
                      <a:pt x="3174" y="57"/>
                    </a:lnTo>
                    <a:lnTo>
                      <a:pt x="3153" y="49"/>
                    </a:lnTo>
                    <a:lnTo>
                      <a:pt x="3132" y="41"/>
                    </a:lnTo>
                    <a:lnTo>
                      <a:pt x="3111" y="35"/>
                    </a:lnTo>
                    <a:lnTo>
                      <a:pt x="3089" y="28"/>
                    </a:lnTo>
                    <a:lnTo>
                      <a:pt x="3067" y="23"/>
                    </a:lnTo>
                    <a:lnTo>
                      <a:pt x="3046" y="17"/>
                    </a:lnTo>
                    <a:lnTo>
                      <a:pt x="3023" y="13"/>
                    </a:lnTo>
                    <a:lnTo>
                      <a:pt x="2999" y="10"/>
                    </a:lnTo>
                    <a:lnTo>
                      <a:pt x="2977" y="6"/>
                    </a:lnTo>
                    <a:lnTo>
                      <a:pt x="2953" y="3"/>
                    </a:lnTo>
                    <a:lnTo>
                      <a:pt x="2929" y="2"/>
                    </a:lnTo>
                    <a:lnTo>
                      <a:pt x="2904" y="1"/>
                    </a:lnTo>
                    <a:lnTo>
                      <a:pt x="2881" y="0"/>
                    </a:lnTo>
                    <a:lnTo>
                      <a:pt x="2881" y="0"/>
                    </a:lnTo>
                    <a:lnTo>
                      <a:pt x="2856" y="1"/>
                    </a:lnTo>
                    <a:lnTo>
                      <a:pt x="2831" y="2"/>
                    </a:lnTo>
                    <a:lnTo>
                      <a:pt x="2807" y="3"/>
                    </a:lnTo>
                    <a:lnTo>
                      <a:pt x="2783" y="6"/>
                    </a:lnTo>
                    <a:lnTo>
                      <a:pt x="2761" y="10"/>
                    </a:lnTo>
                    <a:lnTo>
                      <a:pt x="2738" y="13"/>
                    </a:lnTo>
                    <a:lnTo>
                      <a:pt x="2715" y="17"/>
                    </a:lnTo>
                    <a:lnTo>
                      <a:pt x="2693" y="23"/>
                    </a:lnTo>
                    <a:lnTo>
                      <a:pt x="2671" y="28"/>
                    </a:lnTo>
                    <a:lnTo>
                      <a:pt x="2649" y="35"/>
                    </a:lnTo>
                    <a:lnTo>
                      <a:pt x="2628" y="41"/>
                    </a:lnTo>
                    <a:lnTo>
                      <a:pt x="2607" y="49"/>
                    </a:lnTo>
                    <a:lnTo>
                      <a:pt x="2587" y="57"/>
                    </a:lnTo>
                    <a:lnTo>
                      <a:pt x="2566" y="66"/>
                    </a:lnTo>
                    <a:lnTo>
                      <a:pt x="2546" y="76"/>
                    </a:lnTo>
                    <a:lnTo>
                      <a:pt x="2526" y="85"/>
                    </a:lnTo>
                    <a:lnTo>
                      <a:pt x="2487" y="107"/>
                    </a:lnTo>
                    <a:lnTo>
                      <a:pt x="2451" y="131"/>
                    </a:lnTo>
                    <a:lnTo>
                      <a:pt x="2414" y="157"/>
                    </a:lnTo>
                    <a:lnTo>
                      <a:pt x="2379" y="185"/>
                    </a:lnTo>
                    <a:lnTo>
                      <a:pt x="2345" y="215"/>
                    </a:lnTo>
                    <a:lnTo>
                      <a:pt x="2312" y="246"/>
                    </a:lnTo>
                    <a:lnTo>
                      <a:pt x="2280" y="281"/>
                    </a:lnTo>
                    <a:lnTo>
                      <a:pt x="2250" y="317"/>
                    </a:lnTo>
                    <a:lnTo>
                      <a:pt x="2219" y="353"/>
                    </a:lnTo>
                    <a:lnTo>
                      <a:pt x="2190" y="392"/>
                    </a:lnTo>
                    <a:lnTo>
                      <a:pt x="2162" y="433"/>
                    </a:lnTo>
                    <a:lnTo>
                      <a:pt x="2135" y="475"/>
                    </a:lnTo>
                    <a:lnTo>
                      <a:pt x="2109" y="519"/>
                    </a:lnTo>
                    <a:lnTo>
                      <a:pt x="2083" y="564"/>
                    </a:lnTo>
                    <a:lnTo>
                      <a:pt x="2059" y="610"/>
                    </a:lnTo>
                    <a:lnTo>
                      <a:pt x="2035" y="658"/>
                    </a:lnTo>
                    <a:lnTo>
                      <a:pt x="2012" y="707"/>
                    </a:lnTo>
                    <a:lnTo>
                      <a:pt x="1989" y="756"/>
                    </a:lnTo>
                    <a:lnTo>
                      <a:pt x="1968" y="807"/>
                    </a:lnTo>
                    <a:lnTo>
                      <a:pt x="1947" y="859"/>
                    </a:lnTo>
                    <a:lnTo>
                      <a:pt x="1926" y="912"/>
                    </a:lnTo>
                    <a:lnTo>
                      <a:pt x="1906" y="965"/>
                    </a:lnTo>
                    <a:lnTo>
                      <a:pt x="1888" y="1019"/>
                    </a:lnTo>
                    <a:lnTo>
                      <a:pt x="1868" y="1074"/>
                    </a:lnTo>
                    <a:lnTo>
                      <a:pt x="1850" y="1130"/>
                    </a:lnTo>
                    <a:lnTo>
                      <a:pt x="1832" y="1186"/>
                    </a:lnTo>
                    <a:lnTo>
                      <a:pt x="1799" y="1300"/>
                    </a:lnTo>
                    <a:lnTo>
                      <a:pt x="1767" y="1414"/>
                    </a:lnTo>
                    <a:lnTo>
                      <a:pt x="1735" y="1530"/>
                    </a:lnTo>
                    <a:lnTo>
                      <a:pt x="1706" y="1646"/>
                    </a:lnTo>
                    <a:lnTo>
                      <a:pt x="1677" y="1762"/>
                    </a:lnTo>
                    <a:lnTo>
                      <a:pt x="1621" y="1990"/>
                    </a:lnTo>
                    <a:lnTo>
                      <a:pt x="1594" y="2101"/>
                    </a:lnTo>
                    <a:lnTo>
                      <a:pt x="1567" y="2210"/>
                    </a:lnTo>
                    <a:lnTo>
                      <a:pt x="1539" y="2316"/>
                    </a:lnTo>
                    <a:lnTo>
                      <a:pt x="1511" y="2419"/>
                    </a:lnTo>
                    <a:lnTo>
                      <a:pt x="1482" y="2517"/>
                    </a:lnTo>
                    <a:lnTo>
                      <a:pt x="1453" y="2610"/>
                    </a:lnTo>
                    <a:lnTo>
                      <a:pt x="1438" y="2656"/>
                    </a:lnTo>
                    <a:lnTo>
                      <a:pt x="1422" y="2699"/>
                    </a:lnTo>
                    <a:lnTo>
                      <a:pt x="1407" y="2741"/>
                    </a:lnTo>
                    <a:lnTo>
                      <a:pt x="1391" y="2781"/>
                    </a:lnTo>
                    <a:lnTo>
                      <a:pt x="1391" y="2781"/>
                    </a:lnTo>
                    <a:lnTo>
                      <a:pt x="1373" y="2820"/>
                    </a:lnTo>
                    <a:lnTo>
                      <a:pt x="1356" y="2858"/>
                    </a:lnTo>
                    <a:lnTo>
                      <a:pt x="1338" y="2893"/>
                    </a:lnTo>
                    <a:lnTo>
                      <a:pt x="1318" y="2929"/>
                    </a:lnTo>
                    <a:lnTo>
                      <a:pt x="1298" y="2962"/>
                    </a:lnTo>
                    <a:lnTo>
                      <a:pt x="1276" y="2996"/>
                    </a:lnTo>
                    <a:lnTo>
                      <a:pt x="1253" y="3027"/>
                    </a:lnTo>
                    <a:lnTo>
                      <a:pt x="1231" y="3057"/>
                    </a:lnTo>
                    <a:lnTo>
                      <a:pt x="1208" y="3087"/>
                    </a:lnTo>
                    <a:lnTo>
                      <a:pt x="1183" y="3115"/>
                    </a:lnTo>
                    <a:lnTo>
                      <a:pt x="1158" y="3142"/>
                    </a:lnTo>
                    <a:lnTo>
                      <a:pt x="1133" y="3168"/>
                    </a:lnTo>
                    <a:lnTo>
                      <a:pt x="1107" y="3192"/>
                    </a:lnTo>
                    <a:lnTo>
                      <a:pt x="1080" y="3216"/>
                    </a:lnTo>
                    <a:lnTo>
                      <a:pt x="1055" y="3239"/>
                    </a:lnTo>
                    <a:lnTo>
                      <a:pt x="1026" y="3261"/>
                    </a:lnTo>
                    <a:lnTo>
                      <a:pt x="999" y="3282"/>
                    </a:lnTo>
                    <a:lnTo>
                      <a:pt x="971" y="3302"/>
                    </a:lnTo>
                    <a:lnTo>
                      <a:pt x="942" y="3321"/>
                    </a:lnTo>
                    <a:lnTo>
                      <a:pt x="914" y="3339"/>
                    </a:lnTo>
                    <a:lnTo>
                      <a:pt x="885" y="3357"/>
                    </a:lnTo>
                    <a:lnTo>
                      <a:pt x="857" y="3373"/>
                    </a:lnTo>
                    <a:lnTo>
                      <a:pt x="828" y="3388"/>
                    </a:lnTo>
                    <a:lnTo>
                      <a:pt x="798" y="3403"/>
                    </a:lnTo>
                    <a:lnTo>
                      <a:pt x="768" y="3417"/>
                    </a:lnTo>
                    <a:lnTo>
                      <a:pt x="739" y="3430"/>
                    </a:lnTo>
                    <a:lnTo>
                      <a:pt x="710" y="3443"/>
                    </a:lnTo>
                    <a:lnTo>
                      <a:pt x="681" y="3454"/>
                    </a:lnTo>
                    <a:lnTo>
                      <a:pt x="622" y="3476"/>
                    </a:lnTo>
                    <a:lnTo>
                      <a:pt x="565" y="3494"/>
                    </a:lnTo>
                    <a:lnTo>
                      <a:pt x="509" y="3511"/>
                    </a:lnTo>
                    <a:lnTo>
                      <a:pt x="454" y="3524"/>
                    </a:lnTo>
                    <a:lnTo>
                      <a:pt x="400" y="3536"/>
                    </a:lnTo>
                    <a:lnTo>
                      <a:pt x="349" y="3546"/>
                    </a:lnTo>
                    <a:lnTo>
                      <a:pt x="299" y="3554"/>
                    </a:lnTo>
                    <a:lnTo>
                      <a:pt x="253" y="3561"/>
                    </a:lnTo>
                    <a:lnTo>
                      <a:pt x="210" y="3566"/>
                    </a:lnTo>
                    <a:lnTo>
                      <a:pt x="169" y="3570"/>
                    </a:lnTo>
                    <a:lnTo>
                      <a:pt x="132" y="3573"/>
                    </a:lnTo>
                    <a:lnTo>
                      <a:pt x="98" y="3574"/>
                    </a:lnTo>
                    <a:lnTo>
                      <a:pt x="45" y="3576"/>
                    </a:lnTo>
                    <a:lnTo>
                      <a:pt x="12" y="3575"/>
                    </a:lnTo>
                    <a:lnTo>
                      <a:pt x="0" y="3575"/>
                    </a:lnTo>
                    <a:lnTo>
                      <a:pt x="5760" y="357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TextBox 7">
                <a:extLst>
                  <a:ext uri="{FF2B5EF4-FFF2-40B4-BE49-F238E27FC236}">
                    <a16:creationId xmlns:a16="http://schemas.microsoft.com/office/drawing/2014/main" id="{3494A9A7-2766-45D6-883F-767C4025883F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269208" y="2789877"/>
                <a:ext cx="416781" cy="3955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t" anchorCtr="0">
                <a:normAutofit/>
                <a:scene3d>
                  <a:camera prst="orthographicFront"/>
                  <a:lightRig rig="threePt" dir="t"/>
                </a:scene3d>
                <a:sp3d contourW="12700">
                  <a:bevelT w="0" h="0"/>
                </a:sp3d>
              </a:bodyPr>
              <a:lstStyle/>
              <a:p>
                <a:pPr marL="0" lvl="1" algn="ctr"/>
                <a:r>
                  <a:rPr lang="en-US" altLang="ko-KR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5%</a:t>
                </a:r>
              </a:p>
            </p:txBody>
          </p:sp>
          <p:sp>
            <p:nvSpPr>
              <p:cNvPr id="31" name="Freeform: Shape 3">
                <a:extLst>
                  <a:ext uri="{FF2B5EF4-FFF2-40B4-BE49-F238E27FC236}">
                    <a16:creationId xmlns:a16="http://schemas.microsoft.com/office/drawing/2014/main" id="{D9909693-EA01-44EA-83CA-4B13DCE03E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69295" y="2323994"/>
                <a:ext cx="2556284" cy="1636715"/>
              </a:xfrm>
              <a:custGeom>
                <a:avLst/>
                <a:gdLst>
                  <a:gd name="T0" fmla="*/ 5715 w 5760"/>
                  <a:gd name="T1" fmla="*/ 3576 h 3576"/>
                  <a:gd name="T2" fmla="*/ 5551 w 5760"/>
                  <a:gd name="T3" fmla="*/ 3566 h 3576"/>
                  <a:gd name="T4" fmla="*/ 5360 w 5760"/>
                  <a:gd name="T5" fmla="*/ 3536 h 3576"/>
                  <a:gd name="T6" fmla="*/ 5138 w 5760"/>
                  <a:gd name="T7" fmla="*/ 3476 h 3576"/>
                  <a:gd name="T8" fmla="*/ 4992 w 5760"/>
                  <a:gd name="T9" fmla="*/ 3417 h 3576"/>
                  <a:gd name="T10" fmla="*/ 4875 w 5760"/>
                  <a:gd name="T11" fmla="*/ 3357 h 3576"/>
                  <a:gd name="T12" fmla="*/ 4762 w 5760"/>
                  <a:gd name="T13" fmla="*/ 3282 h 3576"/>
                  <a:gd name="T14" fmla="*/ 4653 w 5760"/>
                  <a:gd name="T15" fmla="*/ 3192 h 3576"/>
                  <a:gd name="T16" fmla="*/ 4553 w 5760"/>
                  <a:gd name="T17" fmla="*/ 3087 h 3576"/>
                  <a:gd name="T18" fmla="*/ 4463 w 5760"/>
                  <a:gd name="T19" fmla="*/ 2962 h 3576"/>
                  <a:gd name="T20" fmla="*/ 4387 w 5760"/>
                  <a:gd name="T21" fmla="*/ 2820 h 3576"/>
                  <a:gd name="T22" fmla="*/ 4338 w 5760"/>
                  <a:gd name="T23" fmla="*/ 2699 h 3576"/>
                  <a:gd name="T24" fmla="*/ 4249 w 5760"/>
                  <a:gd name="T25" fmla="*/ 2419 h 3576"/>
                  <a:gd name="T26" fmla="*/ 4139 w 5760"/>
                  <a:gd name="T27" fmla="*/ 1990 h 3576"/>
                  <a:gd name="T28" fmla="*/ 3995 w 5760"/>
                  <a:gd name="T29" fmla="*/ 1414 h 3576"/>
                  <a:gd name="T30" fmla="*/ 3892 w 5760"/>
                  <a:gd name="T31" fmla="*/ 1074 h 3576"/>
                  <a:gd name="T32" fmla="*/ 3814 w 5760"/>
                  <a:gd name="T33" fmla="*/ 859 h 3576"/>
                  <a:gd name="T34" fmla="*/ 3725 w 5760"/>
                  <a:gd name="T35" fmla="*/ 658 h 3576"/>
                  <a:gd name="T36" fmla="*/ 3625 w 5760"/>
                  <a:gd name="T37" fmla="*/ 475 h 3576"/>
                  <a:gd name="T38" fmla="*/ 3510 w 5760"/>
                  <a:gd name="T39" fmla="*/ 317 h 3576"/>
                  <a:gd name="T40" fmla="*/ 3381 w 5760"/>
                  <a:gd name="T41" fmla="*/ 185 h 3576"/>
                  <a:gd name="T42" fmla="*/ 3234 w 5760"/>
                  <a:gd name="T43" fmla="*/ 85 h 3576"/>
                  <a:gd name="T44" fmla="*/ 3153 w 5760"/>
                  <a:gd name="T45" fmla="*/ 49 h 3576"/>
                  <a:gd name="T46" fmla="*/ 3067 w 5760"/>
                  <a:gd name="T47" fmla="*/ 23 h 3576"/>
                  <a:gd name="T48" fmla="*/ 2977 w 5760"/>
                  <a:gd name="T49" fmla="*/ 6 h 3576"/>
                  <a:gd name="T50" fmla="*/ 2881 w 5760"/>
                  <a:gd name="T51" fmla="*/ 0 h 3576"/>
                  <a:gd name="T52" fmla="*/ 2807 w 5760"/>
                  <a:gd name="T53" fmla="*/ 3 h 3576"/>
                  <a:gd name="T54" fmla="*/ 2715 w 5760"/>
                  <a:gd name="T55" fmla="*/ 17 h 3576"/>
                  <a:gd name="T56" fmla="*/ 2628 w 5760"/>
                  <a:gd name="T57" fmla="*/ 41 h 3576"/>
                  <a:gd name="T58" fmla="*/ 2546 w 5760"/>
                  <a:gd name="T59" fmla="*/ 76 h 3576"/>
                  <a:gd name="T60" fmla="*/ 2414 w 5760"/>
                  <a:gd name="T61" fmla="*/ 157 h 3576"/>
                  <a:gd name="T62" fmla="*/ 2280 w 5760"/>
                  <a:gd name="T63" fmla="*/ 281 h 3576"/>
                  <a:gd name="T64" fmla="*/ 2162 w 5760"/>
                  <a:gd name="T65" fmla="*/ 433 h 3576"/>
                  <a:gd name="T66" fmla="*/ 2059 w 5760"/>
                  <a:gd name="T67" fmla="*/ 610 h 3576"/>
                  <a:gd name="T68" fmla="*/ 1968 w 5760"/>
                  <a:gd name="T69" fmla="*/ 807 h 3576"/>
                  <a:gd name="T70" fmla="*/ 1888 w 5760"/>
                  <a:gd name="T71" fmla="*/ 1019 h 3576"/>
                  <a:gd name="T72" fmla="*/ 1799 w 5760"/>
                  <a:gd name="T73" fmla="*/ 1300 h 3576"/>
                  <a:gd name="T74" fmla="*/ 1677 w 5760"/>
                  <a:gd name="T75" fmla="*/ 1762 h 3576"/>
                  <a:gd name="T76" fmla="*/ 1539 w 5760"/>
                  <a:gd name="T77" fmla="*/ 2316 h 3576"/>
                  <a:gd name="T78" fmla="*/ 1438 w 5760"/>
                  <a:gd name="T79" fmla="*/ 2656 h 3576"/>
                  <a:gd name="T80" fmla="*/ 1391 w 5760"/>
                  <a:gd name="T81" fmla="*/ 2781 h 3576"/>
                  <a:gd name="T82" fmla="*/ 1318 w 5760"/>
                  <a:gd name="T83" fmla="*/ 2929 h 3576"/>
                  <a:gd name="T84" fmla="*/ 1231 w 5760"/>
                  <a:gd name="T85" fmla="*/ 3057 h 3576"/>
                  <a:gd name="T86" fmla="*/ 1133 w 5760"/>
                  <a:gd name="T87" fmla="*/ 3168 h 3576"/>
                  <a:gd name="T88" fmla="*/ 1026 w 5760"/>
                  <a:gd name="T89" fmla="*/ 3261 h 3576"/>
                  <a:gd name="T90" fmla="*/ 914 w 5760"/>
                  <a:gd name="T91" fmla="*/ 3339 h 3576"/>
                  <a:gd name="T92" fmla="*/ 798 w 5760"/>
                  <a:gd name="T93" fmla="*/ 3403 h 3576"/>
                  <a:gd name="T94" fmla="*/ 681 w 5760"/>
                  <a:gd name="T95" fmla="*/ 3454 h 3576"/>
                  <a:gd name="T96" fmla="*/ 454 w 5760"/>
                  <a:gd name="T97" fmla="*/ 3524 h 3576"/>
                  <a:gd name="T98" fmla="*/ 253 w 5760"/>
                  <a:gd name="T99" fmla="*/ 3561 h 3576"/>
                  <a:gd name="T100" fmla="*/ 98 w 5760"/>
                  <a:gd name="T101" fmla="*/ 3574 h 3576"/>
                  <a:gd name="T102" fmla="*/ 5760 w 5760"/>
                  <a:gd name="T103" fmla="*/ 3575 h 3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760" h="3576">
                    <a:moveTo>
                      <a:pt x="5760" y="3575"/>
                    </a:moveTo>
                    <a:lnTo>
                      <a:pt x="5760" y="3575"/>
                    </a:lnTo>
                    <a:lnTo>
                      <a:pt x="5748" y="3575"/>
                    </a:lnTo>
                    <a:lnTo>
                      <a:pt x="5715" y="3576"/>
                    </a:lnTo>
                    <a:lnTo>
                      <a:pt x="5662" y="3574"/>
                    </a:lnTo>
                    <a:lnTo>
                      <a:pt x="5628" y="3573"/>
                    </a:lnTo>
                    <a:lnTo>
                      <a:pt x="5591" y="3570"/>
                    </a:lnTo>
                    <a:lnTo>
                      <a:pt x="5551" y="3566"/>
                    </a:lnTo>
                    <a:lnTo>
                      <a:pt x="5507" y="3561"/>
                    </a:lnTo>
                    <a:lnTo>
                      <a:pt x="5461" y="3554"/>
                    </a:lnTo>
                    <a:lnTo>
                      <a:pt x="5412" y="3546"/>
                    </a:lnTo>
                    <a:lnTo>
                      <a:pt x="5360" y="3536"/>
                    </a:lnTo>
                    <a:lnTo>
                      <a:pt x="5306" y="3524"/>
                    </a:lnTo>
                    <a:lnTo>
                      <a:pt x="5251" y="3511"/>
                    </a:lnTo>
                    <a:lnTo>
                      <a:pt x="5195" y="3494"/>
                    </a:lnTo>
                    <a:lnTo>
                      <a:pt x="5138" y="3476"/>
                    </a:lnTo>
                    <a:lnTo>
                      <a:pt x="5079" y="3454"/>
                    </a:lnTo>
                    <a:lnTo>
                      <a:pt x="5050" y="3443"/>
                    </a:lnTo>
                    <a:lnTo>
                      <a:pt x="5021" y="3430"/>
                    </a:lnTo>
                    <a:lnTo>
                      <a:pt x="4992" y="3417"/>
                    </a:lnTo>
                    <a:lnTo>
                      <a:pt x="4963" y="3403"/>
                    </a:lnTo>
                    <a:lnTo>
                      <a:pt x="4933" y="3388"/>
                    </a:lnTo>
                    <a:lnTo>
                      <a:pt x="4904" y="3373"/>
                    </a:lnTo>
                    <a:lnTo>
                      <a:pt x="4875" y="3357"/>
                    </a:lnTo>
                    <a:lnTo>
                      <a:pt x="4846" y="3339"/>
                    </a:lnTo>
                    <a:lnTo>
                      <a:pt x="4818" y="3321"/>
                    </a:lnTo>
                    <a:lnTo>
                      <a:pt x="4790" y="3302"/>
                    </a:lnTo>
                    <a:lnTo>
                      <a:pt x="4762" y="3282"/>
                    </a:lnTo>
                    <a:lnTo>
                      <a:pt x="4734" y="3261"/>
                    </a:lnTo>
                    <a:lnTo>
                      <a:pt x="4707" y="3239"/>
                    </a:lnTo>
                    <a:lnTo>
                      <a:pt x="4680" y="3216"/>
                    </a:lnTo>
                    <a:lnTo>
                      <a:pt x="4653" y="3192"/>
                    </a:lnTo>
                    <a:lnTo>
                      <a:pt x="4627" y="3168"/>
                    </a:lnTo>
                    <a:lnTo>
                      <a:pt x="4602" y="3142"/>
                    </a:lnTo>
                    <a:lnTo>
                      <a:pt x="4577" y="3115"/>
                    </a:lnTo>
                    <a:lnTo>
                      <a:pt x="4553" y="3087"/>
                    </a:lnTo>
                    <a:lnTo>
                      <a:pt x="4529" y="3057"/>
                    </a:lnTo>
                    <a:lnTo>
                      <a:pt x="4507" y="3027"/>
                    </a:lnTo>
                    <a:lnTo>
                      <a:pt x="4484" y="2996"/>
                    </a:lnTo>
                    <a:lnTo>
                      <a:pt x="4463" y="2962"/>
                    </a:lnTo>
                    <a:lnTo>
                      <a:pt x="4443" y="2929"/>
                    </a:lnTo>
                    <a:lnTo>
                      <a:pt x="4423" y="2893"/>
                    </a:lnTo>
                    <a:lnTo>
                      <a:pt x="4404" y="2858"/>
                    </a:lnTo>
                    <a:lnTo>
                      <a:pt x="4387" y="2820"/>
                    </a:lnTo>
                    <a:lnTo>
                      <a:pt x="4369" y="2781"/>
                    </a:lnTo>
                    <a:lnTo>
                      <a:pt x="4369" y="2781"/>
                    </a:lnTo>
                    <a:lnTo>
                      <a:pt x="4353" y="2741"/>
                    </a:lnTo>
                    <a:lnTo>
                      <a:pt x="4338" y="2699"/>
                    </a:lnTo>
                    <a:lnTo>
                      <a:pt x="4322" y="2656"/>
                    </a:lnTo>
                    <a:lnTo>
                      <a:pt x="4308" y="2610"/>
                    </a:lnTo>
                    <a:lnTo>
                      <a:pt x="4278" y="2517"/>
                    </a:lnTo>
                    <a:lnTo>
                      <a:pt x="4249" y="2419"/>
                    </a:lnTo>
                    <a:lnTo>
                      <a:pt x="4221" y="2316"/>
                    </a:lnTo>
                    <a:lnTo>
                      <a:pt x="4194" y="2210"/>
                    </a:lnTo>
                    <a:lnTo>
                      <a:pt x="4166" y="2101"/>
                    </a:lnTo>
                    <a:lnTo>
                      <a:pt x="4139" y="1990"/>
                    </a:lnTo>
                    <a:lnTo>
                      <a:pt x="4083" y="1762"/>
                    </a:lnTo>
                    <a:lnTo>
                      <a:pt x="4055" y="1646"/>
                    </a:lnTo>
                    <a:lnTo>
                      <a:pt x="4025" y="1530"/>
                    </a:lnTo>
                    <a:lnTo>
                      <a:pt x="3995" y="1414"/>
                    </a:lnTo>
                    <a:lnTo>
                      <a:pt x="3962" y="1300"/>
                    </a:lnTo>
                    <a:lnTo>
                      <a:pt x="3928" y="1186"/>
                    </a:lnTo>
                    <a:lnTo>
                      <a:pt x="3910" y="1130"/>
                    </a:lnTo>
                    <a:lnTo>
                      <a:pt x="3892" y="1074"/>
                    </a:lnTo>
                    <a:lnTo>
                      <a:pt x="3873" y="1019"/>
                    </a:lnTo>
                    <a:lnTo>
                      <a:pt x="3854" y="965"/>
                    </a:lnTo>
                    <a:lnTo>
                      <a:pt x="3834" y="912"/>
                    </a:lnTo>
                    <a:lnTo>
                      <a:pt x="3814" y="859"/>
                    </a:lnTo>
                    <a:lnTo>
                      <a:pt x="3792" y="807"/>
                    </a:lnTo>
                    <a:lnTo>
                      <a:pt x="3771" y="756"/>
                    </a:lnTo>
                    <a:lnTo>
                      <a:pt x="3748" y="707"/>
                    </a:lnTo>
                    <a:lnTo>
                      <a:pt x="3725" y="658"/>
                    </a:lnTo>
                    <a:lnTo>
                      <a:pt x="3702" y="610"/>
                    </a:lnTo>
                    <a:lnTo>
                      <a:pt x="3677" y="564"/>
                    </a:lnTo>
                    <a:lnTo>
                      <a:pt x="3651" y="519"/>
                    </a:lnTo>
                    <a:lnTo>
                      <a:pt x="3625" y="475"/>
                    </a:lnTo>
                    <a:lnTo>
                      <a:pt x="3598" y="433"/>
                    </a:lnTo>
                    <a:lnTo>
                      <a:pt x="3570" y="392"/>
                    </a:lnTo>
                    <a:lnTo>
                      <a:pt x="3541" y="353"/>
                    </a:lnTo>
                    <a:lnTo>
                      <a:pt x="3510" y="317"/>
                    </a:lnTo>
                    <a:lnTo>
                      <a:pt x="3480" y="281"/>
                    </a:lnTo>
                    <a:lnTo>
                      <a:pt x="3448" y="246"/>
                    </a:lnTo>
                    <a:lnTo>
                      <a:pt x="3415" y="215"/>
                    </a:lnTo>
                    <a:lnTo>
                      <a:pt x="3381" y="185"/>
                    </a:lnTo>
                    <a:lnTo>
                      <a:pt x="3346" y="157"/>
                    </a:lnTo>
                    <a:lnTo>
                      <a:pt x="3309" y="131"/>
                    </a:lnTo>
                    <a:lnTo>
                      <a:pt x="3273" y="107"/>
                    </a:lnTo>
                    <a:lnTo>
                      <a:pt x="3234" y="85"/>
                    </a:lnTo>
                    <a:lnTo>
                      <a:pt x="3214" y="76"/>
                    </a:lnTo>
                    <a:lnTo>
                      <a:pt x="3194" y="66"/>
                    </a:lnTo>
                    <a:lnTo>
                      <a:pt x="3174" y="57"/>
                    </a:lnTo>
                    <a:lnTo>
                      <a:pt x="3153" y="49"/>
                    </a:lnTo>
                    <a:lnTo>
                      <a:pt x="3132" y="41"/>
                    </a:lnTo>
                    <a:lnTo>
                      <a:pt x="3111" y="35"/>
                    </a:lnTo>
                    <a:lnTo>
                      <a:pt x="3089" y="28"/>
                    </a:lnTo>
                    <a:lnTo>
                      <a:pt x="3067" y="23"/>
                    </a:lnTo>
                    <a:lnTo>
                      <a:pt x="3046" y="17"/>
                    </a:lnTo>
                    <a:lnTo>
                      <a:pt x="3023" y="13"/>
                    </a:lnTo>
                    <a:lnTo>
                      <a:pt x="2999" y="10"/>
                    </a:lnTo>
                    <a:lnTo>
                      <a:pt x="2977" y="6"/>
                    </a:lnTo>
                    <a:lnTo>
                      <a:pt x="2953" y="3"/>
                    </a:lnTo>
                    <a:lnTo>
                      <a:pt x="2929" y="2"/>
                    </a:lnTo>
                    <a:lnTo>
                      <a:pt x="2904" y="1"/>
                    </a:lnTo>
                    <a:lnTo>
                      <a:pt x="2881" y="0"/>
                    </a:lnTo>
                    <a:lnTo>
                      <a:pt x="2881" y="0"/>
                    </a:lnTo>
                    <a:lnTo>
                      <a:pt x="2856" y="1"/>
                    </a:lnTo>
                    <a:lnTo>
                      <a:pt x="2831" y="2"/>
                    </a:lnTo>
                    <a:lnTo>
                      <a:pt x="2807" y="3"/>
                    </a:lnTo>
                    <a:lnTo>
                      <a:pt x="2783" y="6"/>
                    </a:lnTo>
                    <a:lnTo>
                      <a:pt x="2761" y="10"/>
                    </a:lnTo>
                    <a:lnTo>
                      <a:pt x="2738" y="13"/>
                    </a:lnTo>
                    <a:lnTo>
                      <a:pt x="2715" y="17"/>
                    </a:lnTo>
                    <a:lnTo>
                      <a:pt x="2693" y="23"/>
                    </a:lnTo>
                    <a:lnTo>
                      <a:pt x="2671" y="28"/>
                    </a:lnTo>
                    <a:lnTo>
                      <a:pt x="2649" y="35"/>
                    </a:lnTo>
                    <a:lnTo>
                      <a:pt x="2628" y="41"/>
                    </a:lnTo>
                    <a:lnTo>
                      <a:pt x="2607" y="49"/>
                    </a:lnTo>
                    <a:lnTo>
                      <a:pt x="2587" y="57"/>
                    </a:lnTo>
                    <a:lnTo>
                      <a:pt x="2566" y="66"/>
                    </a:lnTo>
                    <a:lnTo>
                      <a:pt x="2546" y="76"/>
                    </a:lnTo>
                    <a:lnTo>
                      <a:pt x="2526" y="85"/>
                    </a:lnTo>
                    <a:lnTo>
                      <a:pt x="2487" y="107"/>
                    </a:lnTo>
                    <a:lnTo>
                      <a:pt x="2451" y="131"/>
                    </a:lnTo>
                    <a:lnTo>
                      <a:pt x="2414" y="157"/>
                    </a:lnTo>
                    <a:lnTo>
                      <a:pt x="2379" y="185"/>
                    </a:lnTo>
                    <a:lnTo>
                      <a:pt x="2345" y="215"/>
                    </a:lnTo>
                    <a:lnTo>
                      <a:pt x="2312" y="246"/>
                    </a:lnTo>
                    <a:lnTo>
                      <a:pt x="2280" y="281"/>
                    </a:lnTo>
                    <a:lnTo>
                      <a:pt x="2250" y="317"/>
                    </a:lnTo>
                    <a:lnTo>
                      <a:pt x="2219" y="353"/>
                    </a:lnTo>
                    <a:lnTo>
                      <a:pt x="2190" y="392"/>
                    </a:lnTo>
                    <a:lnTo>
                      <a:pt x="2162" y="433"/>
                    </a:lnTo>
                    <a:lnTo>
                      <a:pt x="2135" y="475"/>
                    </a:lnTo>
                    <a:lnTo>
                      <a:pt x="2109" y="519"/>
                    </a:lnTo>
                    <a:lnTo>
                      <a:pt x="2083" y="564"/>
                    </a:lnTo>
                    <a:lnTo>
                      <a:pt x="2059" y="610"/>
                    </a:lnTo>
                    <a:lnTo>
                      <a:pt x="2035" y="658"/>
                    </a:lnTo>
                    <a:lnTo>
                      <a:pt x="2012" y="707"/>
                    </a:lnTo>
                    <a:lnTo>
                      <a:pt x="1989" y="756"/>
                    </a:lnTo>
                    <a:lnTo>
                      <a:pt x="1968" y="807"/>
                    </a:lnTo>
                    <a:lnTo>
                      <a:pt x="1947" y="859"/>
                    </a:lnTo>
                    <a:lnTo>
                      <a:pt x="1926" y="912"/>
                    </a:lnTo>
                    <a:lnTo>
                      <a:pt x="1906" y="965"/>
                    </a:lnTo>
                    <a:lnTo>
                      <a:pt x="1888" y="1019"/>
                    </a:lnTo>
                    <a:lnTo>
                      <a:pt x="1868" y="1074"/>
                    </a:lnTo>
                    <a:lnTo>
                      <a:pt x="1850" y="1130"/>
                    </a:lnTo>
                    <a:lnTo>
                      <a:pt x="1832" y="1186"/>
                    </a:lnTo>
                    <a:lnTo>
                      <a:pt x="1799" y="1300"/>
                    </a:lnTo>
                    <a:lnTo>
                      <a:pt x="1767" y="1414"/>
                    </a:lnTo>
                    <a:lnTo>
                      <a:pt x="1735" y="1530"/>
                    </a:lnTo>
                    <a:lnTo>
                      <a:pt x="1706" y="1646"/>
                    </a:lnTo>
                    <a:lnTo>
                      <a:pt x="1677" y="1762"/>
                    </a:lnTo>
                    <a:lnTo>
                      <a:pt x="1621" y="1990"/>
                    </a:lnTo>
                    <a:lnTo>
                      <a:pt x="1594" y="2101"/>
                    </a:lnTo>
                    <a:lnTo>
                      <a:pt x="1567" y="2210"/>
                    </a:lnTo>
                    <a:lnTo>
                      <a:pt x="1539" y="2316"/>
                    </a:lnTo>
                    <a:lnTo>
                      <a:pt x="1511" y="2419"/>
                    </a:lnTo>
                    <a:lnTo>
                      <a:pt x="1482" y="2517"/>
                    </a:lnTo>
                    <a:lnTo>
                      <a:pt x="1453" y="2610"/>
                    </a:lnTo>
                    <a:lnTo>
                      <a:pt x="1438" y="2656"/>
                    </a:lnTo>
                    <a:lnTo>
                      <a:pt x="1422" y="2699"/>
                    </a:lnTo>
                    <a:lnTo>
                      <a:pt x="1407" y="2741"/>
                    </a:lnTo>
                    <a:lnTo>
                      <a:pt x="1391" y="2781"/>
                    </a:lnTo>
                    <a:lnTo>
                      <a:pt x="1391" y="2781"/>
                    </a:lnTo>
                    <a:lnTo>
                      <a:pt x="1373" y="2820"/>
                    </a:lnTo>
                    <a:lnTo>
                      <a:pt x="1356" y="2858"/>
                    </a:lnTo>
                    <a:lnTo>
                      <a:pt x="1338" y="2893"/>
                    </a:lnTo>
                    <a:lnTo>
                      <a:pt x="1318" y="2929"/>
                    </a:lnTo>
                    <a:lnTo>
                      <a:pt x="1298" y="2962"/>
                    </a:lnTo>
                    <a:lnTo>
                      <a:pt x="1276" y="2996"/>
                    </a:lnTo>
                    <a:lnTo>
                      <a:pt x="1253" y="3027"/>
                    </a:lnTo>
                    <a:lnTo>
                      <a:pt x="1231" y="3057"/>
                    </a:lnTo>
                    <a:lnTo>
                      <a:pt x="1208" y="3087"/>
                    </a:lnTo>
                    <a:lnTo>
                      <a:pt x="1183" y="3115"/>
                    </a:lnTo>
                    <a:lnTo>
                      <a:pt x="1158" y="3142"/>
                    </a:lnTo>
                    <a:lnTo>
                      <a:pt x="1133" y="3168"/>
                    </a:lnTo>
                    <a:lnTo>
                      <a:pt x="1107" y="3192"/>
                    </a:lnTo>
                    <a:lnTo>
                      <a:pt x="1080" y="3216"/>
                    </a:lnTo>
                    <a:lnTo>
                      <a:pt x="1055" y="3239"/>
                    </a:lnTo>
                    <a:lnTo>
                      <a:pt x="1026" y="3261"/>
                    </a:lnTo>
                    <a:lnTo>
                      <a:pt x="999" y="3282"/>
                    </a:lnTo>
                    <a:lnTo>
                      <a:pt x="971" y="3302"/>
                    </a:lnTo>
                    <a:lnTo>
                      <a:pt x="942" y="3321"/>
                    </a:lnTo>
                    <a:lnTo>
                      <a:pt x="914" y="3339"/>
                    </a:lnTo>
                    <a:lnTo>
                      <a:pt x="885" y="3357"/>
                    </a:lnTo>
                    <a:lnTo>
                      <a:pt x="857" y="3373"/>
                    </a:lnTo>
                    <a:lnTo>
                      <a:pt x="828" y="3388"/>
                    </a:lnTo>
                    <a:lnTo>
                      <a:pt x="798" y="3403"/>
                    </a:lnTo>
                    <a:lnTo>
                      <a:pt x="768" y="3417"/>
                    </a:lnTo>
                    <a:lnTo>
                      <a:pt x="739" y="3430"/>
                    </a:lnTo>
                    <a:lnTo>
                      <a:pt x="710" y="3443"/>
                    </a:lnTo>
                    <a:lnTo>
                      <a:pt x="681" y="3454"/>
                    </a:lnTo>
                    <a:lnTo>
                      <a:pt x="622" y="3476"/>
                    </a:lnTo>
                    <a:lnTo>
                      <a:pt x="565" y="3494"/>
                    </a:lnTo>
                    <a:lnTo>
                      <a:pt x="509" y="3511"/>
                    </a:lnTo>
                    <a:lnTo>
                      <a:pt x="454" y="3524"/>
                    </a:lnTo>
                    <a:lnTo>
                      <a:pt x="400" y="3536"/>
                    </a:lnTo>
                    <a:lnTo>
                      <a:pt x="349" y="3546"/>
                    </a:lnTo>
                    <a:lnTo>
                      <a:pt x="299" y="3554"/>
                    </a:lnTo>
                    <a:lnTo>
                      <a:pt x="253" y="3561"/>
                    </a:lnTo>
                    <a:lnTo>
                      <a:pt x="210" y="3566"/>
                    </a:lnTo>
                    <a:lnTo>
                      <a:pt x="169" y="3570"/>
                    </a:lnTo>
                    <a:lnTo>
                      <a:pt x="132" y="3573"/>
                    </a:lnTo>
                    <a:lnTo>
                      <a:pt x="98" y="3574"/>
                    </a:lnTo>
                    <a:lnTo>
                      <a:pt x="45" y="3576"/>
                    </a:lnTo>
                    <a:lnTo>
                      <a:pt x="12" y="3575"/>
                    </a:lnTo>
                    <a:lnTo>
                      <a:pt x="0" y="3575"/>
                    </a:lnTo>
                    <a:lnTo>
                      <a:pt x="5760" y="35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TextBox 8">
                <a:extLst>
                  <a:ext uri="{FF2B5EF4-FFF2-40B4-BE49-F238E27FC236}">
                    <a16:creationId xmlns:a16="http://schemas.microsoft.com/office/drawing/2014/main" id="{F3CADF4C-26BA-468C-BF67-A36735A4658B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109063" y="2163669"/>
                <a:ext cx="429605" cy="3955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t" anchorCtr="0">
                <a:normAutofit/>
                <a:scene3d>
                  <a:camera prst="orthographicFront"/>
                  <a:lightRig rig="threePt" dir="t"/>
                </a:scene3d>
                <a:sp3d contourW="12700">
                  <a:bevelT w="0" h="0"/>
                </a:sp3d>
              </a:bodyPr>
              <a:lstStyle/>
              <a:p>
                <a:pPr marL="0" lvl="1" algn="ctr"/>
                <a:r>
                  <a:rPr lang="en-US" altLang="ko-KR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10%</a:t>
                </a:r>
              </a:p>
            </p:txBody>
          </p:sp>
          <p:sp>
            <p:nvSpPr>
              <p:cNvPr id="33" name="Freeform: Shape 4">
                <a:extLst>
                  <a:ext uri="{FF2B5EF4-FFF2-40B4-BE49-F238E27FC236}">
                    <a16:creationId xmlns:a16="http://schemas.microsoft.com/office/drawing/2014/main" id="{2A24FB0C-A8D0-4DDA-A5DD-B3FDAE847E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6529" y="2580142"/>
                <a:ext cx="2556284" cy="1367570"/>
              </a:xfrm>
              <a:custGeom>
                <a:avLst/>
                <a:gdLst>
                  <a:gd name="T0" fmla="*/ 5715 w 5760"/>
                  <a:gd name="T1" fmla="*/ 3576 h 3576"/>
                  <a:gd name="T2" fmla="*/ 5551 w 5760"/>
                  <a:gd name="T3" fmla="*/ 3566 h 3576"/>
                  <a:gd name="T4" fmla="*/ 5360 w 5760"/>
                  <a:gd name="T5" fmla="*/ 3536 h 3576"/>
                  <a:gd name="T6" fmla="*/ 5138 w 5760"/>
                  <a:gd name="T7" fmla="*/ 3476 h 3576"/>
                  <a:gd name="T8" fmla="*/ 4992 w 5760"/>
                  <a:gd name="T9" fmla="*/ 3417 h 3576"/>
                  <a:gd name="T10" fmla="*/ 4875 w 5760"/>
                  <a:gd name="T11" fmla="*/ 3357 h 3576"/>
                  <a:gd name="T12" fmla="*/ 4762 w 5760"/>
                  <a:gd name="T13" fmla="*/ 3282 h 3576"/>
                  <a:gd name="T14" fmla="*/ 4653 w 5760"/>
                  <a:gd name="T15" fmla="*/ 3192 h 3576"/>
                  <a:gd name="T16" fmla="*/ 4553 w 5760"/>
                  <a:gd name="T17" fmla="*/ 3087 h 3576"/>
                  <a:gd name="T18" fmla="*/ 4463 w 5760"/>
                  <a:gd name="T19" fmla="*/ 2962 h 3576"/>
                  <a:gd name="T20" fmla="*/ 4387 w 5760"/>
                  <a:gd name="T21" fmla="*/ 2820 h 3576"/>
                  <a:gd name="T22" fmla="*/ 4338 w 5760"/>
                  <a:gd name="T23" fmla="*/ 2699 h 3576"/>
                  <a:gd name="T24" fmla="*/ 4249 w 5760"/>
                  <a:gd name="T25" fmla="*/ 2419 h 3576"/>
                  <a:gd name="T26" fmla="*/ 4139 w 5760"/>
                  <a:gd name="T27" fmla="*/ 1990 h 3576"/>
                  <a:gd name="T28" fmla="*/ 3995 w 5760"/>
                  <a:gd name="T29" fmla="*/ 1414 h 3576"/>
                  <a:gd name="T30" fmla="*/ 3892 w 5760"/>
                  <a:gd name="T31" fmla="*/ 1074 h 3576"/>
                  <a:gd name="T32" fmla="*/ 3814 w 5760"/>
                  <a:gd name="T33" fmla="*/ 859 h 3576"/>
                  <a:gd name="T34" fmla="*/ 3725 w 5760"/>
                  <a:gd name="T35" fmla="*/ 658 h 3576"/>
                  <a:gd name="T36" fmla="*/ 3625 w 5760"/>
                  <a:gd name="T37" fmla="*/ 475 h 3576"/>
                  <a:gd name="T38" fmla="*/ 3510 w 5760"/>
                  <a:gd name="T39" fmla="*/ 317 h 3576"/>
                  <a:gd name="T40" fmla="*/ 3381 w 5760"/>
                  <a:gd name="T41" fmla="*/ 185 h 3576"/>
                  <a:gd name="T42" fmla="*/ 3234 w 5760"/>
                  <a:gd name="T43" fmla="*/ 85 h 3576"/>
                  <a:gd name="T44" fmla="*/ 3153 w 5760"/>
                  <a:gd name="T45" fmla="*/ 49 h 3576"/>
                  <a:gd name="T46" fmla="*/ 3067 w 5760"/>
                  <a:gd name="T47" fmla="*/ 23 h 3576"/>
                  <a:gd name="T48" fmla="*/ 2977 w 5760"/>
                  <a:gd name="T49" fmla="*/ 6 h 3576"/>
                  <a:gd name="T50" fmla="*/ 2881 w 5760"/>
                  <a:gd name="T51" fmla="*/ 0 h 3576"/>
                  <a:gd name="T52" fmla="*/ 2807 w 5760"/>
                  <a:gd name="T53" fmla="*/ 3 h 3576"/>
                  <a:gd name="T54" fmla="*/ 2715 w 5760"/>
                  <a:gd name="T55" fmla="*/ 17 h 3576"/>
                  <a:gd name="T56" fmla="*/ 2628 w 5760"/>
                  <a:gd name="T57" fmla="*/ 41 h 3576"/>
                  <a:gd name="T58" fmla="*/ 2546 w 5760"/>
                  <a:gd name="T59" fmla="*/ 76 h 3576"/>
                  <a:gd name="T60" fmla="*/ 2414 w 5760"/>
                  <a:gd name="T61" fmla="*/ 157 h 3576"/>
                  <a:gd name="T62" fmla="*/ 2280 w 5760"/>
                  <a:gd name="T63" fmla="*/ 281 h 3576"/>
                  <a:gd name="T64" fmla="*/ 2162 w 5760"/>
                  <a:gd name="T65" fmla="*/ 433 h 3576"/>
                  <a:gd name="T66" fmla="*/ 2059 w 5760"/>
                  <a:gd name="T67" fmla="*/ 610 h 3576"/>
                  <a:gd name="T68" fmla="*/ 1968 w 5760"/>
                  <a:gd name="T69" fmla="*/ 807 h 3576"/>
                  <a:gd name="T70" fmla="*/ 1888 w 5760"/>
                  <a:gd name="T71" fmla="*/ 1019 h 3576"/>
                  <a:gd name="T72" fmla="*/ 1799 w 5760"/>
                  <a:gd name="T73" fmla="*/ 1300 h 3576"/>
                  <a:gd name="T74" fmla="*/ 1677 w 5760"/>
                  <a:gd name="T75" fmla="*/ 1762 h 3576"/>
                  <a:gd name="T76" fmla="*/ 1539 w 5760"/>
                  <a:gd name="T77" fmla="*/ 2316 h 3576"/>
                  <a:gd name="T78" fmla="*/ 1438 w 5760"/>
                  <a:gd name="T79" fmla="*/ 2656 h 3576"/>
                  <a:gd name="T80" fmla="*/ 1391 w 5760"/>
                  <a:gd name="T81" fmla="*/ 2781 h 3576"/>
                  <a:gd name="T82" fmla="*/ 1318 w 5760"/>
                  <a:gd name="T83" fmla="*/ 2929 h 3576"/>
                  <a:gd name="T84" fmla="*/ 1231 w 5760"/>
                  <a:gd name="T85" fmla="*/ 3057 h 3576"/>
                  <a:gd name="T86" fmla="*/ 1133 w 5760"/>
                  <a:gd name="T87" fmla="*/ 3168 h 3576"/>
                  <a:gd name="T88" fmla="*/ 1026 w 5760"/>
                  <a:gd name="T89" fmla="*/ 3261 h 3576"/>
                  <a:gd name="T90" fmla="*/ 914 w 5760"/>
                  <a:gd name="T91" fmla="*/ 3339 h 3576"/>
                  <a:gd name="T92" fmla="*/ 798 w 5760"/>
                  <a:gd name="T93" fmla="*/ 3403 h 3576"/>
                  <a:gd name="T94" fmla="*/ 681 w 5760"/>
                  <a:gd name="T95" fmla="*/ 3454 h 3576"/>
                  <a:gd name="T96" fmla="*/ 454 w 5760"/>
                  <a:gd name="T97" fmla="*/ 3524 h 3576"/>
                  <a:gd name="T98" fmla="*/ 253 w 5760"/>
                  <a:gd name="T99" fmla="*/ 3561 h 3576"/>
                  <a:gd name="T100" fmla="*/ 98 w 5760"/>
                  <a:gd name="T101" fmla="*/ 3574 h 3576"/>
                  <a:gd name="T102" fmla="*/ 5760 w 5760"/>
                  <a:gd name="T103" fmla="*/ 3575 h 3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760" h="3576">
                    <a:moveTo>
                      <a:pt x="5760" y="3575"/>
                    </a:moveTo>
                    <a:lnTo>
                      <a:pt x="5760" y="3575"/>
                    </a:lnTo>
                    <a:lnTo>
                      <a:pt x="5748" y="3575"/>
                    </a:lnTo>
                    <a:lnTo>
                      <a:pt x="5715" y="3576"/>
                    </a:lnTo>
                    <a:lnTo>
                      <a:pt x="5662" y="3574"/>
                    </a:lnTo>
                    <a:lnTo>
                      <a:pt x="5628" y="3573"/>
                    </a:lnTo>
                    <a:lnTo>
                      <a:pt x="5591" y="3570"/>
                    </a:lnTo>
                    <a:lnTo>
                      <a:pt x="5551" y="3566"/>
                    </a:lnTo>
                    <a:lnTo>
                      <a:pt x="5507" y="3561"/>
                    </a:lnTo>
                    <a:lnTo>
                      <a:pt x="5461" y="3554"/>
                    </a:lnTo>
                    <a:lnTo>
                      <a:pt x="5412" y="3546"/>
                    </a:lnTo>
                    <a:lnTo>
                      <a:pt x="5360" y="3536"/>
                    </a:lnTo>
                    <a:lnTo>
                      <a:pt x="5306" y="3524"/>
                    </a:lnTo>
                    <a:lnTo>
                      <a:pt x="5251" y="3511"/>
                    </a:lnTo>
                    <a:lnTo>
                      <a:pt x="5195" y="3494"/>
                    </a:lnTo>
                    <a:lnTo>
                      <a:pt x="5138" y="3476"/>
                    </a:lnTo>
                    <a:lnTo>
                      <a:pt x="5079" y="3454"/>
                    </a:lnTo>
                    <a:lnTo>
                      <a:pt x="5050" y="3443"/>
                    </a:lnTo>
                    <a:lnTo>
                      <a:pt x="5021" y="3430"/>
                    </a:lnTo>
                    <a:lnTo>
                      <a:pt x="4992" y="3417"/>
                    </a:lnTo>
                    <a:lnTo>
                      <a:pt x="4963" y="3403"/>
                    </a:lnTo>
                    <a:lnTo>
                      <a:pt x="4933" y="3388"/>
                    </a:lnTo>
                    <a:lnTo>
                      <a:pt x="4904" y="3373"/>
                    </a:lnTo>
                    <a:lnTo>
                      <a:pt x="4875" y="3357"/>
                    </a:lnTo>
                    <a:lnTo>
                      <a:pt x="4846" y="3339"/>
                    </a:lnTo>
                    <a:lnTo>
                      <a:pt x="4818" y="3321"/>
                    </a:lnTo>
                    <a:lnTo>
                      <a:pt x="4790" y="3302"/>
                    </a:lnTo>
                    <a:lnTo>
                      <a:pt x="4762" y="3282"/>
                    </a:lnTo>
                    <a:lnTo>
                      <a:pt x="4734" y="3261"/>
                    </a:lnTo>
                    <a:lnTo>
                      <a:pt x="4707" y="3239"/>
                    </a:lnTo>
                    <a:lnTo>
                      <a:pt x="4680" y="3216"/>
                    </a:lnTo>
                    <a:lnTo>
                      <a:pt x="4653" y="3192"/>
                    </a:lnTo>
                    <a:lnTo>
                      <a:pt x="4627" y="3168"/>
                    </a:lnTo>
                    <a:lnTo>
                      <a:pt x="4602" y="3142"/>
                    </a:lnTo>
                    <a:lnTo>
                      <a:pt x="4577" y="3115"/>
                    </a:lnTo>
                    <a:lnTo>
                      <a:pt x="4553" y="3087"/>
                    </a:lnTo>
                    <a:lnTo>
                      <a:pt x="4529" y="3057"/>
                    </a:lnTo>
                    <a:lnTo>
                      <a:pt x="4507" y="3027"/>
                    </a:lnTo>
                    <a:lnTo>
                      <a:pt x="4484" y="2996"/>
                    </a:lnTo>
                    <a:lnTo>
                      <a:pt x="4463" y="2962"/>
                    </a:lnTo>
                    <a:lnTo>
                      <a:pt x="4443" y="2929"/>
                    </a:lnTo>
                    <a:lnTo>
                      <a:pt x="4423" y="2893"/>
                    </a:lnTo>
                    <a:lnTo>
                      <a:pt x="4404" y="2858"/>
                    </a:lnTo>
                    <a:lnTo>
                      <a:pt x="4387" y="2820"/>
                    </a:lnTo>
                    <a:lnTo>
                      <a:pt x="4369" y="2781"/>
                    </a:lnTo>
                    <a:lnTo>
                      <a:pt x="4369" y="2781"/>
                    </a:lnTo>
                    <a:lnTo>
                      <a:pt x="4353" y="2741"/>
                    </a:lnTo>
                    <a:lnTo>
                      <a:pt x="4338" y="2699"/>
                    </a:lnTo>
                    <a:lnTo>
                      <a:pt x="4322" y="2656"/>
                    </a:lnTo>
                    <a:lnTo>
                      <a:pt x="4308" y="2610"/>
                    </a:lnTo>
                    <a:lnTo>
                      <a:pt x="4278" y="2517"/>
                    </a:lnTo>
                    <a:lnTo>
                      <a:pt x="4249" y="2419"/>
                    </a:lnTo>
                    <a:lnTo>
                      <a:pt x="4221" y="2316"/>
                    </a:lnTo>
                    <a:lnTo>
                      <a:pt x="4194" y="2210"/>
                    </a:lnTo>
                    <a:lnTo>
                      <a:pt x="4166" y="2101"/>
                    </a:lnTo>
                    <a:lnTo>
                      <a:pt x="4139" y="1990"/>
                    </a:lnTo>
                    <a:lnTo>
                      <a:pt x="4083" y="1762"/>
                    </a:lnTo>
                    <a:lnTo>
                      <a:pt x="4055" y="1646"/>
                    </a:lnTo>
                    <a:lnTo>
                      <a:pt x="4025" y="1530"/>
                    </a:lnTo>
                    <a:lnTo>
                      <a:pt x="3995" y="1414"/>
                    </a:lnTo>
                    <a:lnTo>
                      <a:pt x="3962" y="1300"/>
                    </a:lnTo>
                    <a:lnTo>
                      <a:pt x="3928" y="1186"/>
                    </a:lnTo>
                    <a:lnTo>
                      <a:pt x="3910" y="1130"/>
                    </a:lnTo>
                    <a:lnTo>
                      <a:pt x="3892" y="1074"/>
                    </a:lnTo>
                    <a:lnTo>
                      <a:pt x="3873" y="1019"/>
                    </a:lnTo>
                    <a:lnTo>
                      <a:pt x="3854" y="965"/>
                    </a:lnTo>
                    <a:lnTo>
                      <a:pt x="3834" y="912"/>
                    </a:lnTo>
                    <a:lnTo>
                      <a:pt x="3814" y="859"/>
                    </a:lnTo>
                    <a:lnTo>
                      <a:pt x="3792" y="807"/>
                    </a:lnTo>
                    <a:lnTo>
                      <a:pt x="3771" y="756"/>
                    </a:lnTo>
                    <a:lnTo>
                      <a:pt x="3748" y="707"/>
                    </a:lnTo>
                    <a:lnTo>
                      <a:pt x="3725" y="658"/>
                    </a:lnTo>
                    <a:lnTo>
                      <a:pt x="3702" y="610"/>
                    </a:lnTo>
                    <a:lnTo>
                      <a:pt x="3677" y="564"/>
                    </a:lnTo>
                    <a:lnTo>
                      <a:pt x="3651" y="519"/>
                    </a:lnTo>
                    <a:lnTo>
                      <a:pt x="3625" y="475"/>
                    </a:lnTo>
                    <a:lnTo>
                      <a:pt x="3598" y="433"/>
                    </a:lnTo>
                    <a:lnTo>
                      <a:pt x="3570" y="392"/>
                    </a:lnTo>
                    <a:lnTo>
                      <a:pt x="3541" y="353"/>
                    </a:lnTo>
                    <a:lnTo>
                      <a:pt x="3510" y="317"/>
                    </a:lnTo>
                    <a:lnTo>
                      <a:pt x="3480" y="281"/>
                    </a:lnTo>
                    <a:lnTo>
                      <a:pt x="3448" y="246"/>
                    </a:lnTo>
                    <a:lnTo>
                      <a:pt x="3415" y="215"/>
                    </a:lnTo>
                    <a:lnTo>
                      <a:pt x="3381" y="185"/>
                    </a:lnTo>
                    <a:lnTo>
                      <a:pt x="3346" y="157"/>
                    </a:lnTo>
                    <a:lnTo>
                      <a:pt x="3309" y="131"/>
                    </a:lnTo>
                    <a:lnTo>
                      <a:pt x="3273" y="107"/>
                    </a:lnTo>
                    <a:lnTo>
                      <a:pt x="3234" y="85"/>
                    </a:lnTo>
                    <a:lnTo>
                      <a:pt x="3214" y="76"/>
                    </a:lnTo>
                    <a:lnTo>
                      <a:pt x="3194" y="66"/>
                    </a:lnTo>
                    <a:lnTo>
                      <a:pt x="3174" y="57"/>
                    </a:lnTo>
                    <a:lnTo>
                      <a:pt x="3153" y="49"/>
                    </a:lnTo>
                    <a:lnTo>
                      <a:pt x="3132" y="41"/>
                    </a:lnTo>
                    <a:lnTo>
                      <a:pt x="3111" y="35"/>
                    </a:lnTo>
                    <a:lnTo>
                      <a:pt x="3089" y="28"/>
                    </a:lnTo>
                    <a:lnTo>
                      <a:pt x="3067" y="23"/>
                    </a:lnTo>
                    <a:lnTo>
                      <a:pt x="3046" y="17"/>
                    </a:lnTo>
                    <a:lnTo>
                      <a:pt x="3023" y="13"/>
                    </a:lnTo>
                    <a:lnTo>
                      <a:pt x="2999" y="10"/>
                    </a:lnTo>
                    <a:lnTo>
                      <a:pt x="2977" y="6"/>
                    </a:lnTo>
                    <a:lnTo>
                      <a:pt x="2953" y="3"/>
                    </a:lnTo>
                    <a:lnTo>
                      <a:pt x="2929" y="2"/>
                    </a:lnTo>
                    <a:lnTo>
                      <a:pt x="2904" y="1"/>
                    </a:lnTo>
                    <a:lnTo>
                      <a:pt x="2881" y="0"/>
                    </a:lnTo>
                    <a:lnTo>
                      <a:pt x="2881" y="0"/>
                    </a:lnTo>
                    <a:lnTo>
                      <a:pt x="2856" y="1"/>
                    </a:lnTo>
                    <a:lnTo>
                      <a:pt x="2831" y="2"/>
                    </a:lnTo>
                    <a:lnTo>
                      <a:pt x="2807" y="3"/>
                    </a:lnTo>
                    <a:lnTo>
                      <a:pt x="2783" y="6"/>
                    </a:lnTo>
                    <a:lnTo>
                      <a:pt x="2761" y="10"/>
                    </a:lnTo>
                    <a:lnTo>
                      <a:pt x="2738" y="13"/>
                    </a:lnTo>
                    <a:lnTo>
                      <a:pt x="2715" y="17"/>
                    </a:lnTo>
                    <a:lnTo>
                      <a:pt x="2693" y="23"/>
                    </a:lnTo>
                    <a:lnTo>
                      <a:pt x="2671" y="28"/>
                    </a:lnTo>
                    <a:lnTo>
                      <a:pt x="2649" y="35"/>
                    </a:lnTo>
                    <a:lnTo>
                      <a:pt x="2628" y="41"/>
                    </a:lnTo>
                    <a:lnTo>
                      <a:pt x="2607" y="49"/>
                    </a:lnTo>
                    <a:lnTo>
                      <a:pt x="2587" y="57"/>
                    </a:lnTo>
                    <a:lnTo>
                      <a:pt x="2566" y="66"/>
                    </a:lnTo>
                    <a:lnTo>
                      <a:pt x="2546" y="76"/>
                    </a:lnTo>
                    <a:lnTo>
                      <a:pt x="2526" y="85"/>
                    </a:lnTo>
                    <a:lnTo>
                      <a:pt x="2487" y="107"/>
                    </a:lnTo>
                    <a:lnTo>
                      <a:pt x="2451" y="131"/>
                    </a:lnTo>
                    <a:lnTo>
                      <a:pt x="2414" y="157"/>
                    </a:lnTo>
                    <a:lnTo>
                      <a:pt x="2379" y="185"/>
                    </a:lnTo>
                    <a:lnTo>
                      <a:pt x="2345" y="215"/>
                    </a:lnTo>
                    <a:lnTo>
                      <a:pt x="2312" y="246"/>
                    </a:lnTo>
                    <a:lnTo>
                      <a:pt x="2280" y="281"/>
                    </a:lnTo>
                    <a:lnTo>
                      <a:pt x="2250" y="317"/>
                    </a:lnTo>
                    <a:lnTo>
                      <a:pt x="2219" y="353"/>
                    </a:lnTo>
                    <a:lnTo>
                      <a:pt x="2190" y="392"/>
                    </a:lnTo>
                    <a:lnTo>
                      <a:pt x="2162" y="433"/>
                    </a:lnTo>
                    <a:lnTo>
                      <a:pt x="2135" y="475"/>
                    </a:lnTo>
                    <a:lnTo>
                      <a:pt x="2109" y="519"/>
                    </a:lnTo>
                    <a:lnTo>
                      <a:pt x="2083" y="564"/>
                    </a:lnTo>
                    <a:lnTo>
                      <a:pt x="2059" y="610"/>
                    </a:lnTo>
                    <a:lnTo>
                      <a:pt x="2035" y="658"/>
                    </a:lnTo>
                    <a:lnTo>
                      <a:pt x="2012" y="707"/>
                    </a:lnTo>
                    <a:lnTo>
                      <a:pt x="1989" y="756"/>
                    </a:lnTo>
                    <a:lnTo>
                      <a:pt x="1968" y="807"/>
                    </a:lnTo>
                    <a:lnTo>
                      <a:pt x="1947" y="859"/>
                    </a:lnTo>
                    <a:lnTo>
                      <a:pt x="1926" y="912"/>
                    </a:lnTo>
                    <a:lnTo>
                      <a:pt x="1906" y="965"/>
                    </a:lnTo>
                    <a:lnTo>
                      <a:pt x="1888" y="1019"/>
                    </a:lnTo>
                    <a:lnTo>
                      <a:pt x="1868" y="1074"/>
                    </a:lnTo>
                    <a:lnTo>
                      <a:pt x="1850" y="1130"/>
                    </a:lnTo>
                    <a:lnTo>
                      <a:pt x="1832" y="1186"/>
                    </a:lnTo>
                    <a:lnTo>
                      <a:pt x="1799" y="1300"/>
                    </a:lnTo>
                    <a:lnTo>
                      <a:pt x="1767" y="1414"/>
                    </a:lnTo>
                    <a:lnTo>
                      <a:pt x="1735" y="1530"/>
                    </a:lnTo>
                    <a:lnTo>
                      <a:pt x="1706" y="1646"/>
                    </a:lnTo>
                    <a:lnTo>
                      <a:pt x="1677" y="1762"/>
                    </a:lnTo>
                    <a:lnTo>
                      <a:pt x="1621" y="1990"/>
                    </a:lnTo>
                    <a:lnTo>
                      <a:pt x="1594" y="2101"/>
                    </a:lnTo>
                    <a:lnTo>
                      <a:pt x="1567" y="2210"/>
                    </a:lnTo>
                    <a:lnTo>
                      <a:pt x="1539" y="2316"/>
                    </a:lnTo>
                    <a:lnTo>
                      <a:pt x="1511" y="2419"/>
                    </a:lnTo>
                    <a:lnTo>
                      <a:pt x="1482" y="2517"/>
                    </a:lnTo>
                    <a:lnTo>
                      <a:pt x="1453" y="2610"/>
                    </a:lnTo>
                    <a:lnTo>
                      <a:pt x="1438" y="2656"/>
                    </a:lnTo>
                    <a:lnTo>
                      <a:pt x="1422" y="2699"/>
                    </a:lnTo>
                    <a:lnTo>
                      <a:pt x="1407" y="2741"/>
                    </a:lnTo>
                    <a:lnTo>
                      <a:pt x="1391" y="2781"/>
                    </a:lnTo>
                    <a:lnTo>
                      <a:pt x="1391" y="2781"/>
                    </a:lnTo>
                    <a:lnTo>
                      <a:pt x="1373" y="2820"/>
                    </a:lnTo>
                    <a:lnTo>
                      <a:pt x="1356" y="2858"/>
                    </a:lnTo>
                    <a:lnTo>
                      <a:pt x="1338" y="2893"/>
                    </a:lnTo>
                    <a:lnTo>
                      <a:pt x="1318" y="2929"/>
                    </a:lnTo>
                    <a:lnTo>
                      <a:pt x="1298" y="2962"/>
                    </a:lnTo>
                    <a:lnTo>
                      <a:pt x="1276" y="2996"/>
                    </a:lnTo>
                    <a:lnTo>
                      <a:pt x="1253" y="3027"/>
                    </a:lnTo>
                    <a:lnTo>
                      <a:pt x="1231" y="3057"/>
                    </a:lnTo>
                    <a:lnTo>
                      <a:pt x="1208" y="3087"/>
                    </a:lnTo>
                    <a:lnTo>
                      <a:pt x="1183" y="3115"/>
                    </a:lnTo>
                    <a:lnTo>
                      <a:pt x="1158" y="3142"/>
                    </a:lnTo>
                    <a:lnTo>
                      <a:pt x="1133" y="3168"/>
                    </a:lnTo>
                    <a:lnTo>
                      <a:pt x="1107" y="3192"/>
                    </a:lnTo>
                    <a:lnTo>
                      <a:pt x="1080" y="3216"/>
                    </a:lnTo>
                    <a:lnTo>
                      <a:pt x="1055" y="3239"/>
                    </a:lnTo>
                    <a:lnTo>
                      <a:pt x="1026" y="3261"/>
                    </a:lnTo>
                    <a:lnTo>
                      <a:pt x="999" y="3282"/>
                    </a:lnTo>
                    <a:lnTo>
                      <a:pt x="971" y="3302"/>
                    </a:lnTo>
                    <a:lnTo>
                      <a:pt x="942" y="3321"/>
                    </a:lnTo>
                    <a:lnTo>
                      <a:pt x="914" y="3339"/>
                    </a:lnTo>
                    <a:lnTo>
                      <a:pt x="885" y="3357"/>
                    </a:lnTo>
                    <a:lnTo>
                      <a:pt x="857" y="3373"/>
                    </a:lnTo>
                    <a:lnTo>
                      <a:pt x="828" y="3388"/>
                    </a:lnTo>
                    <a:lnTo>
                      <a:pt x="798" y="3403"/>
                    </a:lnTo>
                    <a:lnTo>
                      <a:pt x="768" y="3417"/>
                    </a:lnTo>
                    <a:lnTo>
                      <a:pt x="739" y="3430"/>
                    </a:lnTo>
                    <a:lnTo>
                      <a:pt x="710" y="3443"/>
                    </a:lnTo>
                    <a:lnTo>
                      <a:pt x="681" y="3454"/>
                    </a:lnTo>
                    <a:lnTo>
                      <a:pt x="622" y="3476"/>
                    </a:lnTo>
                    <a:lnTo>
                      <a:pt x="565" y="3494"/>
                    </a:lnTo>
                    <a:lnTo>
                      <a:pt x="509" y="3511"/>
                    </a:lnTo>
                    <a:lnTo>
                      <a:pt x="454" y="3524"/>
                    </a:lnTo>
                    <a:lnTo>
                      <a:pt x="400" y="3536"/>
                    </a:lnTo>
                    <a:lnTo>
                      <a:pt x="349" y="3546"/>
                    </a:lnTo>
                    <a:lnTo>
                      <a:pt x="299" y="3554"/>
                    </a:lnTo>
                    <a:lnTo>
                      <a:pt x="253" y="3561"/>
                    </a:lnTo>
                    <a:lnTo>
                      <a:pt x="210" y="3566"/>
                    </a:lnTo>
                    <a:lnTo>
                      <a:pt x="169" y="3570"/>
                    </a:lnTo>
                    <a:lnTo>
                      <a:pt x="132" y="3573"/>
                    </a:lnTo>
                    <a:lnTo>
                      <a:pt x="98" y="3574"/>
                    </a:lnTo>
                    <a:lnTo>
                      <a:pt x="45" y="3576"/>
                    </a:lnTo>
                    <a:lnTo>
                      <a:pt x="12" y="3575"/>
                    </a:lnTo>
                    <a:lnTo>
                      <a:pt x="0" y="3575"/>
                    </a:lnTo>
                    <a:lnTo>
                      <a:pt x="5760" y="357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TextBox 9">
                <a:extLst>
                  <a:ext uri="{FF2B5EF4-FFF2-40B4-BE49-F238E27FC236}">
                    <a16:creationId xmlns:a16="http://schemas.microsoft.com/office/drawing/2014/main" id="{50DC6F58-B4B9-4151-A43C-9A9915420813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048517" y="1540396"/>
                <a:ext cx="428002" cy="3955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t" anchorCtr="0">
                <a:normAutofit/>
                <a:scene3d>
                  <a:camera prst="orthographicFront"/>
                  <a:lightRig rig="threePt" dir="t"/>
                </a:scene3d>
                <a:sp3d contourW="12700">
                  <a:bevelT w="0" h="0"/>
                </a:sp3d>
              </a:bodyPr>
              <a:lstStyle/>
              <a:p>
                <a:pPr marL="0" lvl="1" algn="ctr"/>
                <a:r>
                  <a:rPr lang="en-US" altLang="ko-KR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25%</a:t>
                </a:r>
              </a:p>
            </p:txBody>
          </p:sp>
          <p:sp>
            <p:nvSpPr>
              <p:cNvPr id="35" name="Freeform: Shape 5">
                <a:extLst>
                  <a:ext uri="{FF2B5EF4-FFF2-40B4-BE49-F238E27FC236}">
                    <a16:creationId xmlns:a16="http://schemas.microsoft.com/office/drawing/2014/main" id="{0EF4C3F2-0FAA-47D2-9695-0D59E70ACE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37287" y="1514815"/>
                <a:ext cx="2556284" cy="2432899"/>
              </a:xfrm>
              <a:custGeom>
                <a:avLst/>
                <a:gdLst>
                  <a:gd name="T0" fmla="*/ 5715 w 5760"/>
                  <a:gd name="T1" fmla="*/ 3576 h 3576"/>
                  <a:gd name="T2" fmla="*/ 5551 w 5760"/>
                  <a:gd name="T3" fmla="*/ 3566 h 3576"/>
                  <a:gd name="T4" fmla="*/ 5360 w 5760"/>
                  <a:gd name="T5" fmla="*/ 3536 h 3576"/>
                  <a:gd name="T6" fmla="*/ 5138 w 5760"/>
                  <a:gd name="T7" fmla="*/ 3476 h 3576"/>
                  <a:gd name="T8" fmla="*/ 4992 w 5760"/>
                  <a:gd name="T9" fmla="*/ 3417 h 3576"/>
                  <a:gd name="T10" fmla="*/ 4875 w 5760"/>
                  <a:gd name="T11" fmla="*/ 3357 h 3576"/>
                  <a:gd name="T12" fmla="*/ 4762 w 5760"/>
                  <a:gd name="T13" fmla="*/ 3282 h 3576"/>
                  <a:gd name="T14" fmla="*/ 4653 w 5760"/>
                  <a:gd name="T15" fmla="*/ 3192 h 3576"/>
                  <a:gd name="T16" fmla="*/ 4553 w 5760"/>
                  <a:gd name="T17" fmla="*/ 3087 h 3576"/>
                  <a:gd name="T18" fmla="*/ 4463 w 5760"/>
                  <a:gd name="T19" fmla="*/ 2962 h 3576"/>
                  <a:gd name="T20" fmla="*/ 4387 w 5760"/>
                  <a:gd name="T21" fmla="*/ 2820 h 3576"/>
                  <a:gd name="T22" fmla="*/ 4338 w 5760"/>
                  <a:gd name="T23" fmla="*/ 2699 h 3576"/>
                  <a:gd name="T24" fmla="*/ 4249 w 5760"/>
                  <a:gd name="T25" fmla="*/ 2419 h 3576"/>
                  <a:gd name="T26" fmla="*/ 4139 w 5760"/>
                  <a:gd name="T27" fmla="*/ 1990 h 3576"/>
                  <a:gd name="T28" fmla="*/ 3995 w 5760"/>
                  <a:gd name="T29" fmla="*/ 1414 h 3576"/>
                  <a:gd name="T30" fmla="*/ 3892 w 5760"/>
                  <a:gd name="T31" fmla="*/ 1074 h 3576"/>
                  <a:gd name="T32" fmla="*/ 3814 w 5760"/>
                  <a:gd name="T33" fmla="*/ 859 h 3576"/>
                  <a:gd name="T34" fmla="*/ 3725 w 5760"/>
                  <a:gd name="T35" fmla="*/ 658 h 3576"/>
                  <a:gd name="T36" fmla="*/ 3625 w 5760"/>
                  <a:gd name="T37" fmla="*/ 475 h 3576"/>
                  <a:gd name="T38" fmla="*/ 3510 w 5760"/>
                  <a:gd name="T39" fmla="*/ 317 h 3576"/>
                  <a:gd name="T40" fmla="*/ 3381 w 5760"/>
                  <a:gd name="T41" fmla="*/ 185 h 3576"/>
                  <a:gd name="T42" fmla="*/ 3234 w 5760"/>
                  <a:gd name="T43" fmla="*/ 85 h 3576"/>
                  <a:gd name="T44" fmla="*/ 3153 w 5760"/>
                  <a:gd name="T45" fmla="*/ 49 h 3576"/>
                  <a:gd name="T46" fmla="*/ 3067 w 5760"/>
                  <a:gd name="T47" fmla="*/ 23 h 3576"/>
                  <a:gd name="T48" fmla="*/ 2977 w 5760"/>
                  <a:gd name="T49" fmla="*/ 6 h 3576"/>
                  <a:gd name="T50" fmla="*/ 2881 w 5760"/>
                  <a:gd name="T51" fmla="*/ 0 h 3576"/>
                  <a:gd name="T52" fmla="*/ 2807 w 5760"/>
                  <a:gd name="T53" fmla="*/ 3 h 3576"/>
                  <a:gd name="T54" fmla="*/ 2715 w 5760"/>
                  <a:gd name="T55" fmla="*/ 17 h 3576"/>
                  <a:gd name="T56" fmla="*/ 2628 w 5760"/>
                  <a:gd name="T57" fmla="*/ 41 h 3576"/>
                  <a:gd name="T58" fmla="*/ 2546 w 5760"/>
                  <a:gd name="T59" fmla="*/ 76 h 3576"/>
                  <a:gd name="T60" fmla="*/ 2414 w 5760"/>
                  <a:gd name="T61" fmla="*/ 157 h 3576"/>
                  <a:gd name="T62" fmla="*/ 2280 w 5760"/>
                  <a:gd name="T63" fmla="*/ 281 h 3576"/>
                  <a:gd name="T64" fmla="*/ 2162 w 5760"/>
                  <a:gd name="T65" fmla="*/ 433 h 3576"/>
                  <a:gd name="T66" fmla="*/ 2059 w 5760"/>
                  <a:gd name="T67" fmla="*/ 610 h 3576"/>
                  <a:gd name="T68" fmla="*/ 1968 w 5760"/>
                  <a:gd name="T69" fmla="*/ 807 h 3576"/>
                  <a:gd name="T70" fmla="*/ 1888 w 5760"/>
                  <a:gd name="T71" fmla="*/ 1019 h 3576"/>
                  <a:gd name="T72" fmla="*/ 1799 w 5760"/>
                  <a:gd name="T73" fmla="*/ 1300 h 3576"/>
                  <a:gd name="T74" fmla="*/ 1677 w 5760"/>
                  <a:gd name="T75" fmla="*/ 1762 h 3576"/>
                  <a:gd name="T76" fmla="*/ 1539 w 5760"/>
                  <a:gd name="T77" fmla="*/ 2316 h 3576"/>
                  <a:gd name="T78" fmla="*/ 1438 w 5760"/>
                  <a:gd name="T79" fmla="*/ 2656 h 3576"/>
                  <a:gd name="T80" fmla="*/ 1391 w 5760"/>
                  <a:gd name="T81" fmla="*/ 2781 h 3576"/>
                  <a:gd name="T82" fmla="*/ 1318 w 5760"/>
                  <a:gd name="T83" fmla="*/ 2929 h 3576"/>
                  <a:gd name="T84" fmla="*/ 1231 w 5760"/>
                  <a:gd name="T85" fmla="*/ 3057 h 3576"/>
                  <a:gd name="T86" fmla="*/ 1133 w 5760"/>
                  <a:gd name="T87" fmla="*/ 3168 h 3576"/>
                  <a:gd name="T88" fmla="*/ 1026 w 5760"/>
                  <a:gd name="T89" fmla="*/ 3261 h 3576"/>
                  <a:gd name="T90" fmla="*/ 914 w 5760"/>
                  <a:gd name="T91" fmla="*/ 3339 h 3576"/>
                  <a:gd name="T92" fmla="*/ 798 w 5760"/>
                  <a:gd name="T93" fmla="*/ 3403 h 3576"/>
                  <a:gd name="T94" fmla="*/ 681 w 5760"/>
                  <a:gd name="T95" fmla="*/ 3454 h 3576"/>
                  <a:gd name="T96" fmla="*/ 454 w 5760"/>
                  <a:gd name="T97" fmla="*/ 3524 h 3576"/>
                  <a:gd name="T98" fmla="*/ 253 w 5760"/>
                  <a:gd name="T99" fmla="*/ 3561 h 3576"/>
                  <a:gd name="T100" fmla="*/ 98 w 5760"/>
                  <a:gd name="T101" fmla="*/ 3574 h 3576"/>
                  <a:gd name="T102" fmla="*/ 5760 w 5760"/>
                  <a:gd name="T103" fmla="*/ 3575 h 3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760" h="3576">
                    <a:moveTo>
                      <a:pt x="5760" y="3575"/>
                    </a:moveTo>
                    <a:lnTo>
                      <a:pt x="5760" y="3575"/>
                    </a:lnTo>
                    <a:lnTo>
                      <a:pt x="5748" y="3575"/>
                    </a:lnTo>
                    <a:lnTo>
                      <a:pt x="5715" y="3576"/>
                    </a:lnTo>
                    <a:lnTo>
                      <a:pt x="5662" y="3574"/>
                    </a:lnTo>
                    <a:lnTo>
                      <a:pt x="5628" y="3573"/>
                    </a:lnTo>
                    <a:lnTo>
                      <a:pt x="5591" y="3570"/>
                    </a:lnTo>
                    <a:lnTo>
                      <a:pt x="5551" y="3566"/>
                    </a:lnTo>
                    <a:lnTo>
                      <a:pt x="5507" y="3561"/>
                    </a:lnTo>
                    <a:lnTo>
                      <a:pt x="5461" y="3554"/>
                    </a:lnTo>
                    <a:lnTo>
                      <a:pt x="5412" y="3546"/>
                    </a:lnTo>
                    <a:lnTo>
                      <a:pt x="5360" y="3536"/>
                    </a:lnTo>
                    <a:lnTo>
                      <a:pt x="5306" y="3524"/>
                    </a:lnTo>
                    <a:lnTo>
                      <a:pt x="5251" y="3511"/>
                    </a:lnTo>
                    <a:lnTo>
                      <a:pt x="5195" y="3494"/>
                    </a:lnTo>
                    <a:lnTo>
                      <a:pt x="5138" y="3476"/>
                    </a:lnTo>
                    <a:lnTo>
                      <a:pt x="5079" y="3454"/>
                    </a:lnTo>
                    <a:lnTo>
                      <a:pt x="5050" y="3443"/>
                    </a:lnTo>
                    <a:lnTo>
                      <a:pt x="5021" y="3430"/>
                    </a:lnTo>
                    <a:lnTo>
                      <a:pt x="4992" y="3417"/>
                    </a:lnTo>
                    <a:lnTo>
                      <a:pt x="4963" y="3403"/>
                    </a:lnTo>
                    <a:lnTo>
                      <a:pt x="4933" y="3388"/>
                    </a:lnTo>
                    <a:lnTo>
                      <a:pt x="4904" y="3373"/>
                    </a:lnTo>
                    <a:lnTo>
                      <a:pt x="4875" y="3357"/>
                    </a:lnTo>
                    <a:lnTo>
                      <a:pt x="4846" y="3339"/>
                    </a:lnTo>
                    <a:lnTo>
                      <a:pt x="4818" y="3321"/>
                    </a:lnTo>
                    <a:lnTo>
                      <a:pt x="4790" y="3302"/>
                    </a:lnTo>
                    <a:lnTo>
                      <a:pt x="4762" y="3282"/>
                    </a:lnTo>
                    <a:lnTo>
                      <a:pt x="4734" y="3261"/>
                    </a:lnTo>
                    <a:lnTo>
                      <a:pt x="4707" y="3239"/>
                    </a:lnTo>
                    <a:lnTo>
                      <a:pt x="4680" y="3216"/>
                    </a:lnTo>
                    <a:lnTo>
                      <a:pt x="4653" y="3192"/>
                    </a:lnTo>
                    <a:lnTo>
                      <a:pt x="4627" y="3168"/>
                    </a:lnTo>
                    <a:lnTo>
                      <a:pt x="4602" y="3142"/>
                    </a:lnTo>
                    <a:lnTo>
                      <a:pt x="4577" y="3115"/>
                    </a:lnTo>
                    <a:lnTo>
                      <a:pt x="4553" y="3087"/>
                    </a:lnTo>
                    <a:lnTo>
                      <a:pt x="4529" y="3057"/>
                    </a:lnTo>
                    <a:lnTo>
                      <a:pt x="4507" y="3027"/>
                    </a:lnTo>
                    <a:lnTo>
                      <a:pt x="4484" y="2996"/>
                    </a:lnTo>
                    <a:lnTo>
                      <a:pt x="4463" y="2962"/>
                    </a:lnTo>
                    <a:lnTo>
                      <a:pt x="4443" y="2929"/>
                    </a:lnTo>
                    <a:lnTo>
                      <a:pt x="4423" y="2893"/>
                    </a:lnTo>
                    <a:lnTo>
                      <a:pt x="4404" y="2858"/>
                    </a:lnTo>
                    <a:lnTo>
                      <a:pt x="4387" y="2820"/>
                    </a:lnTo>
                    <a:lnTo>
                      <a:pt x="4369" y="2781"/>
                    </a:lnTo>
                    <a:lnTo>
                      <a:pt x="4369" y="2781"/>
                    </a:lnTo>
                    <a:lnTo>
                      <a:pt x="4353" y="2741"/>
                    </a:lnTo>
                    <a:lnTo>
                      <a:pt x="4338" y="2699"/>
                    </a:lnTo>
                    <a:lnTo>
                      <a:pt x="4322" y="2656"/>
                    </a:lnTo>
                    <a:lnTo>
                      <a:pt x="4308" y="2610"/>
                    </a:lnTo>
                    <a:lnTo>
                      <a:pt x="4278" y="2517"/>
                    </a:lnTo>
                    <a:lnTo>
                      <a:pt x="4249" y="2419"/>
                    </a:lnTo>
                    <a:lnTo>
                      <a:pt x="4221" y="2316"/>
                    </a:lnTo>
                    <a:lnTo>
                      <a:pt x="4194" y="2210"/>
                    </a:lnTo>
                    <a:lnTo>
                      <a:pt x="4166" y="2101"/>
                    </a:lnTo>
                    <a:lnTo>
                      <a:pt x="4139" y="1990"/>
                    </a:lnTo>
                    <a:lnTo>
                      <a:pt x="4083" y="1762"/>
                    </a:lnTo>
                    <a:lnTo>
                      <a:pt x="4055" y="1646"/>
                    </a:lnTo>
                    <a:lnTo>
                      <a:pt x="4025" y="1530"/>
                    </a:lnTo>
                    <a:lnTo>
                      <a:pt x="3995" y="1414"/>
                    </a:lnTo>
                    <a:lnTo>
                      <a:pt x="3962" y="1300"/>
                    </a:lnTo>
                    <a:lnTo>
                      <a:pt x="3928" y="1186"/>
                    </a:lnTo>
                    <a:lnTo>
                      <a:pt x="3910" y="1130"/>
                    </a:lnTo>
                    <a:lnTo>
                      <a:pt x="3892" y="1074"/>
                    </a:lnTo>
                    <a:lnTo>
                      <a:pt x="3873" y="1019"/>
                    </a:lnTo>
                    <a:lnTo>
                      <a:pt x="3854" y="965"/>
                    </a:lnTo>
                    <a:lnTo>
                      <a:pt x="3834" y="912"/>
                    </a:lnTo>
                    <a:lnTo>
                      <a:pt x="3814" y="859"/>
                    </a:lnTo>
                    <a:lnTo>
                      <a:pt x="3792" y="807"/>
                    </a:lnTo>
                    <a:lnTo>
                      <a:pt x="3771" y="756"/>
                    </a:lnTo>
                    <a:lnTo>
                      <a:pt x="3748" y="707"/>
                    </a:lnTo>
                    <a:lnTo>
                      <a:pt x="3725" y="658"/>
                    </a:lnTo>
                    <a:lnTo>
                      <a:pt x="3702" y="610"/>
                    </a:lnTo>
                    <a:lnTo>
                      <a:pt x="3677" y="564"/>
                    </a:lnTo>
                    <a:lnTo>
                      <a:pt x="3651" y="519"/>
                    </a:lnTo>
                    <a:lnTo>
                      <a:pt x="3625" y="475"/>
                    </a:lnTo>
                    <a:lnTo>
                      <a:pt x="3598" y="433"/>
                    </a:lnTo>
                    <a:lnTo>
                      <a:pt x="3570" y="392"/>
                    </a:lnTo>
                    <a:lnTo>
                      <a:pt x="3541" y="353"/>
                    </a:lnTo>
                    <a:lnTo>
                      <a:pt x="3510" y="317"/>
                    </a:lnTo>
                    <a:lnTo>
                      <a:pt x="3480" y="281"/>
                    </a:lnTo>
                    <a:lnTo>
                      <a:pt x="3448" y="246"/>
                    </a:lnTo>
                    <a:lnTo>
                      <a:pt x="3415" y="215"/>
                    </a:lnTo>
                    <a:lnTo>
                      <a:pt x="3381" y="185"/>
                    </a:lnTo>
                    <a:lnTo>
                      <a:pt x="3346" y="157"/>
                    </a:lnTo>
                    <a:lnTo>
                      <a:pt x="3309" y="131"/>
                    </a:lnTo>
                    <a:lnTo>
                      <a:pt x="3273" y="107"/>
                    </a:lnTo>
                    <a:lnTo>
                      <a:pt x="3234" y="85"/>
                    </a:lnTo>
                    <a:lnTo>
                      <a:pt x="3214" y="76"/>
                    </a:lnTo>
                    <a:lnTo>
                      <a:pt x="3194" y="66"/>
                    </a:lnTo>
                    <a:lnTo>
                      <a:pt x="3174" y="57"/>
                    </a:lnTo>
                    <a:lnTo>
                      <a:pt x="3153" y="49"/>
                    </a:lnTo>
                    <a:lnTo>
                      <a:pt x="3132" y="41"/>
                    </a:lnTo>
                    <a:lnTo>
                      <a:pt x="3111" y="35"/>
                    </a:lnTo>
                    <a:lnTo>
                      <a:pt x="3089" y="28"/>
                    </a:lnTo>
                    <a:lnTo>
                      <a:pt x="3067" y="23"/>
                    </a:lnTo>
                    <a:lnTo>
                      <a:pt x="3046" y="17"/>
                    </a:lnTo>
                    <a:lnTo>
                      <a:pt x="3023" y="13"/>
                    </a:lnTo>
                    <a:lnTo>
                      <a:pt x="2999" y="10"/>
                    </a:lnTo>
                    <a:lnTo>
                      <a:pt x="2977" y="6"/>
                    </a:lnTo>
                    <a:lnTo>
                      <a:pt x="2953" y="3"/>
                    </a:lnTo>
                    <a:lnTo>
                      <a:pt x="2929" y="2"/>
                    </a:lnTo>
                    <a:lnTo>
                      <a:pt x="2904" y="1"/>
                    </a:lnTo>
                    <a:lnTo>
                      <a:pt x="2881" y="0"/>
                    </a:lnTo>
                    <a:lnTo>
                      <a:pt x="2881" y="0"/>
                    </a:lnTo>
                    <a:lnTo>
                      <a:pt x="2856" y="1"/>
                    </a:lnTo>
                    <a:lnTo>
                      <a:pt x="2831" y="2"/>
                    </a:lnTo>
                    <a:lnTo>
                      <a:pt x="2807" y="3"/>
                    </a:lnTo>
                    <a:lnTo>
                      <a:pt x="2783" y="6"/>
                    </a:lnTo>
                    <a:lnTo>
                      <a:pt x="2761" y="10"/>
                    </a:lnTo>
                    <a:lnTo>
                      <a:pt x="2738" y="13"/>
                    </a:lnTo>
                    <a:lnTo>
                      <a:pt x="2715" y="17"/>
                    </a:lnTo>
                    <a:lnTo>
                      <a:pt x="2693" y="23"/>
                    </a:lnTo>
                    <a:lnTo>
                      <a:pt x="2671" y="28"/>
                    </a:lnTo>
                    <a:lnTo>
                      <a:pt x="2649" y="35"/>
                    </a:lnTo>
                    <a:lnTo>
                      <a:pt x="2628" y="41"/>
                    </a:lnTo>
                    <a:lnTo>
                      <a:pt x="2607" y="49"/>
                    </a:lnTo>
                    <a:lnTo>
                      <a:pt x="2587" y="57"/>
                    </a:lnTo>
                    <a:lnTo>
                      <a:pt x="2566" y="66"/>
                    </a:lnTo>
                    <a:lnTo>
                      <a:pt x="2546" y="76"/>
                    </a:lnTo>
                    <a:lnTo>
                      <a:pt x="2526" y="85"/>
                    </a:lnTo>
                    <a:lnTo>
                      <a:pt x="2487" y="107"/>
                    </a:lnTo>
                    <a:lnTo>
                      <a:pt x="2451" y="131"/>
                    </a:lnTo>
                    <a:lnTo>
                      <a:pt x="2414" y="157"/>
                    </a:lnTo>
                    <a:lnTo>
                      <a:pt x="2379" y="185"/>
                    </a:lnTo>
                    <a:lnTo>
                      <a:pt x="2345" y="215"/>
                    </a:lnTo>
                    <a:lnTo>
                      <a:pt x="2312" y="246"/>
                    </a:lnTo>
                    <a:lnTo>
                      <a:pt x="2280" y="281"/>
                    </a:lnTo>
                    <a:lnTo>
                      <a:pt x="2250" y="317"/>
                    </a:lnTo>
                    <a:lnTo>
                      <a:pt x="2219" y="353"/>
                    </a:lnTo>
                    <a:lnTo>
                      <a:pt x="2190" y="392"/>
                    </a:lnTo>
                    <a:lnTo>
                      <a:pt x="2162" y="433"/>
                    </a:lnTo>
                    <a:lnTo>
                      <a:pt x="2135" y="475"/>
                    </a:lnTo>
                    <a:lnTo>
                      <a:pt x="2109" y="519"/>
                    </a:lnTo>
                    <a:lnTo>
                      <a:pt x="2083" y="564"/>
                    </a:lnTo>
                    <a:lnTo>
                      <a:pt x="2059" y="610"/>
                    </a:lnTo>
                    <a:lnTo>
                      <a:pt x="2035" y="658"/>
                    </a:lnTo>
                    <a:lnTo>
                      <a:pt x="2012" y="707"/>
                    </a:lnTo>
                    <a:lnTo>
                      <a:pt x="1989" y="756"/>
                    </a:lnTo>
                    <a:lnTo>
                      <a:pt x="1968" y="807"/>
                    </a:lnTo>
                    <a:lnTo>
                      <a:pt x="1947" y="859"/>
                    </a:lnTo>
                    <a:lnTo>
                      <a:pt x="1926" y="912"/>
                    </a:lnTo>
                    <a:lnTo>
                      <a:pt x="1906" y="965"/>
                    </a:lnTo>
                    <a:lnTo>
                      <a:pt x="1888" y="1019"/>
                    </a:lnTo>
                    <a:lnTo>
                      <a:pt x="1868" y="1074"/>
                    </a:lnTo>
                    <a:lnTo>
                      <a:pt x="1850" y="1130"/>
                    </a:lnTo>
                    <a:lnTo>
                      <a:pt x="1832" y="1186"/>
                    </a:lnTo>
                    <a:lnTo>
                      <a:pt x="1799" y="1300"/>
                    </a:lnTo>
                    <a:lnTo>
                      <a:pt x="1767" y="1414"/>
                    </a:lnTo>
                    <a:lnTo>
                      <a:pt x="1735" y="1530"/>
                    </a:lnTo>
                    <a:lnTo>
                      <a:pt x="1706" y="1646"/>
                    </a:lnTo>
                    <a:lnTo>
                      <a:pt x="1677" y="1762"/>
                    </a:lnTo>
                    <a:lnTo>
                      <a:pt x="1621" y="1990"/>
                    </a:lnTo>
                    <a:lnTo>
                      <a:pt x="1594" y="2101"/>
                    </a:lnTo>
                    <a:lnTo>
                      <a:pt x="1567" y="2210"/>
                    </a:lnTo>
                    <a:lnTo>
                      <a:pt x="1539" y="2316"/>
                    </a:lnTo>
                    <a:lnTo>
                      <a:pt x="1511" y="2419"/>
                    </a:lnTo>
                    <a:lnTo>
                      <a:pt x="1482" y="2517"/>
                    </a:lnTo>
                    <a:lnTo>
                      <a:pt x="1453" y="2610"/>
                    </a:lnTo>
                    <a:lnTo>
                      <a:pt x="1438" y="2656"/>
                    </a:lnTo>
                    <a:lnTo>
                      <a:pt x="1422" y="2699"/>
                    </a:lnTo>
                    <a:lnTo>
                      <a:pt x="1407" y="2741"/>
                    </a:lnTo>
                    <a:lnTo>
                      <a:pt x="1391" y="2781"/>
                    </a:lnTo>
                    <a:lnTo>
                      <a:pt x="1391" y="2781"/>
                    </a:lnTo>
                    <a:lnTo>
                      <a:pt x="1373" y="2820"/>
                    </a:lnTo>
                    <a:lnTo>
                      <a:pt x="1356" y="2858"/>
                    </a:lnTo>
                    <a:lnTo>
                      <a:pt x="1338" y="2893"/>
                    </a:lnTo>
                    <a:lnTo>
                      <a:pt x="1318" y="2929"/>
                    </a:lnTo>
                    <a:lnTo>
                      <a:pt x="1298" y="2962"/>
                    </a:lnTo>
                    <a:lnTo>
                      <a:pt x="1276" y="2996"/>
                    </a:lnTo>
                    <a:lnTo>
                      <a:pt x="1253" y="3027"/>
                    </a:lnTo>
                    <a:lnTo>
                      <a:pt x="1231" y="3057"/>
                    </a:lnTo>
                    <a:lnTo>
                      <a:pt x="1208" y="3087"/>
                    </a:lnTo>
                    <a:lnTo>
                      <a:pt x="1183" y="3115"/>
                    </a:lnTo>
                    <a:lnTo>
                      <a:pt x="1158" y="3142"/>
                    </a:lnTo>
                    <a:lnTo>
                      <a:pt x="1133" y="3168"/>
                    </a:lnTo>
                    <a:lnTo>
                      <a:pt x="1107" y="3192"/>
                    </a:lnTo>
                    <a:lnTo>
                      <a:pt x="1080" y="3216"/>
                    </a:lnTo>
                    <a:lnTo>
                      <a:pt x="1055" y="3239"/>
                    </a:lnTo>
                    <a:lnTo>
                      <a:pt x="1026" y="3261"/>
                    </a:lnTo>
                    <a:lnTo>
                      <a:pt x="999" y="3282"/>
                    </a:lnTo>
                    <a:lnTo>
                      <a:pt x="971" y="3302"/>
                    </a:lnTo>
                    <a:lnTo>
                      <a:pt x="942" y="3321"/>
                    </a:lnTo>
                    <a:lnTo>
                      <a:pt x="914" y="3339"/>
                    </a:lnTo>
                    <a:lnTo>
                      <a:pt x="885" y="3357"/>
                    </a:lnTo>
                    <a:lnTo>
                      <a:pt x="857" y="3373"/>
                    </a:lnTo>
                    <a:lnTo>
                      <a:pt x="828" y="3388"/>
                    </a:lnTo>
                    <a:lnTo>
                      <a:pt x="798" y="3403"/>
                    </a:lnTo>
                    <a:lnTo>
                      <a:pt x="768" y="3417"/>
                    </a:lnTo>
                    <a:lnTo>
                      <a:pt x="739" y="3430"/>
                    </a:lnTo>
                    <a:lnTo>
                      <a:pt x="710" y="3443"/>
                    </a:lnTo>
                    <a:lnTo>
                      <a:pt x="681" y="3454"/>
                    </a:lnTo>
                    <a:lnTo>
                      <a:pt x="622" y="3476"/>
                    </a:lnTo>
                    <a:lnTo>
                      <a:pt x="565" y="3494"/>
                    </a:lnTo>
                    <a:lnTo>
                      <a:pt x="509" y="3511"/>
                    </a:lnTo>
                    <a:lnTo>
                      <a:pt x="454" y="3524"/>
                    </a:lnTo>
                    <a:lnTo>
                      <a:pt x="400" y="3536"/>
                    </a:lnTo>
                    <a:lnTo>
                      <a:pt x="349" y="3546"/>
                    </a:lnTo>
                    <a:lnTo>
                      <a:pt x="299" y="3554"/>
                    </a:lnTo>
                    <a:lnTo>
                      <a:pt x="253" y="3561"/>
                    </a:lnTo>
                    <a:lnTo>
                      <a:pt x="210" y="3566"/>
                    </a:lnTo>
                    <a:lnTo>
                      <a:pt x="169" y="3570"/>
                    </a:lnTo>
                    <a:lnTo>
                      <a:pt x="132" y="3573"/>
                    </a:lnTo>
                    <a:lnTo>
                      <a:pt x="98" y="3574"/>
                    </a:lnTo>
                    <a:lnTo>
                      <a:pt x="45" y="3576"/>
                    </a:lnTo>
                    <a:lnTo>
                      <a:pt x="12" y="3575"/>
                    </a:lnTo>
                    <a:lnTo>
                      <a:pt x="0" y="3575"/>
                    </a:lnTo>
                    <a:lnTo>
                      <a:pt x="5760" y="3575"/>
                    </a:lnTo>
                    <a:close/>
                  </a:path>
                </a:pathLst>
              </a:custGeom>
              <a:solidFill>
                <a:schemeClr val="accent4">
                  <a:alpha val="9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TextBox 10">
                <a:extLst>
                  <a:ext uri="{FF2B5EF4-FFF2-40B4-BE49-F238E27FC236}">
                    <a16:creationId xmlns:a16="http://schemas.microsoft.com/office/drawing/2014/main" id="{66A899A7-B771-4565-8FE0-44ECA9A0726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900625" y="998508"/>
                <a:ext cx="429605" cy="3955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t" anchorCtr="0">
                <a:normAutofit/>
                <a:scene3d>
                  <a:camera prst="orthographicFront"/>
                  <a:lightRig rig="threePt" dir="t"/>
                </a:scene3d>
                <a:sp3d contourW="12700">
                  <a:bevelT w="0" h="0"/>
                </a:sp3d>
              </a:bodyPr>
              <a:lstStyle/>
              <a:p>
                <a:pPr marL="0" lvl="1" algn="ctr"/>
                <a:r>
                  <a:rPr lang="en-US" altLang="ko-KR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40%</a:t>
                </a:r>
              </a:p>
            </p:txBody>
          </p:sp>
          <p:sp>
            <p:nvSpPr>
              <p:cNvPr id="37" name="Freeform: Shape 6">
                <a:extLst>
                  <a:ext uri="{FF2B5EF4-FFF2-40B4-BE49-F238E27FC236}">
                    <a16:creationId xmlns:a16="http://schemas.microsoft.com/office/drawing/2014/main" id="{85350C6F-F247-42F4-A98C-A5F46E81C5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4376" y="2043014"/>
                <a:ext cx="2556284" cy="1906434"/>
              </a:xfrm>
              <a:custGeom>
                <a:avLst/>
                <a:gdLst>
                  <a:gd name="T0" fmla="*/ 5715 w 5760"/>
                  <a:gd name="T1" fmla="*/ 3576 h 3576"/>
                  <a:gd name="T2" fmla="*/ 5551 w 5760"/>
                  <a:gd name="T3" fmla="*/ 3566 h 3576"/>
                  <a:gd name="T4" fmla="*/ 5360 w 5760"/>
                  <a:gd name="T5" fmla="*/ 3536 h 3576"/>
                  <a:gd name="T6" fmla="*/ 5138 w 5760"/>
                  <a:gd name="T7" fmla="*/ 3476 h 3576"/>
                  <a:gd name="T8" fmla="*/ 4992 w 5760"/>
                  <a:gd name="T9" fmla="*/ 3417 h 3576"/>
                  <a:gd name="T10" fmla="*/ 4875 w 5760"/>
                  <a:gd name="T11" fmla="*/ 3357 h 3576"/>
                  <a:gd name="T12" fmla="*/ 4762 w 5760"/>
                  <a:gd name="T13" fmla="*/ 3282 h 3576"/>
                  <a:gd name="T14" fmla="*/ 4653 w 5760"/>
                  <a:gd name="T15" fmla="*/ 3192 h 3576"/>
                  <a:gd name="T16" fmla="*/ 4553 w 5760"/>
                  <a:gd name="T17" fmla="*/ 3087 h 3576"/>
                  <a:gd name="T18" fmla="*/ 4463 w 5760"/>
                  <a:gd name="T19" fmla="*/ 2962 h 3576"/>
                  <a:gd name="T20" fmla="*/ 4387 w 5760"/>
                  <a:gd name="T21" fmla="*/ 2820 h 3576"/>
                  <a:gd name="T22" fmla="*/ 4338 w 5760"/>
                  <a:gd name="T23" fmla="*/ 2699 h 3576"/>
                  <a:gd name="T24" fmla="*/ 4249 w 5760"/>
                  <a:gd name="T25" fmla="*/ 2419 h 3576"/>
                  <a:gd name="T26" fmla="*/ 4139 w 5760"/>
                  <a:gd name="T27" fmla="*/ 1990 h 3576"/>
                  <a:gd name="T28" fmla="*/ 3995 w 5760"/>
                  <a:gd name="T29" fmla="*/ 1414 h 3576"/>
                  <a:gd name="T30" fmla="*/ 3892 w 5760"/>
                  <a:gd name="T31" fmla="*/ 1074 h 3576"/>
                  <a:gd name="T32" fmla="*/ 3814 w 5760"/>
                  <a:gd name="T33" fmla="*/ 859 h 3576"/>
                  <a:gd name="T34" fmla="*/ 3725 w 5760"/>
                  <a:gd name="T35" fmla="*/ 658 h 3576"/>
                  <a:gd name="T36" fmla="*/ 3625 w 5760"/>
                  <a:gd name="T37" fmla="*/ 475 h 3576"/>
                  <a:gd name="T38" fmla="*/ 3510 w 5760"/>
                  <a:gd name="T39" fmla="*/ 317 h 3576"/>
                  <a:gd name="T40" fmla="*/ 3381 w 5760"/>
                  <a:gd name="T41" fmla="*/ 185 h 3576"/>
                  <a:gd name="T42" fmla="*/ 3234 w 5760"/>
                  <a:gd name="T43" fmla="*/ 85 h 3576"/>
                  <a:gd name="T44" fmla="*/ 3153 w 5760"/>
                  <a:gd name="T45" fmla="*/ 49 h 3576"/>
                  <a:gd name="T46" fmla="*/ 3067 w 5760"/>
                  <a:gd name="T47" fmla="*/ 23 h 3576"/>
                  <a:gd name="T48" fmla="*/ 2977 w 5760"/>
                  <a:gd name="T49" fmla="*/ 6 h 3576"/>
                  <a:gd name="T50" fmla="*/ 2881 w 5760"/>
                  <a:gd name="T51" fmla="*/ 0 h 3576"/>
                  <a:gd name="T52" fmla="*/ 2807 w 5760"/>
                  <a:gd name="T53" fmla="*/ 3 h 3576"/>
                  <a:gd name="T54" fmla="*/ 2715 w 5760"/>
                  <a:gd name="T55" fmla="*/ 17 h 3576"/>
                  <a:gd name="T56" fmla="*/ 2628 w 5760"/>
                  <a:gd name="T57" fmla="*/ 41 h 3576"/>
                  <a:gd name="T58" fmla="*/ 2546 w 5760"/>
                  <a:gd name="T59" fmla="*/ 76 h 3576"/>
                  <a:gd name="T60" fmla="*/ 2414 w 5760"/>
                  <a:gd name="T61" fmla="*/ 157 h 3576"/>
                  <a:gd name="T62" fmla="*/ 2280 w 5760"/>
                  <a:gd name="T63" fmla="*/ 281 h 3576"/>
                  <a:gd name="T64" fmla="*/ 2162 w 5760"/>
                  <a:gd name="T65" fmla="*/ 433 h 3576"/>
                  <a:gd name="T66" fmla="*/ 2059 w 5760"/>
                  <a:gd name="T67" fmla="*/ 610 h 3576"/>
                  <a:gd name="T68" fmla="*/ 1968 w 5760"/>
                  <a:gd name="T69" fmla="*/ 807 h 3576"/>
                  <a:gd name="T70" fmla="*/ 1888 w 5760"/>
                  <a:gd name="T71" fmla="*/ 1019 h 3576"/>
                  <a:gd name="T72" fmla="*/ 1799 w 5760"/>
                  <a:gd name="T73" fmla="*/ 1300 h 3576"/>
                  <a:gd name="T74" fmla="*/ 1677 w 5760"/>
                  <a:gd name="T75" fmla="*/ 1762 h 3576"/>
                  <a:gd name="T76" fmla="*/ 1539 w 5760"/>
                  <a:gd name="T77" fmla="*/ 2316 h 3576"/>
                  <a:gd name="T78" fmla="*/ 1438 w 5760"/>
                  <a:gd name="T79" fmla="*/ 2656 h 3576"/>
                  <a:gd name="T80" fmla="*/ 1391 w 5760"/>
                  <a:gd name="T81" fmla="*/ 2781 h 3576"/>
                  <a:gd name="T82" fmla="*/ 1318 w 5760"/>
                  <a:gd name="T83" fmla="*/ 2929 h 3576"/>
                  <a:gd name="T84" fmla="*/ 1231 w 5760"/>
                  <a:gd name="T85" fmla="*/ 3057 h 3576"/>
                  <a:gd name="T86" fmla="*/ 1133 w 5760"/>
                  <a:gd name="T87" fmla="*/ 3168 h 3576"/>
                  <a:gd name="T88" fmla="*/ 1026 w 5760"/>
                  <a:gd name="T89" fmla="*/ 3261 h 3576"/>
                  <a:gd name="T90" fmla="*/ 914 w 5760"/>
                  <a:gd name="T91" fmla="*/ 3339 h 3576"/>
                  <a:gd name="T92" fmla="*/ 798 w 5760"/>
                  <a:gd name="T93" fmla="*/ 3403 h 3576"/>
                  <a:gd name="T94" fmla="*/ 681 w 5760"/>
                  <a:gd name="T95" fmla="*/ 3454 h 3576"/>
                  <a:gd name="T96" fmla="*/ 454 w 5760"/>
                  <a:gd name="T97" fmla="*/ 3524 h 3576"/>
                  <a:gd name="T98" fmla="*/ 253 w 5760"/>
                  <a:gd name="T99" fmla="*/ 3561 h 3576"/>
                  <a:gd name="T100" fmla="*/ 98 w 5760"/>
                  <a:gd name="T101" fmla="*/ 3574 h 3576"/>
                  <a:gd name="T102" fmla="*/ 5760 w 5760"/>
                  <a:gd name="T103" fmla="*/ 3575 h 3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760" h="3576">
                    <a:moveTo>
                      <a:pt x="5760" y="3575"/>
                    </a:moveTo>
                    <a:lnTo>
                      <a:pt x="5760" y="3575"/>
                    </a:lnTo>
                    <a:lnTo>
                      <a:pt x="5748" y="3575"/>
                    </a:lnTo>
                    <a:lnTo>
                      <a:pt x="5715" y="3576"/>
                    </a:lnTo>
                    <a:lnTo>
                      <a:pt x="5662" y="3574"/>
                    </a:lnTo>
                    <a:lnTo>
                      <a:pt x="5628" y="3573"/>
                    </a:lnTo>
                    <a:lnTo>
                      <a:pt x="5591" y="3570"/>
                    </a:lnTo>
                    <a:lnTo>
                      <a:pt x="5551" y="3566"/>
                    </a:lnTo>
                    <a:lnTo>
                      <a:pt x="5507" y="3561"/>
                    </a:lnTo>
                    <a:lnTo>
                      <a:pt x="5461" y="3554"/>
                    </a:lnTo>
                    <a:lnTo>
                      <a:pt x="5412" y="3546"/>
                    </a:lnTo>
                    <a:lnTo>
                      <a:pt x="5360" y="3536"/>
                    </a:lnTo>
                    <a:lnTo>
                      <a:pt x="5306" y="3524"/>
                    </a:lnTo>
                    <a:lnTo>
                      <a:pt x="5251" y="3511"/>
                    </a:lnTo>
                    <a:lnTo>
                      <a:pt x="5195" y="3494"/>
                    </a:lnTo>
                    <a:lnTo>
                      <a:pt x="5138" y="3476"/>
                    </a:lnTo>
                    <a:lnTo>
                      <a:pt x="5079" y="3454"/>
                    </a:lnTo>
                    <a:lnTo>
                      <a:pt x="5050" y="3443"/>
                    </a:lnTo>
                    <a:lnTo>
                      <a:pt x="5021" y="3430"/>
                    </a:lnTo>
                    <a:lnTo>
                      <a:pt x="4992" y="3417"/>
                    </a:lnTo>
                    <a:lnTo>
                      <a:pt x="4963" y="3403"/>
                    </a:lnTo>
                    <a:lnTo>
                      <a:pt x="4933" y="3388"/>
                    </a:lnTo>
                    <a:lnTo>
                      <a:pt x="4904" y="3373"/>
                    </a:lnTo>
                    <a:lnTo>
                      <a:pt x="4875" y="3357"/>
                    </a:lnTo>
                    <a:lnTo>
                      <a:pt x="4846" y="3339"/>
                    </a:lnTo>
                    <a:lnTo>
                      <a:pt x="4818" y="3321"/>
                    </a:lnTo>
                    <a:lnTo>
                      <a:pt x="4790" y="3302"/>
                    </a:lnTo>
                    <a:lnTo>
                      <a:pt x="4762" y="3282"/>
                    </a:lnTo>
                    <a:lnTo>
                      <a:pt x="4734" y="3261"/>
                    </a:lnTo>
                    <a:lnTo>
                      <a:pt x="4707" y="3239"/>
                    </a:lnTo>
                    <a:lnTo>
                      <a:pt x="4680" y="3216"/>
                    </a:lnTo>
                    <a:lnTo>
                      <a:pt x="4653" y="3192"/>
                    </a:lnTo>
                    <a:lnTo>
                      <a:pt x="4627" y="3168"/>
                    </a:lnTo>
                    <a:lnTo>
                      <a:pt x="4602" y="3142"/>
                    </a:lnTo>
                    <a:lnTo>
                      <a:pt x="4577" y="3115"/>
                    </a:lnTo>
                    <a:lnTo>
                      <a:pt x="4553" y="3087"/>
                    </a:lnTo>
                    <a:lnTo>
                      <a:pt x="4529" y="3057"/>
                    </a:lnTo>
                    <a:lnTo>
                      <a:pt x="4507" y="3027"/>
                    </a:lnTo>
                    <a:lnTo>
                      <a:pt x="4484" y="2996"/>
                    </a:lnTo>
                    <a:lnTo>
                      <a:pt x="4463" y="2962"/>
                    </a:lnTo>
                    <a:lnTo>
                      <a:pt x="4443" y="2929"/>
                    </a:lnTo>
                    <a:lnTo>
                      <a:pt x="4423" y="2893"/>
                    </a:lnTo>
                    <a:lnTo>
                      <a:pt x="4404" y="2858"/>
                    </a:lnTo>
                    <a:lnTo>
                      <a:pt x="4387" y="2820"/>
                    </a:lnTo>
                    <a:lnTo>
                      <a:pt x="4369" y="2781"/>
                    </a:lnTo>
                    <a:lnTo>
                      <a:pt x="4369" y="2781"/>
                    </a:lnTo>
                    <a:lnTo>
                      <a:pt x="4353" y="2741"/>
                    </a:lnTo>
                    <a:lnTo>
                      <a:pt x="4338" y="2699"/>
                    </a:lnTo>
                    <a:lnTo>
                      <a:pt x="4322" y="2656"/>
                    </a:lnTo>
                    <a:lnTo>
                      <a:pt x="4308" y="2610"/>
                    </a:lnTo>
                    <a:lnTo>
                      <a:pt x="4278" y="2517"/>
                    </a:lnTo>
                    <a:lnTo>
                      <a:pt x="4249" y="2419"/>
                    </a:lnTo>
                    <a:lnTo>
                      <a:pt x="4221" y="2316"/>
                    </a:lnTo>
                    <a:lnTo>
                      <a:pt x="4194" y="2210"/>
                    </a:lnTo>
                    <a:lnTo>
                      <a:pt x="4166" y="2101"/>
                    </a:lnTo>
                    <a:lnTo>
                      <a:pt x="4139" y="1990"/>
                    </a:lnTo>
                    <a:lnTo>
                      <a:pt x="4083" y="1762"/>
                    </a:lnTo>
                    <a:lnTo>
                      <a:pt x="4055" y="1646"/>
                    </a:lnTo>
                    <a:lnTo>
                      <a:pt x="4025" y="1530"/>
                    </a:lnTo>
                    <a:lnTo>
                      <a:pt x="3995" y="1414"/>
                    </a:lnTo>
                    <a:lnTo>
                      <a:pt x="3962" y="1300"/>
                    </a:lnTo>
                    <a:lnTo>
                      <a:pt x="3928" y="1186"/>
                    </a:lnTo>
                    <a:lnTo>
                      <a:pt x="3910" y="1130"/>
                    </a:lnTo>
                    <a:lnTo>
                      <a:pt x="3892" y="1074"/>
                    </a:lnTo>
                    <a:lnTo>
                      <a:pt x="3873" y="1019"/>
                    </a:lnTo>
                    <a:lnTo>
                      <a:pt x="3854" y="965"/>
                    </a:lnTo>
                    <a:lnTo>
                      <a:pt x="3834" y="912"/>
                    </a:lnTo>
                    <a:lnTo>
                      <a:pt x="3814" y="859"/>
                    </a:lnTo>
                    <a:lnTo>
                      <a:pt x="3792" y="807"/>
                    </a:lnTo>
                    <a:lnTo>
                      <a:pt x="3771" y="756"/>
                    </a:lnTo>
                    <a:lnTo>
                      <a:pt x="3748" y="707"/>
                    </a:lnTo>
                    <a:lnTo>
                      <a:pt x="3725" y="658"/>
                    </a:lnTo>
                    <a:lnTo>
                      <a:pt x="3702" y="610"/>
                    </a:lnTo>
                    <a:lnTo>
                      <a:pt x="3677" y="564"/>
                    </a:lnTo>
                    <a:lnTo>
                      <a:pt x="3651" y="519"/>
                    </a:lnTo>
                    <a:lnTo>
                      <a:pt x="3625" y="475"/>
                    </a:lnTo>
                    <a:lnTo>
                      <a:pt x="3598" y="433"/>
                    </a:lnTo>
                    <a:lnTo>
                      <a:pt x="3570" y="392"/>
                    </a:lnTo>
                    <a:lnTo>
                      <a:pt x="3541" y="353"/>
                    </a:lnTo>
                    <a:lnTo>
                      <a:pt x="3510" y="317"/>
                    </a:lnTo>
                    <a:lnTo>
                      <a:pt x="3480" y="281"/>
                    </a:lnTo>
                    <a:lnTo>
                      <a:pt x="3448" y="246"/>
                    </a:lnTo>
                    <a:lnTo>
                      <a:pt x="3415" y="215"/>
                    </a:lnTo>
                    <a:lnTo>
                      <a:pt x="3381" y="185"/>
                    </a:lnTo>
                    <a:lnTo>
                      <a:pt x="3346" y="157"/>
                    </a:lnTo>
                    <a:lnTo>
                      <a:pt x="3309" y="131"/>
                    </a:lnTo>
                    <a:lnTo>
                      <a:pt x="3273" y="107"/>
                    </a:lnTo>
                    <a:lnTo>
                      <a:pt x="3234" y="85"/>
                    </a:lnTo>
                    <a:lnTo>
                      <a:pt x="3214" y="76"/>
                    </a:lnTo>
                    <a:lnTo>
                      <a:pt x="3194" y="66"/>
                    </a:lnTo>
                    <a:lnTo>
                      <a:pt x="3174" y="57"/>
                    </a:lnTo>
                    <a:lnTo>
                      <a:pt x="3153" y="49"/>
                    </a:lnTo>
                    <a:lnTo>
                      <a:pt x="3132" y="41"/>
                    </a:lnTo>
                    <a:lnTo>
                      <a:pt x="3111" y="35"/>
                    </a:lnTo>
                    <a:lnTo>
                      <a:pt x="3089" y="28"/>
                    </a:lnTo>
                    <a:lnTo>
                      <a:pt x="3067" y="23"/>
                    </a:lnTo>
                    <a:lnTo>
                      <a:pt x="3046" y="17"/>
                    </a:lnTo>
                    <a:lnTo>
                      <a:pt x="3023" y="13"/>
                    </a:lnTo>
                    <a:lnTo>
                      <a:pt x="2999" y="10"/>
                    </a:lnTo>
                    <a:lnTo>
                      <a:pt x="2977" y="6"/>
                    </a:lnTo>
                    <a:lnTo>
                      <a:pt x="2953" y="3"/>
                    </a:lnTo>
                    <a:lnTo>
                      <a:pt x="2929" y="2"/>
                    </a:lnTo>
                    <a:lnTo>
                      <a:pt x="2904" y="1"/>
                    </a:lnTo>
                    <a:lnTo>
                      <a:pt x="2881" y="0"/>
                    </a:lnTo>
                    <a:lnTo>
                      <a:pt x="2881" y="0"/>
                    </a:lnTo>
                    <a:lnTo>
                      <a:pt x="2856" y="1"/>
                    </a:lnTo>
                    <a:lnTo>
                      <a:pt x="2831" y="2"/>
                    </a:lnTo>
                    <a:lnTo>
                      <a:pt x="2807" y="3"/>
                    </a:lnTo>
                    <a:lnTo>
                      <a:pt x="2783" y="6"/>
                    </a:lnTo>
                    <a:lnTo>
                      <a:pt x="2761" y="10"/>
                    </a:lnTo>
                    <a:lnTo>
                      <a:pt x="2738" y="13"/>
                    </a:lnTo>
                    <a:lnTo>
                      <a:pt x="2715" y="17"/>
                    </a:lnTo>
                    <a:lnTo>
                      <a:pt x="2693" y="23"/>
                    </a:lnTo>
                    <a:lnTo>
                      <a:pt x="2671" y="28"/>
                    </a:lnTo>
                    <a:lnTo>
                      <a:pt x="2649" y="35"/>
                    </a:lnTo>
                    <a:lnTo>
                      <a:pt x="2628" y="41"/>
                    </a:lnTo>
                    <a:lnTo>
                      <a:pt x="2607" y="49"/>
                    </a:lnTo>
                    <a:lnTo>
                      <a:pt x="2587" y="57"/>
                    </a:lnTo>
                    <a:lnTo>
                      <a:pt x="2566" y="66"/>
                    </a:lnTo>
                    <a:lnTo>
                      <a:pt x="2546" y="76"/>
                    </a:lnTo>
                    <a:lnTo>
                      <a:pt x="2526" y="85"/>
                    </a:lnTo>
                    <a:lnTo>
                      <a:pt x="2487" y="107"/>
                    </a:lnTo>
                    <a:lnTo>
                      <a:pt x="2451" y="131"/>
                    </a:lnTo>
                    <a:lnTo>
                      <a:pt x="2414" y="157"/>
                    </a:lnTo>
                    <a:lnTo>
                      <a:pt x="2379" y="185"/>
                    </a:lnTo>
                    <a:lnTo>
                      <a:pt x="2345" y="215"/>
                    </a:lnTo>
                    <a:lnTo>
                      <a:pt x="2312" y="246"/>
                    </a:lnTo>
                    <a:lnTo>
                      <a:pt x="2280" y="281"/>
                    </a:lnTo>
                    <a:lnTo>
                      <a:pt x="2250" y="317"/>
                    </a:lnTo>
                    <a:lnTo>
                      <a:pt x="2219" y="353"/>
                    </a:lnTo>
                    <a:lnTo>
                      <a:pt x="2190" y="392"/>
                    </a:lnTo>
                    <a:lnTo>
                      <a:pt x="2162" y="433"/>
                    </a:lnTo>
                    <a:lnTo>
                      <a:pt x="2135" y="475"/>
                    </a:lnTo>
                    <a:lnTo>
                      <a:pt x="2109" y="519"/>
                    </a:lnTo>
                    <a:lnTo>
                      <a:pt x="2083" y="564"/>
                    </a:lnTo>
                    <a:lnTo>
                      <a:pt x="2059" y="610"/>
                    </a:lnTo>
                    <a:lnTo>
                      <a:pt x="2035" y="658"/>
                    </a:lnTo>
                    <a:lnTo>
                      <a:pt x="2012" y="707"/>
                    </a:lnTo>
                    <a:lnTo>
                      <a:pt x="1989" y="756"/>
                    </a:lnTo>
                    <a:lnTo>
                      <a:pt x="1968" y="807"/>
                    </a:lnTo>
                    <a:lnTo>
                      <a:pt x="1947" y="859"/>
                    </a:lnTo>
                    <a:lnTo>
                      <a:pt x="1926" y="912"/>
                    </a:lnTo>
                    <a:lnTo>
                      <a:pt x="1906" y="965"/>
                    </a:lnTo>
                    <a:lnTo>
                      <a:pt x="1888" y="1019"/>
                    </a:lnTo>
                    <a:lnTo>
                      <a:pt x="1868" y="1074"/>
                    </a:lnTo>
                    <a:lnTo>
                      <a:pt x="1850" y="1130"/>
                    </a:lnTo>
                    <a:lnTo>
                      <a:pt x="1832" y="1186"/>
                    </a:lnTo>
                    <a:lnTo>
                      <a:pt x="1799" y="1300"/>
                    </a:lnTo>
                    <a:lnTo>
                      <a:pt x="1767" y="1414"/>
                    </a:lnTo>
                    <a:lnTo>
                      <a:pt x="1735" y="1530"/>
                    </a:lnTo>
                    <a:lnTo>
                      <a:pt x="1706" y="1646"/>
                    </a:lnTo>
                    <a:lnTo>
                      <a:pt x="1677" y="1762"/>
                    </a:lnTo>
                    <a:lnTo>
                      <a:pt x="1621" y="1990"/>
                    </a:lnTo>
                    <a:lnTo>
                      <a:pt x="1594" y="2101"/>
                    </a:lnTo>
                    <a:lnTo>
                      <a:pt x="1567" y="2210"/>
                    </a:lnTo>
                    <a:lnTo>
                      <a:pt x="1539" y="2316"/>
                    </a:lnTo>
                    <a:lnTo>
                      <a:pt x="1511" y="2419"/>
                    </a:lnTo>
                    <a:lnTo>
                      <a:pt x="1482" y="2517"/>
                    </a:lnTo>
                    <a:lnTo>
                      <a:pt x="1453" y="2610"/>
                    </a:lnTo>
                    <a:lnTo>
                      <a:pt x="1438" y="2656"/>
                    </a:lnTo>
                    <a:lnTo>
                      <a:pt x="1422" y="2699"/>
                    </a:lnTo>
                    <a:lnTo>
                      <a:pt x="1407" y="2741"/>
                    </a:lnTo>
                    <a:lnTo>
                      <a:pt x="1391" y="2781"/>
                    </a:lnTo>
                    <a:lnTo>
                      <a:pt x="1391" y="2781"/>
                    </a:lnTo>
                    <a:lnTo>
                      <a:pt x="1373" y="2820"/>
                    </a:lnTo>
                    <a:lnTo>
                      <a:pt x="1356" y="2858"/>
                    </a:lnTo>
                    <a:lnTo>
                      <a:pt x="1338" y="2893"/>
                    </a:lnTo>
                    <a:lnTo>
                      <a:pt x="1318" y="2929"/>
                    </a:lnTo>
                    <a:lnTo>
                      <a:pt x="1298" y="2962"/>
                    </a:lnTo>
                    <a:lnTo>
                      <a:pt x="1276" y="2996"/>
                    </a:lnTo>
                    <a:lnTo>
                      <a:pt x="1253" y="3027"/>
                    </a:lnTo>
                    <a:lnTo>
                      <a:pt x="1231" y="3057"/>
                    </a:lnTo>
                    <a:lnTo>
                      <a:pt x="1208" y="3087"/>
                    </a:lnTo>
                    <a:lnTo>
                      <a:pt x="1183" y="3115"/>
                    </a:lnTo>
                    <a:lnTo>
                      <a:pt x="1158" y="3142"/>
                    </a:lnTo>
                    <a:lnTo>
                      <a:pt x="1133" y="3168"/>
                    </a:lnTo>
                    <a:lnTo>
                      <a:pt x="1107" y="3192"/>
                    </a:lnTo>
                    <a:lnTo>
                      <a:pt x="1080" y="3216"/>
                    </a:lnTo>
                    <a:lnTo>
                      <a:pt x="1055" y="3239"/>
                    </a:lnTo>
                    <a:lnTo>
                      <a:pt x="1026" y="3261"/>
                    </a:lnTo>
                    <a:lnTo>
                      <a:pt x="999" y="3282"/>
                    </a:lnTo>
                    <a:lnTo>
                      <a:pt x="971" y="3302"/>
                    </a:lnTo>
                    <a:lnTo>
                      <a:pt x="942" y="3321"/>
                    </a:lnTo>
                    <a:lnTo>
                      <a:pt x="914" y="3339"/>
                    </a:lnTo>
                    <a:lnTo>
                      <a:pt x="885" y="3357"/>
                    </a:lnTo>
                    <a:lnTo>
                      <a:pt x="857" y="3373"/>
                    </a:lnTo>
                    <a:lnTo>
                      <a:pt x="828" y="3388"/>
                    </a:lnTo>
                    <a:lnTo>
                      <a:pt x="798" y="3403"/>
                    </a:lnTo>
                    <a:lnTo>
                      <a:pt x="768" y="3417"/>
                    </a:lnTo>
                    <a:lnTo>
                      <a:pt x="739" y="3430"/>
                    </a:lnTo>
                    <a:lnTo>
                      <a:pt x="710" y="3443"/>
                    </a:lnTo>
                    <a:lnTo>
                      <a:pt x="681" y="3454"/>
                    </a:lnTo>
                    <a:lnTo>
                      <a:pt x="622" y="3476"/>
                    </a:lnTo>
                    <a:lnTo>
                      <a:pt x="565" y="3494"/>
                    </a:lnTo>
                    <a:lnTo>
                      <a:pt x="509" y="3511"/>
                    </a:lnTo>
                    <a:lnTo>
                      <a:pt x="454" y="3524"/>
                    </a:lnTo>
                    <a:lnTo>
                      <a:pt x="400" y="3536"/>
                    </a:lnTo>
                    <a:lnTo>
                      <a:pt x="349" y="3546"/>
                    </a:lnTo>
                    <a:lnTo>
                      <a:pt x="299" y="3554"/>
                    </a:lnTo>
                    <a:lnTo>
                      <a:pt x="253" y="3561"/>
                    </a:lnTo>
                    <a:lnTo>
                      <a:pt x="210" y="3566"/>
                    </a:lnTo>
                    <a:lnTo>
                      <a:pt x="169" y="3570"/>
                    </a:lnTo>
                    <a:lnTo>
                      <a:pt x="132" y="3573"/>
                    </a:lnTo>
                    <a:lnTo>
                      <a:pt x="98" y="3574"/>
                    </a:lnTo>
                    <a:lnTo>
                      <a:pt x="45" y="3576"/>
                    </a:lnTo>
                    <a:lnTo>
                      <a:pt x="12" y="3575"/>
                    </a:lnTo>
                    <a:lnTo>
                      <a:pt x="0" y="3575"/>
                    </a:lnTo>
                    <a:lnTo>
                      <a:pt x="5760" y="3575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TextBox 11">
                <a:extLst>
                  <a:ext uri="{FF2B5EF4-FFF2-40B4-BE49-F238E27FC236}">
                    <a16:creationId xmlns:a16="http://schemas.microsoft.com/office/drawing/2014/main" id="{FB798A83-5A19-4552-931F-F756E402EF13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803146" y="1500238"/>
                <a:ext cx="383118" cy="3955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t" anchorCtr="0">
                <a:normAutofit/>
                <a:scene3d>
                  <a:camera prst="orthographicFront"/>
                  <a:lightRig rig="threePt" dir="t"/>
                </a:scene3d>
                <a:sp3d contourW="12700">
                  <a:bevelT w="0" h="0"/>
                </a:sp3d>
              </a:bodyPr>
              <a:lstStyle/>
              <a:p>
                <a:pPr marL="0" lvl="1" algn="ctr"/>
                <a:r>
                  <a:rPr lang="en-US" altLang="ko-KR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20%</a:t>
                </a:r>
              </a:p>
            </p:txBody>
          </p:sp>
        </p:grpSp>
        <p:sp>
          <p:nvSpPr>
            <p:cNvPr id="5" name="Freeform: Shape 46">
              <a:extLst>
                <a:ext uri="{FF2B5EF4-FFF2-40B4-BE49-F238E27FC236}">
                  <a16:creationId xmlns:a16="http://schemas.microsoft.com/office/drawing/2014/main" id="{7D492640-84A9-4FF5-BD18-1A393F4B0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4384" y="4125872"/>
              <a:ext cx="380602" cy="380602"/>
            </a:xfrm>
            <a:custGeom>
              <a:avLst/>
              <a:gdLst>
                <a:gd name="T0" fmla="*/ 74 w 236"/>
                <a:gd name="T1" fmla="*/ 160 h 236"/>
                <a:gd name="T2" fmla="*/ 93 w 236"/>
                <a:gd name="T3" fmla="*/ 160 h 236"/>
                <a:gd name="T4" fmla="*/ 93 w 236"/>
                <a:gd name="T5" fmla="*/ 103 h 236"/>
                <a:gd name="T6" fmla="*/ 74 w 236"/>
                <a:gd name="T7" fmla="*/ 103 h 236"/>
                <a:gd name="T8" fmla="*/ 74 w 236"/>
                <a:gd name="T9" fmla="*/ 160 h 236"/>
                <a:gd name="T10" fmla="*/ 140 w 236"/>
                <a:gd name="T11" fmla="*/ 102 h 236"/>
                <a:gd name="T12" fmla="*/ 122 w 236"/>
                <a:gd name="T13" fmla="*/ 111 h 236"/>
                <a:gd name="T14" fmla="*/ 122 w 236"/>
                <a:gd name="T15" fmla="*/ 103 h 236"/>
                <a:gd name="T16" fmla="*/ 103 w 236"/>
                <a:gd name="T17" fmla="*/ 103 h 236"/>
                <a:gd name="T18" fmla="*/ 103 w 236"/>
                <a:gd name="T19" fmla="*/ 160 h 236"/>
                <a:gd name="T20" fmla="*/ 122 w 236"/>
                <a:gd name="T21" fmla="*/ 160 h 236"/>
                <a:gd name="T22" fmla="*/ 122 w 236"/>
                <a:gd name="T23" fmla="*/ 128 h 236"/>
                <a:gd name="T24" fmla="*/ 123 w 236"/>
                <a:gd name="T25" fmla="*/ 124 h 236"/>
                <a:gd name="T26" fmla="*/ 133 w 236"/>
                <a:gd name="T27" fmla="*/ 117 h 236"/>
                <a:gd name="T28" fmla="*/ 142 w 236"/>
                <a:gd name="T29" fmla="*/ 130 h 236"/>
                <a:gd name="T30" fmla="*/ 142 w 236"/>
                <a:gd name="T31" fmla="*/ 160 h 236"/>
                <a:gd name="T32" fmla="*/ 161 w 236"/>
                <a:gd name="T33" fmla="*/ 160 h 236"/>
                <a:gd name="T34" fmla="*/ 161 w 236"/>
                <a:gd name="T35" fmla="*/ 160 h 236"/>
                <a:gd name="T36" fmla="*/ 161 w 236"/>
                <a:gd name="T37" fmla="*/ 127 h 236"/>
                <a:gd name="T38" fmla="*/ 140 w 236"/>
                <a:gd name="T39" fmla="*/ 102 h 236"/>
                <a:gd name="T40" fmla="*/ 122 w 236"/>
                <a:gd name="T41" fmla="*/ 111 h 236"/>
                <a:gd name="T42" fmla="*/ 122 w 236"/>
                <a:gd name="T43" fmla="*/ 111 h 236"/>
                <a:gd name="T44" fmla="*/ 122 w 236"/>
                <a:gd name="T45" fmla="*/ 111 h 236"/>
                <a:gd name="T46" fmla="*/ 83 w 236"/>
                <a:gd name="T47" fmla="*/ 75 h 236"/>
                <a:gd name="T48" fmla="*/ 73 w 236"/>
                <a:gd name="T49" fmla="*/ 85 h 236"/>
                <a:gd name="T50" fmla="*/ 83 w 236"/>
                <a:gd name="T51" fmla="*/ 95 h 236"/>
                <a:gd name="T52" fmla="*/ 83 w 236"/>
                <a:gd name="T53" fmla="*/ 95 h 236"/>
                <a:gd name="T54" fmla="*/ 94 w 236"/>
                <a:gd name="T55" fmla="*/ 85 h 236"/>
                <a:gd name="T56" fmla="*/ 83 w 236"/>
                <a:gd name="T57" fmla="*/ 75 h 236"/>
                <a:gd name="T58" fmla="*/ 118 w 236"/>
                <a:gd name="T59" fmla="*/ 0 h 236"/>
                <a:gd name="T60" fmla="*/ 0 w 236"/>
                <a:gd name="T61" fmla="*/ 118 h 236"/>
                <a:gd name="T62" fmla="*/ 118 w 236"/>
                <a:gd name="T63" fmla="*/ 236 h 236"/>
                <a:gd name="T64" fmla="*/ 236 w 236"/>
                <a:gd name="T65" fmla="*/ 118 h 236"/>
                <a:gd name="T66" fmla="*/ 118 w 236"/>
                <a:gd name="T67" fmla="*/ 0 h 236"/>
                <a:gd name="T68" fmla="*/ 181 w 236"/>
                <a:gd name="T69" fmla="*/ 172 h 236"/>
                <a:gd name="T70" fmla="*/ 171 w 236"/>
                <a:gd name="T71" fmla="*/ 181 h 236"/>
                <a:gd name="T72" fmla="*/ 64 w 236"/>
                <a:gd name="T73" fmla="*/ 181 h 236"/>
                <a:gd name="T74" fmla="*/ 55 w 236"/>
                <a:gd name="T75" fmla="*/ 172 h 236"/>
                <a:gd name="T76" fmla="*/ 55 w 236"/>
                <a:gd name="T77" fmla="*/ 63 h 236"/>
                <a:gd name="T78" fmla="*/ 64 w 236"/>
                <a:gd name="T79" fmla="*/ 54 h 236"/>
                <a:gd name="T80" fmla="*/ 171 w 236"/>
                <a:gd name="T81" fmla="*/ 54 h 236"/>
                <a:gd name="T82" fmla="*/ 181 w 236"/>
                <a:gd name="T83" fmla="*/ 63 h 236"/>
                <a:gd name="T84" fmla="*/ 181 w 236"/>
                <a:gd name="T85" fmla="*/ 17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6" h="236">
                  <a:moveTo>
                    <a:pt x="74" y="160"/>
                  </a:moveTo>
                  <a:cubicBezTo>
                    <a:pt x="93" y="160"/>
                    <a:pt x="93" y="160"/>
                    <a:pt x="93" y="160"/>
                  </a:cubicBezTo>
                  <a:cubicBezTo>
                    <a:pt x="93" y="103"/>
                    <a:pt x="93" y="103"/>
                    <a:pt x="93" y="103"/>
                  </a:cubicBezTo>
                  <a:cubicBezTo>
                    <a:pt x="74" y="103"/>
                    <a:pt x="74" y="103"/>
                    <a:pt x="74" y="103"/>
                  </a:cubicBezTo>
                  <a:lnTo>
                    <a:pt x="74" y="160"/>
                  </a:lnTo>
                  <a:close/>
                  <a:moveTo>
                    <a:pt x="140" y="102"/>
                  </a:moveTo>
                  <a:cubicBezTo>
                    <a:pt x="129" y="102"/>
                    <a:pt x="125" y="107"/>
                    <a:pt x="122" y="111"/>
                  </a:cubicBezTo>
                  <a:cubicBezTo>
                    <a:pt x="122" y="103"/>
                    <a:pt x="122" y="103"/>
                    <a:pt x="122" y="103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04" y="108"/>
                    <a:pt x="103" y="160"/>
                    <a:pt x="103" y="160"/>
                  </a:cubicBezTo>
                  <a:cubicBezTo>
                    <a:pt x="122" y="160"/>
                    <a:pt x="122" y="160"/>
                    <a:pt x="122" y="160"/>
                  </a:cubicBezTo>
                  <a:cubicBezTo>
                    <a:pt x="122" y="128"/>
                    <a:pt x="122" y="128"/>
                    <a:pt x="122" y="128"/>
                  </a:cubicBezTo>
                  <a:cubicBezTo>
                    <a:pt x="122" y="127"/>
                    <a:pt x="123" y="125"/>
                    <a:pt x="123" y="124"/>
                  </a:cubicBezTo>
                  <a:cubicBezTo>
                    <a:pt x="124" y="120"/>
                    <a:pt x="128" y="117"/>
                    <a:pt x="133" y="117"/>
                  </a:cubicBezTo>
                  <a:cubicBezTo>
                    <a:pt x="140" y="117"/>
                    <a:pt x="142" y="122"/>
                    <a:pt x="142" y="130"/>
                  </a:cubicBezTo>
                  <a:cubicBezTo>
                    <a:pt x="142" y="160"/>
                    <a:pt x="142" y="160"/>
                    <a:pt x="142" y="160"/>
                  </a:cubicBezTo>
                  <a:cubicBezTo>
                    <a:pt x="161" y="160"/>
                    <a:pt x="161" y="160"/>
                    <a:pt x="161" y="160"/>
                  </a:cubicBezTo>
                  <a:cubicBezTo>
                    <a:pt x="161" y="160"/>
                    <a:pt x="161" y="160"/>
                    <a:pt x="161" y="160"/>
                  </a:cubicBezTo>
                  <a:cubicBezTo>
                    <a:pt x="161" y="127"/>
                    <a:pt x="161" y="127"/>
                    <a:pt x="161" y="127"/>
                  </a:cubicBezTo>
                  <a:cubicBezTo>
                    <a:pt x="161" y="110"/>
                    <a:pt x="152" y="102"/>
                    <a:pt x="140" y="102"/>
                  </a:cubicBezTo>
                  <a:close/>
                  <a:moveTo>
                    <a:pt x="122" y="111"/>
                  </a:moveTo>
                  <a:cubicBezTo>
                    <a:pt x="122" y="111"/>
                    <a:pt x="122" y="111"/>
                    <a:pt x="122" y="111"/>
                  </a:cubicBezTo>
                  <a:cubicBezTo>
                    <a:pt x="122" y="111"/>
                    <a:pt x="122" y="111"/>
                    <a:pt x="122" y="111"/>
                  </a:cubicBezTo>
                  <a:close/>
                  <a:moveTo>
                    <a:pt x="83" y="75"/>
                  </a:moveTo>
                  <a:cubicBezTo>
                    <a:pt x="77" y="75"/>
                    <a:pt x="73" y="80"/>
                    <a:pt x="73" y="85"/>
                  </a:cubicBezTo>
                  <a:cubicBezTo>
                    <a:pt x="73" y="91"/>
                    <a:pt x="77" y="95"/>
                    <a:pt x="83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90" y="95"/>
                    <a:pt x="94" y="91"/>
                    <a:pt x="94" y="85"/>
                  </a:cubicBezTo>
                  <a:cubicBezTo>
                    <a:pt x="94" y="80"/>
                    <a:pt x="90" y="75"/>
                    <a:pt x="83" y="75"/>
                  </a:cubicBez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81" y="172"/>
                  </a:moveTo>
                  <a:cubicBezTo>
                    <a:pt x="181" y="177"/>
                    <a:pt x="176" y="181"/>
                    <a:pt x="171" y="181"/>
                  </a:cubicBezTo>
                  <a:cubicBezTo>
                    <a:pt x="64" y="181"/>
                    <a:pt x="64" y="181"/>
                    <a:pt x="64" y="181"/>
                  </a:cubicBezTo>
                  <a:cubicBezTo>
                    <a:pt x="59" y="181"/>
                    <a:pt x="55" y="177"/>
                    <a:pt x="55" y="172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55" y="58"/>
                    <a:pt x="59" y="54"/>
                    <a:pt x="64" y="54"/>
                  </a:cubicBezTo>
                  <a:cubicBezTo>
                    <a:pt x="171" y="54"/>
                    <a:pt x="171" y="54"/>
                    <a:pt x="171" y="54"/>
                  </a:cubicBezTo>
                  <a:cubicBezTo>
                    <a:pt x="176" y="54"/>
                    <a:pt x="181" y="58"/>
                    <a:pt x="181" y="63"/>
                  </a:cubicBezTo>
                  <a:cubicBezTo>
                    <a:pt x="181" y="172"/>
                    <a:pt x="181" y="172"/>
                    <a:pt x="181" y="1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47">
              <a:extLst>
                <a:ext uri="{FF2B5EF4-FFF2-40B4-BE49-F238E27FC236}">
                  <a16:creationId xmlns:a16="http://schemas.microsoft.com/office/drawing/2014/main" id="{BB31D327-1A39-4177-8173-7E9AC02808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4362" y="4125872"/>
              <a:ext cx="380602" cy="380602"/>
            </a:xfrm>
            <a:custGeom>
              <a:avLst/>
              <a:gdLst>
                <a:gd name="T0" fmla="*/ 184 w 260"/>
                <a:gd name="T1" fmla="*/ 106 h 260"/>
                <a:gd name="T2" fmla="*/ 193 w 260"/>
                <a:gd name="T3" fmla="*/ 143 h 260"/>
                <a:gd name="T4" fmla="*/ 117 w 260"/>
                <a:gd name="T5" fmla="*/ 219 h 260"/>
                <a:gd name="T6" fmla="*/ 42 w 260"/>
                <a:gd name="T7" fmla="*/ 143 h 260"/>
                <a:gd name="T8" fmla="*/ 117 w 260"/>
                <a:gd name="T9" fmla="*/ 66 h 260"/>
                <a:gd name="T10" fmla="*/ 154 w 260"/>
                <a:gd name="T11" fmla="*/ 76 h 260"/>
                <a:gd name="T12" fmla="*/ 183 w 260"/>
                <a:gd name="T13" fmla="*/ 46 h 260"/>
                <a:gd name="T14" fmla="*/ 117 w 260"/>
                <a:gd name="T15" fmla="*/ 25 h 260"/>
                <a:gd name="T16" fmla="*/ 0 w 260"/>
                <a:gd name="T17" fmla="*/ 143 h 260"/>
                <a:gd name="T18" fmla="*/ 117 w 260"/>
                <a:gd name="T19" fmla="*/ 260 h 260"/>
                <a:gd name="T20" fmla="*/ 233 w 260"/>
                <a:gd name="T21" fmla="*/ 143 h 260"/>
                <a:gd name="T22" fmla="*/ 213 w 260"/>
                <a:gd name="T23" fmla="*/ 77 h 260"/>
                <a:gd name="T24" fmla="*/ 184 w 260"/>
                <a:gd name="T25" fmla="*/ 106 h 260"/>
                <a:gd name="T26" fmla="*/ 225 w 260"/>
                <a:gd name="T27" fmla="*/ 35 h 260"/>
                <a:gd name="T28" fmla="*/ 225 w 260"/>
                <a:gd name="T29" fmla="*/ 35 h 260"/>
                <a:gd name="T30" fmla="*/ 225 w 260"/>
                <a:gd name="T31" fmla="*/ 0 h 260"/>
                <a:gd name="T32" fmla="*/ 203 w 260"/>
                <a:gd name="T33" fmla="*/ 23 h 260"/>
                <a:gd name="T34" fmla="*/ 203 w 260"/>
                <a:gd name="T35" fmla="*/ 46 h 260"/>
                <a:gd name="T36" fmla="*/ 139 w 260"/>
                <a:gd name="T37" fmla="*/ 111 h 260"/>
                <a:gd name="T38" fmla="*/ 117 w 260"/>
                <a:gd name="T39" fmla="*/ 104 h 260"/>
                <a:gd name="T40" fmla="*/ 79 w 260"/>
                <a:gd name="T41" fmla="*/ 143 h 260"/>
                <a:gd name="T42" fmla="*/ 117 w 260"/>
                <a:gd name="T43" fmla="*/ 181 h 260"/>
                <a:gd name="T44" fmla="*/ 155 w 260"/>
                <a:gd name="T45" fmla="*/ 143 h 260"/>
                <a:gd name="T46" fmla="*/ 150 w 260"/>
                <a:gd name="T47" fmla="*/ 123 h 260"/>
                <a:gd name="T48" fmla="*/ 215 w 260"/>
                <a:gd name="T49" fmla="*/ 58 h 260"/>
                <a:gd name="T50" fmla="*/ 237 w 260"/>
                <a:gd name="T51" fmla="*/ 58 h 260"/>
                <a:gd name="T52" fmla="*/ 260 w 260"/>
                <a:gd name="T53" fmla="*/ 35 h 260"/>
                <a:gd name="T54" fmla="*/ 225 w 260"/>
                <a:gd name="T55" fmla="*/ 35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60" h="260">
                  <a:moveTo>
                    <a:pt x="184" y="106"/>
                  </a:moveTo>
                  <a:cubicBezTo>
                    <a:pt x="190" y="117"/>
                    <a:pt x="193" y="129"/>
                    <a:pt x="193" y="143"/>
                  </a:cubicBezTo>
                  <a:cubicBezTo>
                    <a:pt x="193" y="185"/>
                    <a:pt x="159" y="219"/>
                    <a:pt x="117" y="219"/>
                  </a:cubicBezTo>
                  <a:cubicBezTo>
                    <a:pt x="76" y="219"/>
                    <a:pt x="42" y="185"/>
                    <a:pt x="42" y="143"/>
                  </a:cubicBezTo>
                  <a:cubicBezTo>
                    <a:pt x="42" y="100"/>
                    <a:pt x="76" y="66"/>
                    <a:pt x="117" y="66"/>
                  </a:cubicBezTo>
                  <a:cubicBezTo>
                    <a:pt x="131" y="66"/>
                    <a:pt x="143" y="70"/>
                    <a:pt x="154" y="76"/>
                  </a:cubicBezTo>
                  <a:cubicBezTo>
                    <a:pt x="183" y="46"/>
                    <a:pt x="183" y="46"/>
                    <a:pt x="183" y="46"/>
                  </a:cubicBezTo>
                  <a:cubicBezTo>
                    <a:pt x="165" y="33"/>
                    <a:pt x="141" y="25"/>
                    <a:pt x="117" y="25"/>
                  </a:cubicBezTo>
                  <a:cubicBezTo>
                    <a:pt x="52" y="25"/>
                    <a:pt x="0" y="78"/>
                    <a:pt x="0" y="143"/>
                  </a:cubicBezTo>
                  <a:cubicBezTo>
                    <a:pt x="0" y="207"/>
                    <a:pt x="52" y="260"/>
                    <a:pt x="117" y="260"/>
                  </a:cubicBezTo>
                  <a:cubicBezTo>
                    <a:pt x="181" y="260"/>
                    <a:pt x="233" y="207"/>
                    <a:pt x="233" y="143"/>
                  </a:cubicBezTo>
                  <a:cubicBezTo>
                    <a:pt x="233" y="118"/>
                    <a:pt x="226" y="96"/>
                    <a:pt x="213" y="77"/>
                  </a:cubicBezTo>
                  <a:cubicBezTo>
                    <a:pt x="184" y="106"/>
                    <a:pt x="184" y="106"/>
                    <a:pt x="184" y="106"/>
                  </a:cubicBezTo>
                  <a:close/>
                  <a:moveTo>
                    <a:pt x="225" y="35"/>
                  </a:moveTo>
                  <a:cubicBezTo>
                    <a:pt x="225" y="35"/>
                    <a:pt x="225" y="35"/>
                    <a:pt x="225" y="35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03" y="23"/>
                    <a:pt x="203" y="23"/>
                    <a:pt x="203" y="23"/>
                  </a:cubicBezTo>
                  <a:cubicBezTo>
                    <a:pt x="203" y="46"/>
                    <a:pt x="203" y="46"/>
                    <a:pt x="203" y="46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3" y="106"/>
                    <a:pt x="125" y="104"/>
                    <a:pt x="117" y="104"/>
                  </a:cubicBezTo>
                  <a:cubicBezTo>
                    <a:pt x="96" y="104"/>
                    <a:pt x="79" y="121"/>
                    <a:pt x="79" y="143"/>
                  </a:cubicBezTo>
                  <a:cubicBezTo>
                    <a:pt x="79" y="164"/>
                    <a:pt x="96" y="181"/>
                    <a:pt x="117" y="181"/>
                  </a:cubicBezTo>
                  <a:cubicBezTo>
                    <a:pt x="138" y="181"/>
                    <a:pt x="155" y="164"/>
                    <a:pt x="155" y="143"/>
                  </a:cubicBezTo>
                  <a:cubicBezTo>
                    <a:pt x="155" y="136"/>
                    <a:pt x="154" y="129"/>
                    <a:pt x="150" y="123"/>
                  </a:cubicBezTo>
                  <a:cubicBezTo>
                    <a:pt x="215" y="58"/>
                    <a:pt x="215" y="58"/>
                    <a:pt x="215" y="58"/>
                  </a:cubicBezTo>
                  <a:cubicBezTo>
                    <a:pt x="237" y="58"/>
                    <a:pt x="237" y="58"/>
                    <a:pt x="237" y="58"/>
                  </a:cubicBezTo>
                  <a:cubicBezTo>
                    <a:pt x="260" y="35"/>
                    <a:pt x="260" y="35"/>
                    <a:pt x="260" y="35"/>
                  </a:cubicBezTo>
                  <a:cubicBezTo>
                    <a:pt x="225" y="35"/>
                    <a:pt x="225" y="35"/>
                    <a:pt x="225" y="3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Freeform: Shape 48">
              <a:extLst>
                <a:ext uri="{FF2B5EF4-FFF2-40B4-BE49-F238E27FC236}">
                  <a16:creationId xmlns:a16="http://schemas.microsoft.com/office/drawing/2014/main" id="{C37E8012-5B82-4DC7-8A0E-D74EB3DD0A06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4374" y="4125872"/>
              <a:ext cx="380602" cy="380602"/>
            </a:xfrm>
            <a:custGeom>
              <a:avLst/>
              <a:gdLst>
                <a:gd name="T0" fmla="*/ 0 w 236"/>
                <a:gd name="T1" fmla="*/ 118 h 236"/>
                <a:gd name="T2" fmla="*/ 236 w 236"/>
                <a:gd name="T3" fmla="*/ 118 h 236"/>
                <a:gd name="T4" fmla="*/ 150 w 236"/>
                <a:gd name="T5" fmla="*/ 168 h 236"/>
                <a:gd name="T6" fmla="*/ 128 w 236"/>
                <a:gd name="T7" fmla="*/ 196 h 236"/>
                <a:gd name="T8" fmla="*/ 125 w 236"/>
                <a:gd name="T9" fmla="*/ 199 h 236"/>
                <a:gd name="T10" fmla="*/ 111 w 236"/>
                <a:gd name="T11" fmla="*/ 198 h 236"/>
                <a:gd name="T12" fmla="*/ 110 w 236"/>
                <a:gd name="T13" fmla="*/ 180 h 236"/>
                <a:gd name="T14" fmla="*/ 90 w 236"/>
                <a:gd name="T15" fmla="*/ 173 h 236"/>
                <a:gd name="T16" fmla="*/ 79 w 236"/>
                <a:gd name="T17" fmla="*/ 166 h 236"/>
                <a:gd name="T18" fmla="*/ 78 w 236"/>
                <a:gd name="T19" fmla="*/ 160 h 236"/>
                <a:gd name="T20" fmla="*/ 89 w 236"/>
                <a:gd name="T21" fmla="*/ 147 h 236"/>
                <a:gd name="T22" fmla="*/ 91 w 236"/>
                <a:gd name="T23" fmla="*/ 148 h 236"/>
                <a:gd name="T24" fmla="*/ 119 w 236"/>
                <a:gd name="T25" fmla="*/ 160 h 236"/>
                <a:gd name="T26" fmla="*/ 137 w 236"/>
                <a:gd name="T27" fmla="*/ 145 h 236"/>
                <a:gd name="T28" fmla="*/ 133 w 236"/>
                <a:gd name="T29" fmla="*/ 137 h 236"/>
                <a:gd name="T30" fmla="*/ 122 w 236"/>
                <a:gd name="T31" fmla="*/ 130 h 236"/>
                <a:gd name="T32" fmla="*/ 109 w 236"/>
                <a:gd name="T33" fmla="*/ 125 h 236"/>
                <a:gd name="T34" fmla="*/ 98 w 236"/>
                <a:gd name="T35" fmla="*/ 120 h 236"/>
                <a:gd name="T36" fmla="*/ 89 w 236"/>
                <a:gd name="T37" fmla="*/ 113 h 236"/>
                <a:gd name="T38" fmla="*/ 82 w 236"/>
                <a:gd name="T39" fmla="*/ 103 h 236"/>
                <a:gd name="T40" fmla="*/ 79 w 236"/>
                <a:gd name="T41" fmla="*/ 90 h 236"/>
                <a:gd name="T42" fmla="*/ 110 w 236"/>
                <a:gd name="T43" fmla="*/ 57 h 236"/>
                <a:gd name="T44" fmla="*/ 111 w 236"/>
                <a:gd name="T45" fmla="*/ 38 h 236"/>
                <a:gd name="T46" fmla="*/ 125 w 236"/>
                <a:gd name="T47" fmla="*/ 37 h 236"/>
                <a:gd name="T48" fmla="*/ 128 w 236"/>
                <a:gd name="T49" fmla="*/ 40 h 236"/>
                <a:gd name="T50" fmla="*/ 137 w 236"/>
                <a:gd name="T51" fmla="*/ 58 h 236"/>
                <a:gd name="T52" fmla="*/ 151 w 236"/>
                <a:gd name="T53" fmla="*/ 65 h 236"/>
                <a:gd name="T54" fmla="*/ 155 w 236"/>
                <a:gd name="T55" fmla="*/ 69 h 236"/>
                <a:gd name="T56" fmla="*/ 149 w 236"/>
                <a:gd name="T57" fmla="*/ 85 h 236"/>
                <a:gd name="T58" fmla="*/ 144 w 236"/>
                <a:gd name="T59" fmla="*/ 86 h 236"/>
                <a:gd name="T60" fmla="*/ 140 w 236"/>
                <a:gd name="T61" fmla="*/ 82 h 236"/>
                <a:gd name="T62" fmla="*/ 128 w 236"/>
                <a:gd name="T63" fmla="*/ 77 h 236"/>
                <a:gd name="T64" fmla="*/ 107 w 236"/>
                <a:gd name="T65" fmla="*/ 80 h 236"/>
                <a:gd name="T66" fmla="*/ 102 w 236"/>
                <a:gd name="T67" fmla="*/ 94 h 236"/>
                <a:gd name="T68" fmla="*/ 108 w 236"/>
                <a:gd name="T69" fmla="*/ 101 h 236"/>
                <a:gd name="T70" fmla="*/ 118 w 236"/>
                <a:gd name="T71" fmla="*/ 106 h 236"/>
                <a:gd name="T72" fmla="*/ 132 w 236"/>
                <a:gd name="T73" fmla="*/ 112 h 236"/>
                <a:gd name="T74" fmla="*/ 145 w 236"/>
                <a:gd name="T75" fmla="*/ 119 h 236"/>
                <a:gd name="T76" fmla="*/ 155 w 236"/>
                <a:gd name="T77" fmla="*/ 129 h 236"/>
                <a:gd name="T78" fmla="*/ 159 w 236"/>
                <a:gd name="T79" fmla="*/ 14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moveTo>
                    <a:pt x="150" y="168"/>
                  </a:moveTo>
                  <a:cubicBezTo>
                    <a:pt x="145" y="175"/>
                    <a:pt x="137" y="179"/>
                    <a:pt x="128" y="180"/>
                  </a:cubicBezTo>
                  <a:cubicBezTo>
                    <a:pt x="128" y="196"/>
                    <a:pt x="128" y="196"/>
                    <a:pt x="128" y="196"/>
                  </a:cubicBezTo>
                  <a:cubicBezTo>
                    <a:pt x="128" y="197"/>
                    <a:pt x="127" y="198"/>
                    <a:pt x="127" y="198"/>
                  </a:cubicBezTo>
                  <a:cubicBezTo>
                    <a:pt x="126" y="199"/>
                    <a:pt x="126" y="199"/>
                    <a:pt x="125" y="199"/>
                  </a:cubicBezTo>
                  <a:cubicBezTo>
                    <a:pt x="113" y="199"/>
                    <a:pt x="113" y="199"/>
                    <a:pt x="113" y="199"/>
                  </a:cubicBezTo>
                  <a:cubicBezTo>
                    <a:pt x="112" y="199"/>
                    <a:pt x="111" y="199"/>
                    <a:pt x="111" y="198"/>
                  </a:cubicBezTo>
                  <a:cubicBezTo>
                    <a:pt x="110" y="197"/>
                    <a:pt x="110" y="197"/>
                    <a:pt x="110" y="196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06" y="180"/>
                    <a:pt x="102" y="179"/>
                    <a:pt x="99" y="177"/>
                  </a:cubicBezTo>
                  <a:cubicBezTo>
                    <a:pt x="95" y="176"/>
                    <a:pt x="92" y="175"/>
                    <a:pt x="90" y="173"/>
                  </a:cubicBezTo>
                  <a:cubicBezTo>
                    <a:pt x="88" y="172"/>
                    <a:pt x="85" y="171"/>
                    <a:pt x="83" y="169"/>
                  </a:cubicBezTo>
                  <a:cubicBezTo>
                    <a:pt x="81" y="168"/>
                    <a:pt x="80" y="166"/>
                    <a:pt x="79" y="166"/>
                  </a:cubicBezTo>
                  <a:cubicBezTo>
                    <a:pt x="79" y="165"/>
                    <a:pt x="78" y="164"/>
                    <a:pt x="78" y="164"/>
                  </a:cubicBezTo>
                  <a:cubicBezTo>
                    <a:pt x="77" y="163"/>
                    <a:pt x="77" y="162"/>
                    <a:pt x="78" y="160"/>
                  </a:cubicBezTo>
                  <a:cubicBezTo>
                    <a:pt x="87" y="148"/>
                    <a:pt x="87" y="148"/>
                    <a:pt x="87" y="148"/>
                  </a:cubicBezTo>
                  <a:cubicBezTo>
                    <a:pt x="87" y="148"/>
                    <a:pt x="88" y="147"/>
                    <a:pt x="89" y="147"/>
                  </a:cubicBezTo>
                  <a:cubicBezTo>
                    <a:pt x="90" y="147"/>
                    <a:pt x="90" y="147"/>
                    <a:pt x="91" y="148"/>
                  </a:cubicBezTo>
                  <a:cubicBezTo>
                    <a:pt x="91" y="148"/>
                    <a:pt x="91" y="148"/>
                    <a:pt x="91" y="148"/>
                  </a:cubicBezTo>
                  <a:cubicBezTo>
                    <a:pt x="98" y="154"/>
                    <a:pt x="105" y="158"/>
                    <a:pt x="112" y="159"/>
                  </a:cubicBezTo>
                  <a:cubicBezTo>
                    <a:pt x="115" y="160"/>
                    <a:pt x="117" y="160"/>
                    <a:pt x="119" y="160"/>
                  </a:cubicBezTo>
                  <a:cubicBezTo>
                    <a:pt x="124" y="160"/>
                    <a:pt x="128" y="159"/>
                    <a:pt x="131" y="156"/>
                  </a:cubicBezTo>
                  <a:cubicBezTo>
                    <a:pt x="135" y="154"/>
                    <a:pt x="137" y="150"/>
                    <a:pt x="137" y="145"/>
                  </a:cubicBezTo>
                  <a:cubicBezTo>
                    <a:pt x="137" y="144"/>
                    <a:pt x="136" y="142"/>
                    <a:pt x="136" y="140"/>
                  </a:cubicBezTo>
                  <a:cubicBezTo>
                    <a:pt x="135" y="139"/>
                    <a:pt x="134" y="138"/>
                    <a:pt x="133" y="137"/>
                  </a:cubicBezTo>
                  <a:cubicBezTo>
                    <a:pt x="132" y="136"/>
                    <a:pt x="130" y="135"/>
                    <a:pt x="127" y="133"/>
                  </a:cubicBezTo>
                  <a:cubicBezTo>
                    <a:pt x="125" y="132"/>
                    <a:pt x="123" y="131"/>
                    <a:pt x="122" y="130"/>
                  </a:cubicBezTo>
                  <a:cubicBezTo>
                    <a:pt x="120" y="130"/>
                    <a:pt x="118" y="129"/>
                    <a:pt x="115" y="128"/>
                  </a:cubicBezTo>
                  <a:cubicBezTo>
                    <a:pt x="112" y="127"/>
                    <a:pt x="110" y="126"/>
                    <a:pt x="109" y="125"/>
                  </a:cubicBezTo>
                  <a:cubicBezTo>
                    <a:pt x="108" y="125"/>
                    <a:pt x="106" y="124"/>
                    <a:pt x="104" y="123"/>
                  </a:cubicBezTo>
                  <a:cubicBezTo>
                    <a:pt x="101" y="122"/>
                    <a:pt x="100" y="121"/>
                    <a:pt x="98" y="120"/>
                  </a:cubicBezTo>
                  <a:cubicBezTo>
                    <a:pt x="97" y="119"/>
                    <a:pt x="95" y="118"/>
                    <a:pt x="93" y="117"/>
                  </a:cubicBezTo>
                  <a:cubicBezTo>
                    <a:pt x="91" y="116"/>
                    <a:pt x="90" y="114"/>
                    <a:pt x="89" y="113"/>
                  </a:cubicBezTo>
                  <a:cubicBezTo>
                    <a:pt x="87" y="112"/>
                    <a:pt x="86" y="110"/>
                    <a:pt x="85" y="109"/>
                  </a:cubicBezTo>
                  <a:cubicBezTo>
                    <a:pt x="83" y="107"/>
                    <a:pt x="82" y="105"/>
                    <a:pt x="82" y="103"/>
                  </a:cubicBezTo>
                  <a:cubicBezTo>
                    <a:pt x="81" y="102"/>
                    <a:pt x="80" y="100"/>
                    <a:pt x="80" y="97"/>
                  </a:cubicBezTo>
                  <a:cubicBezTo>
                    <a:pt x="79" y="95"/>
                    <a:pt x="79" y="93"/>
                    <a:pt x="79" y="90"/>
                  </a:cubicBezTo>
                  <a:cubicBezTo>
                    <a:pt x="79" y="82"/>
                    <a:pt x="82" y="75"/>
                    <a:pt x="88" y="69"/>
                  </a:cubicBezTo>
                  <a:cubicBezTo>
                    <a:pt x="93" y="62"/>
                    <a:pt x="101" y="58"/>
                    <a:pt x="110" y="57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39"/>
                    <a:pt x="111" y="38"/>
                  </a:cubicBezTo>
                  <a:cubicBezTo>
                    <a:pt x="111" y="38"/>
                    <a:pt x="112" y="37"/>
                    <a:pt x="113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6" y="37"/>
                    <a:pt x="126" y="38"/>
                    <a:pt x="127" y="38"/>
                  </a:cubicBezTo>
                  <a:cubicBezTo>
                    <a:pt x="127" y="39"/>
                    <a:pt x="128" y="39"/>
                    <a:pt x="128" y="40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31" y="57"/>
                    <a:pt x="134" y="57"/>
                    <a:pt x="137" y="58"/>
                  </a:cubicBezTo>
                  <a:cubicBezTo>
                    <a:pt x="140" y="59"/>
                    <a:pt x="143" y="60"/>
                    <a:pt x="145" y="61"/>
                  </a:cubicBezTo>
                  <a:cubicBezTo>
                    <a:pt x="147" y="62"/>
                    <a:pt x="149" y="63"/>
                    <a:pt x="151" y="65"/>
                  </a:cubicBezTo>
                  <a:cubicBezTo>
                    <a:pt x="152" y="66"/>
                    <a:pt x="153" y="67"/>
                    <a:pt x="154" y="67"/>
                  </a:cubicBezTo>
                  <a:cubicBezTo>
                    <a:pt x="155" y="68"/>
                    <a:pt x="155" y="68"/>
                    <a:pt x="155" y="69"/>
                  </a:cubicBezTo>
                  <a:cubicBezTo>
                    <a:pt x="156" y="70"/>
                    <a:pt x="156" y="71"/>
                    <a:pt x="156" y="72"/>
                  </a:cubicBezTo>
                  <a:cubicBezTo>
                    <a:pt x="149" y="85"/>
                    <a:pt x="149" y="85"/>
                    <a:pt x="149" y="85"/>
                  </a:cubicBezTo>
                  <a:cubicBezTo>
                    <a:pt x="148" y="86"/>
                    <a:pt x="148" y="86"/>
                    <a:pt x="147" y="87"/>
                  </a:cubicBezTo>
                  <a:cubicBezTo>
                    <a:pt x="146" y="87"/>
                    <a:pt x="145" y="86"/>
                    <a:pt x="144" y="86"/>
                  </a:cubicBezTo>
                  <a:cubicBezTo>
                    <a:pt x="144" y="86"/>
                    <a:pt x="144" y="85"/>
                    <a:pt x="143" y="85"/>
                  </a:cubicBezTo>
                  <a:cubicBezTo>
                    <a:pt x="142" y="84"/>
                    <a:pt x="141" y="83"/>
                    <a:pt x="140" y="82"/>
                  </a:cubicBezTo>
                  <a:cubicBezTo>
                    <a:pt x="138" y="81"/>
                    <a:pt x="136" y="80"/>
                    <a:pt x="134" y="80"/>
                  </a:cubicBezTo>
                  <a:cubicBezTo>
                    <a:pt x="133" y="79"/>
                    <a:pt x="130" y="78"/>
                    <a:pt x="128" y="77"/>
                  </a:cubicBezTo>
                  <a:cubicBezTo>
                    <a:pt x="125" y="77"/>
                    <a:pt x="123" y="76"/>
                    <a:pt x="120" y="76"/>
                  </a:cubicBezTo>
                  <a:cubicBezTo>
                    <a:pt x="115" y="76"/>
                    <a:pt x="110" y="77"/>
                    <a:pt x="107" y="80"/>
                  </a:cubicBezTo>
                  <a:cubicBezTo>
                    <a:pt x="103" y="83"/>
                    <a:pt x="101" y="86"/>
                    <a:pt x="101" y="90"/>
                  </a:cubicBezTo>
                  <a:cubicBezTo>
                    <a:pt x="101" y="92"/>
                    <a:pt x="102" y="93"/>
                    <a:pt x="102" y="94"/>
                  </a:cubicBezTo>
                  <a:cubicBezTo>
                    <a:pt x="103" y="96"/>
                    <a:pt x="103" y="97"/>
                    <a:pt x="105" y="98"/>
                  </a:cubicBezTo>
                  <a:cubicBezTo>
                    <a:pt x="106" y="99"/>
                    <a:pt x="107" y="100"/>
                    <a:pt x="108" y="101"/>
                  </a:cubicBezTo>
                  <a:cubicBezTo>
                    <a:pt x="109" y="102"/>
                    <a:pt x="111" y="103"/>
                    <a:pt x="113" y="104"/>
                  </a:cubicBezTo>
                  <a:cubicBezTo>
                    <a:pt x="115" y="105"/>
                    <a:pt x="117" y="106"/>
                    <a:pt x="118" y="106"/>
                  </a:cubicBezTo>
                  <a:cubicBezTo>
                    <a:pt x="120" y="107"/>
                    <a:pt x="122" y="108"/>
                    <a:pt x="125" y="109"/>
                  </a:cubicBezTo>
                  <a:cubicBezTo>
                    <a:pt x="128" y="110"/>
                    <a:pt x="130" y="111"/>
                    <a:pt x="132" y="112"/>
                  </a:cubicBezTo>
                  <a:cubicBezTo>
                    <a:pt x="133" y="112"/>
                    <a:pt x="136" y="113"/>
                    <a:pt x="138" y="115"/>
                  </a:cubicBezTo>
                  <a:cubicBezTo>
                    <a:pt x="141" y="116"/>
                    <a:pt x="143" y="117"/>
                    <a:pt x="145" y="119"/>
                  </a:cubicBezTo>
                  <a:cubicBezTo>
                    <a:pt x="147" y="120"/>
                    <a:pt x="149" y="121"/>
                    <a:pt x="151" y="123"/>
                  </a:cubicBezTo>
                  <a:cubicBezTo>
                    <a:pt x="153" y="125"/>
                    <a:pt x="154" y="127"/>
                    <a:pt x="155" y="129"/>
                  </a:cubicBezTo>
                  <a:cubicBezTo>
                    <a:pt x="156" y="131"/>
                    <a:pt x="157" y="133"/>
                    <a:pt x="158" y="136"/>
                  </a:cubicBezTo>
                  <a:cubicBezTo>
                    <a:pt x="159" y="138"/>
                    <a:pt x="159" y="141"/>
                    <a:pt x="159" y="144"/>
                  </a:cubicBezTo>
                  <a:cubicBezTo>
                    <a:pt x="159" y="153"/>
                    <a:pt x="156" y="161"/>
                    <a:pt x="150" y="16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Freeform: Shape 49">
              <a:extLst>
                <a:ext uri="{FF2B5EF4-FFF2-40B4-BE49-F238E27FC236}">
                  <a16:creationId xmlns:a16="http://schemas.microsoft.com/office/drawing/2014/main" id="{EEDDA423-642D-424B-A996-FECE6AF73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4338" y="4125872"/>
              <a:ext cx="380602" cy="380602"/>
            </a:xfrm>
            <a:custGeom>
              <a:avLst/>
              <a:gdLst>
                <a:gd name="T0" fmla="*/ 116 w 232"/>
                <a:gd name="T1" fmla="*/ 0 h 232"/>
                <a:gd name="T2" fmla="*/ 0 w 232"/>
                <a:gd name="T3" fmla="*/ 116 h 232"/>
                <a:gd name="T4" fmla="*/ 116 w 232"/>
                <a:gd name="T5" fmla="*/ 232 h 232"/>
                <a:gd name="T6" fmla="*/ 232 w 232"/>
                <a:gd name="T7" fmla="*/ 116 h 232"/>
                <a:gd name="T8" fmla="*/ 116 w 232"/>
                <a:gd name="T9" fmla="*/ 0 h 232"/>
                <a:gd name="T10" fmla="*/ 129 w 232"/>
                <a:gd name="T11" fmla="*/ 208 h 232"/>
                <a:gd name="T12" fmla="*/ 129 w 232"/>
                <a:gd name="T13" fmla="*/ 190 h 232"/>
                <a:gd name="T14" fmla="*/ 117 w 232"/>
                <a:gd name="T15" fmla="*/ 178 h 232"/>
                <a:gd name="T16" fmla="*/ 105 w 232"/>
                <a:gd name="T17" fmla="*/ 190 h 232"/>
                <a:gd name="T18" fmla="*/ 105 w 232"/>
                <a:gd name="T19" fmla="*/ 208 h 232"/>
                <a:gd name="T20" fmla="*/ 25 w 232"/>
                <a:gd name="T21" fmla="*/ 129 h 232"/>
                <a:gd name="T22" fmla="*/ 42 w 232"/>
                <a:gd name="T23" fmla="*/ 129 h 232"/>
                <a:gd name="T24" fmla="*/ 53 w 232"/>
                <a:gd name="T25" fmla="*/ 117 h 232"/>
                <a:gd name="T26" fmla="*/ 42 w 232"/>
                <a:gd name="T27" fmla="*/ 105 h 232"/>
                <a:gd name="T28" fmla="*/ 24 w 232"/>
                <a:gd name="T29" fmla="*/ 105 h 232"/>
                <a:gd name="T30" fmla="*/ 104 w 232"/>
                <a:gd name="T31" fmla="*/ 25 h 232"/>
                <a:gd name="T32" fmla="*/ 104 w 232"/>
                <a:gd name="T33" fmla="*/ 41 h 232"/>
                <a:gd name="T34" fmla="*/ 116 w 232"/>
                <a:gd name="T35" fmla="*/ 53 h 232"/>
                <a:gd name="T36" fmla="*/ 128 w 232"/>
                <a:gd name="T37" fmla="*/ 41 h 232"/>
                <a:gd name="T38" fmla="*/ 128 w 232"/>
                <a:gd name="T39" fmla="*/ 25 h 232"/>
                <a:gd name="T40" fmla="*/ 208 w 232"/>
                <a:gd name="T41" fmla="*/ 104 h 232"/>
                <a:gd name="T42" fmla="*/ 190 w 232"/>
                <a:gd name="T43" fmla="*/ 104 h 232"/>
                <a:gd name="T44" fmla="*/ 179 w 232"/>
                <a:gd name="T45" fmla="*/ 116 h 232"/>
                <a:gd name="T46" fmla="*/ 190 w 232"/>
                <a:gd name="T47" fmla="*/ 128 h 232"/>
                <a:gd name="T48" fmla="*/ 208 w 232"/>
                <a:gd name="T49" fmla="*/ 128 h 232"/>
                <a:gd name="T50" fmla="*/ 129 w 232"/>
                <a:gd name="T51" fmla="*/ 208 h 232"/>
                <a:gd name="T52" fmla="*/ 124 w 232"/>
                <a:gd name="T53" fmla="*/ 94 h 232"/>
                <a:gd name="T54" fmla="*/ 70 w 232"/>
                <a:gd name="T55" fmla="*/ 69 h 232"/>
                <a:gd name="T56" fmla="*/ 94 w 232"/>
                <a:gd name="T57" fmla="*/ 124 h 232"/>
                <a:gd name="T58" fmla="*/ 109 w 232"/>
                <a:gd name="T59" fmla="*/ 138 h 232"/>
                <a:gd name="T60" fmla="*/ 163 w 232"/>
                <a:gd name="T61" fmla="*/ 163 h 232"/>
                <a:gd name="T62" fmla="*/ 138 w 232"/>
                <a:gd name="T63" fmla="*/ 108 h 232"/>
                <a:gd name="T64" fmla="*/ 124 w 232"/>
                <a:gd name="T65" fmla="*/ 94 h 232"/>
                <a:gd name="T66" fmla="*/ 123 w 232"/>
                <a:gd name="T67" fmla="*/ 123 h 232"/>
                <a:gd name="T68" fmla="*/ 110 w 232"/>
                <a:gd name="T69" fmla="*/ 123 h 232"/>
                <a:gd name="T70" fmla="*/ 110 w 232"/>
                <a:gd name="T71" fmla="*/ 109 h 232"/>
                <a:gd name="T72" fmla="*/ 123 w 232"/>
                <a:gd name="T73" fmla="*/ 109 h 232"/>
                <a:gd name="T74" fmla="*/ 123 w 232"/>
                <a:gd name="T75" fmla="*/ 12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2" h="232">
                  <a:moveTo>
                    <a:pt x="116" y="0"/>
                  </a:moveTo>
                  <a:cubicBezTo>
                    <a:pt x="52" y="0"/>
                    <a:pt x="0" y="52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lose/>
                  <a:moveTo>
                    <a:pt x="129" y="208"/>
                  </a:moveTo>
                  <a:cubicBezTo>
                    <a:pt x="129" y="190"/>
                    <a:pt x="129" y="190"/>
                    <a:pt x="129" y="190"/>
                  </a:cubicBezTo>
                  <a:cubicBezTo>
                    <a:pt x="129" y="183"/>
                    <a:pt x="123" y="178"/>
                    <a:pt x="117" y="178"/>
                  </a:cubicBezTo>
                  <a:cubicBezTo>
                    <a:pt x="110" y="178"/>
                    <a:pt x="105" y="183"/>
                    <a:pt x="105" y="190"/>
                  </a:cubicBezTo>
                  <a:cubicBezTo>
                    <a:pt x="105" y="208"/>
                    <a:pt x="105" y="208"/>
                    <a:pt x="105" y="208"/>
                  </a:cubicBezTo>
                  <a:cubicBezTo>
                    <a:pt x="63" y="203"/>
                    <a:pt x="30" y="170"/>
                    <a:pt x="25" y="129"/>
                  </a:cubicBezTo>
                  <a:cubicBezTo>
                    <a:pt x="42" y="129"/>
                    <a:pt x="42" y="129"/>
                    <a:pt x="42" y="129"/>
                  </a:cubicBezTo>
                  <a:cubicBezTo>
                    <a:pt x="48" y="129"/>
                    <a:pt x="53" y="123"/>
                    <a:pt x="53" y="117"/>
                  </a:cubicBezTo>
                  <a:cubicBezTo>
                    <a:pt x="53" y="110"/>
                    <a:pt x="48" y="105"/>
                    <a:pt x="42" y="105"/>
                  </a:cubicBezTo>
                  <a:cubicBezTo>
                    <a:pt x="24" y="105"/>
                    <a:pt x="24" y="105"/>
                    <a:pt x="24" y="105"/>
                  </a:cubicBezTo>
                  <a:cubicBezTo>
                    <a:pt x="29" y="63"/>
                    <a:pt x="63" y="30"/>
                    <a:pt x="104" y="25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104" y="47"/>
                    <a:pt x="109" y="53"/>
                    <a:pt x="116" y="53"/>
                  </a:cubicBezTo>
                  <a:cubicBezTo>
                    <a:pt x="122" y="53"/>
                    <a:pt x="128" y="47"/>
                    <a:pt x="128" y="41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69" y="30"/>
                    <a:pt x="202" y="63"/>
                    <a:pt x="208" y="104"/>
                  </a:cubicBezTo>
                  <a:cubicBezTo>
                    <a:pt x="190" y="104"/>
                    <a:pt x="190" y="104"/>
                    <a:pt x="190" y="104"/>
                  </a:cubicBezTo>
                  <a:cubicBezTo>
                    <a:pt x="184" y="104"/>
                    <a:pt x="179" y="109"/>
                    <a:pt x="179" y="116"/>
                  </a:cubicBezTo>
                  <a:cubicBezTo>
                    <a:pt x="179" y="122"/>
                    <a:pt x="184" y="128"/>
                    <a:pt x="190" y="128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3" y="169"/>
                    <a:pt x="170" y="202"/>
                    <a:pt x="129" y="208"/>
                  </a:cubicBezTo>
                  <a:close/>
                  <a:moveTo>
                    <a:pt x="124" y="94"/>
                  </a:moveTo>
                  <a:cubicBezTo>
                    <a:pt x="70" y="69"/>
                    <a:pt x="70" y="69"/>
                    <a:pt x="70" y="69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97" y="129"/>
                    <a:pt x="103" y="136"/>
                    <a:pt x="109" y="138"/>
                  </a:cubicBezTo>
                  <a:cubicBezTo>
                    <a:pt x="163" y="163"/>
                    <a:pt x="163" y="163"/>
                    <a:pt x="163" y="163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36" y="103"/>
                    <a:pt x="130" y="96"/>
                    <a:pt x="124" y="94"/>
                  </a:cubicBezTo>
                  <a:close/>
                  <a:moveTo>
                    <a:pt x="123" y="123"/>
                  </a:moveTo>
                  <a:cubicBezTo>
                    <a:pt x="119" y="126"/>
                    <a:pt x="113" y="126"/>
                    <a:pt x="110" y="123"/>
                  </a:cubicBezTo>
                  <a:cubicBezTo>
                    <a:pt x="106" y="119"/>
                    <a:pt x="106" y="113"/>
                    <a:pt x="110" y="109"/>
                  </a:cubicBezTo>
                  <a:cubicBezTo>
                    <a:pt x="113" y="106"/>
                    <a:pt x="119" y="106"/>
                    <a:pt x="123" y="109"/>
                  </a:cubicBezTo>
                  <a:cubicBezTo>
                    <a:pt x="127" y="113"/>
                    <a:pt x="127" y="119"/>
                    <a:pt x="123" y="1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50">
              <a:extLst>
                <a:ext uri="{FF2B5EF4-FFF2-40B4-BE49-F238E27FC236}">
                  <a16:creationId xmlns:a16="http://schemas.microsoft.com/office/drawing/2014/main" id="{7DDC2F99-D84F-40E2-8A26-E933C2BD9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4350" y="4125872"/>
              <a:ext cx="380602" cy="380602"/>
            </a:xfrm>
            <a:custGeom>
              <a:avLst/>
              <a:gdLst>
                <a:gd name="T0" fmla="*/ 182 w 236"/>
                <a:gd name="T1" fmla="*/ 109 h 236"/>
                <a:gd name="T2" fmla="*/ 157 w 236"/>
                <a:gd name="T3" fmla="*/ 103 h 236"/>
                <a:gd name="T4" fmla="*/ 134 w 236"/>
                <a:gd name="T5" fmla="*/ 102 h 236"/>
                <a:gd name="T6" fmla="*/ 120 w 236"/>
                <a:gd name="T7" fmla="*/ 114 h 236"/>
                <a:gd name="T8" fmla="*/ 118 w 236"/>
                <a:gd name="T9" fmla="*/ 129 h 236"/>
                <a:gd name="T10" fmla="*/ 122 w 236"/>
                <a:gd name="T11" fmla="*/ 141 h 236"/>
                <a:gd name="T12" fmla="*/ 135 w 236"/>
                <a:gd name="T13" fmla="*/ 156 h 236"/>
                <a:gd name="T14" fmla="*/ 139 w 236"/>
                <a:gd name="T15" fmla="*/ 185 h 236"/>
                <a:gd name="T16" fmla="*/ 152 w 236"/>
                <a:gd name="T17" fmla="*/ 198 h 236"/>
                <a:gd name="T18" fmla="*/ 169 w 236"/>
                <a:gd name="T19" fmla="*/ 180 h 236"/>
                <a:gd name="T20" fmla="*/ 187 w 236"/>
                <a:gd name="T21" fmla="*/ 150 h 236"/>
                <a:gd name="T22" fmla="*/ 200 w 236"/>
                <a:gd name="T23" fmla="*/ 122 h 236"/>
                <a:gd name="T24" fmla="*/ 182 w 236"/>
                <a:gd name="T25" fmla="*/ 109 h 236"/>
                <a:gd name="T26" fmla="*/ 118 w 236"/>
                <a:gd name="T27" fmla="*/ 0 h 236"/>
                <a:gd name="T28" fmla="*/ 0 w 236"/>
                <a:gd name="T29" fmla="*/ 118 h 236"/>
                <a:gd name="T30" fmla="*/ 118 w 236"/>
                <a:gd name="T31" fmla="*/ 236 h 236"/>
                <a:gd name="T32" fmla="*/ 236 w 236"/>
                <a:gd name="T33" fmla="*/ 118 h 236"/>
                <a:gd name="T34" fmla="*/ 118 w 236"/>
                <a:gd name="T35" fmla="*/ 0 h 236"/>
                <a:gd name="T36" fmla="*/ 126 w 236"/>
                <a:gd name="T37" fmla="*/ 212 h 236"/>
                <a:gd name="T38" fmla="*/ 128 w 236"/>
                <a:gd name="T39" fmla="*/ 208 h 236"/>
                <a:gd name="T40" fmla="*/ 125 w 236"/>
                <a:gd name="T41" fmla="*/ 186 h 236"/>
                <a:gd name="T42" fmla="*/ 105 w 236"/>
                <a:gd name="T43" fmla="*/ 186 h 236"/>
                <a:gd name="T44" fmla="*/ 98 w 236"/>
                <a:gd name="T45" fmla="*/ 207 h 236"/>
                <a:gd name="T46" fmla="*/ 102 w 236"/>
                <a:gd name="T47" fmla="*/ 211 h 236"/>
                <a:gd name="T48" fmla="*/ 34 w 236"/>
                <a:gd name="T49" fmla="*/ 161 h 236"/>
                <a:gd name="T50" fmla="*/ 44 w 236"/>
                <a:gd name="T51" fmla="*/ 157 h 236"/>
                <a:gd name="T52" fmla="*/ 44 w 236"/>
                <a:gd name="T53" fmla="*/ 157 h 236"/>
                <a:gd name="T54" fmla="*/ 81 w 236"/>
                <a:gd name="T55" fmla="*/ 142 h 236"/>
                <a:gd name="T56" fmla="*/ 81 w 236"/>
                <a:gd name="T57" fmla="*/ 118 h 236"/>
                <a:gd name="T58" fmla="*/ 55 w 236"/>
                <a:gd name="T59" fmla="*/ 94 h 236"/>
                <a:gd name="T60" fmla="*/ 28 w 236"/>
                <a:gd name="T61" fmla="*/ 90 h 236"/>
                <a:gd name="T62" fmla="*/ 84 w 236"/>
                <a:gd name="T63" fmla="*/ 30 h 236"/>
                <a:gd name="T64" fmla="*/ 84 w 236"/>
                <a:gd name="T65" fmla="*/ 31 h 236"/>
                <a:gd name="T66" fmla="*/ 102 w 236"/>
                <a:gd name="T67" fmla="*/ 56 h 236"/>
                <a:gd name="T68" fmla="*/ 120 w 236"/>
                <a:gd name="T69" fmla="*/ 79 h 236"/>
                <a:gd name="T70" fmla="*/ 131 w 236"/>
                <a:gd name="T71" fmla="*/ 97 h 236"/>
                <a:gd name="T72" fmla="*/ 146 w 236"/>
                <a:gd name="T73" fmla="*/ 88 h 236"/>
                <a:gd name="T74" fmla="*/ 177 w 236"/>
                <a:gd name="T75" fmla="*/ 66 h 236"/>
                <a:gd name="T76" fmla="*/ 190 w 236"/>
                <a:gd name="T77" fmla="*/ 57 h 236"/>
                <a:gd name="T78" fmla="*/ 212 w 236"/>
                <a:gd name="T79" fmla="*/ 118 h 236"/>
                <a:gd name="T80" fmla="*/ 126 w 236"/>
                <a:gd name="T81" fmla="*/ 21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236">
                  <a:moveTo>
                    <a:pt x="182" y="109"/>
                  </a:moveTo>
                  <a:cubicBezTo>
                    <a:pt x="172" y="107"/>
                    <a:pt x="161" y="105"/>
                    <a:pt x="157" y="103"/>
                  </a:cubicBezTo>
                  <a:cubicBezTo>
                    <a:pt x="153" y="102"/>
                    <a:pt x="143" y="101"/>
                    <a:pt x="134" y="102"/>
                  </a:cubicBezTo>
                  <a:cubicBezTo>
                    <a:pt x="125" y="103"/>
                    <a:pt x="119" y="109"/>
                    <a:pt x="120" y="114"/>
                  </a:cubicBezTo>
                  <a:cubicBezTo>
                    <a:pt x="121" y="119"/>
                    <a:pt x="120" y="126"/>
                    <a:pt x="118" y="129"/>
                  </a:cubicBezTo>
                  <a:cubicBezTo>
                    <a:pt x="117" y="132"/>
                    <a:pt x="118" y="138"/>
                    <a:pt x="122" y="141"/>
                  </a:cubicBezTo>
                  <a:cubicBezTo>
                    <a:pt x="127" y="144"/>
                    <a:pt x="132" y="151"/>
                    <a:pt x="135" y="156"/>
                  </a:cubicBezTo>
                  <a:cubicBezTo>
                    <a:pt x="138" y="162"/>
                    <a:pt x="140" y="175"/>
                    <a:pt x="139" y="185"/>
                  </a:cubicBezTo>
                  <a:cubicBezTo>
                    <a:pt x="139" y="195"/>
                    <a:pt x="145" y="201"/>
                    <a:pt x="152" y="198"/>
                  </a:cubicBezTo>
                  <a:cubicBezTo>
                    <a:pt x="160" y="195"/>
                    <a:pt x="167" y="187"/>
                    <a:pt x="169" y="180"/>
                  </a:cubicBezTo>
                  <a:cubicBezTo>
                    <a:pt x="171" y="174"/>
                    <a:pt x="179" y="160"/>
                    <a:pt x="187" y="150"/>
                  </a:cubicBezTo>
                  <a:cubicBezTo>
                    <a:pt x="195" y="140"/>
                    <a:pt x="201" y="127"/>
                    <a:pt x="200" y="122"/>
                  </a:cubicBezTo>
                  <a:cubicBezTo>
                    <a:pt x="200" y="116"/>
                    <a:pt x="191" y="111"/>
                    <a:pt x="182" y="109"/>
                  </a:cubicBez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26" y="212"/>
                  </a:moveTo>
                  <a:cubicBezTo>
                    <a:pt x="127" y="211"/>
                    <a:pt x="128" y="209"/>
                    <a:pt x="128" y="208"/>
                  </a:cubicBezTo>
                  <a:cubicBezTo>
                    <a:pt x="130" y="201"/>
                    <a:pt x="128" y="191"/>
                    <a:pt x="125" y="186"/>
                  </a:cubicBezTo>
                  <a:cubicBezTo>
                    <a:pt x="121" y="181"/>
                    <a:pt x="112" y="181"/>
                    <a:pt x="105" y="186"/>
                  </a:cubicBezTo>
                  <a:cubicBezTo>
                    <a:pt x="97" y="191"/>
                    <a:pt x="94" y="200"/>
                    <a:pt x="98" y="207"/>
                  </a:cubicBezTo>
                  <a:cubicBezTo>
                    <a:pt x="99" y="208"/>
                    <a:pt x="100" y="210"/>
                    <a:pt x="102" y="211"/>
                  </a:cubicBezTo>
                  <a:cubicBezTo>
                    <a:pt x="72" y="206"/>
                    <a:pt x="47" y="187"/>
                    <a:pt x="34" y="161"/>
                  </a:cubicBezTo>
                  <a:cubicBezTo>
                    <a:pt x="37" y="161"/>
                    <a:pt x="40" y="159"/>
                    <a:pt x="44" y="157"/>
                  </a:cubicBezTo>
                  <a:cubicBezTo>
                    <a:pt x="44" y="157"/>
                    <a:pt x="44" y="157"/>
                    <a:pt x="44" y="157"/>
                  </a:cubicBezTo>
                  <a:cubicBezTo>
                    <a:pt x="57" y="148"/>
                    <a:pt x="74" y="141"/>
                    <a:pt x="81" y="142"/>
                  </a:cubicBezTo>
                  <a:cubicBezTo>
                    <a:pt x="89" y="142"/>
                    <a:pt x="89" y="131"/>
                    <a:pt x="81" y="118"/>
                  </a:cubicBezTo>
                  <a:cubicBezTo>
                    <a:pt x="74" y="105"/>
                    <a:pt x="62" y="94"/>
                    <a:pt x="55" y="94"/>
                  </a:cubicBezTo>
                  <a:cubicBezTo>
                    <a:pt x="48" y="94"/>
                    <a:pt x="36" y="92"/>
                    <a:pt x="28" y="90"/>
                  </a:cubicBezTo>
                  <a:cubicBezTo>
                    <a:pt x="37" y="62"/>
                    <a:pt x="58" y="41"/>
                    <a:pt x="84" y="30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6" y="39"/>
                    <a:pt x="95" y="50"/>
                    <a:pt x="102" y="56"/>
                  </a:cubicBezTo>
                  <a:cubicBezTo>
                    <a:pt x="110" y="62"/>
                    <a:pt x="118" y="72"/>
                    <a:pt x="120" y="79"/>
                  </a:cubicBezTo>
                  <a:cubicBezTo>
                    <a:pt x="122" y="85"/>
                    <a:pt x="127" y="93"/>
                    <a:pt x="131" y="97"/>
                  </a:cubicBezTo>
                  <a:cubicBezTo>
                    <a:pt x="136" y="100"/>
                    <a:pt x="142" y="96"/>
                    <a:pt x="146" y="88"/>
                  </a:cubicBezTo>
                  <a:cubicBezTo>
                    <a:pt x="150" y="80"/>
                    <a:pt x="164" y="70"/>
                    <a:pt x="177" y="66"/>
                  </a:cubicBezTo>
                  <a:cubicBezTo>
                    <a:pt x="183" y="64"/>
                    <a:pt x="187" y="61"/>
                    <a:pt x="190" y="57"/>
                  </a:cubicBezTo>
                  <a:cubicBezTo>
                    <a:pt x="204" y="74"/>
                    <a:pt x="212" y="95"/>
                    <a:pt x="212" y="118"/>
                  </a:cubicBezTo>
                  <a:cubicBezTo>
                    <a:pt x="212" y="168"/>
                    <a:pt x="174" y="208"/>
                    <a:pt x="126" y="2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0" name="Straight Connector 54">
              <a:extLst>
                <a:ext uri="{FF2B5EF4-FFF2-40B4-BE49-F238E27FC236}">
                  <a16:creationId xmlns:a16="http://schemas.microsoft.com/office/drawing/2014/main" id="{2C27A435-A890-4A34-AED8-92FB51BCCC4E}"/>
                </a:ext>
              </a:extLst>
            </p:cNvPr>
            <p:cNvCxnSpPr/>
            <p:nvPr/>
          </p:nvCxnSpPr>
          <p:spPr>
            <a:xfrm>
              <a:off x="2551573" y="4312795"/>
              <a:ext cx="129614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55">
              <a:extLst>
                <a:ext uri="{FF2B5EF4-FFF2-40B4-BE49-F238E27FC236}">
                  <a16:creationId xmlns:a16="http://schemas.microsoft.com/office/drawing/2014/main" id="{FFBEDD41-2F86-45C9-9514-293540F40C12}"/>
                </a:ext>
              </a:extLst>
            </p:cNvPr>
            <p:cNvCxnSpPr/>
            <p:nvPr/>
          </p:nvCxnSpPr>
          <p:spPr>
            <a:xfrm>
              <a:off x="4441585" y="4313126"/>
              <a:ext cx="129614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56">
              <a:extLst>
                <a:ext uri="{FF2B5EF4-FFF2-40B4-BE49-F238E27FC236}">
                  <a16:creationId xmlns:a16="http://schemas.microsoft.com/office/drawing/2014/main" id="{A6298BE9-6370-4BEE-90ED-CFB6EF5B3739}"/>
                </a:ext>
              </a:extLst>
            </p:cNvPr>
            <p:cNvCxnSpPr/>
            <p:nvPr/>
          </p:nvCxnSpPr>
          <p:spPr>
            <a:xfrm>
              <a:off x="6331597" y="4312795"/>
              <a:ext cx="129614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57">
              <a:extLst>
                <a:ext uri="{FF2B5EF4-FFF2-40B4-BE49-F238E27FC236}">
                  <a16:creationId xmlns:a16="http://schemas.microsoft.com/office/drawing/2014/main" id="{1AF738C7-8398-486C-AE3E-3E102DE5DEF1}"/>
                </a:ext>
              </a:extLst>
            </p:cNvPr>
            <p:cNvCxnSpPr/>
            <p:nvPr/>
          </p:nvCxnSpPr>
          <p:spPr>
            <a:xfrm>
              <a:off x="8221609" y="4312795"/>
              <a:ext cx="129614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文本框 44">
            <a:extLst>
              <a:ext uri="{FF2B5EF4-FFF2-40B4-BE49-F238E27FC236}">
                <a16:creationId xmlns:a16="http://schemas.microsoft.com/office/drawing/2014/main" id="{BB61065C-682E-4B2E-BCB5-5860E334800C}"/>
              </a:ext>
            </a:extLst>
          </p:cNvPr>
          <p:cNvSpPr txBox="1"/>
          <p:nvPr/>
        </p:nvSpPr>
        <p:spPr>
          <a:xfrm>
            <a:off x="4558393" y="252343"/>
            <a:ext cx="3075214" cy="54553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zh-CN" altLang="en-US" sz="2800" b="1" dirty="0">
                <a:solidFill>
                  <a:srgbClr val="152E52"/>
                </a:solidFill>
                <a:ea typeface="+mj-ea"/>
              </a:rPr>
              <a:t>全流程手工执行</a:t>
            </a:r>
            <a:endParaRPr lang="en-US" altLang="zh-CN" sz="2800" b="1" dirty="0">
              <a:solidFill>
                <a:srgbClr val="152E52"/>
              </a:solidFill>
              <a:ea typeface="+mj-ea"/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CD60BAAD-E644-40E8-A97B-444342100A8B}"/>
              </a:ext>
            </a:extLst>
          </p:cNvPr>
          <p:cNvSpPr txBox="1"/>
          <p:nvPr/>
        </p:nvSpPr>
        <p:spPr>
          <a:xfrm>
            <a:off x="4144736" y="875246"/>
            <a:ext cx="3902529" cy="26603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>
              <a:lnSpc>
                <a:spcPct val="114000"/>
              </a:lnSpc>
            </a:pP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Manual execution of the whole process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1401DD0-9A19-4136-89CD-621865CC2A89}"/>
              </a:ext>
            </a:extLst>
          </p:cNvPr>
          <p:cNvSpPr txBox="1"/>
          <p:nvPr/>
        </p:nvSpPr>
        <p:spPr>
          <a:xfrm>
            <a:off x="1723702" y="5385870"/>
            <a:ext cx="1227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打开浏览器并搜索网页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26226537-7964-44E2-A97B-A0AE13A35E8C}"/>
              </a:ext>
            </a:extLst>
          </p:cNvPr>
          <p:cNvSpPr txBox="1"/>
          <p:nvPr/>
        </p:nvSpPr>
        <p:spPr>
          <a:xfrm>
            <a:off x="3655149" y="5385870"/>
            <a:ext cx="1149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查找热搜和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相关热评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8AF34A7A-ABC9-44B9-8AED-913073F5CA49}"/>
              </a:ext>
            </a:extLst>
          </p:cNvPr>
          <p:cNvSpPr txBox="1"/>
          <p:nvPr/>
        </p:nvSpPr>
        <p:spPr>
          <a:xfrm>
            <a:off x="5521243" y="5255269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新建一个文档并把相关内容复制进去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4387AB3C-5606-4C27-ACCF-41D0A294C106}"/>
              </a:ext>
            </a:extLst>
          </p:cNvPr>
          <p:cNvSpPr txBox="1"/>
          <p:nvPr/>
        </p:nvSpPr>
        <p:spPr>
          <a:xfrm>
            <a:off x="7426880" y="5255269"/>
            <a:ext cx="1175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对复进文档内的内容进行整理</a:t>
            </a: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15C88B94-9E02-413F-8353-DB6E4CEA849A}"/>
              </a:ext>
            </a:extLst>
          </p:cNvPr>
          <p:cNvSpPr txBox="1"/>
          <p:nvPr/>
        </p:nvSpPr>
        <p:spPr>
          <a:xfrm>
            <a:off x="9319339" y="5255269"/>
            <a:ext cx="1175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对整理后的内容排版并进行分析</a:t>
            </a: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1FE54C74-E909-4AA6-8F10-2259FB99B2C6}"/>
              </a:ext>
            </a:extLst>
          </p:cNvPr>
          <p:cNvSpPr txBox="1"/>
          <p:nvPr/>
        </p:nvSpPr>
        <p:spPr>
          <a:xfrm>
            <a:off x="7665162" y="4778599"/>
            <a:ext cx="6993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整理</a:t>
            </a:r>
            <a:endParaRPr lang="zh-CN" altLang="en-US" dirty="0"/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8866EAFB-1831-469F-B6B9-1D3C2443E4D2}"/>
              </a:ext>
            </a:extLst>
          </p:cNvPr>
          <p:cNvSpPr txBox="1"/>
          <p:nvPr/>
        </p:nvSpPr>
        <p:spPr>
          <a:xfrm>
            <a:off x="9557621" y="4759708"/>
            <a:ext cx="6993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分析</a:t>
            </a:r>
            <a:endParaRPr lang="zh-CN" altLang="en-US" dirty="0"/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2956DBAF-2D6F-4B48-B5C4-8B16D7939975}"/>
              </a:ext>
            </a:extLst>
          </p:cNvPr>
          <p:cNvSpPr txBox="1"/>
          <p:nvPr/>
        </p:nvSpPr>
        <p:spPr>
          <a:xfrm>
            <a:off x="3880242" y="4778599"/>
            <a:ext cx="6993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查找</a:t>
            </a:r>
            <a:endParaRPr lang="zh-CN" altLang="en-US" dirty="0"/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06A30B99-8401-4D00-99BD-F6C4E5D0108D}"/>
              </a:ext>
            </a:extLst>
          </p:cNvPr>
          <p:cNvSpPr txBox="1"/>
          <p:nvPr/>
        </p:nvSpPr>
        <p:spPr>
          <a:xfrm>
            <a:off x="1987782" y="4778599"/>
            <a:ext cx="6993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搜索</a:t>
            </a:r>
            <a:endParaRPr lang="zh-CN" altLang="en-US" dirty="0"/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8BFD3422-3505-4525-9810-7828E344A8FA}"/>
              </a:ext>
            </a:extLst>
          </p:cNvPr>
          <p:cNvSpPr txBox="1"/>
          <p:nvPr/>
        </p:nvSpPr>
        <p:spPr>
          <a:xfrm>
            <a:off x="5772702" y="4778599"/>
            <a:ext cx="6993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复制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0798082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">
            <a:extLst>
              <a:ext uri="{FF2B5EF4-FFF2-40B4-BE49-F238E27FC236}">
                <a16:creationId xmlns:a16="http://schemas.microsoft.com/office/drawing/2014/main" id="{AB2893B6-67D4-4CED-AA04-7E6C00565CC4}"/>
              </a:ext>
            </a:extLst>
          </p:cNvPr>
          <p:cNvGrpSpPr/>
          <p:nvPr/>
        </p:nvGrpSpPr>
        <p:grpSpPr>
          <a:xfrm>
            <a:off x="1805847" y="1772480"/>
            <a:ext cx="7195684" cy="638549"/>
            <a:chOff x="1721944" y="1598308"/>
            <a:chExt cx="7195684" cy="638549"/>
          </a:xfrm>
        </p:grpSpPr>
        <p:sp>
          <p:nvSpPr>
            <p:cNvPr id="17" name="Parallelogram 3">
              <a:extLst>
                <a:ext uri="{FF2B5EF4-FFF2-40B4-BE49-F238E27FC236}">
                  <a16:creationId xmlns:a16="http://schemas.microsoft.com/office/drawing/2014/main" id="{327984E7-BD38-44CA-B0B1-197366D61495}"/>
                </a:ext>
              </a:extLst>
            </p:cNvPr>
            <p:cNvSpPr/>
            <p:nvPr/>
          </p:nvSpPr>
          <p:spPr>
            <a:xfrm>
              <a:off x="1721944" y="1598308"/>
              <a:ext cx="7195684" cy="638549"/>
            </a:xfrm>
            <a:prstGeom prst="parallelogram">
              <a:avLst>
                <a:gd name="adj" fmla="val 9322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: Shape 12">
              <a:extLst>
                <a:ext uri="{FF2B5EF4-FFF2-40B4-BE49-F238E27FC236}">
                  <a16:creationId xmlns:a16="http://schemas.microsoft.com/office/drawing/2014/main" id="{F78A67FF-A671-4C64-BDC9-099417DE5E27}"/>
                </a:ext>
              </a:extLst>
            </p:cNvPr>
            <p:cNvSpPr/>
            <p:nvPr/>
          </p:nvSpPr>
          <p:spPr>
            <a:xfrm flipH="1">
              <a:off x="7732450" y="1714122"/>
              <a:ext cx="589285" cy="406920"/>
            </a:xfrm>
            <a:custGeom>
              <a:avLst/>
              <a:gdLst>
                <a:gd name="connsiteX0" fmla="*/ 271918 w 429429"/>
                <a:gd name="connsiteY0" fmla="*/ 270401 h 296532"/>
                <a:gd name="connsiteX1" fmla="*/ 271918 w 429429"/>
                <a:gd name="connsiteY1" fmla="*/ 287244 h 296532"/>
                <a:gd name="connsiteX2" fmla="*/ 157510 w 429429"/>
                <a:gd name="connsiteY2" fmla="*/ 287244 h 296532"/>
                <a:gd name="connsiteX3" fmla="*/ 157510 w 429429"/>
                <a:gd name="connsiteY3" fmla="*/ 270401 h 296532"/>
                <a:gd name="connsiteX4" fmla="*/ 429429 w 429429"/>
                <a:gd name="connsiteY4" fmla="*/ 261113 h 296532"/>
                <a:gd name="connsiteX5" fmla="*/ 0 w 429429"/>
                <a:gd name="connsiteY5" fmla="*/ 261113 h 296532"/>
                <a:gd name="connsiteX6" fmla="*/ 0 w 429429"/>
                <a:gd name="connsiteY6" fmla="*/ 278453 h 296532"/>
                <a:gd name="connsiteX7" fmla="*/ 13794 w 429429"/>
                <a:gd name="connsiteY7" fmla="*/ 296532 h 296532"/>
                <a:gd name="connsiteX8" fmla="*/ 415635 w 429429"/>
                <a:gd name="connsiteY8" fmla="*/ 296532 h 296532"/>
                <a:gd name="connsiteX9" fmla="*/ 429429 w 429429"/>
                <a:gd name="connsiteY9" fmla="*/ 278453 h 296532"/>
                <a:gd name="connsiteX10" fmla="*/ 335480 w 429429"/>
                <a:gd name="connsiteY10" fmla="*/ 29961 h 296532"/>
                <a:gd name="connsiteX11" fmla="*/ 335480 w 429429"/>
                <a:gd name="connsiteY11" fmla="*/ 212544 h 296532"/>
                <a:gd name="connsiteX12" fmla="*/ 93950 w 429429"/>
                <a:gd name="connsiteY12" fmla="*/ 212544 h 296532"/>
                <a:gd name="connsiteX13" fmla="*/ 93950 w 429429"/>
                <a:gd name="connsiteY13" fmla="*/ 29961 h 296532"/>
                <a:gd name="connsiteX14" fmla="*/ 331609 w 429429"/>
                <a:gd name="connsiteY14" fmla="*/ 0 h 296532"/>
                <a:gd name="connsiteX15" fmla="*/ 97821 w 429429"/>
                <a:gd name="connsiteY15" fmla="*/ 0 h 296532"/>
                <a:gd name="connsiteX16" fmla="*/ 57403 w 429429"/>
                <a:gd name="connsiteY16" fmla="*/ 40418 h 296532"/>
                <a:gd name="connsiteX17" fmla="*/ 57403 w 429429"/>
                <a:gd name="connsiteY17" fmla="*/ 202087 h 296532"/>
                <a:gd name="connsiteX18" fmla="*/ 97821 w 429429"/>
                <a:gd name="connsiteY18" fmla="*/ 242505 h 296532"/>
                <a:gd name="connsiteX19" fmla="*/ 331609 w 429429"/>
                <a:gd name="connsiteY19" fmla="*/ 242505 h 296532"/>
                <a:gd name="connsiteX20" fmla="*/ 372027 w 429429"/>
                <a:gd name="connsiteY20" fmla="*/ 202087 h 296532"/>
                <a:gd name="connsiteX21" fmla="*/ 372027 w 429429"/>
                <a:gd name="connsiteY21" fmla="*/ 40418 h 296532"/>
                <a:gd name="connsiteX22" fmla="*/ 331609 w 429429"/>
                <a:gd name="connsiteY22" fmla="*/ 0 h 296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29429" h="296532">
                  <a:moveTo>
                    <a:pt x="271918" y="270401"/>
                  </a:moveTo>
                  <a:lnTo>
                    <a:pt x="271918" y="287244"/>
                  </a:lnTo>
                  <a:lnTo>
                    <a:pt x="157510" y="287244"/>
                  </a:lnTo>
                  <a:lnTo>
                    <a:pt x="157510" y="270401"/>
                  </a:lnTo>
                  <a:close/>
                  <a:moveTo>
                    <a:pt x="429429" y="261113"/>
                  </a:moveTo>
                  <a:lnTo>
                    <a:pt x="0" y="261113"/>
                  </a:lnTo>
                  <a:lnTo>
                    <a:pt x="0" y="278453"/>
                  </a:lnTo>
                  <a:cubicBezTo>
                    <a:pt x="0" y="288438"/>
                    <a:pt x="6176" y="296532"/>
                    <a:pt x="13794" y="296532"/>
                  </a:cubicBezTo>
                  <a:lnTo>
                    <a:pt x="415635" y="296532"/>
                  </a:lnTo>
                  <a:cubicBezTo>
                    <a:pt x="423253" y="296532"/>
                    <a:pt x="429429" y="288438"/>
                    <a:pt x="429429" y="278453"/>
                  </a:cubicBezTo>
                  <a:close/>
                  <a:moveTo>
                    <a:pt x="335480" y="29961"/>
                  </a:moveTo>
                  <a:lnTo>
                    <a:pt x="335480" y="212544"/>
                  </a:lnTo>
                  <a:lnTo>
                    <a:pt x="93950" y="212544"/>
                  </a:lnTo>
                  <a:lnTo>
                    <a:pt x="93950" y="29961"/>
                  </a:lnTo>
                  <a:close/>
                  <a:moveTo>
                    <a:pt x="331609" y="0"/>
                  </a:moveTo>
                  <a:lnTo>
                    <a:pt x="97821" y="0"/>
                  </a:lnTo>
                  <a:cubicBezTo>
                    <a:pt x="75499" y="0"/>
                    <a:pt x="57403" y="18096"/>
                    <a:pt x="57403" y="40418"/>
                  </a:cubicBezTo>
                  <a:lnTo>
                    <a:pt x="57403" y="202087"/>
                  </a:lnTo>
                  <a:cubicBezTo>
                    <a:pt x="57403" y="224409"/>
                    <a:pt x="75499" y="242505"/>
                    <a:pt x="97821" y="242505"/>
                  </a:cubicBezTo>
                  <a:lnTo>
                    <a:pt x="331609" y="242505"/>
                  </a:lnTo>
                  <a:cubicBezTo>
                    <a:pt x="353931" y="242505"/>
                    <a:pt x="372027" y="224409"/>
                    <a:pt x="372027" y="202087"/>
                  </a:cubicBezTo>
                  <a:lnTo>
                    <a:pt x="372027" y="40418"/>
                  </a:lnTo>
                  <a:cubicBezTo>
                    <a:pt x="372027" y="18096"/>
                    <a:pt x="353931" y="0"/>
                    <a:pt x="33160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24" name="矩形 23">
            <a:extLst>
              <a:ext uri="{FF2B5EF4-FFF2-40B4-BE49-F238E27FC236}">
                <a16:creationId xmlns:a16="http://schemas.microsoft.com/office/drawing/2014/main" id="{71E76271-7AC5-4406-A711-EA0B15009773}"/>
              </a:ext>
            </a:extLst>
          </p:cNvPr>
          <p:cNvSpPr/>
          <p:nvPr/>
        </p:nvSpPr>
        <p:spPr>
          <a:xfrm>
            <a:off x="2579539" y="1927479"/>
            <a:ext cx="5040317" cy="32855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</a:rPr>
              <a:t>机器人登录浏览器并查找进入微博网页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1EF715BA-CE5A-4858-A70E-DB34ED758434}"/>
              </a:ext>
            </a:extLst>
          </p:cNvPr>
          <p:cNvSpPr/>
          <p:nvPr/>
        </p:nvSpPr>
        <p:spPr>
          <a:xfrm>
            <a:off x="9198027" y="1791049"/>
            <a:ext cx="2241974" cy="49731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搜索</a:t>
            </a:r>
          </a:p>
        </p:txBody>
      </p:sp>
      <p:grpSp>
        <p:nvGrpSpPr>
          <p:cNvPr id="5" name="Group 30">
            <a:extLst>
              <a:ext uri="{FF2B5EF4-FFF2-40B4-BE49-F238E27FC236}">
                <a16:creationId xmlns:a16="http://schemas.microsoft.com/office/drawing/2014/main" id="{F173243E-BC5F-42C0-9B9B-0901948E76D2}"/>
              </a:ext>
            </a:extLst>
          </p:cNvPr>
          <p:cNvGrpSpPr/>
          <p:nvPr/>
        </p:nvGrpSpPr>
        <p:grpSpPr>
          <a:xfrm>
            <a:off x="1805847" y="2904219"/>
            <a:ext cx="7195683" cy="638549"/>
            <a:chOff x="1721944" y="2772656"/>
            <a:chExt cx="7195683" cy="638549"/>
          </a:xfrm>
        </p:grpSpPr>
        <p:sp>
          <p:nvSpPr>
            <p:cNvPr id="14" name="Parallelogram 5">
              <a:extLst>
                <a:ext uri="{FF2B5EF4-FFF2-40B4-BE49-F238E27FC236}">
                  <a16:creationId xmlns:a16="http://schemas.microsoft.com/office/drawing/2014/main" id="{7191BD74-7354-41BD-8C1C-09855B99E48B}"/>
                </a:ext>
              </a:extLst>
            </p:cNvPr>
            <p:cNvSpPr/>
            <p:nvPr/>
          </p:nvSpPr>
          <p:spPr>
            <a:xfrm>
              <a:off x="1721944" y="2772656"/>
              <a:ext cx="7195683" cy="638549"/>
            </a:xfrm>
            <a:prstGeom prst="parallelogram">
              <a:avLst>
                <a:gd name="adj" fmla="val 9322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: Shape 13">
              <a:extLst>
                <a:ext uri="{FF2B5EF4-FFF2-40B4-BE49-F238E27FC236}">
                  <a16:creationId xmlns:a16="http://schemas.microsoft.com/office/drawing/2014/main" id="{4C3F1E39-4D92-48C3-956E-383221F31C59}"/>
                </a:ext>
              </a:extLst>
            </p:cNvPr>
            <p:cNvSpPr/>
            <p:nvPr/>
          </p:nvSpPr>
          <p:spPr>
            <a:xfrm flipH="1">
              <a:off x="7865598" y="2832105"/>
              <a:ext cx="322989" cy="519651"/>
            </a:xfrm>
            <a:custGeom>
              <a:avLst/>
              <a:gdLst>
                <a:gd name="connsiteX0" fmla="*/ 71752 w 140792"/>
                <a:gd name="connsiteY0" fmla="*/ 226396 h 260033"/>
                <a:gd name="connsiteX1" fmla="*/ 82712 w 140792"/>
                <a:gd name="connsiteY1" fmla="*/ 242217 h 260033"/>
                <a:gd name="connsiteX2" fmla="*/ 71752 w 140792"/>
                <a:gd name="connsiteY2" fmla="*/ 258038 h 260033"/>
                <a:gd name="connsiteX3" fmla="*/ 60792 w 140792"/>
                <a:gd name="connsiteY3" fmla="*/ 242217 h 260033"/>
                <a:gd name="connsiteX4" fmla="*/ 71752 w 140792"/>
                <a:gd name="connsiteY4" fmla="*/ 226396 h 260033"/>
                <a:gd name="connsiteX5" fmla="*/ 102218 w 140792"/>
                <a:gd name="connsiteY5" fmla="*/ 49274 h 260033"/>
                <a:gd name="connsiteX6" fmla="*/ 117932 w 140792"/>
                <a:gd name="connsiteY6" fmla="*/ 64988 h 260033"/>
                <a:gd name="connsiteX7" fmla="*/ 117932 w 140792"/>
                <a:gd name="connsiteY7" fmla="*/ 201594 h 260033"/>
                <a:gd name="connsiteX8" fmla="*/ 102218 w 140792"/>
                <a:gd name="connsiteY8" fmla="*/ 217308 h 260033"/>
                <a:gd name="connsiteX9" fmla="*/ 39362 w 140792"/>
                <a:gd name="connsiteY9" fmla="*/ 217308 h 260033"/>
                <a:gd name="connsiteX10" fmla="*/ 23648 w 140792"/>
                <a:gd name="connsiteY10" fmla="*/ 201594 h 260033"/>
                <a:gd name="connsiteX11" fmla="*/ 23648 w 140792"/>
                <a:gd name="connsiteY11" fmla="*/ 64988 h 260033"/>
                <a:gd name="connsiteX12" fmla="*/ 39362 w 140792"/>
                <a:gd name="connsiteY12" fmla="*/ 49274 h 260033"/>
                <a:gd name="connsiteX13" fmla="*/ 96090 w 140792"/>
                <a:gd name="connsiteY13" fmla="*/ 17897 h 260033"/>
                <a:gd name="connsiteX14" fmla="*/ 96090 w 140792"/>
                <a:gd name="connsiteY14" fmla="*/ 24924 h 260033"/>
                <a:gd name="connsiteX15" fmla="*/ 48250 w 140792"/>
                <a:gd name="connsiteY15" fmla="*/ 24924 h 260033"/>
                <a:gd name="connsiteX16" fmla="*/ 48250 w 140792"/>
                <a:gd name="connsiteY16" fmla="*/ 17897 h 260033"/>
                <a:gd name="connsiteX17" fmla="*/ 117326 w 140792"/>
                <a:gd name="connsiteY17" fmla="*/ 0 h 260033"/>
                <a:gd name="connsiteX18" fmla="*/ 23466 w 140792"/>
                <a:gd name="connsiteY18" fmla="*/ 0 h 260033"/>
                <a:gd name="connsiteX19" fmla="*/ 0 w 140792"/>
                <a:gd name="connsiteY19" fmla="*/ 23466 h 260033"/>
                <a:gd name="connsiteX20" fmla="*/ 0 w 140792"/>
                <a:gd name="connsiteY20" fmla="*/ 236567 h 260033"/>
                <a:gd name="connsiteX21" fmla="*/ 23466 w 140792"/>
                <a:gd name="connsiteY21" fmla="*/ 260033 h 260033"/>
                <a:gd name="connsiteX22" fmla="*/ 117326 w 140792"/>
                <a:gd name="connsiteY22" fmla="*/ 260033 h 260033"/>
                <a:gd name="connsiteX23" fmla="*/ 140792 w 140792"/>
                <a:gd name="connsiteY23" fmla="*/ 236567 h 260033"/>
                <a:gd name="connsiteX24" fmla="*/ 140792 w 140792"/>
                <a:gd name="connsiteY24" fmla="*/ 23466 h 260033"/>
                <a:gd name="connsiteX25" fmla="*/ 117326 w 140792"/>
                <a:gd name="connsiteY25" fmla="*/ 0 h 260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0792" h="260033">
                  <a:moveTo>
                    <a:pt x="71752" y="226396"/>
                  </a:moveTo>
                  <a:cubicBezTo>
                    <a:pt x="77805" y="226396"/>
                    <a:pt x="82712" y="233479"/>
                    <a:pt x="82712" y="242217"/>
                  </a:cubicBezTo>
                  <a:cubicBezTo>
                    <a:pt x="82712" y="250955"/>
                    <a:pt x="77805" y="258038"/>
                    <a:pt x="71752" y="258038"/>
                  </a:cubicBezTo>
                  <a:cubicBezTo>
                    <a:pt x="65699" y="258038"/>
                    <a:pt x="60792" y="250955"/>
                    <a:pt x="60792" y="242217"/>
                  </a:cubicBezTo>
                  <a:cubicBezTo>
                    <a:pt x="60792" y="233479"/>
                    <a:pt x="65699" y="226396"/>
                    <a:pt x="71752" y="226396"/>
                  </a:cubicBezTo>
                  <a:close/>
                  <a:moveTo>
                    <a:pt x="102218" y="49274"/>
                  </a:moveTo>
                  <a:cubicBezTo>
                    <a:pt x="110897" y="49274"/>
                    <a:pt x="117932" y="56309"/>
                    <a:pt x="117932" y="64988"/>
                  </a:cubicBezTo>
                  <a:lnTo>
                    <a:pt x="117932" y="201594"/>
                  </a:lnTo>
                  <a:cubicBezTo>
                    <a:pt x="117932" y="210273"/>
                    <a:pt x="110897" y="217308"/>
                    <a:pt x="102218" y="217308"/>
                  </a:cubicBezTo>
                  <a:lnTo>
                    <a:pt x="39362" y="217308"/>
                  </a:lnTo>
                  <a:cubicBezTo>
                    <a:pt x="30683" y="217308"/>
                    <a:pt x="23648" y="210273"/>
                    <a:pt x="23648" y="201594"/>
                  </a:cubicBezTo>
                  <a:lnTo>
                    <a:pt x="23648" y="64988"/>
                  </a:lnTo>
                  <a:cubicBezTo>
                    <a:pt x="23648" y="56309"/>
                    <a:pt x="30683" y="49274"/>
                    <a:pt x="39362" y="49274"/>
                  </a:cubicBezTo>
                  <a:close/>
                  <a:moveTo>
                    <a:pt x="96090" y="17897"/>
                  </a:moveTo>
                  <a:lnTo>
                    <a:pt x="96090" y="24924"/>
                  </a:lnTo>
                  <a:lnTo>
                    <a:pt x="48250" y="24924"/>
                  </a:lnTo>
                  <a:lnTo>
                    <a:pt x="48250" y="17897"/>
                  </a:lnTo>
                  <a:close/>
                  <a:moveTo>
                    <a:pt x="117326" y="0"/>
                  </a:moveTo>
                  <a:lnTo>
                    <a:pt x="23466" y="0"/>
                  </a:lnTo>
                  <a:cubicBezTo>
                    <a:pt x="10506" y="0"/>
                    <a:pt x="0" y="10506"/>
                    <a:pt x="0" y="23466"/>
                  </a:cubicBezTo>
                  <a:lnTo>
                    <a:pt x="0" y="236567"/>
                  </a:lnTo>
                  <a:cubicBezTo>
                    <a:pt x="0" y="249527"/>
                    <a:pt x="10506" y="260033"/>
                    <a:pt x="23466" y="260033"/>
                  </a:cubicBezTo>
                  <a:lnTo>
                    <a:pt x="117326" y="260033"/>
                  </a:lnTo>
                  <a:cubicBezTo>
                    <a:pt x="130286" y="260033"/>
                    <a:pt x="140792" y="249527"/>
                    <a:pt x="140792" y="236567"/>
                  </a:cubicBezTo>
                  <a:lnTo>
                    <a:pt x="140792" y="23466"/>
                  </a:lnTo>
                  <a:cubicBezTo>
                    <a:pt x="140792" y="10506"/>
                    <a:pt x="130286" y="0"/>
                    <a:pt x="1173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26" name="矩形 25">
            <a:extLst>
              <a:ext uri="{FF2B5EF4-FFF2-40B4-BE49-F238E27FC236}">
                <a16:creationId xmlns:a16="http://schemas.microsoft.com/office/drawing/2014/main" id="{2F2479B3-8995-4683-978A-2B6E62CC6797}"/>
              </a:ext>
            </a:extLst>
          </p:cNvPr>
          <p:cNvSpPr/>
          <p:nvPr/>
        </p:nvSpPr>
        <p:spPr>
          <a:xfrm>
            <a:off x="9198027" y="2904219"/>
            <a:ext cx="2241974" cy="49731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查找</a:t>
            </a:r>
          </a:p>
        </p:txBody>
      </p:sp>
      <p:grpSp>
        <p:nvGrpSpPr>
          <p:cNvPr id="7" name="Group 29">
            <a:extLst>
              <a:ext uri="{FF2B5EF4-FFF2-40B4-BE49-F238E27FC236}">
                <a16:creationId xmlns:a16="http://schemas.microsoft.com/office/drawing/2014/main" id="{D1590AA2-737A-46E4-8A52-34BEA757C792}"/>
              </a:ext>
            </a:extLst>
          </p:cNvPr>
          <p:cNvGrpSpPr/>
          <p:nvPr/>
        </p:nvGrpSpPr>
        <p:grpSpPr>
          <a:xfrm>
            <a:off x="1805847" y="4035958"/>
            <a:ext cx="7195683" cy="638549"/>
            <a:chOff x="1721944" y="3774974"/>
            <a:chExt cx="7195683" cy="638549"/>
          </a:xfrm>
        </p:grpSpPr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D3C4067B-D687-46CB-B924-41288146F264}"/>
                </a:ext>
              </a:extLst>
            </p:cNvPr>
            <p:cNvSpPr/>
            <p:nvPr/>
          </p:nvSpPr>
          <p:spPr>
            <a:xfrm>
              <a:off x="1721944" y="3774974"/>
              <a:ext cx="7195683" cy="638549"/>
            </a:xfrm>
            <a:prstGeom prst="parallelogram">
              <a:avLst>
                <a:gd name="adj" fmla="val 9322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: Shape 19">
              <a:extLst>
                <a:ext uri="{FF2B5EF4-FFF2-40B4-BE49-F238E27FC236}">
                  <a16:creationId xmlns:a16="http://schemas.microsoft.com/office/drawing/2014/main" id="{2CA32A7A-650F-4AB5-B6B1-4BA2AD4A2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3411" y="3868694"/>
              <a:ext cx="407363" cy="442373"/>
            </a:xfrm>
            <a:custGeom>
              <a:avLst/>
              <a:gdLst/>
              <a:ahLst/>
              <a:cxnLst>
                <a:cxn ang="0">
                  <a:pos x="55" y="64"/>
                </a:cxn>
                <a:cxn ang="0">
                  <a:pos x="0" y="59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17" y="0"/>
                </a:cxn>
                <a:cxn ang="0">
                  <a:pos x="23" y="9"/>
                </a:cxn>
                <a:cxn ang="0">
                  <a:pos x="36" y="5"/>
                </a:cxn>
                <a:cxn ang="0">
                  <a:pos x="44" y="0"/>
                </a:cxn>
                <a:cxn ang="0">
                  <a:pos x="50" y="9"/>
                </a:cxn>
                <a:cxn ang="0">
                  <a:pos x="59" y="13"/>
                </a:cxn>
                <a:cxn ang="0">
                  <a:pos x="15" y="33"/>
                </a:cxn>
                <a:cxn ang="0">
                  <a:pos x="4" y="23"/>
                </a:cxn>
                <a:cxn ang="0">
                  <a:pos x="15" y="33"/>
                </a:cxn>
                <a:cxn ang="0">
                  <a:pos x="15" y="35"/>
                </a:cxn>
                <a:cxn ang="0">
                  <a:pos x="4" y="47"/>
                </a:cxn>
                <a:cxn ang="0">
                  <a:pos x="15" y="59"/>
                </a:cxn>
                <a:cxn ang="0">
                  <a:pos x="4" y="49"/>
                </a:cxn>
                <a:cxn ang="0">
                  <a:pos x="15" y="59"/>
                </a:cxn>
                <a:cxn ang="0">
                  <a:pos x="17" y="4"/>
                </a:cxn>
                <a:cxn ang="0">
                  <a:pos x="13" y="5"/>
                </a:cxn>
                <a:cxn ang="0">
                  <a:pos x="15" y="17"/>
                </a:cxn>
                <a:cxn ang="0">
                  <a:pos x="18" y="16"/>
                </a:cxn>
                <a:cxn ang="0">
                  <a:pos x="28" y="33"/>
                </a:cxn>
                <a:cxn ang="0">
                  <a:pos x="17" y="23"/>
                </a:cxn>
                <a:cxn ang="0">
                  <a:pos x="28" y="33"/>
                </a:cxn>
                <a:cxn ang="0">
                  <a:pos x="28" y="35"/>
                </a:cxn>
                <a:cxn ang="0">
                  <a:pos x="17" y="47"/>
                </a:cxn>
                <a:cxn ang="0">
                  <a:pos x="28" y="59"/>
                </a:cxn>
                <a:cxn ang="0">
                  <a:pos x="17" y="49"/>
                </a:cxn>
                <a:cxn ang="0">
                  <a:pos x="28" y="59"/>
                </a:cxn>
                <a:cxn ang="0">
                  <a:pos x="42" y="23"/>
                </a:cxn>
                <a:cxn ang="0">
                  <a:pos x="31" y="33"/>
                </a:cxn>
                <a:cxn ang="0">
                  <a:pos x="42" y="47"/>
                </a:cxn>
                <a:cxn ang="0">
                  <a:pos x="31" y="35"/>
                </a:cxn>
                <a:cxn ang="0">
                  <a:pos x="42" y="47"/>
                </a:cxn>
                <a:cxn ang="0">
                  <a:pos x="42" y="49"/>
                </a:cxn>
                <a:cxn ang="0">
                  <a:pos x="31" y="59"/>
                </a:cxn>
                <a:cxn ang="0">
                  <a:pos x="45" y="5"/>
                </a:cxn>
                <a:cxn ang="0">
                  <a:pos x="42" y="4"/>
                </a:cxn>
                <a:cxn ang="0">
                  <a:pos x="41" y="16"/>
                </a:cxn>
                <a:cxn ang="0">
                  <a:pos x="44" y="17"/>
                </a:cxn>
                <a:cxn ang="0">
                  <a:pos x="45" y="5"/>
                </a:cxn>
                <a:cxn ang="0">
                  <a:pos x="55" y="23"/>
                </a:cxn>
                <a:cxn ang="0">
                  <a:pos x="44" y="33"/>
                </a:cxn>
                <a:cxn ang="0">
                  <a:pos x="55" y="47"/>
                </a:cxn>
                <a:cxn ang="0">
                  <a:pos x="44" y="35"/>
                </a:cxn>
                <a:cxn ang="0">
                  <a:pos x="55" y="47"/>
                </a:cxn>
                <a:cxn ang="0">
                  <a:pos x="55" y="49"/>
                </a:cxn>
                <a:cxn ang="0">
                  <a:pos x="44" y="59"/>
                </a:cxn>
              </a:cxnLst>
              <a:rect l="0" t="0" r="r" b="b"/>
              <a:pathLst>
                <a:path w="59" h="64">
                  <a:moveTo>
                    <a:pt x="59" y="59"/>
                  </a:moveTo>
                  <a:cubicBezTo>
                    <a:pt x="59" y="62"/>
                    <a:pt x="57" y="64"/>
                    <a:pt x="55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5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2"/>
                    <a:pt x="23" y="5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9" y="0"/>
                    <a:pt x="4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7" y="0"/>
                    <a:pt x="50" y="2"/>
                    <a:pt x="50" y="5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7" y="9"/>
                    <a:pt x="59" y="11"/>
                    <a:pt x="59" y="13"/>
                  </a:cubicBezTo>
                  <a:lnTo>
                    <a:pt x="59" y="59"/>
                  </a:lnTo>
                  <a:close/>
                  <a:moveTo>
                    <a:pt x="15" y="3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15" y="33"/>
                  </a:lnTo>
                  <a:close/>
                  <a:moveTo>
                    <a:pt x="15" y="47"/>
                  </a:moveTo>
                  <a:cubicBezTo>
                    <a:pt x="15" y="35"/>
                    <a:pt x="15" y="35"/>
                    <a:pt x="15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47"/>
                    <a:pt x="4" y="47"/>
                    <a:pt x="4" y="47"/>
                  </a:cubicBezTo>
                  <a:lnTo>
                    <a:pt x="15" y="47"/>
                  </a:lnTo>
                  <a:close/>
                  <a:moveTo>
                    <a:pt x="15" y="5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9"/>
                    <a:pt x="4" y="59"/>
                    <a:pt x="4" y="59"/>
                  </a:cubicBezTo>
                  <a:lnTo>
                    <a:pt x="15" y="59"/>
                  </a:lnTo>
                  <a:close/>
                  <a:moveTo>
                    <a:pt x="18" y="5"/>
                  </a:moveTo>
                  <a:cubicBezTo>
                    <a:pt x="18" y="5"/>
                    <a:pt x="18" y="4"/>
                    <a:pt x="17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5"/>
                    <a:pt x="13" y="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4" y="17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6"/>
                    <a:pt x="18" y="16"/>
                  </a:cubicBezTo>
                  <a:lnTo>
                    <a:pt x="18" y="5"/>
                  </a:lnTo>
                  <a:close/>
                  <a:moveTo>
                    <a:pt x="28" y="33"/>
                  </a:moveTo>
                  <a:cubicBezTo>
                    <a:pt x="28" y="23"/>
                    <a:pt x="28" y="23"/>
                    <a:pt x="28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33"/>
                    <a:pt x="17" y="33"/>
                    <a:pt x="17" y="33"/>
                  </a:cubicBezTo>
                  <a:lnTo>
                    <a:pt x="28" y="33"/>
                  </a:lnTo>
                  <a:close/>
                  <a:moveTo>
                    <a:pt x="28" y="47"/>
                  </a:moveTo>
                  <a:cubicBezTo>
                    <a:pt x="28" y="35"/>
                    <a:pt x="28" y="35"/>
                    <a:pt x="28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28" y="47"/>
                  </a:lnTo>
                  <a:close/>
                  <a:moveTo>
                    <a:pt x="28" y="5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9"/>
                    <a:pt x="17" y="59"/>
                    <a:pt x="17" y="59"/>
                  </a:cubicBezTo>
                  <a:lnTo>
                    <a:pt x="28" y="59"/>
                  </a:lnTo>
                  <a:close/>
                  <a:moveTo>
                    <a:pt x="42" y="3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33"/>
                    <a:pt x="31" y="33"/>
                    <a:pt x="31" y="33"/>
                  </a:cubicBezTo>
                  <a:lnTo>
                    <a:pt x="42" y="33"/>
                  </a:lnTo>
                  <a:close/>
                  <a:moveTo>
                    <a:pt x="42" y="47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42" y="47"/>
                  </a:lnTo>
                  <a:close/>
                  <a:moveTo>
                    <a:pt x="42" y="59"/>
                  </a:moveTo>
                  <a:cubicBezTo>
                    <a:pt x="42" y="49"/>
                    <a:pt x="42" y="49"/>
                    <a:pt x="42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59"/>
                    <a:pt x="31" y="59"/>
                    <a:pt x="31" y="59"/>
                  </a:cubicBezTo>
                  <a:lnTo>
                    <a:pt x="42" y="59"/>
                  </a:lnTo>
                  <a:close/>
                  <a:moveTo>
                    <a:pt x="45" y="5"/>
                  </a:moveTo>
                  <a:cubicBezTo>
                    <a:pt x="45" y="5"/>
                    <a:pt x="45" y="4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7"/>
                    <a:pt x="42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6"/>
                    <a:pt x="45" y="16"/>
                  </a:cubicBezTo>
                  <a:lnTo>
                    <a:pt x="45" y="5"/>
                  </a:lnTo>
                  <a:close/>
                  <a:moveTo>
                    <a:pt x="55" y="3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55" y="33"/>
                  </a:lnTo>
                  <a:close/>
                  <a:moveTo>
                    <a:pt x="55" y="47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47"/>
                    <a:pt x="44" y="47"/>
                    <a:pt x="44" y="47"/>
                  </a:cubicBezTo>
                  <a:lnTo>
                    <a:pt x="55" y="47"/>
                  </a:lnTo>
                  <a:close/>
                  <a:moveTo>
                    <a:pt x="55" y="59"/>
                  </a:moveTo>
                  <a:cubicBezTo>
                    <a:pt x="55" y="49"/>
                    <a:pt x="55" y="49"/>
                    <a:pt x="55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9"/>
                    <a:pt x="44" y="59"/>
                    <a:pt x="44" y="59"/>
                  </a:cubicBezTo>
                  <a:lnTo>
                    <a:pt x="55" y="5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A6939EB1-B161-4131-95EE-88700874A6F9}"/>
              </a:ext>
            </a:extLst>
          </p:cNvPr>
          <p:cNvSpPr/>
          <p:nvPr/>
        </p:nvSpPr>
        <p:spPr>
          <a:xfrm>
            <a:off x="9198027" y="4077700"/>
            <a:ext cx="2241974" cy="49731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写入</a:t>
            </a:r>
          </a:p>
        </p:txBody>
      </p:sp>
      <p:grpSp>
        <p:nvGrpSpPr>
          <p:cNvPr id="6" name="Group 28">
            <a:extLst>
              <a:ext uri="{FF2B5EF4-FFF2-40B4-BE49-F238E27FC236}">
                <a16:creationId xmlns:a16="http://schemas.microsoft.com/office/drawing/2014/main" id="{0C6BC4E1-585E-4F34-954B-A66BAAF88655}"/>
              </a:ext>
            </a:extLst>
          </p:cNvPr>
          <p:cNvGrpSpPr/>
          <p:nvPr/>
        </p:nvGrpSpPr>
        <p:grpSpPr>
          <a:xfrm>
            <a:off x="1805847" y="5167697"/>
            <a:ext cx="7195683" cy="638549"/>
            <a:chOff x="1721944" y="4691064"/>
            <a:chExt cx="7195683" cy="638549"/>
          </a:xfrm>
        </p:grpSpPr>
        <p:sp>
          <p:nvSpPr>
            <p:cNvPr id="11" name="Parallelogram 9">
              <a:extLst>
                <a:ext uri="{FF2B5EF4-FFF2-40B4-BE49-F238E27FC236}">
                  <a16:creationId xmlns:a16="http://schemas.microsoft.com/office/drawing/2014/main" id="{C7284E60-DEC9-4F02-BE35-13E60851608B}"/>
                </a:ext>
              </a:extLst>
            </p:cNvPr>
            <p:cNvSpPr/>
            <p:nvPr/>
          </p:nvSpPr>
          <p:spPr>
            <a:xfrm>
              <a:off x="1721944" y="4691064"/>
              <a:ext cx="7195683" cy="638549"/>
            </a:xfrm>
            <a:prstGeom prst="parallelogram">
              <a:avLst>
                <a:gd name="adj" fmla="val 9322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3" name="Freeform: Shape 18">
              <a:extLst>
                <a:ext uri="{FF2B5EF4-FFF2-40B4-BE49-F238E27FC236}">
                  <a16:creationId xmlns:a16="http://schemas.microsoft.com/office/drawing/2014/main" id="{F9AD90D3-4B10-413F-BBB4-437B8689D401}"/>
                </a:ext>
              </a:extLst>
            </p:cNvPr>
            <p:cNvSpPr/>
            <p:nvPr/>
          </p:nvSpPr>
          <p:spPr>
            <a:xfrm rot="12549158">
              <a:off x="7834134" y="4818662"/>
              <a:ext cx="385917" cy="383352"/>
            </a:xfrm>
            <a:custGeom>
              <a:avLst/>
              <a:gdLst>
                <a:gd name="connsiteX0" fmla="*/ 634972 w 959953"/>
                <a:gd name="connsiteY0" fmla="*/ 266954 h 953574"/>
                <a:gd name="connsiteX1" fmla="*/ 547907 w 959953"/>
                <a:gd name="connsiteY1" fmla="*/ 315518 h 953574"/>
                <a:gd name="connsiteX2" fmla="*/ 547907 w 959953"/>
                <a:gd name="connsiteY2" fmla="*/ 315518 h 953574"/>
                <a:gd name="connsiteX3" fmla="*/ 459376 w 959953"/>
                <a:gd name="connsiteY3" fmla="*/ 197171 h 953574"/>
                <a:gd name="connsiteX4" fmla="*/ 379201 w 959953"/>
                <a:gd name="connsiteY4" fmla="*/ 129980 h 953574"/>
                <a:gd name="connsiteX5" fmla="*/ 354931 w 959953"/>
                <a:gd name="connsiteY5" fmla="*/ 114757 h 953574"/>
                <a:gd name="connsiteX6" fmla="*/ 333047 w 959953"/>
                <a:gd name="connsiteY6" fmla="*/ 103193 h 953574"/>
                <a:gd name="connsiteX7" fmla="*/ 299308 w 959953"/>
                <a:gd name="connsiteY7" fmla="*/ 89575 h 953574"/>
                <a:gd name="connsiteX8" fmla="*/ 278263 w 959953"/>
                <a:gd name="connsiteY8" fmla="*/ 82541 h 953574"/>
                <a:gd name="connsiteX9" fmla="*/ 241960 w 959953"/>
                <a:gd name="connsiteY9" fmla="*/ 76094 h 953574"/>
                <a:gd name="connsiteX10" fmla="*/ 224360 w 959953"/>
                <a:gd name="connsiteY10" fmla="*/ 73747 h 953574"/>
                <a:gd name="connsiteX11" fmla="*/ 172686 w 959953"/>
                <a:gd name="connsiteY11" fmla="*/ 77477 h 953574"/>
                <a:gd name="connsiteX12" fmla="*/ 168514 w 959953"/>
                <a:gd name="connsiteY12" fmla="*/ 79039 h 953574"/>
                <a:gd name="connsiteX13" fmla="*/ 144149 w 959953"/>
                <a:gd name="connsiteY13" fmla="*/ 109140 h 953574"/>
                <a:gd name="connsiteX14" fmla="*/ 144144 w 959953"/>
                <a:gd name="connsiteY14" fmla="*/ 109151 h 953574"/>
                <a:gd name="connsiteX15" fmla="*/ 121172 w 959953"/>
                <a:gd name="connsiteY15" fmla="*/ 159702 h 953574"/>
                <a:gd name="connsiteX16" fmla="*/ 108640 w 959953"/>
                <a:gd name="connsiteY16" fmla="*/ 209297 h 953574"/>
                <a:gd name="connsiteX17" fmla="*/ 103463 w 959953"/>
                <a:gd name="connsiteY17" fmla="*/ 241752 h 953574"/>
                <a:gd name="connsiteX18" fmla="*/ 104554 w 959953"/>
                <a:gd name="connsiteY18" fmla="*/ 303947 h 953574"/>
                <a:gd name="connsiteX19" fmla="*/ 106447 w 959953"/>
                <a:gd name="connsiteY19" fmla="*/ 334735 h 953574"/>
                <a:gd name="connsiteX20" fmla="*/ 130598 w 959953"/>
                <a:gd name="connsiteY20" fmla="*/ 434137 h 953574"/>
                <a:gd name="connsiteX21" fmla="*/ 174130 w 959953"/>
                <a:gd name="connsiteY21" fmla="*/ 409855 h 953574"/>
                <a:gd name="connsiteX22" fmla="*/ 128276 w 959953"/>
                <a:gd name="connsiteY22" fmla="*/ 549587 h 953574"/>
                <a:gd name="connsiteX23" fmla="*/ 0 w 959953"/>
                <a:gd name="connsiteY23" fmla="*/ 506984 h 953574"/>
                <a:gd name="connsiteX24" fmla="*/ 43533 w 959953"/>
                <a:gd name="connsiteY24" fmla="*/ 482702 h 953574"/>
                <a:gd name="connsiteX25" fmla="*/ 43532 w 959953"/>
                <a:gd name="connsiteY25" fmla="*/ 482699 h 953574"/>
                <a:gd name="connsiteX26" fmla="*/ 15907 w 959953"/>
                <a:gd name="connsiteY26" fmla="*/ 359550 h 953574"/>
                <a:gd name="connsiteX27" fmla="*/ 15897 w 959953"/>
                <a:gd name="connsiteY27" fmla="*/ 359146 h 953574"/>
                <a:gd name="connsiteX28" fmla="*/ 15790 w 959953"/>
                <a:gd name="connsiteY28" fmla="*/ 358669 h 953574"/>
                <a:gd name="connsiteX29" fmla="*/ 14819 w 959953"/>
                <a:gd name="connsiteY29" fmla="*/ 316615 h 953574"/>
                <a:gd name="connsiteX30" fmla="*/ 14447 w 959953"/>
                <a:gd name="connsiteY30" fmla="*/ 301973 h 953574"/>
                <a:gd name="connsiteX31" fmla="*/ 14476 w 959953"/>
                <a:gd name="connsiteY31" fmla="*/ 301745 h 953574"/>
                <a:gd name="connsiteX32" fmla="*/ 14460 w 959953"/>
                <a:gd name="connsiteY32" fmla="*/ 301071 h 953574"/>
                <a:gd name="connsiteX33" fmla="*/ 18739 w 959953"/>
                <a:gd name="connsiteY33" fmla="*/ 266591 h 953574"/>
                <a:gd name="connsiteX34" fmla="*/ 20937 w 959953"/>
                <a:gd name="connsiteY34" fmla="*/ 248473 h 953574"/>
                <a:gd name="connsiteX35" fmla="*/ 21024 w 959953"/>
                <a:gd name="connsiteY35" fmla="*/ 248173 h 953574"/>
                <a:gd name="connsiteX36" fmla="*/ 21078 w 959953"/>
                <a:gd name="connsiteY36" fmla="*/ 247745 h 953574"/>
                <a:gd name="connsiteX37" fmla="*/ 29340 w 959953"/>
                <a:gd name="connsiteY37" fmla="*/ 219894 h 953574"/>
                <a:gd name="connsiteX38" fmla="*/ 35158 w 959953"/>
                <a:gd name="connsiteY38" fmla="*/ 200111 h 953574"/>
                <a:gd name="connsiteX39" fmla="*/ 35280 w 959953"/>
                <a:gd name="connsiteY39" fmla="*/ 199875 h 953574"/>
                <a:gd name="connsiteX40" fmla="*/ 35336 w 959953"/>
                <a:gd name="connsiteY40" fmla="*/ 199685 h 953574"/>
                <a:gd name="connsiteX41" fmla="*/ 85538 w 959953"/>
                <a:gd name="connsiteY41" fmla="*/ 123338 h 953574"/>
                <a:gd name="connsiteX42" fmla="*/ 85921 w 959953"/>
                <a:gd name="connsiteY42" fmla="*/ 123052 h 953574"/>
                <a:gd name="connsiteX43" fmla="*/ 85939 w 959953"/>
                <a:gd name="connsiteY43" fmla="*/ 123032 h 953574"/>
                <a:gd name="connsiteX44" fmla="*/ 86870 w 959953"/>
                <a:gd name="connsiteY44" fmla="*/ 122346 h 953574"/>
                <a:gd name="connsiteX45" fmla="*/ 120864 w 959953"/>
                <a:gd name="connsiteY45" fmla="*/ 97040 h 953574"/>
                <a:gd name="connsiteX46" fmla="*/ 121665 w 959953"/>
                <a:gd name="connsiteY46" fmla="*/ 96729 h 953574"/>
                <a:gd name="connsiteX47" fmla="*/ 122067 w 959953"/>
                <a:gd name="connsiteY47" fmla="*/ 96433 h 953574"/>
                <a:gd name="connsiteX48" fmla="*/ 209133 w 959953"/>
                <a:gd name="connsiteY48" fmla="*/ 47870 h 953574"/>
                <a:gd name="connsiteX49" fmla="*/ 314540 w 959953"/>
                <a:gd name="connsiteY49" fmla="*/ 24956 h 953574"/>
                <a:gd name="connsiteX50" fmla="*/ 634972 w 959953"/>
                <a:gd name="connsiteY50" fmla="*/ 266954 h 953574"/>
                <a:gd name="connsiteX51" fmla="*/ 713619 w 959953"/>
                <a:gd name="connsiteY51" fmla="*/ 599119 h 953574"/>
                <a:gd name="connsiteX52" fmla="*/ 631507 w 959953"/>
                <a:gd name="connsiteY52" fmla="*/ 524687 h 953574"/>
                <a:gd name="connsiteX53" fmla="*/ 713619 w 959953"/>
                <a:gd name="connsiteY53" fmla="*/ 434896 h 953574"/>
                <a:gd name="connsiteX54" fmla="*/ 713619 w 959953"/>
                <a:gd name="connsiteY54" fmla="*/ 475952 h 953574"/>
                <a:gd name="connsiteX55" fmla="*/ 792448 w 959953"/>
                <a:gd name="connsiteY55" fmla="*/ 451592 h 953574"/>
                <a:gd name="connsiteX56" fmla="*/ 813239 w 959953"/>
                <a:gd name="connsiteY56" fmla="*/ 441610 h 953574"/>
                <a:gd name="connsiteX57" fmla="*/ 861107 w 959953"/>
                <a:gd name="connsiteY57" fmla="*/ 412845 h 953574"/>
                <a:gd name="connsiteX58" fmla="*/ 878368 w 959953"/>
                <a:gd name="connsiteY58" fmla="*/ 399992 h 953574"/>
                <a:gd name="connsiteX59" fmla="*/ 925777 w 959953"/>
                <a:gd name="connsiteY59" fmla="*/ 349242 h 953574"/>
                <a:gd name="connsiteX60" fmla="*/ 954533 w 959953"/>
                <a:gd name="connsiteY60" fmla="*/ 284342 h 953574"/>
                <a:gd name="connsiteX61" fmla="*/ 953280 w 959953"/>
                <a:gd name="connsiteY61" fmla="*/ 275193 h 953574"/>
                <a:gd name="connsiteX62" fmla="*/ 953280 w 959953"/>
                <a:gd name="connsiteY62" fmla="*/ 275192 h 953574"/>
                <a:gd name="connsiteX63" fmla="*/ 935230 w 959953"/>
                <a:gd name="connsiteY63" fmla="*/ 232382 h 953574"/>
                <a:gd name="connsiteX64" fmla="*/ 926480 w 959953"/>
                <a:gd name="connsiteY64" fmla="*/ 219408 h 953574"/>
                <a:gd name="connsiteX65" fmla="*/ 907277 w 959953"/>
                <a:gd name="connsiteY65" fmla="*/ 193361 h 953574"/>
                <a:gd name="connsiteX66" fmla="*/ 893773 w 959953"/>
                <a:gd name="connsiteY66" fmla="*/ 179725 h 953574"/>
                <a:gd name="connsiteX67" fmla="*/ 870441 w 959953"/>
                <a:gd name="connsiteY67" fmla="*/ 158906 h 953574"/>
                <a:gd name="connsiteX68" fmla="*/ 853342 w 959953"/>
                <a:gd name="connsiteY68" fmla="*/ 146614 h 953574"/>
                <a:gd name="connsiteX69" fmla="*/ 832655 w 959953"/>
                <a:gd name="connsiteY69" fmla="*/ 134047 h 953574"/>
                <a:gd name="connsiteX70" fmla="*/ 752156 w 959953"/>
                <a:gd name="connsiteY70" fmla="*/ 100045 h 953574"/>
                <a:gd name="connsiteX71" fmla="*/ 631508 w 959953"/>
                <a:gd name="connsiteY71" fmla="*/ 82112 h 953574"/>
                <a:gd name="connsiteX72" fmla="*/ 631507 w 959953"/>
                <a:gd name="connsiteY72" fmla="*/ 82112 h 953574"/>
                <a:gd name="connsiteX73" fmla="*/ 631507 w 959953"/>
                <a:gd name="connsiteY73" fmla="*/ 0 h 953574"/>
                <a:gd name="connsiteX74" fmla="*/ 959953 w 959953"/>
                <a:gd name="connsiteY74" fmla="*/ 241815 h 953574"/>
                <a:gd name="connsiteX75" fmla="*/ 959953 w 959953"/>
                <a:gd name="connsiteY75" fmla="*/ 323927 h 953574"/>
                <a:gd name="connsiteX76" fmla="*/ 959664 w 959953"/>
                <a:gd name="connsiteY76" fmla="*/ 326454 h 953574"/>
                <a:gd name="connsiteX77" fmla="*/ 959927 w 959953"/>
                <a:gd name="connsiteY77" fmla="*/ 329017 h 953574"/>
                <a:gd name="connsiteX78" fmla="*/ 956870 w 959953"/>
                <a:gd name="connsiteY78" fmla="*/ 350916 h 953574"/>
                <a:gd name="connsiteX79" fmla="*/ 955316 w 959953"/>
                <a:gd name="connsiteY79" fmla="*/ 364516 h 953574"/>
                <a:gd name="connsiteX80" fmla="*/ 954740 w 959953"/>
                <a:gd name="connsiteY80" fmla="*/ 366170 h 953574"/>
                <a:gd name="connsiteX81" fmla="*/ 954444 w 959953"/>
                <a:gd name="connsiteY81" fmla="*/ 368288 h 953574"/>
                <a:gd name="connsiteX82" fmla="*/ 946676 w 959953"/>
                <a:gd name="connsiteY82" fmla="*/ 389318 h 953574"/>
                <a:gd name="connsiteX83" fmla="*/ 941856 w 959953"/>
                <a:gd name="connsiteY83" fmla="*/ 403153 h 953574"/>
                <a:gd name="connsiteX84" fmla="*/ 941098 w 959953"/>
                <a:gd name="connsiteY84" fmla="*/ 404417 h 953574"/>
                <a:gd name="connsiteX85" fmla="*/ 940574 w 959953"/>
                <a:gd name="connsiteY85" fmla="*/ 405836 h 953574"/>
                <a:gd name="connsiteX86" fmla="*/ 928697 w 959953"/>
                <a:gd name="connsiteY86" fmla="*/ 425104 h 953574"/>
                <a:gd name="connsiteX87" fmla="*/ 920247 w 959953"/>
                <a:gd name="connsiteY87" fmla="*/ 439198 h 953574"/>
                <a:gd name="connsiteX88" fmla="*/ 919463 w 959953"/>
                <a:gd name="connsiteY88" fmla="*/ 440083 h 953574"/>
                <a:gd name="connsiteX89" fmla="*/ 918897 w 959953"/>
                <a:gd name="connsiteY89" fmla="*/ 441002 h 953574"/>
                <a:gd name="connsiteX90" fmla="*/ 902309 w 959953"/>
                <a:gd name="connsiteY90" fmla="*/ 459437 h 953574"/>
                <a:gd name="connsiteX91" fmla="*/ 891166 w 959953"/>
                <a:gd name="connsiteY91" fmla="*/ 472008 h 953574"/>
                <a:gd name="connsiteX92" fmla="*/ 890725 w 959953"/>
                <a:gd name="connsiteY92" fmla="*/ 472310 h 953574"/>
                <a:gd name="connsiteX93" fmla="*/ 889989 w 959953"/>
                <a:gd name="connsiteY93" fmla="*/ 473128 h 953574"/>
                <a:gd name="connsiteX94" fmla="*/ 826118 w 959953"/>
                <a:gd name="connsiteY94" fmla="*/ 516566 h 953574"/>
                <a:gd name="connsiteX95" fmla="*/ 813286 w 959953"/>
                <a:gd name="connsiteY95" fmla="*/ 525356 h 953574"/>
                <a:gd name="connsiteX96" fmla="*/ 813107 w 959953"/>
                <a:gd name="connsiteY96" fmla="*/ 525415 h 953574"/>
                <a:gd name="connsiteX97" fmla="*/ 812795 w 959953"/>
                <a:gd name="connsiteY97" fmla="*/ 525627 h 953574"/>
                <a:gd name="connsiteX98" fmla="*/ 713619 w 959953"/>
                <a:gd name="connsiteY98" fmla="*/ 558063 h 953574"/>
                <a:gd name="connsiteX99" fmla="*/ 519277 w 959953"/>
                <a:gd name="connsiteY99" fmla="*/ 939296 h 953574"/>
                <a:gd name="connsiteX100" fmla="*/ 479873 w 959953"/>
                <a:gd name="connsiteY100" fmla="*/ 937059 h 953574"/>
                <a:gd name="connsiteX101" fmla="*/ 518583 w 959953"/>
                <a:gd name="connsiteY101" fmla="*/ 939411 h 953574"/>
                <a:gd name="connsiteX102" fmla="*/ 672362 w 959953"/>
                <a:gd name="connsiteY102" fmla="*/ 932426 h 953574"/>
                <a:gd name="connsiteX103" fmla="*/ 557926 w 959953"/>
                <a:gd name="connsiteY103" fmla="*/ 950972 h 953574"/>
                <a:gd name="connsiteX104" fmla="*/ 479871 w 959953"/>
                <a:gd name="connsiteY104" fmla="*/ 937059 h 953574"/>
                <a:gd name="connsiteX105" fmla="*/ 467340 w 959953"/>
                <a:gd name="connsiteY105" fmla="*/ 932979 h 953574"/>
                <a:gd name="connsiteX106" fmla="*/ 459166 w 959953"/>
                <a:gd name="connsiteY106" fmla="*/ 931989 h 953574"/>
                <a:gd name="connsiteX107" fmla="*/ 447429 w 959953"/>
                <a:gd name="connsiteY107" fmla="*/ 926495 h 953574"/>
                <a:gd name="connsiteX108" fmla="*/ 435465 w 959953"/>
                <a:gd name="connsiteY108" fmla="*/ 922599 h 953574"/>
                <a:gd name="connsiteX109" fmla="*/ 426463 w 959953"/>
                <a:gd name="connsiteY109" fmla="*/ 916681 h 953574"/>
                <a:gd name="connsiteX110" fmla="*/ 417693 w 959953"/>
                <a:gd name="connsiteY110" fmla="*/ 912575 h 953574"/>
                <a:gd name="connsiteX111" fmla="*/ 407785 w 959953"/>
                <a:gd name="connsiteY111" fmla="*/ 904401 h 953574"/>
                <a:gd name="connsiteX112" fmla="*/ 396296 w 959953"/>
                <a:gd name="connsiteY112" fmla="*/ 896847 h 953574"/>
                <a:gd name="connsiteX113" fmla="*/ 388481 w 959953"/>
                <a:gd name="connsiteY113" fmla="*/ 888474 h 953574"/>
                <a:gd name="connsiteX114" fmla="*/ 380857 w 959953"/>
                <a:gd name="connsiteY114" fmla="*/ 882184 h 953574"/>
                <a:gd name="connsiteX115" fmla="*/ 372771 w 959953"/>
                <a:gd name="connsiteY115" fmla="*/ 871640 h 953574"/>
                <a:gd name="connsiteX116" fmla="*/ 363045 w 959953"/>
                <a:gd name="connsiteY116" fmla="*/ 861219 h 953574"/>
                <a:gd name="connsiteX117" fmla="*/ 356603 w 959953"/>
                <a:gd name="connsiteY117" fmla="*/ 850559 h 953574"/>
                <a:gd name="connsiteX118" fmla="*/ 349784 w 959953"/>
                <a:gd name="connsiteY118" fmla="*/ 841668 h 953574"/>
                <a:gd name="connsiteX119" fmla="*/ 343860 w 959953"/>
                <a:gd name="connsiteY119" fmla="*/ 829475 h 953574"/>
                <a:gd name="connsiteX120" fmla="*/ 336401 w 959953"/>
                <a:gd name="connsiteY120" fmla="*/ 817134 h 953574"/>
                <a:gd name="connsiteX121" fmla="*/ 331238 w 959953"/>
                <a:gd name="connsiteY121" fmla="*/ 803497 h 953574"/>
                <a:gd name="connsiteX122" fmla="*/ 325595 w 959953"/>
                <a:gd name="connsiteY122" fmla="*/ 791882 h 953574"/>
                <a:gd name="connsiteX123" fmla="*/ 323936 w 959953"/>
                <a:gd name="connsiteY123" fmla="*/ 784207 h 953574"/>
                <a:gd name="connsiteX124" fmla="*/ 317046 w 959953"/>
                <a:gd name="connsiteY124" fmla="*/ 766009 h 953574"/>
                <a:gd name="connsiteX125" fmla="*/ 305667 w 959953"/>
                <a:gd name="connsiteY125" fmla="*/ 709260 h 953574"/>
                <a:gd name="connsiteX126" fmla="*/ 305929 w 959953"/>
                <a:gd name="connsiteY126" fmla="*/ 700915 h 953574"/>
                <a:gd name="connsiteX127" fmla="*/ 304036 w 959953"/>
                <a:gd name="connsiteY127" fmla="*/ 692163 h 953574"/>
                <a:gd name="connsiteX128" fmla="*/ 309572 w 959953"/>
                <a:gd name="connsiteY128" fmla="*/ 584565 h 953574"/>
                <a:gd name="connsiteX129" fmla="*/ 309573 w 959953"/>
                <a:gd name="connsiteY129" fmla="*/ 584565 h 953574"/>
                <a:gd name="connsiteX130" fmla="*/ 387628 w 959953"/>
                <a:gd name="connsiteY130" fmla="*/ 598478 h 953574"/>
                <a:gd name="connsiteX131" fmla="*/ 387627 w 959953"/>
                <a:gd name="connsiteY131" fmla="*/ 598479 h 953574"/>
                <a:gd name="connsiteX132" fmla="*/ 382625 w 959953"/>
                <a:gd name="connsiteY132" fmla="*/ 703040 h 953574"/>
                <a:gd name="connsiteX133" fmla="*/ 388024 w 959953"/>
                <a:gd name="connsiteY133" fmla="*/ 734557 h 953574"/>
                <a:gd name="connsiteX134" fmla="*/ 402202 w 959953"/>
                <a:gd name="connsiteY134" fmla="*/ 797361 h 953574"/>
                <a:gd name="connsiteX135" fmla="*/ 429737 w 959953"/>
                <a:gd name="connsiteY135" fmla="*/ 857589 h 953574"/>
                <a:gd name="connsiteX136" fmla="*/ 435784 w 959953"/>
                <a:gd name="connsiteY136" fmla="*/ 866034 h 953574"/>
                <a:gd name="connsiteX137" fmla="*/ 483259 w 959953"/>
                <a:gd name="connsiteY137" fmla="*/ 917845 h 953574"/>
                <a:gd name="connsiteX138" fmla="*/ 519600 w 959953"/>
                <a:gd name="connsiteY138" fmla="*/ 939243 h 953574"/>
                <a:gd name="connsiteX139" fmla="*/ 556966 w 959953"/>
                <a:gd name="connsiteY139" fmla="*/ 933051 h 953574"/>
                <a:gd name="connsiteX140" fmla="*/ 606237 w 959953"/>
                <a:gd name="connsiteY140" fmla="*/ 911078 h 953574"/>
                <a:gd name="connsiteX141" fmla="*/ 618017 w 959953"/>
                <a:gd name="connsiteY141" fmla="*/ 903735 h 953574"/>
                <a:gd name="connsiteX142" fmla="*/ 640369 w 959953"/>
                <a:gd name="connsiteY142" fmla="*/ 885507 h 953574"/>
                <a:gd name="connsiteX143" fmla="*/ 682219 w 959953"/>
                <a:gd name="connsiteY143" fmla="*/ 842260 h 953574"/>
                <a:gd name="connsiteX144" fmla="*/ 697583 w 959953"/>
                <a:gd name="connsiteY144" fmla="*/ 822440 h 953574"/>
                <a:gd name="connsiteX145" fmla="*/ 740385 w 959953"/>
                <a:gd name="connsiteY145" fmla="*/ 741888 h 953574"/>
                <a:gd name="connsiteX146" fmla="*/ 701358 w 959953"/>
                <a:gd name="connsiteY146" fmla="*/ 734932 h 953574"/>
                <a:gd name="connsiteX147" fmla="*/ 800500 w 959953"/>
                <a:gd name="connsiteY147" fmla="*/ 672069 h 953574"/>
                <a:gd name="connsiteX148" fmla="*/ 857468 w 959953"/>
                <a:gd name="connsiteY148" fmla="*/ 762758 h 953574"/>
                <a:gd name="connsiteX149" fmla="*/ 818440 w 959953"/>
                <a:gd name="connsiteY149" fmla="*/ 755801 h 953574"/>
                <a:gd name="connsiteX150" fmla="*/ 672362 w 959953"/>
                <a:gd name="connsiteY150" fmla="*/ 932426 h 953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959953" h="953574">
                  <a:moveTo>
                    <a:pt x="634972" y="266954"/>
                  </a:moveTo>
                  <a:lnTo>
                    <a:pt x="547907" y="315518"/>
                  </a:lnTo>
                  <a:lnTo>
                    <a:pt x="547907" y="315518"/>
                  </a:lnTo>
                  <a:lnTo>
                    <a:pt x="459376" y="197171"/>
                  </a:lnTo>
                  <a:lnTo>
                    <a:pt x="379201" y="129980"/>
                  </a:lnTo>
                  <a:lnTo>
                    <a:pt x="354931" y="114757"/>
                  </a:lnTo>
                  <a:lnTo>
                    <a:pt x="333047" y="103193"/>
                  </a:lnTo>
                  <a:lnTo>
                    <a:pt x="299308" y="89575"/>
                  </a:lnTo>
                  <a:lnTo>
                    <a:pt x="278263" y="82541"/>
                  </a:lnTo>
                  <a:lnTo>
                    <a:pt x="241960" y="76094"/>
                  </a:lnTo>
                  <a:lnTo>
                    <a:pt x="224360" y="73747"/>
                  </a:lnTo>
                  <a:lnTo>
                    <a:pt x="172686" y="77477"/>
                  </a:lnTo>
                  <a:lnTo>
                    <a:pt x="168514" y="79039"/>
                  </a:lnTo>
                  <a:lnTo>
                    <a:pt x="144149" y="109140"/>
                  </a:lnTo>
                  <a:lnTo>
                    <a:pt x="144144" y="109151"/>
                  </a:lnTo>
                  <a:lnTo>
                    <a:pt x="121172" y="159702"/>
                  </a:lnTo>
                  <a:lnTo>
                    <a:pt x="108640" y="209297"/>
                  </a:lnTo>
                  <a:lnTo>
                    <a:pt x="103463" y="241752"/>
                  </a:lnTo>
                  <a:lnTo>
                    <a:pt x="104554" y="303947"/>
                  </a:lnTo>
                  <a:lnTo>
                    <a:pt x="106447" y="334735"/>
                  </a:lnTo>
                  <a:lnTo>
                    <a:pt x="130598" y="434137"/>
                  </a:lnTo>
                  <a:lnTo>
                    <a:pt x="174130" y="409855"/>
                  </a:lnTo>
                  <a:lnTo>
                    <a:pt x="128276" y="549587"/>
                  </a:lnTo>
                  <a:lnTo>
                    <a:pt x="0" y="506984"/>
                  </a:lnTo>
                  <a:lnTo>
                    <a:pt x="43533" y="482702"/>
                  </a:lnTo>
                  <a:lnTo>
                    <a:pt x="43532" y="482699"/>
                  </a:lnTo>
                  <a:lnTo>
                    <a:pt x="15907" y="359550"/>
                  </a:lnTo>
                  <a:lnTo>
                    <a:pt x="15897" y="359146"/>
                  </a:lnTo>
                  <a:lnTo>
                    <a:pt x="15790" y="358669"/>
                  </a:lnTo>
                  <a:lnTo>
                    <a:pt x="14819" y="316615"/>
                  </a:lnTo>
                  <a:lnTo>
                    <a:pt x="14447" y="301973"/>
                  </a:lnTo>
                  <a:lnTo>
                    <a:pt x="14476" y="301745"/>
                  </a:lnTo>
                  <a:lnTo>
                    <a:pt x="14460" y="301071"/>
                  </a:lnTo>
                  <a:lnTo>
                    <a:pt x="18739" y="266591"/>
                  </a:lnTo>
                  <a:lnTo>
                    <a:pt x="20937" y="248473"/>
                  </a:lnTo>
                  <a:lnTo>
                    <a:pt x="21024" y="248173"/>
                  </a:lnTo>
                  <a:lnTo>
                    <a:pt x="21078" y="247745"/>
                  </a:lnTo>
                  <a:lnTo>
                    <a:pt x="29340" y="219894"/>
                  </a:lnTo>
                  <a:lnTo>
                    <a:pt x="35158" y="200111"/>
                  </a:lnTo>
                  <a:lnTo>
                    <a:pt x="35280" y="199875"/>
                  </a:lnTo>
                  <a:lnTo>
                    <a:pt x="35336" y="199685"/>
                  </a:lnTo>
                  <a:cubicBezTo>
                    <a:pt x="47319" y="169621"/>
                    <a:pt x="64190" y="143730"/>
                    <a:pt x="85538" y="123338"/>
                  </a:cubicBezTo>
                  <a:lnTo>
                    <a:pt x="85921" y="123052"/>
                  </a:lnTo>
                  <a:lnTo>
                    <a:pt x="85939" y="123032"/>
                  </a:lnTo>
                  <a:lnTo>
                    <a:pt x="86870" y="122346"/>
                  </a:lnTo>
                  <a:lnTo>
                    <a:pt x="120864" y="97040"/>
                  </a:lnTo>
                  <a:lnTo>
                    <a:pt x="121665" y="96729"/>
                  </a:lnTo>
                  <a:lnTo>
                    <a:pt x="122067" y="96433"/>
                  </a:lnTo>
                  <a:lnTo>
                    <a:pt x="209133" y="47870"/>
                  </a:lnTo>
                  <a:cubicBezTo>
                    <a:pt x="241107" y="30034"/>
                    <a:pt x="277004" y="22788"/>
                    <a:pt x="314540" y="24956"/>
                  </a:cubicBezTo>
                  <a:cubicBezTo>
                    <a:pt x="427148" y="31462"/>
                    <a:pt x="554508" y="122700"/>
                    <a:pt x="634972" y="266954"/>
                  </a:cubicBezTo>
                  <a:close/>
                  <a:moveTo>
                    <a:pt x="713619" y="599119"/>
                  </a:moveTo>
                  <a:lnTo>
                    <a:pt x="631507" y="524687"/>
                  </a:lnTo>
                  <a:lnTo>
                    <a:pt x="713619" y="434896"/>
                  </a:lnTo>
                  <a:lnTo>
                    <a:pt x="713619" y="475952"/>
                  </a:lnTo>
                  <a:lnTo>
                    <a:pt x="792448" y="451592"/>
                  </a:lnTo>
                  <a:lnTo>
                    <a:pt x="813239" y="441610"/>
                  </a:lnTo>
                  <a:lnTo>
                    <a:pt x="861107" y="412845"/>
                  </a:lnTo>
                  <a:lnTo>
                    <a:pt x="878368" y="399992"/>
                  </a:lnTo>
                  <a:lnTo>
                    <a:pt x="925777" y="349242"/>
                  </a:lnTo>
                  <a:lnTo>
                    <a:pt x="954533" y="284342"/>
                  </a:lnTo>
                  <a:lnTo>
                    <a:pt x="953280" y="275193"/>
                  </a:lnTo>
                  <a:lnTo>
                    <a:pt x="953280" y="275192"/>
                  </a:lnTo>
                  <a:lnTo>
                    <a:pt x="935230" y="232382"/>
                  </a:lnTo>
                  <a:lnTo>
                    <a:pt x="926480" y="219408"/>
                  </a:lnTo>
                  <a:lnTo>
                    <a:pt x="907277" y="193361"/>
                  </a:lnTo>
                  <a:lnTo>
                    <a:pt x="893773" y="179725"/>
                  </a:lnTo>
                  <a:lnTo>
                    <a:pt x="870441" y="158906"/>
                  </a:lnTo>
                  <a:lnTo>
                    <a:pt x="853342" y="146614"/>
                  </a:lnTo>
                  <a:lnTo>
                    <a:pt x="832655" y="134047"/>
                  </a:lnTo>
                  <a:lnTo>
                    <a:pt x="752156" y="100045"/>
                  </a:lnTo>
                  <a:lnTo>
                    <a:pt x="631508" y="82112"/>
                  </a:lnTo>
                  <a:lnTo>
                    <a:pt x="631507" y="82112"/>
                  </a:lnTo>
                  <a:lnTo>
                    <a:pt x="631507" y="0"/>
                  </a:lnTo>
                  <a:cubicBezTo>
                    <a:pt x="812903" y="0"/>
                    <a:pt x="959953" y="108264"/>
                    <a:pt x="959953" y="241815"/>
                  </a:cubicBezTo>
                  <a:lnTo>
                    <a:pt x="959953" y="323927"/>
                  </a:lnTo>
                  <a:lnTo>
                    <a:pt x="959664" y="326454"/>
                  </a:lnTo>
                  <a:lnTo>
                    <a:pt x="959927" y="329017"/>
                  </a:lnTo>
                  <a:lnTo>
                    <a:pt x="956870" y="350916"/>
                  </a:lnTo>
                  <a:lnTo>
                    <a:pt x="955316" y="364516"/>
                  </a:lnTo>
                  <a:lnTo>
                    <a:pt x="954740" y="366170"/>
                  </a:lnTo>
                  <a:lnTo>
                    <a:pt x="954444" y="368288"/>
                  </a:lnTo>
                  <a:lnTo>
                    <a:pt x="946676" y="389318"/>
                  </a:lnTo>
                  <a:lnTo>
                    <a:pt x="941856" y="403153"/>
                  </a:lnTo>
                  <a:lnTo>
                    <a:pt x="941098" y="404417"/>
                  </a:lnTo>
                  <a:lnTo>
                    <a:pt x="940574" y="405836"/>
                  </a:lnTo>
                  <a:lnTo>
                    <a:pt x="928697" y="425104"/>
                  </a:lnTo>
                  <a:lnTo>
                    <a:pt x="920247" y="439198"/>
                  </a:lnTo>
                  <a:lnTo>
                    <a:pt x="919463" y="440083"/>
                  </a:lnTo>
                  <a:lnTo>
                    <a:pt x="918897" y="441002"/>
                  </a:lnTo>
                  <a:lnTo>
                    <a:pt x="902309" y="459437"/>
                  </a:lnTo>
                  <a:lnTo>
                    <a:pt x="891166" y="472008"/>
                  </a:lnTo>
                  <a:lnTo>
                    <a:pt x="890725" y="472310"/>
                  </a:lnTo>
                  <a:lnTo>
                    <a:pt x="889989" y="473128"/>
                  </a:lnTo>
                  <a:lnTo>
                    <a:pt x="826118" y="516566"/>
                  </a:lnTo>
                  <a:lnTo>
                    <a:pt x="813286" y="525356"/>
                  </a:lnTo>
                  <a:lnTo>
                    <a:pt x="813107" y="525415"/>
                  </a:lnTo>
                  <a:lnTo>
                    <a:pt x="812795" y="525627"/>
                  </a:lnTo>
                  <a:cubicBezTo>
                    <a:pt x="783144" y="540075"/>
                    <a:pt x="749828" y="551180"/>
                    <a:pt x="713619" y="558063"/>
                  </a:cubicBezTo>
                  <a:close/>
                  <a:moveTo>
                    <a:pt x="519277" y="939296"/>
                  </a:moveTo>
                  <a:lnTo>
                    <a:pt x="479873" y="937059"/>
                  </a:lnTo>
                  <a:lnTo>
                    <a:pt x="518583" y="939411"/>
                  </a:lnTo>
                  <a:close/>
                  <a:moveTo>
                    <a:pt x="672362" y="932426"/>
                  </a:moveTo>
                  <a:cubicBezTo>
                    <a:pt x="635780" y="950874"/>
                    <a:pt x="596564" y="957859"/>
                    <a:pt x="557926" y="950972"/>
                  </a:cubicBezTo>
                  <a:lnTo>
                    <a:pt x="479871" y="937059"/>
                  </a:lnTo>
                  <a:lnTo>
                    <a:pt x="467340" y="932979"/>
                  </a:lnTo>
                  <a:lnTo>
                    <a:pt x="459166" y="931989"/>
                  </a:lnTo>
                  <a:lnTo>
                    <a:pt x="447429" y="926495"/>
                  </a:lnTo>
                  <a:lnTo>
                    <a:pt x="435465" y="922599"/>
                  </a:lnTo>
                  <a:lnTo>
                    <a:pt x="426463" y="916681"/>
                  </a:lnTo>
                  <a:lnTo>
                    <a:pt x="417693" y="912575"/>
                  </a:lnTo>
                  <a:lnTo>
                    <a:pt x="407785" y="904401"/>
                  </a:lnTo>
                  <a:lnTo>
                    <a:pt x="396296" y="896847"/>
                  </a:lnTo>
                  <a:lnTo>
                    <a:pt x="388481" y="888474"/>
                  </a:lnTo>
                  <a:lnTo>
                    <a:pt x="380857" y="882184"/>
                  </a:lnTo>
                  <a:lnTo>
                    <a:pt x="372771" y="871640"/>
                  </a:lnTo>
                  <a:lnTo>
                    <a:pt x="363045" y="861219"/>
                  </a:lnTo>
                  <a:lnTo>
                    <a:pt x="356603" y="850559"/>
                  </a:lnTo>
                  <a:lnTo>
                    <a:pt x="349784" y="841668"/>
                  </a:lnTo>
                  <a:lnTo>
                    <a:pt x="343860" y="829475"/>
                  </a:lnTo>
                  <a:lnTo>
                    <a:pt x="336401" y="817134"/>
                  </a:lnTo>
                  <a:lnTo>
                    <a:pt x="331238" y="803497"/>
                  </a:lnTo>
                  <a:lnTo>
                    <a:pt x="325595" y="791882"/>
                  </a:lnTo>
                  <a:lnTo>
                    <a:pt x="323936" y="784207"/>
                  </a:lnTo>
                  <a:lnTo>
                    <a:pt x="317046" y="766009"/>
                  </a:lnTo>
                  <a:cubicBezTo>
                    <a:pt x="311886" y="747951"/>
                    <a:pt x="308055" y="728956"/>
                    <a:pt x="305667" y="709260"/>
                  </a:cubicBezTo>
                  <a:lnTo>
                    <a:pt x="305929" y="700915"/>
                  </a:lnTo>
                  <a:lnTo>
                    <a:pt x="304036" y="692163"/>
                  </a:lnTo>
                  <a:cubicBezTo>
                    <a:pt x="301325" y="657090"/>
                    <a:pt x="303131" y="620703"/>
                    <a:pt x="309572" y="584565"/>
                  </a:cubicBezTo>
                  <a:lnTo>
                    <a:pt x="309573" y="584565"/>
                  </a:lnTo>
                  <a:lnTo>
                    <a:pt x="387628" y="598478"/>
                  </a:lnTo>
                  <a:lnTo>
                    <a:pt x="387627" y="598479"/>
                  </a:lnTo>
                  <a:lnTo>
                    <a:pt x="382625" y="703040"/>
                  </a:lnTo>
                  <a:lnTo>
                    <a:pt x="388024" y="734557"/>
                  </a:lnTo>
                  <a:lnTo>
                    <a:pt x="402202" y="797361"/>
                  </a:lnTo>
                  <a:lnTo>
                    <a:pt x="429737" y="857589"/>
                  </a:lnTo>
                  <a:lnTo>
                    <a:pt x="435784" y="866034"/>
                  </a:lnTo>
                  <a:lnTo>
                    <a:pt x="483259" y="917845"/>
                  </a:lnTo>
                  <a:lnTo>
                    <a:pt x="519600" y="939243"/>
                  </a:lnTo>
                  <a:lnTo>
                    <a:pt x="556966" y="933051"/>
                  </a:lnTo>
                  <a:lnTo>
                    <a:pt x="606237" y="911078"/>
                  </a:lnTo>
                  <a:lnTo>
                    <a:pt x="618017" y="903735"/>
                  </a:lnTo>
                  <a:lnTo>
                    <a:pt x="640369" y="885507"/>
                  </a:lnTo>
                  <a:lnTo>
                    <a:pt x="682219" y="842260"/>
                  </a:lnTo>
                  <a:lnTo>
                    <a:pt x="697583" y="822440"/>
                  </a:lnTo>
                  <a:lnTo>
                    <a:pt x="740385" y="741888"/>
                  </a:lnTo>
                  <a:lnTo>
                    <a:pt x="701358" y="734932"/>
                  </a:lnTo>
                  <a:lnTo>
                    <a:pt x="800500" y="672069"/>
                  </a:lnTo>
                  <a:lnTo>
                    <a:pt x="857468" y="762758"/>
                  </a:lnTo>
                  <a:lnTo>
                    <a:pt x="818440" y="755801"/>
                  </a:lnTo>
                  <a:cubicBezTo>
                    <a:pt x="786984" y="839089"/>
                    <a:pt x="733333" y="901679"/>
                    <a:pt x="672362" y="932426"/>
                  </a:cubicBez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28" name="矩形 27">
            <a:extLst>
              <a:ext uri="{FF2B5EF4-FFF2-40B4-BE49-F238E27FC236}">
                <a16:creationId xmlns:a16="http://schemas.microsoft.com/office/drawing/2014/main" id="{E464C308-3DCF-48E3-970E-4D58D72080CC}"/>
              </a:ext>
            </a:extLst>
          </p:cNvPr>
          <p:cNvSpPr/>
          <p:nvPr/>
        </p:nvSpPr>
        <p:spPr>
          <a:xfrm>
            <a:off x="9198027" y="5209439"/>
            <a:ext cx="2241974" cy="49731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整理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C5C4468-E125-428C-B485-9BE1AAEE408A}"/>
              </a:ext>
            </a:extLst>
          </p:cNvPr>
          <p:cNvSpPr txBox="1"/>
          <p:nvPr/>
        </p:nvSpPr>
        <p:spPr>
          <a:xfrm>
            <a:off x="4351564" y="252343"/>
            <a:ext cx="3488872" cy="54553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zh-CN" altLang="en-US" sz="2800" b="1" dirty="0">
                <a:solidFill>
                  <a:srgbClr val="152E52"/>
                </a:solidFill>
                <a:ea typeface="+mj-ea"/>
              </a:rPr>
              <a:t>机器人完成相关流程</a:t>
            </a:r>
            <a:endParaRPr lang="en-US" altLang="zh-CN" sz="2800" b="1" dirty="0">
              <a:solidFill>
                <a:srgbClr val="152E52"/>
              </a:solidFill>
              <a:ea typeface="+mj-ea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F937DD58-6842-473C-AF10-01E9075F9238}"/>
              </a:ext>
            </a:extLst>
          </p:cNvPr>
          <p:cNvSpPr txBox="1"/>
          <p:nvPr/>
        </p:nvSpPr>
        <p:spPr>
          <a:xfrm>
            <a:off x="4144736" y="875246"/>
            <a:ext cx="3902529" cy="26603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>
              <a:lnSpc>
                <a:spcPct val="114000"/>
              </a:lnSpc>
            </a:pP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The robot completes the relevant process,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BF251731-D5B0-4307-B454-9383BFCBD168}"/>
              </a:ext>
            </a:extLst>
          </p:cNvPr>
          <p:cNvSpPr/>
          <p:nvPr/>
        </p:nvSpPr>
        <p:spPr>
          <a:xfrm>
            <a:off x="2579539" y="3059218"/>
            <a:ext cx="5040317" cy="32855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</a:rPr>
              <a:t>机器人搜索微博实时热搜以及相关热评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74693906-8AB7-4AB4-9A61-D09DCC77E58C}"/>
              </a:ext>
            </a:extLst>
          </p:cNvPr>
          <p:cNvSpPr/>
          <p:nvPr/>
        </p:nvSpPr>
        <p:spPr>
          <a:xfrm>
            <a:off x="2579539" y="4190957"/>
            <a:ext cx="5040317" cy="32855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</a:rPr>
              <a:t>把搜索到的热搜及相关热评写入</a:t>
            </a:r>
            <a:r>
              <a:rPr lang="en-US" altLang="zh-CN" sz="1400" dirty="0">
                <a:solidFill>
                  <a:schemeClr val="bg1"/>
                </a:solidFill>
              </a:rPr>
              <a:t>word</a:t>
            </a:r>
            <a:r>
              <a:rPr lang="zh-CN" altLang="en-US" sz="1400" dirty="0">
                <a:solidFill>
                  <a:schemeClr val="bg1"/>
                </a:solidFill>
              </a:rPr>
              <a:t>文档中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977530E8-AE1C-4858-A5DE-8E65C60C1796}"/>
              </a:ext>
            </a:extLst>
          </p:cNvPr>
          <p:cNvSpPr/>
          <p:nvPr/>
        </p:nvSpPr>
        <p:spPr>
          <a:xfrm>
            <a:off x="2579539" y="5322696"/>
            <a:ext cx="5040317" cy="32855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</a:rPr>
              <a:t>对写入的内容进行整理并排序</a:t>
            </a:r>
          </a:p>
        </p:txBody>
      </p:sp>
      <p:sp>
        <p:nvSpPr>
          <p:cNvPr id="2" name="箭头: 下 1">
            <a:extLst>
              <a:ext uri="{FF2B5EF4-FFF2-40B4-BE49-F238E27FC236}">
                <a16:creationId xmlns:a16="http://schemas.microsoft.com/office/drawing/2014/main" id="{4431FE6A-F091-432F-9D64-A2CCE44537E1}"/>
              </a:ext>
            </a:extLst>
          </p:cNvPr>
          <p:cNvSpPr/>
          <p:nvPr/>
        </p:nvSpPr>
        <p:spPr>
          <a:xfrm>
            <a:off x="9331175" y="2406903"/>
            <a:ext cx="584461" cy="497316"/>
          </a:xfrm>
          <a:prstGeom prst="downArrow">
            <a:avLst/>
          </a:prstGeom>
          <a:solidFill>
            <a:srgbClr val="297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箭头: 下 28">
            <a:extLst>
              <a:ext uri="{FF2B5EF4-FFF2-40B4-BE49-F238E27FC236}">
                <a16:creationId xmlns:a16="http://schemas.microsoft.com/office/drawing/2014/main" id="{F7249307-518E-4A40-A7DC-A3F496FA84A7}"/>
              </a:ext>
            </a:extLst>
          </p:cNvPr>
          <p:cNvSpPr/>
          <p:nvPr/>
        </p:nvSpPr>
        <p:spPr>
          <a:xfrm>
            <a:off x="9331175" y="3520073"/>
            <a:ext cx="584461" cy="497316"/>
          </a:xfrm>
          <a:prstGeom prst="downArrow">
            <a:avLst/>
          </a:prstGeom>
          <a:solidFill>
            <a:srgbClr val="629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箭头: 下 29">
            <a:extLst>
              <a:ext uri="{FF2B5EF4-FFF2-40B4-BE49-F238E27FC236}">
                <a16:creationId xmlns:a16="http://schemas.microsoft.com/office/drawing/2014/main" id="{A4AE696F-19E0-4B9A-AD4E-369ED02B36F6}"/>
              </a:ext>
            </a:extLst>
          </p:cNvPr>
          <p:cNvSpPr/>
          <p:nvPr/>
        </p:nvSpPr>
        <p:spPr>
          <a:xfrm>
            <a:off x="9331174" y="4693554"/>
            <a:ext cx="584461" cy="497316"/>
          </a:xfrm>
          <a:prstGeom prst="downArrow">
            <a:avLst/>
          </a:prstGeom>
          <a:solidFill>
            <a:srgbClr val="7F8F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7359502"/>
      </p:ext>
    </p:extLst>
  </p:cSld>
  <p:clrMapOvr>
    <a:masterClrMapping/>
  </p:clrMapOvr>
  <p:transition spd="slow" advTm="0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​​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404</Words>
  <Application>Microsoft Office PowerPoint</Application>
  <PresentationFormat>宽屏</PresentationFormat>
  <Paragraphs>108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等线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HP</cp:lastModifiedBy>
  <cp:revision>72</cp:revision>
  <dcterms:created xsi:type="dcterms:W3CDTF">2017-06-22T13:04:11Z</dcterms:created>
  <dcterms:modified xsi:type="dcterms:W3CDTF">2021-06-13T18:51:14Z</dcterms:modified>
</cp:coreProperties>
</file>