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64" r:id="rId6"/>
    <p:sldId id="259" r:id="rId7"/>
    <p:sldId id="269" r:id="rId8"/>
    <p:sldId id="270" r:id="rId9"/>
    <p:sldId id="271" r:id="rId10"/>
    <p:sldId id="263" r:id="rId11"/>
    <p:sldId id="261" r:id="rId12"/>
    <p:sldId id="260" r:id="rId13"/>
    <p:sldId id="262"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84E2"/>
    <a:srgbClr val="705661"/>
    <a:srgbClr val="D460FF"/>
    <a:srgbClr val="01A8FF"/>
    <a:srgbClr val="34334B"/>
    <a:srgbClr val="6D5562"/>
    <a:srgbClr val="1A070E"/>
    <a:srgbClr val="725760"/>
    <a:srgbClr val="26101D"/>
    <a:srgbClr val="47A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p:cViewPr varScale="1">
        <p:scale>
          <a:sx n="108" d="100"/>
          <a:sy n="108" d="100"/>
        </p:scale>
        <p:origin x="678" y="114"/>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96AB9B-A5D4-4416-92B0-64738C20EB50}" type="doc">
      <dgm:prSet loTypeId="urn:microsoft.com/office/officeart/2005/8/layout/gear1" loCatId="cycle" qsTypeId="urn:microsoft.com/office/officeart/2005/8/quickstyle/3d1" qsCatId="3D" csTypeId="urn:microsoft.com/office/officeart/2005/8/colors/accent1_2" csCatId="accent1" phldr="1"/>
      <dgm:spPr/>
    </dgm:pt>
    <dgm:pt modelId="{8B479977-7A7D-4C6C-AC3F-F0D00636826C}">
      <dgm:prSet phldrT="[文本]"/>
      <dgm:spPr/>
      <dgm:t>
        <a:bodyPr/>
        <a:lstStyle/>
        <a:p>
          <a:r>
            <a:rPr lang="zh-CN" altLang="en-US" dirty="0"/>
            <a:t>发送文件</a:t>
          </a:r>
        </a:p>
      </dgm:t>
    </dgm:pt>
    <dgm:pt modelId="{9D510AB9-E502-41CE-9436-015347B58C2F}" type="parTrans" cxnId="{AE5CC172-D5FA-4AE6-BCFA-22BB0AE8A1B8}">
      <dgm:prSet/>
      <dgm:spPr/>
      <dgm:t>
        <a:bodyPr/>
        <a:lstStyle/>
        <a:p>
          <a:endParaRPr lang="zh-CN" altLang="en-US"/>
        </a:p>
      </dgm:t>
    </dgm:pt>
    <dgm:pt modelId="{8E8FFA39-04E1-40EE-AA30-BA987B388864}" type="sibTrans" cxnId="{AE5CC172-D5FA-4AE6-BCFA-22BB0AE8A1B8}">
      <dgm:prSet/>
      <dgm:spPr/>
      <dgm:t>
        <a:bodyPr/>
        <a:lstStyle/>
        <a:p>
          <a:endParaRPr lang="zh-CN" altLang="en-US"/>
        </a:p>
      </dgm:t>
    </dgm:pt>
    <dgm:pt modelId="{380362FA-85C6-46A8-A89F-87BDD3F40789}">
      <dgm:prSet phldrT="[文本]"/>
      <dgm:spPr/>
      <dgm:t>
        <a:bodyPr/>
        <a:lstStyle/>
        <a:p>
          <a:r>
            <a:rPr lang="zh-CN" altLang="en-US" dirty="0"/>
            <a:t>拆分信息</a:t>
          </a:r>
        </a:p>
      </dgm:t>
    </dgm:pt>
    <dgm:pt modelId="{4DBECDB2-B5AE-49A8-B5DB-DA1E97A1D6F0}" type="parTrans" cxnId="{ADC83AC7-D8E9-4AF3-B84C-3DDCB44E1D43}">
      <dgm:prSet/>
      <dgm:spPr/>
      <dgm:t>
        <a:bodyPr/>
        <a:lstStyle/>
        <a:p>
          <a:endParaRPr lang="zh-CN" altLang="en-US"/>
        </a:p>
      </dgm:t>
    </dgm:pt>
    <dgm:pt modelId="{F0A1ADA8-74F0-44B4-AB2E-F82523F980A7}" type="sibTrans" cxnId="{ADC83AC7-D8E9-4AF3-B84C-3DDCB44E1D43}">
      <dgm:prSet/>
      <dgm:spPr/>
      <dgm:t>
        <a:bodyPr/>
        <a:lstStyle/>
        <a:p>
          <a:endParaRPr lang="zh-CN" altLang="en-US"/>
        </a:p>
      </dgm:t>
    </dgm:pt>
    <dgm:pt modelId="{58F0FFAD-6964-4D68-AD61-ED33E4B2F0F8}">
      <dgm:prSet phldrT="[文本]" custT="1"/>
      <dgm:spPr/>
      <dgm:t>
        <a:bodyPr/>
        <a:lstStyle/>
        <a:p>
          <a:r>
            <a:rPr lang="zh-CN" altLang="en-US" sz="1500" b="0" dirty="0">
              <a:solidFill>
                <a:schemeClr val="bg1"/>
              </a:solidFill>
            </a:rPr>
            <a:t>读取表格</a:t>
          </a:r>
        </a:p>
      </dgm:t>
    </dgm:pt>
    <dgm:pt modelId="{4C49B840-5A68-493B-99A4-55003D99AB2D}" type="parTrans" cxnId="{5A790F4E-10D6-4099-8DB9-306AE2DBB1A3}">
      <dgm:prSet/>
      <dgm:spPr/>
      <dgm:t>
        <a:bodyPr/>
        <a:lstStyle/>
        <a:p>
          <a:endParaRPr lang="zh-CN" altLang="en-US"/>
        </a:p>
      </dgm:t>
    </dgm:pt>
    <dgm:pt modelId="{82C8AD33-D27C-4F15-877E-4F51F80F4D00}" type="sibTrans" cxnId="{5A790F4E-10D6-4099-8DB9-306AE2DBB1A3}">
      <dgm:prSet/>
      <dgm:spPr/>
      <dgm:t>
        <a:bodyPr/>
        <a:lstStyle/>
        <a:p>
          <a:endParaRPr lang="zh-CN" altLang="en-US"/>
        </a:p>
      </dgm:t>
    </dgm:pt>
    <dgm:pt modelId="{CAFDFDAD-B8C9-4C4F-8074-F768B5549EDC}" type="pres">
      <dgm:prSet presAssocID="{A796AB9B-A5D4-4416-92B0-64738C20EB50}" presName="composite" presStyleCnt="0">
        <dgm:presLayoutVars>
          <dgm:chMax val="3"/>
          <dgm:animLvl val="lvl"/>
          <dgm:resizeHandles val="exact"/>
        </dgm:presLayoutVars>
      </dgm:prSet>
      <dgm:spPr/>
    </dgm:pt>
    <dgm:pt modelId="{FA265D0D-2E32-4DCB-8715-56A10C2C9A4C}" type="pres">
      <dgm:prSet presAssocID="{8B479977-7A7D-4C6C-AC3F-F0D00636826C}" presName="gear1" presStyleLbl="node1" presStyleIdx="0" presStyleCnt="3">
        <dgm:presLayoutVars>
          <dgm:chMax val="1"/>
          <dgm:bulletEnabled val="1"/>
        </dgm:presLayoutVars>
      </dgm:prSet>
      <dgm:spPr/>
    </dgm:pt>
    <dgm:pt modelId="{66F2A98B-4346-4DD3-8AE8-C91F65250E50}" type="pres">
      <dgm:prSet presAssocID="{8B479977-7A7D-4C6C-AC3F-F0D00636826C}" presName="gear1srcNode" presStyleLbl="node1" presStyleIdx="0" presStyleCnt="3"/>
      <dgm:spPr/>
    </dgm:pt>
    <dgm:pt modelId="{2868B953-6FAB-4FC6-80ED-9DB81C359427}" type="pres">
      <dgm:prSet presAssocID="{8B479977-7A7D-4C6C-AC3F-F0D00636826C}" presName="gear1dstNode" presStyleLbl="node1" presStyleIdx="0" presStyleCnt="3"/>
      <dgm:spPr/>
    </dgm:pt>
    <dgm:pt modelId="{A46B3576-A13F-4456-925D-A65C665BB752}" type="pres">
      <dgm:prSet presAssocID="{380362FA-85C6-46A8-A89F-87BDD3F40789}" presName="gear2" presStyleLbl="node1" presStyleIdx="1" presStyleCnt="3">
        <dgm:presLayoutVars>
          <dgm:chMax val="1"/>
          <dgm:bulletEnabled val="1"/>
        </dgm:presLayoutVars>
      </dgm:prSet>
      <dgm:spPr/>
    </dgm:pt>
    <dgm:pt modelId="{6C99F4D7-6B5A-4833-A17A-C01210ECDA6D}" type="pres">
      <dgm:prSet presAssocID="{380362FA-85C6-46A8-A89F-87BDD3F40789}" presName="gear2srcNode" presStyleLbl="node1" presStyleIdx="1" presStyleCnt="3"/>
      <dgm:spPr/>
    </dgm:pt>
    <dgm:pt modelId="{0333429C-9CCB-4B6D-A218-46828A1A7CE0}" type="pres">
      <dgm:prSet presAssocID="{380362FA-85C6-46A8-A89F-87BDD3F40789}" presName="gear2dstNode" presStyleLbl="node1" presStyleIdx="1" presStyleCnt="3"/>
      <dgm:spPr/>
    </dgm:pt>
    <dgm:pt modelId="{AF13ED08-C555-4416-B0F8-02E3AD27F535}" type="pres">
      <dgm:prSet presAssocID="{58F0FFAD-6964-4D68-AD61-ED33E4B2F0F8}" presName="gear3" presStyleLbl="node1" presStyleIdx="2" presStyleCnt="3"/>
      <dgm:spPr/>
    </dgm:pt>
    <dgm:pt modelId="{7486E8F6-B650-41A5-BE4B-B87081525801}" type="pres">
      <dgm:prSet presAssocID="{58F0FFAD-6964-4D68-AD61-ED33E4B2F0F8}" presName="gear3tx" presStyleLbl="node1" presStyleIdx="2" presStyleCnt="3">
        <dgm:presLayoutVars>
          <dgm:chMax val="1"/>
          <dgm:bulletEnabled val="1"/>
        </dgm:presLayoutVars>
      </dgm:prSet>
      <dgm:spPr/>
    </dgm:pt>
    <dgm:pt modelId="{0F1CEC0B-7C38-4F59-A3F2-79CDF937998E}" type="pres">
      <dgm:prSet presAssocID="{58F0FFAD-6964-4D68-AD61-ED33E4B2F0F8}" presName="gear3srcNode" presStyleLbl="node1" presStyleIdx="2" presStyleCnt="3"/>
      <dgm:spPr/>
    </dgm:pt>
    <dgm:pt modelId="{0FEE3F16-A0B3-475A-86DA-E77BF0DBC7F3}" type="pres">
      <dgm:prSet presAssocID="{58F0FFAD-6964-4D68-AD61-ED33E4B2F0F8}" presName="gear3dstNode" presStyleLbl="node1" presStyleIdx="2" presStyleCnt="3"/>
      <dgm:spPr/>
    </dgm:pt>
    <dgm:pt modelId="{ABA2E24B-7527-40B6-AD8F-69592A67AC31}" type="pres">
      <dgm:prSet presAssocID="{8E8FFA39-04E1-40EE-AA30-BA987B388864}" presName="connector1" presStyleLbl="sibTrans2D1" presStyleIdx="0" presStyleCnt="3"/>
      <dgm:spPr/>
    </dgm:pt>
    <dgm:pt modelId="{D8BC919A-FCA0-468A-9728-FB026EB0F536}" type="pres">
      <dgm:prSet presAssocID="{F0A1ADA8-74F0-44B4-AB2E-F82523F980A7}" presName="connector2" presStyleLbl="sibTrans2D1" presStyleIdx="1" presStyleCnt="3"/>
      <dgm:spPr/>
    </dgm:pt>
    <dgm:pt modelId="{E9A731EF-3985-4325-A70E-B89C52C60130}" type="pres">
      <dgm:prSet presAssocID="{82C8AD33-D27C-4F15-877E-4F51F80F4D00}" presName="connector3" presStyleLbl="sibTrans2D1" presStyleIdx="2" presStyleCnt="3"/>
      <dgm:spPr/>
    </dgm:pt>
  </dgm:ptLst>
  <dgm:cxnLst>
    <dgm:cxn modelId="{B42E6500-201B-4A16-AAD7-D5BCEA2FAD94}" type="presOf" srcId="{380362FA-85C6-46A8-A89F-87BDD3F40789}" destId="{A46B3576-A13F-4456-925D-A65C665BB752}" srcOrd="0" destOrd="0" presId="urn:microsoft.com/office/officeart/2005/8/layout/gear1"/>
    <dgm:cxn modelId="{C474463E-7675-4FA1-B9B8-A4FD1BE99425}" type="presOf" srcId="{F0A1ADA8-74F0-44B4-AB2E-F82523F980A7}" destId="{D8BC919A-FCA0-468A-9728-FB026EB0F536}" srcOrd="0" destOrd="0" presId="urn:microsoft.com/office/officeart/2005/8/layout/gear1"/>
    <dgm:cxn modelId="{9161EA44-FB38-414D-86E9-4665A216FCE2}" type="presOf" srcId="{380362FA-85C6-46A8-A89F-87BDD3F40789}" destId="{0333429C-9CCB-4B6D-A218-46828A1A7CE0}" srcOrd="2" destOrd="0" presId="urn:microsoft.com/office/officeart/2005/8/layout/gear1"/>
    <dgm:cxn modelId="{F8B68767-DBA6-497B-8619-D25AF1EED386}" type="presOf" srcId="{A796AB9B-A5D4-4416-92B0-64738C20EB50}" destId="{CAFDFDAD-B8C9-4C4F-8074-F768B5549EDC}" srcOrd="0" destOrd="0" presId="urn:microsoft.com/office/officeart/2005/8/layout/gear1"/>
    <dgm:cxn modelId="{A25F6248-EC6E-407B-96B9-01BD96BAC029}" type="presOf" srcId="{8B479977-7A7D-4C6C-AC3F-F0D00636826C}" destId="{FA265D0D-2E32-4DCB-8715-56A10C2C9A4C}" srcOrd="0" destOrd="0" presId="urn:microsoft.com/office/officeart/2005/8/layout/gear1"/>
    <dgm:cxn modelId="{5A790F4E-10D6-4099-8DB9-306AE2DBB1A3}" srcId="{A796AB9B-A5D4-4416-92B0-64738C20EB50}" destId="{58F0FFAD-6964-4D68-AD61-ED33E4B2F0F8}" srcOrd="2" destOrd="0" parTransId="{4C49B840-5A68-493B-99A4-55003D99AB2D}" sibTransId="{82C8AD33-D27C-4F15-877E-4F51F80F4D00}"/>
    <dgm:cxn modelId="{E4F51270-1E5A-4A82-B4D4-25C2C3A50AC7}" type="presOf" srcId="{8E8FFA39-04E1-40EE-AA30-BA987B388864}" destId="{ABA2E24B-7527-40B6-AD8F-69592A67AC31}" srcOrd="0" destOrd="0" presId="urn:microsoft.com/office/officeart/2005/8/layout/gear1"/>
    <dgm:cxn modelId="{AE5CC172-D5FA-4AE6-BCFA-22BB0AE8A1B8}" srcId="{A796AB9B-A5D4-4416-92B0-64738C20EB50}" destId="{8B479977-7A7D-4C6C-AC3F-F0D00636826C}" srcOrd="0" destOrd="0" parTransId="{9D510AB9-E502-41CE-9436-015347B58C2F}" sibTransId="{8E8FFA39-04E1-40EE-AA30-BA987B388864}"/>
    <dgm:cxn modelId="{638EC455-CEBC-4D56-A691-84E93FE12A17}" type="presOf" srcId="{8B479977-7A7D-4C6C-AC3F-F0D00636826C}" destId="{2868B953-6FAB-4FC6-80ED-9DB81C359427}" srcOrd="2" destOrd="0" presId="urn:microsoft.com/office/officeart/2005/8/layout/gear1"/>
    <dgm:cxn modelId="{AA641356-33B1-438D-9A70-84A30BD464B8}" type="presOf" srcId="{380362FA-85C6-46A8-A89F-87BDD3F40789}" destId="{6C99F4D7-6B5A-4833-A17A-C01210ECDA6D}" srcOrd="1" destOrd="0" presId="urn:microsoft.com/office/officeart/2005/8/layout/gear1"/>
    <dgm:cxn modelId="{8FC92D7E-9367-443B-862F-77535B456729}" type="presOf" srcId="{58F0FFAD-6964-4D68-AD61-ED33E4B2F0F8}" destId="{0F1CEC0B-7C38-4F59-A3F2-79CDF937998E}" srcOrd="2" destOrd="0" presId="urn:microsoft.com/office/officeart/2005/8/layout/gear1"/>
    <dgm:cxn modelId="{3230DB85-613E-456B-8B81-8D6515BC1DD3}" type="presOf" srcId="{82C8AD33-D27C-4F15-877E-4F51F80F4D00}" destId="{E9A731EF-3985-4325-A70E-B89C52C60130}" srcOrd="0" destOrd="0" presId="urn:microsoft.com/office/officeart/2005/8/layout/gear1"/>
    <dgm:cxn modelId="{44A86089-0BCA-4F07-BEC9-F31BFB303951}" type="presOf" srcId="{58F0FFAD-6964-4D68-AD61-ED33E4B2F0F8}" destId="{AF13ED08-C555-4416-B0F8-02E3AD27F535}" srcOrd="0" destOrd="0" presId="urn:microsoft.com/office/officeart/2005/8/layout/gear1"/>
    <dgm:cxn modelId="{C04F3492-F71F-4CDE-A3E3-02AB13F97F5D}" type="presOf" srcId="{58F0FFAD-6964-4D68-AD61-ED33E4B2F0F8}" destId="{0FEE3F16-A0B3-475A-86DA-E77BF0DBC7F3}" srcOrd="3" destOrd="0" presId="urn:microsoft.com/office/officeart/2005/8/layout/gear1"/>
    <dgm:cxn modelId="{D0B07DAF-183E-46D8-9136-32EDE1B57575}" type="presOf" srcId="{8B479977-7A7D-4C6C-AC3F-F0D00636826C}" destId="{66F2A98B-4346-4DD3-8AE8-C91F65250E50}" srcOrd="1" destOrd="0" presId="urn:microsoft.com/office/officeart/2005/8/layout/gear1"/>
    <dgm:cxn modelId="{ADC83AC7-D8E9-4AF3-B84C-3DDCB44E1D43}" srcId="{A796AB9B-A5D4-4416-92B0-64738C20EB50}" destId="{380362FA-85C6-46A8-A89F-87BDD3F40789}" srcOrd="1" destOrd="0" parTransId="{4DBECDB2-B5AE-49A8-B5DB-DA1E97A1D6F0}" sibTransId="{F0A1ADA8-74F0-44B4-AB2E-F82523F980A7}"/>
    <dgm:cxn modelId="{03FEACCC-43D7-47A1-8776-AC9A2AA47446}" type="presOf" srcId="{58F0FFAD-6964-4D68-AD61-ED33E4B2F0F8}" destId="{7486E8F6-B650-41A5-BE4B-B87081525801}" srcOrd="1" destOrd="0" presId="urn:microsoft.com/office/officeart/2005/8/layout/gear1"/>
    <dgm:cxn modelId="{23CDE861-0370-4D37-9C79-4700E6A0C39E}" type="presParOf" srcId="{CAFDFDAD-B8C9-4C4F-8074-F768B5549EDC}" destId="{FA265D0D-2E32-4DCB-8715-56A10C2C9A4C}" srcOrd="0" destOrd="0" presId="urn:microsoft.com/office/officeart/2005/8/layout/gear1"/>
    <dgm:cxn modelId="{8036A1E5-234F-4355-9B76-49E0657727DD}" type="presParOf" srcId="{CAFDFDAD-B8C9-4C4F-8074-F768B5549EDC}" destId="{66F2A98B-4346-4DD3-8AE8-C91F65250E50}" srcOrd="1" destOrd="0" presId="urn:microsoft.com/office/officeart/2005/8/layout/gear1"/>
    <dgm:cxn modelId="{5C2B96E6-7516-4D82-BB00-0448D72618C1}" type="presParOf" srcId="{CAFDFDAD-B8C9-4C4F-8074-F768B5549EDC}" destId="{2868B953-6FAB-4FC6-80ED-9DB81C359427}" srcOrd="2" destOrd="0" presId="urn:microsoft.com/office/officeart/2005/8/layout/gear1"/>
    <dgm:cxn modelId="{4B978AFF-62DD-4221-BBA9-1F3FEA975C00}" type="presParOf" srcId="{CAFDFDAD-B8C9-4C4F-8074-F768B5549EDC}" destId="{A46B3576-A13F-4456-925D-A65C665BB752}" srcOrd="3" destOrd="0" presId="urn:microsoft.com/office/officeart/2005/8/layout/gear1"/>
    <dgm:cxn modelId="{01114FF3-4E51-45B5-AA98-E27EB1D9D773}" type="presParOf" srcId="{CAFDFDAD-B8C9-4C4F-8074-F768B5549EDC}" destId="{6C99F4D7-6B5A-4833-A17A-C01210ECDA6D}" srcOrd="4" destOrd="0" presId="urn:microsoft.com/office/officeart/2005/8/layout/gear1"/>
    <dgm:cxn modelId="{7F2E9F43-00C0-4861-B0FD-01BB1BC63290}" type="presParOf" srcId="{CAFDFDAD-B8C9-4C4F-8074-F768B5549EDC}" destId="{0333429C-9CCB-4B6D-A218-46828A1A7CE0}" srcOrd="5" destOrd="0" presId="urn:microsoft.com/office/officeart/2005/8/layout/gear1"/>
    <dgm:cxn modelId="{DE319188-30B2-43AF-A03C-2835E9632B13}" type="presParOf" srcId="{CAFDFDAD-B8C9-4C4F-8074-F768B5549EDC}" destId="{AF13ED08-C555-4416-B0F8-02E3AD27F535}" srcOrd="6" destOrd="0" presId="urn:microsoft.com/office/officeart/2005/8/layout/gear1"/>
    <dgm:cxn modelId="{B5131381-8103-4529-96B3-A9B47D566EE0}" type="presParOf" srcId="{CAFDFDAD-B8C9-4C4F-8074-F768B5549EDC}" destId="{7486E8F6-B650-41A5-BE4B-B87081525801}" srcOrd="7" destOrd="0" presId="urn:microsoft.com/office/officeart/2005/8/layout/gear1"/>
    <dgm:cxn modelId="{D474F685-4BC2-46F8-BFB1-94F2679FE2CF}" type="presParOf" srcId="{CAFDFDAD-B8C9-4C4F-8074-F768B5549EDC}" destId="{0F1CEC0B-7C38-4F59-A3F2-79CDF937998E}" srcOrd="8" destOrd="0" presId="urn:microsoft.com/office/officeart/2005/8/layout/gear1"/>
    <dgm:cxn modelId="{6CA582F2-6C2A-4FE3-AB63-6D4988D17C3D}" type="presParOf" srcId="{CAFDFDAD-B8C9-4C4F-8074-F768B5549EDC}" destId="{0FEE3F16-A0B3-475A-86DA-E77BF0DBC7F3}" srcOrd="9" destOrd="0" presId="urn:microsoft.com/office/officeart/2005/8/layout/gear1"/>
    <dgm:cxn modelId="{D79A153F-CBF1-4FD9-88CD-F71625EA7D3D}" type="presParOf" srcId="{CAFDFDAD-B8C9-4C4F-8074-F768B5549EDC}" destId="{ABA2E24B-7527-40B6-AD8F-69592A67AC31}" srcOrd="10" destOrd="0" presId="urn:microsoft.com/office/officeart/2005/8/layout/gear1"/>
    <dgm:cxn modelId="{F9B8B260-CBB6-4331-81E5-3CD237EE4447}" type="presParOf" srcId="{CAFDFDAD-B8C9-4C4F-8074-F768B5549EDC}" destId="{D8BC919A-FCA0-468A-9728-FB026EB0F536}" srcOrd="11" destOrd="0" presId="urn:microsoft.com/office/officeart/2005/8/layout/gear1"/>
    <dgm:cxn modelId="{F3A2A97E-3B9D-4A84-8B0E-1699F2BDF561}" type="presParOf" srcId="{CAFDFDAD-B8C9-4C4F-8074-F768B5549EDC}" destId="{E9A731EF-3985-4325-A70E-B89C52C60130}"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96AB9B-A5D4-4416-92B0-64738C20EB50}" type="doc">
      <dgm:prSet loTypeId="urn:microsoft.com/office/officeart/2005/8/layout/gear1" loCatId="cycle" qsTypeId="urn:microsoft.com/office/officeart/2005/8/quickstyle/3d1" qsCatId="3D" csTypeId="urn:microsoft.com/office/officeart/2005/8/colors/accent1_2" csCatId="accent1" phldr="1"/>
      <dgm:spPr/>
    </dgm:pt>
    <dgm:pt modelId="{8B479977-7A7D-4C6C-AC3F-F0D00636826C}">
      <dgm:prSet phldrT="[文本]"/>
      <dgm:spPr/>
      <dgm:t>
        <a:bodyPr/>
        <a:lstStyle/>
        <a:p>
          <a:r>
            <a:rPr lang="zh-CN" altLang="en-US" dirty="0"/>
            <a:t>发送文件</a:t>
          </a:r>
        </a:p>
      </dgm:t>
    </dgm:pt>
    <dgm:pt modelId="{9D510AB9-E502-41CE-9436-015347B58C2F}" type="parTrans" cxnId="{AE5CC172-D5FA-4AE6-BCFA-22BB0AE8A1B8}">
      <dgm:prSet/>
      <dgm:spPr/>
      <dgm:t>
        <a:bodyPr/>
        <a:lstStyle/>
        <a:p>
          <a:endParaRPr lang="zh-CN" altLang="en-US"/>
        </a:p>
      </dgm:t>
    </dgm:pt>
    <dgm:pt modelId="{8E8FFA39-04E1-40EE-AA30-BA987B388864}" type="sibTrans" cxnId="{AE5CC172-D5FA-4AE6-BCFA-22BB0AE8A1B8}">
      <dgm:prSet/>
      <dgm:spPr/>
      <dgm:t>
        <a:bodyPr/>
        <a:lstStyle/>
        <a:p>
          <a:endParaRPr lang="zh-CN" altLang="en-US"/>
        </a:p>
      </dgm:t>
    </dgm:pt>
    <dgm:pt modelId="{380362FA-85C6-46A8-A89F-87BDD3F40789}">
      <dgm:prSet phldrT="[文本]"/>
      <dgm:spPr/>
      <dgm:t>
        <a:bodyPr/>
        <a:lstStyle/>
        <a:p>
          <a:r>
            <a:rPr lang="zh-CN" altLang="en-US" dirty="0"/>
            <a:t>拆分信息</a:t>
          </a:r>
        </a:p>
      </dgm:t>
    </dgm:pt>
    <dgm:pt modelId="{4DBECDB2-B5AE-49A8-B5DB-DA1E97A1D6F0}" type="parTrans" cxnId="{ADC83AC7-D8E9-4AF3-B84C-3DDCB44E1D43}">
      <dgm:prSet/>
      <dgm:spPr/>
      <dgm:t>
        <a:bodyPr/>
        <a:lstStyle/>
        <a:p>
          <a:endParaRPr lang="zh-CN" altLang="en-US"/>
        </a:p>
      </dgm:t>
    </dgm:pt>
    <dgm:pt modelId="{F0A1ADA8-74F0-44B4-AB2E-F82523F980A7}" type="sibTrans" cxnId="{ADC83AC7-D8E9-4AF3-B84C-3DDCB44E1D43}">
      <dgm:prSet/>
      <dgm:spPr/>
      <dgm:t>
        <a:bodyPr/>
        <a:lstStyle/>
        <a:p>
          <a:endParaRPr lang="zh-CN" altLang="en-US"/>
        </a:p>
      </dgm:t>
    </dgm:pt>
    <dgm:pt modelId="{58F0FFAD-6964-4D68-AD61-ED33E4B2F0F8}">
      <dgm:prSet phldrT="[文本]" custT="1"/>
      <dgm:spPr/>
      <dgm:t>
        <a:bodyPr/>
        <a:lstStyle/>
        <a:p>
          <a:r>
            <a:rPr lang="zh-CN" altLang="en-US" sz="1800" b="1" dirty="0">
              <a:solidFill>
                <a:srgbClr val="FF0000"/>
              </a:solidFill>
            </a:rPr>
            <a:t>读取表格</a:t>
          </a:r>
        </a:p>
      </dgm:t>
    </dgm:pt>
    <dgm:pt modelId="{4C49B840-5A68-493B-99A4-55003D99AB2D}" type="parTrans" cxnId="{5A790F4E-10D6-4099-8DB9-306AE2DBB1A3}">
      <dgm:prSet/>
      <dgm:spPr/>
      <dgm:t>
        <a:bodyPr/>
        <a:lstStyle/>
        <a:p>
          <a:endParaRPr lang="zh-CN" altLang="en-US"/>
        </a:p>
      </dgm:t>
    </dgm:pt>
    <dgm:pt modelId="{82C8AD33-D27C-4F15-877E-4F51F80F4D00}" type="sibTrans" cxnId="{5A790F4E-10D6-4099-8DB9-306AE2DBB1A3}">
      <dgm:prSet/>
      <dgm:spPr/>
      <dgm:t>
        <a:bodyPr/>
        <a:lstStyle/>
        <a:p>
          <a:endParaRPr lang="zh-CN" altLang="en-US"/>
        </a:p>
      </dgm:t>
    </dgm:pt>
    <dgm:pt modelId="{CAFDFDAD-B8C9-4C4F-8074-F768B5549EDC}" type="pres">
      <dgm:prSet presAssocID="{A796AB9B-A5D4-4416-92B0-64738C20EB50}" presName="composite" presStyleCnt="0">
        <dgm:presLayoutVars>
          <dgm:chMax val="3"/>
          <dgm:animLvl val="lvl"/>
          <dgm:resizeHandles val="exact"/>
        </dgm:presLayoutVars>
      </dgm:prSet>
      <dgm:spPr/>
    </dgm:pt>
    <dgm:pt modelId="{FA265D0D-2E32-4DCB-8715-56A10C2C9A4C}" type="pres">
      <dgm:prSet presAssocID="{8B479977-7A7D-4C6C-AC3F-F0D00636826C}" presName="gear1" presStyleLbl="node1" presStyleIdx="0" presStyleCnt="3">
        <dgm:presLayoutVars>
          <dgm:chMax val="1"/>
          <dgm:bulletEnabled val="1"/>
        </dgm:presLayoutVars>
      </dgm:prSet>
      <dgm:spPr/>
    </dgm:pt>
    <dgm:pt modelId="{66F2A98B-4346-4DD3-8AE8-C91F65250E50}" type="pres">
      <dgm:prSet presAssocID="{8B479977-7A7D-4C6C-AC3F-F0D00636826C}" presName="gear1srcNode" presStyleLbl="node1" presStyleIdx="0" presStyleCnt="3"/>
      <dgm:spPr/>
    </dgm:pt>
    <dgm:pt modelId="{2868B953-6FAB-4FC6-80ED-9DB81C359427}" type="pres">
      <dgm:prSet presAssocID="{8B479977-7A7D-4C6C-AC3F-F0D00636826C}" presName="gear1dstNode" presStyleLbl="node1" presStyleIdx="0" presStyleCnt="3"/>
      <dgm:spPr/>
    </dgm:pt>
    <dgm:pt modelId="{A46B3576-A13F-4456-925D-A65C665BB752}" type="pres">
      <dgm:prSet presAssocID="{380362FA-85C6-46A8-A89F-87BDD3F40789}" presName="gear2" presStyleLbl="node1" presStyleIdx="1" presStyleCnt="3">
        <dgm:presLayoutVars>
          <dgm:chMax val="1"/>
          <dgm:bulletEnabled val="1"/>
        </dgm:presLayoutVars>
      </dgm:prSet>
      <dgm:spPr/>
    </dgm:pt>
    <dgm:pt modelId="{6C99F4D7-6B5A-4833-A17A-C01210ECDA6D}" type="pres">
      <dgm:prSet presAssocID="{380362FA-85C6-46A8-A89F-87BDD3F40789}" presName="gear2srcNode" presStyleLbl="node1" presStyleIdx="1" presStyleCnt="3"/>
      <dgm:spPr/>
    </dgm:pt>
    <dgm:pt modelId="{0333429C-9CCB-4B6D-A218-46828A1A7CE0}" type="pres">
      <dgm:prSet presAssocID="{380362FA-85C6-46A8-A89F-87BDD3F40789}" presName="gear2dstNode" presStyleLbl="node1" presStyleIdx="1" presStyleCnt="3"/>
      <dgm:spPr/>
    </dgm:pt>
    <dgm:pt modelId="{AF13ED08-C555-4416-B0F8-02E3AD27F535}" type="pres">
      <dgm:prSet presAssocID="{58F0FFAD-6964-4D68-AD61-ED33E4B2F0F8}" presName="gear3" presStyleLbl="node1" presStyleIdx="2" presStyleCnt="3"/>
      <dgm:spPr/>
    </dgm:pt>
    <dgm:pt modelId="{7486E8F6-B650-41A5-BE4B-B87081525801}" type="pres">
      <dgm:prSet presAssocID="{58F0FFAD-6964-4D68-AD61-ED33E4B2F0F8}" presName="gear3tx" presStyleLbl="node1" presStyleIdx="2" presStyleCnt="3">
        <dgm:presLayoutVars>
          <dgm:chMax val="1"/>
          <dgm:bulletEnabled val="1"/>
        </dgm:presLayoutVars>
      </dgm:prSet>
      <dgm:spPr/>
    </dgm:pt>
    <dgm:pt modelId="{0F1CEC0B-7C38-4F59-A3F2-79CDF937998E}" type="pres">
      <dgm:prSet presAssocID="{58F0FFAD-6964-4D68-AD61-ED33E4B2F0F8}" presName="gear3srcNode" presStyleLbl="node1" presStyleIdx="2" presStyleCnt="3"/>
      <dgm:spPr/>
    </dgm:pt>
    <dgm:pt modelId="{0FEE3F16-A0B3-475A-86DA-E77BF0DBC7F3}" type="pres">
      <dgm:prSet presAssocID="{58F0FFAD-6964-4D68-AD61-ED33E4B2F0F8}" presName="gear3dstNode" presStyleLbl="node1" presStyleIdx="2" presStyleCnt="3"/>
      <dgm:spPr/>
    </dgm:pt>
    <dgm:pt modelId="{ABA2E24B-7527-40B6-AD8F-69592A67AC31}" type="pres">
      <dgm:prSet presAssocID="{8E8FFA39-04E1-40EE-AA30-BA987B388864}" presName="connector1" presStyleLbl="sibTrans2D1" presStyleIdx="0" presStyleCnt="3"/>
      <dgm:spPr/>
    </dgm:pt>
    <dgm:pt modelId="{D8BC919A-FCA0-468A-9728-FB026EB0F536}" type="pres">
      <dgm:prSet presAssocID="{F0A1ADA8-74F0-44B4-AB2E-F82523F980A7}" presName="connector2" presStyleLbl="sibTrans2D1" presStyleIdx="1" presStyleCnt="3"/>
      <dgm:spPr/>
    </dgm:pt>
    <dgm:pt modelId="{E9A731EF-3985-4325-A70E-B89C52C60130}" type="pres">
      <dgm:prSet presAssocID="{82C8AD33-D27C-4F15-877E-4F51F80F4D00}" presName="connector3" presStyleLbl="sibTrans2D1" presStyleIdx="2" presStyleCnt="3"/>
      <dgm:spPr/>
    </dgm:pt>
  </dgm:ptLst>
  <dgm:cxnLst>
    <dgm:cxn modelId="{B42E6500-201B-4A16-AAD7-D5BCEA2FAD94}" type="presOf" srcId="{380362FA-85C6-46A8-A89F-87BDD3F40789}" destId="{A46B3576-A13F-4456-925D-A65C665BB752}" srcOrd="0" destOrd="0" presId="urn:microsoft.com/office/officeart/2005/8/layout/gear1"/>
    <dgm:cxn modelId="{C474463E-7675-4FA1-B9B8-A4FD1BE99425}" type="presOf" srcId="{F0A1ADA8-74F0-44B4-AB2E-F82523F980A7}" destId="{D8BC919A-FCA0-468A-9728-FB026EB0F536}" srcOrd="0" destOrd="0" presId="urn:microsoft.com/office/officeart/2005/8/layout/gear1"/>
    <dgm:cxn modelId="{9161EA44-FB38-414D-86E9-4665A216FCE2}" type="presOf" srcId="{380362FA-85C6-46A8-A89F-87BDD3F40789}" destId="{0333429C-9CCB-4B6D-A218-46828A1A7CE0}" srcOrd="2" destOrd="0" presId="urn:microsoft.com/office/officeart/2005/8/layout/gear1"/>
    <dgm:cxn modelId="{F8B68767-DBA6-497B-8619-D25AF1EED386}" type="presOf" srcId="{A796AB9B-A5D4-4416-92B0-64738C20EB50}" destId="{CAFDFDAD-B8C9-4C4F-8074-F768B5549EDC}" srcOrd="0" destOrd="0" presId="urn:microsoft.com/office/officeart/2005/8/layout/gear1"/>
    <dgm:cxn modelId="{A25F6248-EC6E-407B-96B9-01BD96BAC029}" type="presOf" srcId="{8B479977-7A7D-4C6C-AC3F-F0D00636826C}" destId="{FA265D0D-2E32-4DCB-8715-56A10C2C9A4C}" srcOrd="0" destOrd="0" presId="urn:microsoft.com/office/officeart/2005/8/layout/gear1"/>
    <dgm:cxn modelId="{5A790F4E-10D6-4099-8DB9-306AE2DBB1A3}" srcId="{A796AB9B-A5D4-4416-92B0-64738C20EB50}" destId="{58F0FFAD-6964-4D68-AD61-ED33E4B2F0F8}" srcOrd="2" destOrd="0" parTransId="{4C49B840-5A68-493B-99A4-55003D99AB2D}" sibTransId="{82C8AD33-D27C-4F15-877E-4F51F80F4D00}"/>
    <dgm:cxn modelId="{E4F51270-1E5A-4A82-B4D4-25C2C3A50AC7}" type="presOf" srcId="{8E8FFA39-04E1-40EE-AA30-BA987B388864}" destId="{ABA2E24B-7527-40B6-AD8F-69592A67AC31}" srcOrd="0" destOrd="0" presId="urn:microsoft.com/office/officeart/2005/8/layout/gear1"/>
    <dgm:cxn modelId="{AE5CC172-D5FA-4AE6-BCFA-22BB0AE8A1B8}" srcId="{A796AB9B-A5D4-4416-92B0-64738C20EB50}" destId="{8B479977-7A7D-4C6C-AC3F-F0D00636826C}" srcOrd="0" destOrd="0" parTransId="{9D510AB9-E502-41CE-9436-015347B58C2F}" sibTransId="{8E8FFA39-04E1-40EE-AA30-BA987B388864}"/>
    <dgm:cxn modelId="{638EC455-CEBC-4D56-A691-84E93FE12A17}" type="presOf" srcId="{8B479977-7A7D-4C6C-AC3F-F0D00636826C}" destId="{2868B953-6FAB-4FC6-80ED-9DB81C359427}" srcOrd="2" destOrd="0" presId="urn:microsoft.com/office/officeart/2005/8/layout/gear1"/>
    <dgm:cxn modelId="{AA641356-33B1-438D-9A70-84A30BD464B8}" type="presOf" srcId="{380362FA-85C6-46A8-A89F-87BDD3F40789}" destId="{6C99F4D7-6B5A-4833-A17A-C01210ECDA6D}" srcOrd="1" destOrd="0" presId="urn:microsoft.com/office/officeart/2005/8/layout/gear1"/>
    <dgm:cxn modelId="{8FC92D7E-9367-443B-862F-77535B456729}" type="presOf" srcId="{58F0FFAD-6964-4D68-AD61-ED33E4B2F0F8}" destId="{0F1CEC0B-7C38-4F59-A3F2-79CDF937998E}" srcOrd="2" destOrd="0" presId="urn:microsoft.com/office/officeart/2005/8/layout/gear1"/>
    <dgm:cxn modelId="{3230DB85-613E-456B-8B81-8D6515BC1DD3}" type="presOf" srcId="{82C8AD33-D27C-4F15-877E-4F51F80F4D00}" destId="{E9A731EF-3985-4325-A70E-B89C52C60130}" srcOrd="0" destOrd="0" presId="urn:microsoft.com/office/officeart/2005/8/layout/gear1"/>
    <dgm:cxn modelId="{44A86089-0BCA-4F07-BEC9-F31BFB303951}" type="presOf" srcId="{58F0FFAD-6964-4D68-AD61-ED33E4B2F0F8}" destId="{AF13ED08-C555-4416-B0F8-02E3AD27F535}" srcOrd="0" destOrd="0" presId="urn:microsoft.com/office/officeart/2005/8/layout/gear1"/>
    <dgm:cxn modelId="{C04F3492-F71F-4CDE-A3E3-02AB13F97F5D}" type="presOf" srcId="{58F0FFAD-6964-4D68-AD61-ED33E4B2F0F8}" destId="{0FEE3F16-A0B3-475A-86DA-E77BF0DBC7F3}" srcOrd="3" destOrd="0" presId="urn:microsoft.com/office/officeart/2005/8/layout/gear1"/>
    <dgm:cxn modelId="{D0B07DAF-183E-46D8-9136-32EDE1B57575}" type="presOf" srcId="{8B479977-7A7D-4C6C-AC3F-F0D00636826C}" destId="{66F2A98B-4346-4DD3-8AE8-C91F65250E50}" srcOrd="1" destOrd="0" presId="urn:microsoft.com/office/officeart/2005/8/layout/gear1"/>
    <dgm:cxn modelId="{ADC83AC7-D8E9-4AF3-B84C-3DDCB44E1D43}" srcId="{A796AB9B-A5D4-4416-92B0-64738C20EB50}" destId="{380362FA-85C6-46A8-A89F-87BDD3F40789}" srcOrd="1" destOrd="0" parTransId="{4DBECDB2-B5AE-49A8-B5DB-DA1E97A1D6F0}" sibTransId="{F0A1ADA8-74F0-44B4-AB2E-F82523F980A7}"/>
    <dgm:cxn modelId="{03FEACCC-43D7-47A1-8776-AC9A2AA47446}" type="presOf" srcId="{58F0FFAD-6964-4D68-AD61-ED33E4B2F0F8}" destId="{7486E8F6-B650-41A5-BE4B-B87081525801}" srcOrd="1" destOrd="0" presId="urn:microsoft.com/office/officeart/2005/8/layout/gear1"/>
    <dgm:cxn modelId="{23CDE861-0370-4D37-9C79-4700E6A0C39E}" type="presParOf" srcId="{CAFDFDAD-B8C9-4C4F-8074-F768B5549EDC}" destId="{FA265D0D-2E32-4DCB-8715-56A10C2C9A4C}" srcOrd="0" destOrd="0" presId="urn:microsoft.com/office/officeart/2005/8/layout/gear1"/>
    <dgm:cxn modelId="{8036A1E5-234F-4355-9B76-49E0657727DD}" type="presParOf" srcId="{CAFDFDAD-B8C9-4C4F-8074-F768B5549EDC}" destId="{66F2A98B-4346-4DD3-8AE8-C91F65250E50}" srcOrd="1" destOrd="0" presId="urn:microsoft.com/office/officeart/2005/8/layout/gear1"/>
    <dgm:cxn modelId="{5C2B96E6-7516-4D82-BB00-0448D72618C1}" type="presParOf" srcId="{CAFDFDAD-B8C9-4C4F-8074-F768B5549EDC}" destId="{2868B953-6FAB-4FC6-80ED-9DB81C359427}" srcOrd="2" destOrd="0" presId="urn:microsoft.com/office/officeart/2005/8/layout/gear1"/>
    <dgm:cxn modelId="{4B978AFF-62DD-4221-BBA9-1F3FEA975C00}" type="presParOf" srcId="{CAFDFDAD-B8C9-4C4F-8074-F768B5549EDC}" destId="{A46B3576-A13F-4456-925D-A65C665BB752}" srcOrd="3" destOrd="0" presId="urn:microsoft.com/office/officeart/2005/8/layout/gear1"/>
    <dgm:cxn modelId="{01114FF3-4E51-45B5-AA98-E27EB1D9D773}" type="presParOf" srcId="{CAFDFDAD-B8C9-4C4F-8074-F768B5549EDC}" destId="{6C99F4D7-6B5A-4833-A17A-C01210ECDA6D}" srcOrd="4" destOrd="0" presId="urn:microsoft.com/office/officeart/2005/8/layout/gear1"/>
    <dgm:cxn modelId="{7F2E9F43-00C0-4861-B0FD-01BB1BC63290}" type="presParOf" srcId="{CAFDFDAD-B8C9-4C4F-8074-F768B5549EDC}" destId="{0333429C-9CCB-4B6D-A218-46828A1A7CE0}" srcOrd="5" destOrd="0" presId="urn:microsoft.com/office/officeart/2005/8/layout/gear1"/>
    <dgm:cxn modelId="{DE319188-30B2-43AF-A03C-2835E9632B13}" type="presParOf" srcId="{CAFDFDAD-B8C9-4C4F-8074-F768B5549EDC}" destId="{AF13ED08-C555-4416-B0F8-02E3AD27F535}" srcOrd="6" destOrd="0" presId="urn:microsoft.com/office/officeart/2005/8/layout/gear1"/>
    <dgm:cxn modelId="{B5131381-8103-4529-96B3-A9B47D566EE0}" type="presParOf" srcId="{CAFDFDAD-B8C9-4C4F-8074-F768B5549EDC}" destId="{7486E8F6-B650-41A5-BE4B-B87081525801}" srcOrd="7" destOrd="0" presId="urn:microsoft.com/office/officeart/2005/8/layout/gear1"/>
    <dgm:cxn modelId="{D474F685-4BC2-46F8-BFB1-94F2679FE2CF}" type="presParOf" srcId="{CAFDFDAD-B8C9-4C4F-8074-F768B5549EDC}" destId="{0F1CEC0B-7C38-4F59-A3F2-79CDF937998E}" srcOrd="8" destOrd="0" presId="urn:microsoft.com/office/officeart/2005/8/layout/gear1"/>
    <dgm:cxn modelId="{6CA582F2-6C2A-4FE3-AB63-6D4988D17C3D}" type="presParOf" srcId="{CAFDFDAD-B8C9-4C4F-8074-F768B5549EDC}" destId="{0FEE3F16-A0B3-475A-86DA-E77BF0DBC7F3}" srcOrd="9" destOrd="0" presId="urn:microsoft.com/office/officeart/2005/8/layout/gear1"/>
    <dgm:cxn modelId="{D79A153F-CBF1-4FD9-88CD-F71625EA7D3D}" type="presParOf" srcId="{CAFDFDAD-B8C9-4C4F-8074-F768B5549EDC}" destId="{ABA2E24B-7527-40B6-AD8F-69592A67AC31}" srcOrd="10" destOrd="0" presId="urn:microsoft.com/office/officeart/2005/8/layout/gear1"/>
    <dgm:cxn modelId="{F9B8B260-CBB6-4331-81E5-3CD237EE4447}" type="presParOf" srcId="{CAFDFDAD-B8C9-4C4F-8074-F768B5549EDC}" destId="{D8BC919A-FCA0-468A-9728-FB026EB0F536}" srcOrd="11" destOrd="0" presId="urn:microsoft.com/office/officeart/2005/8/layout/gear1"/>
    <dgm:cxn modelId="{F3A2A97E-3B9D-4A84-8B0E-1699F2BDF561}" type="presParOf" srcId="{CAFDFDAD-B8C9-4C4F-8074-F768B5549EDC}" destId="{E9A731EF-3985-4325-A70E-B89C52C60130}"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96AB9B-A5D4-4416-92B0-64738C20EB50}" type="doc">
      <dgm:prSet loTypeId="urn:microsoft.com/office/officeart/2005/8/layout/gear1" loCatId="cycle" qsTypeId="urn:microsoft.com/office/officeart/2005/8/quickstyle/3d1" qsCatId="3D" csTypeId="urn:microsoft.com/office/officeart/2005/8/colors/accent1_2" csCatId="accent1" phldr="1"/>
      <dgm:spPr/>
    </dgm:pt>
    <dgm:pt modelId="{8B479977-7A7D-4C6C-AC3F-F0D00636826C}">
      <dgm:prSet phldrT="[文本]" custT="1"/>
      <dgm:spPr/>
      <dgm:t>
        <a:bodyPr/>
        <a:lstStyle/>
        <a:p>
          <a:r>
            <a:rPr lang="zh-CN" altLang="en-US" sz="1500" dirty="0"/>
            <a:t>发送文件</a:t>
          </a:r>
        </a:p>
      </dgm:t>
    </dgm:pt>
    <dgm:pt modelId="{9D510AB9-E502-41CE-9436-015347B58C2F}" type="parTrans" cxnId="{AE5CC172-D5FA-4AE6-BCFA-22BB0AE8A1B8}">
      <dgm:prSet/>
      <dgm:spPr/>
      <dgm:t>
        <a:bodyPr/>
        <a:lstStyle/>
        <a:p>
          <a:endParaRPr lang="zh-CN" altLang="en-US"/>
        </a:p>
      </dgm:t>
    </dgm:pt>
    <dgm:pt modelId="{8E8FFA39-04E1-40EE-AA30-BA987B388864}" type="sibTrans" cxnId="{AE5CC172-D5FA-4AE6-BCFA-22BB0AE8A1B8}">
      <dgm:prSet/>
      <dgm:spPr/>
      <dgm:t>
        <a:bodyPr/>
        <a:lstStyle/>
        <a:p>
          <a:endParaRPr lang="zh-CN" altLang="en-US"/>
        </a:p>
      </dgm:t>
    </dgm:pt>
    <dgm:pt modelId="{380362FA-85C6-46A8-A89F-87BDD3F40789}">
      <dgm:prSet phldrT="[文本]" custT="1"/>
      <dgm:spPr/>
      <dgm:t>
        <a:bodyPr/>
        <a:lstStyle/>
        <a:p>
          <a:r>
            <a:rPr lang="zh-CN" altLang="en-US" sz="1800" b="1" dirty="0">
              <a:solidFill>
                <a:srgbClr val="FF0000"/>
              </a:solidFill>
            </a:rPr>
            <a:t>拆分信息</a:t>
          </a:r>
        </a:p>
      </dgm:t>
    </dgm:pt>
    <dgm:pt modelId="{4DBECDB2-B5AE-49A8-B5DB-DA1E97A1D6F0}" type="parTrans" cxnId="{ADC83AC7-D8E9-4AF3-B84C-3DDCB44E1D43}">
      <dgm:prSet/>
      <dgm:spPr/>
      <dgm:t>
        <a:bodyPr/>
        <a:lstStyle/>
        <a:p>
          <a:endParaRPr lang="zh-CN" altLang="en-US"/>
        </a:p>
      </dgm:t>
    </dgm:pt>
    <dgm:pt modelId="{F0A1ADA8-74F0-44B4-AB2E-F82523F980A7}" type="sibTrans" cxnId="{ADC83AC7-D8E9-4AF3-B84C-3DDCB44E1D43}">
      <dgm:prSet/>
      <dgm:spPr/>
      <dgm:t>
        <a:bodyPr/>
        <a:lstStyle/>
        <a:p>
          <a:endParaRPr lang="zh-CN" altLang="en-US"/>
        </a:p>
      </dgm:t>
    </dgm:pt>
    <dgm:pt modelId="{58F0FFAD-6964-4D68-AD61-ED33E4B2F0F8}">
      <dgm:prSet phldrT="[文本]" custT="1"/>
      <dgm:spPr/>
      <dgm:t>
        <a:bodyPr/>
        <a:lstStyle/>
        <a:p>
          <a:r>
            <a:rPr lang="zh-CN" altLang="en-US" sz="1500" b="0" dirty="0">
              <a:solidFill>
                <a:schemeClr val="bg1"/>
              </a:solidFill>
            </a:rPr>
            <a:t>读取表格</a:t>
          </a:r>
        </a:p>
      </dgm:t>
    </dgm:pt>
    <dgm:pt modelId="{4C49B840-5A68-493B-99A4-55003D99AB2D}" type="parTrans" cxnId="{5A790F4E-10D6-4099-8DB9-306AE2DBB1A3}">
      <dgm:prSet/>
      <dgm:spPr/>
      <dgm:t>
        <a:bodyPr/>
        <a:lstStyle/>
        <a:p>
          <a:endParaRPr lang="zh-CN" altLang="en-US"/>
        </a:p>
      </dgm:t>
    </dgm:pt>
    <dgm:pt modelId="{82C8AD33-D27C-4F15-877E-4F51F80F4D00}" type="sibTrans" cxnId="{5A790F4E-10D6-4099-8DB9-306AE2DBB1A3}">
      <dgm:prSet/>
      <dgm:spPr/>
      <dgm:t>
        <a:bodyPr/>
        <a:lstStyle/>
        <a:p>
          <a:endParaRPr lang="zh-CN" altLang="en-US"/>
        </a:p>
      </dgm:t>
    </dgm:pt>
    <dgm:pt modelId="{CAFDFDAD-B8C9-4C4F-8074-F768B5549EDC}" type="pres">
      <dgm:prSet presAssocID="{A796AB9B-A5D4-4416-92B0-64738C20EB50}" presName="composite" presStyleCnt="0">
        <dgm:presLayoutVars>
          <dgm:chMax val="3"/>
          <dgm:animLvl val="lvl"/>
          <dgm:resizeHandles val="exact"/>
        </dgm:presLayoutVars>
      </dgm:prSet>
      <dgm:spPr/>
    </dgm:pt>
    <dgm:pt modelId="{FA265D0D-2E32-4DCB-8715-56A10C2C9A4C}" type="pres">
      <dgm:prSet presAssocID="{8B479977-7A7D-4C6C-AC3F-F0D00636826C}" presName="gear1" presStyleLbl="node1" presStyleIdx="0" presStyleCnt="3">
        <dgm:presLayoutVars>
          <dgm:chMax val="1"/>
          <dgm:bulletEnabled val="1"/>
        </dgm:presLayoutVars>
      </dgm:prSet>
      <dgm:spPr/>
    </dgm:pt>
    <dgm:pt modelId="{66F2A98B-4346-4DD3-8AE8-C91F65250E50}" type="pres">
      <dgm:prSet presAssocID="{8B479977-7A7D-4C6C-AC3F-F0D00636826C}" presName="gear1srcNode" presStyleLbl="node1" presStyleIdx="0" presStyleCnt="3"/>
      <dgm:spPr/>
    </dgm:pt>
    <dgm:pt modelId="{2868B953-6FAB-4FC6-80ED-9DB81C359427}" type="pres">
      <dgm:prSet presAssocID="{8B479977-7A7D-4C6C-AC3F-F0D00636826C}" presName="gear1dstNode" presStyleLbl="node1" presStyleIdx="0" presStyleCnt="3"/>
      <dgm:spPr/>
    </dgm:pt>
    <dgm:pt modelId="{A46B3576-A13F-4456-925D-A65C665BB752}" type="pres">
      <dgm:prSet presAssocID="{380362FA-85C6-46A8-A89F-87BDD3F40789}" presName="gear2" presStyleLbl="node1" presStyleIdx="1" presStyleCnt="3">
        <dgm:presLayoutVars>
          <dgm:chMax val="1"/>
          <dgm:bulletEnabled val="1"/>
        </dgm:presLayoutVars>
      </dgm:prSet>
      <dgm:spPr/>
    </dgm:pt>
    <dgm:pt modelId="{6C99F4D7-6B5A-4833-A17A-C01210ECDA6D}" type="pres">
      <dgm:prSet presAssocID="{380362FA-85C6-46A8-A89F-87BDD3F40789}" presName="gear2srcNode" presStyleLbl="node1" presStyleIdx="1" presStyleCnt="3"/>
      <dgm:spPr/>
    </dgm:pt>
    <dgm:pt modelId="{0333429C-9CCB-4B6D-A218-46828A1A7CE0}" type="pres">
      <dgm:prSet presAssocID="{380362FA-85C6-46A8-A89F-87BDD3F40789}" presName="gear2dstNode" presStyleLbl="node1" presStyleIdx="1" presStyleCnt="3"/>
      <dgm:spPr/>
    </dgm:pt>
    <dgm:pt modelId="{AF13ED08-C555-4416-B0F8-02E3AD27F535}" type="pres">
      <dgm:prSet presAssocID="{58F0FFAD-6964-4D68-AD61-ED33E4B2F0F8}" presName="gear3" presStyleLbl="node1" presStyleIdx="2" presStyleCnt="3"/>
      <dgm:spPr/>
    </dgm:pt>
    <dgm:pt modelId="{7486E8F6-B650-41A5-BE4B-B87081525801}" type="pres">
      <dgm:prSet presAssocID="{58F0FFAD-6964-4D68-AD61-ED33E4B2F0F8}" presName="gear3tx" presStyleLbl="node1" presStyleIdx="2" presStyleCnt="3">
        <dgm:presLayoutVars>
          <dgm:chMax val="1"/>
          <dgm:bulletEnabled val="1"/>
        </dgm:presLayoutVars>
      </dgm:prSet>
      <dgm:spPr/>
    </dgm:pt>
    <dgm:pt modelId="{0F1CEC0B-7C38-4F59-A3F2-79CDF937998E}" type="pres">
      <dgm:prSet presAssocID="{58F0FFAD-6964-4D68-AD61-ED33E4B2F0F8}" presName="gear3srcNode" presStyleLbl="node1" presStyleIdx="2" presStyleCnt="3"/>
      <dgm:spPr/>
    </dgm:pt>
    <dgm:pt modelId="{0FEE3F16-A0B3-475A-86DA-E77BF0DBC7F3}" type="pres">
      <dgm:prSet presAssocID="{58F0FFAD-6964-4D68-AD61-ED33E4B2F0F8}" presName="gear3dstNode" presStyleLbl="node1" presStyleIdx="2" presStyleCnt="3"/>
      <dgm:spPr/>
    </dgm:pt>
    <dgm:pt modelId="{ABA2E24B-7527-40B6-AD8F-69592A67AC31}" type="pres">
      <dgm:prSet presAssocID="{8E8FFA39-04E1-40EE-AA30-BA987B388864}" presName="connector1" presStyleLbl="sibTrans2D1" presStyleIdx="0" presStyleCnt="3"/>
      <dgm:spPr/>
    </dgm:pt>
    <dgm:pt modelId="{D8BC919A-FCA0-468A-9728-FB026EB0F536}" type="pres">
      <dgm:prSet presAssocID="{F0A1ADA8-74F0-44B4-AB2E-F82523F980A7}" presName="connector2" presStyleLbl="sibTrans2D1" presStyleIdx="1" presStyleCnt="3"/>
      <dgm:spPr/>
    </dgm:pt>
    <dgm:pt modelId="{E9A731EF-3985-4325-A70E-B89C52C60130}" type="pres">
      <dgm:prSet presAssocID="{82C8AD33-D27C-4F15-877E-4F51F80F4D00}" presName="connector3" presStyleLbl="sibTrans2D1" presStyleIdx="2" presStyleCnt="3"/>
      <dgm:spPr/>
    </dgm:pt>
  </dgm:ptLst>
  <dgm:cxnLst>
    <dgm:cxn modelId="{B42E6500-201B-4A16-AAD7-D5BCEA2FAD94}" type="presOf" srcId="{380362FA-85C6-46A8-A89F-87BDD3F40789}" destId="{A46B3576-A13F-4456-925D-A65C665BB752}" srcOrd="0" destOrd="0" presId="urn:microsoft.com/office/officeart/2005/8/layout/gear1"/>
    <dgm:cxn modelId="{C474463E-7675-4FA1-B9B8-A4FD1BE99425}" type="presOf" srcId="{F0A1ADA8-74F0-44B4-AB2E-F82523F980A7}" destId="{D8BC919A-FCA0-468A-9728-FB026EB0F536}" srcOrd="0" destOrd="0" presId="urn:microsoft.com/office/officeart/2005/8/layout/gear1"/>
    <dgm:cxn modelId="{9161EA44-FB38-414D-86E9-4665A216FCE2}" type="presOf" srcId="{380362FA-85C6-46A8-A89F-87BDD3F40789}" destId="{0333429C-9CCB-4B6D-A218-46828A1A7CE0}" srcOrd="2" destOrd="0" presId="urn:microsoft.com/office/officeart/2005/8/layout/gear1"/>
    <dgm:cxn modelId="{F8B68767-DBA6-497B-8619-D25AF1EED386}" type="presOf" srcId="{A796AB9B-A5D4-4416-92B0-64738C20EB50}" destId="{CAFDFDAD-B8C9-4C4F-8074-F768B5549EDC}" srcOrd="0" destOrd="0" presId="urn:microsoft.com/office/officeart/2005/8/layout/gear1"/>
    <dgm:cxn modelId="{A25F6248-EC6E-407B-96B9-01BD96BAC029}" type="presOf" srcId="{8B479977-7A7D-4C6C-AC3F-F0D00636826C}" destId="{FA265D0D-2E32-4DCB-8715-56A10C2C9A4C}" srcOrd="0" destOrd="0" presId="urn:microsoft.com/office/officeart/2005/8/layout/gear1"/>
    <dgm:cxn modelId="{5A790F4E-10D6-4099-8DB9-306AE2DBB1A3}" srcId="{A796AB9B-A5D4-4416-92B0-64738C20EB50}" destId="{58F0FFAD-6964-4D68-AD61-ED33E4B2F0F8}" srcOrd="2" destOrd="0" parTransId="{4C49B840-5A68-493B-99A4-55003D99AB2D}" sibTransId="{82C8AD33-D27C-4F15-877E-4F51F80F4D00}"/>
    <dgm:cxn modelId="{E4F51270-1E5A-4A82-B4D4-25C2C3A50AC7}" type="presOf" srcId="{8E8FFA39-04E1-40EE-AA30-BA987B388864}" destId="{ABA2E24B-7527-40B6-AD8F-69592A67AC31}" srcOrd="0" destOrd="0" presId="urn:microsoft.com/office/officeart/2005/8/layout/gear1"/>
    <dgm:cxn modelId="{AE5CC172-D5FA-4AE6-BCFA-22BB0AE8A1B8}" srcId="{A796AB9B-A5D4-4416-92B0-64738C20EB50}" destId="{8B479977-7A7D-4C6C-AC3F-F0D00636826C}" srcOrd="0" destOrd="0" parTransId="{9D510AB9-E502-41CE-9436-015347B58C2F}" sibTransId="{8E8FFA39-04E1-40EE-AA30-BA987B388864}"/>
    <dgm:cxn modelId="{638EC455-CEBC-4D56-A691-84E93FE12A17}" type="presOf" srcId="{8B479977-7A7D-4C6C-AC3F-F0D00636826C}" destId="{2868B953-6FAB-4FC6-80ED-9DB81C359427}" srcOrd="2" destOrd="0" presId="urn:microsoft.com/office/officeart/2005/8/layout/gear1"/>
    <dgm:cxn modelId="{AA641356-33B1-438D-9A70-84A30BD464B8}" type="presOf" srcId="{380362FA-85C6-46A8-A89F-87BDD3F40789}" destId="{6C99F4D7-6B5A-4833-A17A-C01210ECDA6D}" srcOrd="1" destOrd="0" presId="urn:microsoft.com/office/officeart/2005/8/layout/gear1"/>
    <dgm:cxn modelId="{8FC92D7E-9367-443B-862F-77535B456729}" type="presOf" srcId="{58F0FFAD-6964-4D68-AD61-ED33E4B2F0F8}" destId="{0F1CEC0B-7C38-4F59-A3F2-79CDF937998E}" srcOrd="2" destOrd="0" presId="urn:microsoft.com/office/officeart/2005/8/layout/gear1"/>
    <dgm:cxn modelId="{3230DB85-613E-456B-8B81-8D6515BC1DD3}" type="presOf" srcId="{82C8AD33-D27C-4F15-877E-4F51F80F4D00}" destId="{E9A731EF-3985-4325-A70E-B89C52C60130}" srcOrd="0" destOrd="0" presId="urn:microsoft.com/office/officeart/2005/8/layout/gear1"/>
    <dgm:cxn modelId="{44A86089-0BCA-4F07-BEC9-F31BFB303951}" type="presOf" srcId="{58F0FFAD-6964-4D68-AD61-ED33E4B2F0F8}" destId="{AF13ED08-C555-4416-B0F8-02E3AD27F535}" srcOrd="0" destOrd="0" presId="urn:microsoft.com/office/officeart/2005/8/layout/gear1"/>
    <dgm:cxn modelId="{C04F3492-F71F-4CDE-A3E3-02AB13F97F5D}" type="presOf" srcId="{58F0FFAD-6964-4D68-AD61-ED33E4B2F0F8}" destId="{0FEE3F16-A0B3-475A-86DA-E77BF0DBC7F3}" srcOrd="3" destOrd="0" presId="urn:microsoft.com/office/officeart/2005/8/layout/gear1"/>
    <dgm:cxn modelId="{D0B07DAF-183E-46D8-9136-32EDE1B57575}" type="presOf" srcId="{8B479977-7A7D-4C6C-AC3F-F0D00636826C}" destId="{66F2A98B-4346-4DD3-8AE8-C91F65250E50}" srcOrd="1" destOrd="0" presId="urn:microsoft.com/office/officeart/2005/8/layout/gear1"/>
    <dgm:cxn modelId="{ADC83AC7-D8E9-4AF3-B84C-3DDCB44E1D43}" srcId="{A796AB9B-A5D4-4416-92B0-64738C20EB50}" destId="{380362FA-85C6-46A8-A89F-87BDD3F40789}" srcOrd="1" destOrd="0" parTransId="{4DBECDB2-B5AE-49A8-B5DB-DA1E97A1D6F0}" sibTransId="{F0A1ADA8-74F0-44B4-AB2E-F82523F980A7}"/>
    <dgm:cxn modelId="{03FEACCC-43D7-47A1-8776-AC9A2AA47446}" type="presOf" srcId="{58F0FFAD-6964-4D68-AD61-ED33E4B2F0F8}" destId="{7486E8F6-B650-41A5-BE4B-B87081525801}" srcOrd="1" destOrd="0" presId="urn:microsoft.com/office/officeart/2005/8/layout/gear1"/>
    <dgm:cxn modelId="{23CDE861-0370-4D37-9C79-4700E6A0C39E}" type="presParOf" srcId="{CAFDFDAD-B8C9-4C4F-8074-F768B5549EDC}" destId="{FA265D0D-2E32-4DCB-8715-56A10C2C9A4C}" srcOrd="0" destOrd="0" presId="urn:microsoft.com/office/officeart/2005/8/layout/gear1"/>
    <dgm:cxn modelId="{8036A1E5-234F-4355-9B76-49E0657727DD}" type="presParOf" srcId="{CAFDFDAD-B8C9-4C4F-8074-F768B5549EDC}" destId="{66F2A98B-4346-4DD3-8AE8-C91F65250E50}" srcOrd="1" destOrd="0" presId="urn:microsoft.com/office/officeart/2005/8/layout/gear1"/>
    <dgm:cxn modelId="{5C2B96E6-7516-4D82-BB00-0448D72618C1}" type="presParOf" srcId="{CAFDFDAD-B8C9-4C4F-8074-F768B5549EDC}" destId="{2868B953-6FAB-4FC6-80ED-9DB81C359427}" srcOrd="2" destOrd="0" presId="urn:microsoft.com/office/officeart/2005/8/layout/gear1"/>
    <dgm:cxn modelId="{4B978AFF-62DD-4221-BBA9-1F3FEA975C00}" type="presParOf" srcId="{CAFDFDAD-B8C9-4C4F-8074-F768B5549EDC}" destId="{A46B3576-A13F-4456-925D-A65C665BB752}" srcOrd="3" destOrd="0" presId="urn:microsoft.com/office/officeart/2005/8/layout/gear1"/>
    <dgm:cxn modelId="{01114FF3-4E51-45B5-AA98-E27EB1D9D773}" type="presParOf" srcId="{CAFDFDAD-B8C9-4C4F-8074-F768B5549EDC}" destId="{6C99F4D7-6B5A-4833-A17A-C01210ECDA6D}" srcOrd="4" destOrd="0" presId="urn:microsoft.com/office/officeart/2005/8/layout/gear1"/>
    <dgm:cxn modelId="{7F2E9F43-00C0-4861-B0FD-01BB1BC63290}" type="presParOf" srcId="{CAFDFDAD-B8C9-4C4F-8074-F768B5549EDC}" destId="{0333429C-9CCB-4B6D-A218-46828A1A7CE0}" srcOrd="5" destOrd="0" presId="urn:microsoft.com/office/officeart/2005/8/layout/gear1"/>
    <dgm:cxn modelId="{DE319188-30B2-43AF-A03C-2835E9632B13}" type="presParOf" srcId="{CAFDFDAD-B8C9-4C4F-8074-F768B5549EDC}" destId="{AF13ED08-C555-4416-B0F8-02E3AD27F535}" srcOrd="6" destOrd="0" presId="urn:microsoft.com/office/officeart/2005/8/layout/gear1"/>
    <dgm:cxn modelId="{B5131381-8103-4529-96B3-A9B47D566EE0}" type="presParOf" srcId="{CAFDFDAD-B8C9-4C4F-8074-F768B5549EDC}" destId="{7486E8F6-B650-41A5-BE4B-B87081525801}" srcOrd="7" destOrd="0" presId="urn:microsoft.com/office/officeart/2005/8/layout/gear1"/>
    <dgm:cxn modelId="{D474F685-4BC2-46F8-BFB1-94F2679FE2CF}" type="presParOf" srcId="{CAFDFDAD-B8C9-4C4F-8074-F768B5549EDC}" destId="{0F1CEC0B-7C38-4F59-A3F2-79CDF937998E}" srcOrd="8" destOrd="0" presId="urn:microsoft.com/office/officeart/2005/8/layout/gear1"/>
    <dgm:cxn modelId="{6CA582F2-6C2A-4FE3-AB63-6D4988D17C3D}" type="presParOf" srcId="{CAFDFDAD-B8C9-4C4F-8074-F768B5549EDC}" destId="{0FEE3F16-A0B3-475A-86DA-E77BF0DBC7F3}" srcOrd="9" destOrd="0" presId="urn:microsoft.com/office/officeart/2005/8/layout/gear1"/>
    <dgm:cxn modelId="{D79A153F-CBF1-4FD9-88CD-F71625EA7D3D}" type="presParOf" srcId="{CAFDFDAD-B8C9-4C4F-8074-F768B5549EDC}" destId="{ABA2E24B-7527-40B6-AD8F-69592A67AC31}" srcOrd="10" destOrd="0" presId="urn:microsoft.com/office/officeart/2005/8/layout/gear1"/>
    <dgm:cxn modelId="{F9B8B260-CBB6-4331-81E5-3CD237EE4447}" type="presParOf" srcId="{CAFDFDAD-B8C9-4C4F-8074-F768B5549EDC}" destId="{D8BC919A-FCA0-468A-9728-FB026EB0F536}" srcOrd="11" destOrd="0" presId="urn:microsoft.com/office/officeart/2005/8/layout/gear1"/>
    <dgm:cxn modelId="{F3A2A97E-3B9D-4A84-8B0E-1699F2BDF561}" type="presParOf" srcId="{CAFDFDAD-B8C9-4C4F-8074-F768B5549EDC}" destId="{E9A731EF-3985-4325-A70E-B89C52C60130}"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96AB9B-A5D4-4416-92B0-64738C20EB50}" type="doc">
      <dgm:prSet loTypeId="urn:microsoft.com/office/officeart/2005/8/layout/gear1" loCatId="cycle" qsTypeId="urn:microsoft.com/office/officeart/2005/8/quickstyle/3d1" qsCatId="3D" csTypeId="urn:microsoft.com/office/officeart/2005/8/colors/accent1_2" csCatId="accent1" phldr="1"/>
      <dgm:spPr/>
    </dgm:pt>
    <dgm:pt modelId="{8B479977-7A7D-4C6C-AC3F-F0D00636826C}">
      <dgm:prSet phldrT="[文本]" custT="1"/>
      <dgm:spPr/>
      <dgm:t>
        <a:bodyPr/>
        <a:lstStyle/>
        <a:p>
          <a:r>
            <a:rPr lang="zh-CN" altLang="en-US" sz="2400" b="1" dirty="0">
              <a:solidFill>
                <a:srgbClr val="FF0000"/>
              </a:solidFill>
            </a:rPr>
            <a:t>发送文件</a:t>
          </a:r>
        </a:p>
      </dgm:t>
    </dgm:pt>
    <dgm:pt modelId="{9D510AB9-E502-41CE-9436-015347B58C2F}" type="parTrans" cxnId="{AE5CC172-D5FA-4AE6-BCFA-22BB0AE8A1B8}">
      <dgm:prSet/>
      <dgm:spPr/>
      <dgm:t>
        <a:bodyPr/>
        <a:lstStyle/>
        <a:p>
          <a:endParaRPr lang="zh-CN" altLang="en-US"/>
        </a:p>
      </dgm:t>
    </dgm:pt>
    <dgm:pt modelId="{8E8FFA39-04E1-40EE-AA30-BA987B388864}" type="sibTrans" cxnId="{AE5CC172-D5FA-4AE6-BCFA-22BB0AE8A1B8}">
      <dgm:prSet/>
      <dgm:spPr/>
      <dgm:t>
        <a:bodyPr/>
        <a:lstStyle/>
        <a:p>
          <a:endParaRPr lang="zh-CN" altLang="en-US"/>
        </a:p>
      </dgm:t>
    </dgm:pt>
    <dgm:pt modelId="{380362FA-85C6-46A8-A89F-87BDD3F40789}">
      <dgm:prSet phldrT="[文本]"/>
      <dgm:spPr/>
      <dgm:t>
        <a:bodyPr/>
        <a:lstStyle/>
        <a:p>
          <a:r>
            <a:rPr lang="zh-CN" altLang="en-US" dirty="0"/>
            <a:t>拆分信息</a:t>
          </a:r>
        </a:p>
      </dgm:t>
    </dgm:pt>
    <dgm:pt modelId="{4DBECDB2-B5AE-49A8-B5DB-DA1E97A1D6F0}" type="parTrans" cxnId="{ADC83AC7-D8E9-4AF3-B84C-3DDCB44E1D43}">
      <dgm:prSet/>
      <dgm:spPr/>
      <dgm:t>
        <a:bodyPr/>
        <a:lstStyle/>
        <a:p>
          <a:endParaRPr lang="zh-CN" altLang="en-US"/>
        </a:p>
      </dgm:t>
    </dgm:pt>
    <dgm:pt modelId="{F0A1ADA8-74F0-44B4-AB2E-F82523F980A7}" type="sibTrans" cxnId="{ADC83AC7-D8E9-4AF3-B84C-3DDCB44E1D43}">
      <dgm:prSet/>
      <dgm:spPr/>
      <dgm:t>
        <a:bodyPr/>
        <a:lstStyle/>
        <a:p>
          <a:endParaRPr lang="zh-CN" altLang="en-US"/>
        </a:p>
      </dgm:t>
    </dgm:pt>
    <dgm:pt modelId="{58F0FFAD-6964-4D68-AD61-ED33E4B2F0F8}">
      <dgm:prSet phldrT="[文本]" custT="1"/>
      <dgm:spPr/>
      <dgm:t>
        <a:bodyPr/>
        <a:lstStyle/>
        <a:p>
          <a:r>
            <a:rPr lang="zh-CN" altLang="en-US" sz="1500" b="0" dirty="0">
              <a:solidFill>
                <a:schemeClr val="bg1"/>
              </a:solidFill>
            </a:rPr>
            <a:t>读取表格</a:t>
          </a:r>
        </a:p>
      </dgm:t>
    </dgm:pt>
    <dgm:pt modelId="{4C49B840-5A68-493B-99A4-55003D99AB2D}" type="parTrans" cxnId="{5A790F4E-10D6-4099-8DB9-306AE2DBB1A3}">
      <dgm:prSet/>
      <dgm:spPr/>
      <dgm:t>
        <a:bodyPr/>
        <a:lstStyle/>
        <a:p>
          <a:endParaRPr lang="zh-CN" altLang="en-US"/>
        </a:p>
      </dgm:t>
    </dgm:pt>
    <dgm:pt modelId="{82C8AD33-D27C-4F15-877E-4F51F80F4D00}" type="sibTrans" cxnId="{5A790F4E-10D6-4099-8DB9-306AE2DBB1A3}">
      <dgm:prSet/>
      <dgm:spPr/>
      <dgm:t>
        <a:bodyPr/>
        <a:lstStyle/>
        <a:p>
          <a:endParaRPr lang="zh-CN" altLang="en-US"/>
        </a:p>
      </dgm:t>
    </dgm:pt>
    <dgm:pt modelId="{CAFDFDAD-B8C9-4C4F-8074-F768B5549EDC}" type="pres">
      <dgm:prSet presAssocID="{A796AB9B-A5D4-4416-92B0-64738C20EB50}" presName="composite" presStyleCnt="0">
        <dgm:presLayoutVars>
          <dgm:chMax val="3"/>
          <dgm:animLvl val="lvl"/>
          <dgm:resizeHandles val="exact"/>
        </dgm:presLayoutVars>
      </dgm:prSet>
      <dgm:spPr/>
    </dgm:pt>
    <dgm:pt modelId="{FA265D0D-2E32-4DCB-8715-56A10C2C9A4C}" type="pres">
      <dgm:prSet presAssocID="{8B479977-7A7D-4C6C-AC3F-F0D00636826C}" presName="gear1" presStyleLbl="node1" presStyleIdx="0" presStyleCnt="3">
        <dgm:presLayoutVars>
          <dgm:chMax val="1"/>
          <dgm:bulletEnabled val="1"/>
        </dgm:presLayoutVars>
      </dgm:prSet>
      <dgm:spPr/>
    </dgm:pt>
    <dgm:pt modelId="{66F2A98B-4346-4DD3-8AE8-C91F65250E50}" type="pres">
      <dgm:prSet presAssocID="{8B479977-7A7D-4C6C-AC3F-F0D00636826C}" presName="gear1srcNode" presStyleLbl="node1" presStyleIdx="0" presStyleCnt="3"/>
      <dgm:spPr/>
    </dgm:pt>
    <dgm:pt modelId="{2868B953-6FAB-4FC6-80ED-9DB81C359427}" type="pres">
      <dgm:prSet presAssocID="{8B479977-7A7D-4C6C-AC3F-F0D00636826C}" presName="gear1dstNode" presStyleLbl="node1" presStyleIdx="0" presStyleCnt="3"/>
      <dgm:spPr/>
    </dgm:pt>
    <dgm:pt modelId="{A46B3576-A13F-4456-925D-A65C665BB752}" type="pres">
      <dgm:prSet presAssocID="{380362FA-85C6-46A8-A89F-87BDD3F40789}" presName="gear2" presStyleLbl="node1" presStyleIdx="1" presStyleCnt="3">
        <dgm:presLayoutVars>
          <dgm:chMax val="1"/>
          <dgm:bulletEnabled val="1"/>
        </dgm:presLayoutVars>
      </dgm:prSet>
      <dgm:spPr/>
    </dgm:pt>
    <dgm:pt modelId="{6C99F4D7-6B5A-4833-A17A-C01210ECDA6D}" type="pres">
      <dgm:prSet presAssocID="{380362FA-85C6-46A8-A89F-87BDD3F40789}" presName="gear2srcNode" presStyleLbl="node1" presStyleIdx="1" presStyleCnt="3"/>
      <dgm:spPr/>
    </dgm:pt>
    <dgm:pt modelId="{0333429C-9CCB-4B6D-A218-46828A1A7CE0}" type="pres">
      <dgm:prSet presAssocID="{380362FA-85C6-46A8-A89F-87BDD3F40789}" presName="gear2dstNode" presStyleLbl="node1" presStyleIdx="1" presStyleCnt="3"/>
      <dgm:spPr/>
    </dgm:pt>
    <dgm:pt modelId="{AF13ED08-C555-4416-B0F8-02E3AD27F535}" type="pres">
      <dgm:prSet presAssocID="{58F0FFAD-6964-4D68-AD61-ED33E4B2F0F8}" presName="gear3" presStyleLbl="node1" presStyleIdx="2" presStyleCnt="3"/>
      <dgm:spPr/>
    </dgm:pt>
    <dgm:pt modelId="{7486E8F6-B650-41A5-BE4B-B87081525801}" type="pres">
      <dgm:prSet presAssocID="{58F0FFAD-6964-4D68-AD61-ED33E4B2F0F8}" presName="gear3tx" presStyleLbl="node1" presStyleIdx="2" presStyleCnt="3">
        <dgm:presLayoutVars>
          <dgm:chMax val="1"/>
          <dgm:bulletEnabled val="1"/>
        </dgm:presLayoutVars>
      </dgm:prSet>
      <dgm:spPr/>
    </dgm:pt>
    <dgm:pt modelId="{0F1CEC0B-7C38-4F59-A3F2-79CDF937998E}" type="pres">
      <dgm:prSet presAssocID="{58F0FFAD-6964-4D68-AD61-ED33E4B2F0F8}" presName="gear3srcNode" presStyleLbl="node1" presStyleIdx="2" presStyleCnt="3"/>
      <dgm:spPr/>
    </dgm:pt>
    <dgm:pt modelId="{0FEE3F16-A0B3-475A-86DA-E77BF0DBC7F3}" type="pres">
      <dgm:prSet presAssocID="{58F0FFAD-6964-4D68-AD61-ED33E4B2F0F8}" presName="gear3dstNode" presStyleLbl="node1" presStyleIdx="2" presStyleCnt="3"/>
      <dgm:spPr/>
    </dgm:pt>
    <dgm:pt modelId="{ABA2E24B-7527-40B6-AD8F-69592A67AC31}" type="pres">
      <dgm:prSet presAssocID="{8E8FFA39-04E1-40EE-AA30-BA987B388864}" presName="connector1" presStyleLbl="sibTrans2D1" presStyleIdx="0" presStyleCnt="3"/>
      <dgm:spPr/>
    </dgm:pt>
    <dgm:pt modelId="{D8BC919A-FCA0-468A-9728-FB026EB0F536}" type="pres">
      <dgm:prSet presAssocID="{F0A1ADA8-74F0-44B4-AB2E-F82523F980A7}" presName="connector2" presStyleLbl="sibTrans2D1" presStyleIdx="1" presStyleCnt="3"/>
      <dgm:spPr/>
    </dgm:pt>
    <dgm:pt modelId="{E9A731EF-3985-4325-A70E-B89C52C60130}" type="pres">
      <dgm:prSet presAssocID="{82C8AD33-D27C-4F15-877E-4F51F80F4D00}" presName="connector3" presStyleLbl="sibTrans2D1" presStyleIdx="2" presStyleCnt="3"/>
      <dgm:spPr/>
    </dgm:pt>
  </dgm:ptLst>
  <dgm:cxnLst>
    <dgm:cxn modelId="{B42E6500-201B-4A16-AAD7-D5BCEA2FAD94}" type="presOf" srcId="{380362FA-85C6-46A8-A89F-87BDD3F40789}" destId="{A46B3576-A13F-4456-925D-A65C665BB752}" srcOrd="0" destOrd="0" presId="urn:microsoft.com/office/officeart/2005/8/layout/gear1"/>
    <dgm:cxn modelId="{C474463E-7675-4FA1-B9B8-A4FD1BE99425}" type="presOf" srcId="{F0A1ADA8-74F0-44B4-AB2E-F82523F980A7}" destId="{D8BC919A-FCA0-468A-9728-FB026EB0F536}" srcOrd="0" destOrd="0" presId="urn:microsoft.com/office/officeart/2005/8/layout/gear1"/>
    <dgm:cxn modelId="{9161EA44-FB38-414D-86E9-4665A216FCE2}" type="presOf" srcId="{380362FA-85C6-46A8-A89F-87BDD3F40789}" destId="{0333429C-9CCB-4B6D-A218-46828A1A7CE0}" srcOrd="2" destOrd="0" presId="urn:microsoft.com/office/officeart/2005/8/layout/gear1"/>
    <dgm:cxn modelId="{F8B68767-DBA6-497B-8619-D25AF1EED386}" type="presOf" srcId="{A796AB9B-A5D4-4416-92B0-64738C20EB50}" destId="{CAFDFDAD-B8C9-4C4F-8074-F768B5549EDC}" srcOrd="0" destOrd="0" presId="urn:microsoft.com/office/officeart/2005/8/layout/gear1"/>
    <dgm:cxn modelId="{A25F6248-EC6E-407B-96B9-01BD96BAC029}" type="presOf" srcId="{8B479977-7A7D-4C6C-AC3F-F0D00636826C}" destId="{FA265D0D-2E32-4DCB-8715-56A10C2C9A4C}" srcOrd="0" destOrd="0" presId="urn:microsoft.com/office/officeart/2005/8/layout/gear1"/>
    <dgm:cxn modelId="{5A790F4E-10D6-4099-8DB9-306AE2DBB1A3}" srcId="{A796AB9B-A5D4-4416-92B0-64738C20EB50}" destId="{58F0FFAD-6964-4D68-AD61-ED33E4B2F0F8}" srcOrd="2" destOrd="0" parTransId="{4C49B840-5A68-493B-99A4-55003D99AB2D}" sibTransId="{82C8AD33-D27C-4F15-877E-4F51F80F4D00}"/>
    <dgm:cxn modelId="{E4F51270-1E5A-4A82-B4D4-25C2C3A50AC7}" type="presOf" srcId="{8E8FFA39-04E1-40EE-AA30-BA987B388864}" destId="{ABA2E24B-7527-40B6-AD8F-69592A67AC31}" srcOrd="0" destOrd="0" presId="urn:microsoft.com/office/officeart/2005/8/layout/gear1"/>
    <dgm:cxn modelId="{AE5CC172-D5FA-4AE6-BCFA-22BB0AE8A1B8}" srcId="{A796AB9B-A5D4-4416-92B0-64738C20EB50}" destId="{8B479977-7A7D-4C6C-AC3F-F0D00636826C}" srcOrd="0" destOrd="0" parTransId="{9D510AB9-E502-41CE-9436-015347B58C2F}" sibTransId="{8E8FFA39-04E1-40EE-AA30-BA987B388864}"/>
    <dgm:cxn modelId="{638EC455-CEBC-4D56-A691-84E93FE12A17}" type="presOf" srcId="{8B479977-7A7D-4C6C-AC3F-F0D00636826C}" destId="{2868B953-6FAB-4FC6-80ED-9DB81C359427}" srcOrd="2" destOrd="0" presId="urn:microsoft.com/office/officeart/2005/8/layout/gear1"/>
    <dgm:cxn modelId="{AA641356-33B1-438D-9A70-84A30BD464B8}" type="presOf" srcId="{380362FA-85C6-46A8-A89F-87BDD3F40789}" destId="{6C99F4D7-6B5A-4833-A17A-C01210ECDA6D}" srcOrd="1" destOrd="0" presId="urn:microsoft.com/office/officeart/2005/8/layout/gear1"/>
    <dgm:cxn modelId="{8FC92D7E-9367-443B-862F-77535B456729}" type="presOf" srcId="{58F0FFAD-6964-4D68-AD61-ED33E4B2F0F8}" destId="{0F1CEC0B-7C38-4F59-A3F2-79CDF937998E}" srcOrd="2" destOrd="0" presId="urn:microsoft.com/office/officeart/2005/8/layout/gear1"/>
    <dgm:cxn modelId="{3230DB85-613E-456B-8B81-8D6515BC1DD3}" type="presOf" srcId="{82C8AD33-D27C-4F15-877E-4F51F80F4D00}" destId="{E9A731EF-3985-4325-A70E-B89C52C60130}" srcOrd="0" destOrd="0" presId="urn:microsoft.com/office/officeart/2005/8/layout/gear1"/>
    <dgm:cxn modelId="{44A86089-0BCA-4F07-BEC9-F31BFB303951}" type="presOf" srcId="{58F0FFAD-6964-4D68-AD61-ED33E4B2F0F8}" destId="{AF13ED08-C555-4416-B0F8-02E3AD27F535}" srcOrd="0" destOrd="0" presId="urn:microsoft.com/office/officeart/2005/8/layout/gear1"/>
    <dgm:cxn modelId="{C04F3492-F71F-4CDE-A3E3-02AB13F97F5D}" type="presOf" srcId="{58F0FFAD-6964-4D68-AD61-ED33E4B2F0F8}" destId="{0FEE3F16-A0B3-475A-86DA-E77BF0DBC7F3}" srcOrd="3" destOrd="0" presId="urn:microsoft.com/office/officeart/2005/8/layout/gear1"/>
    <dgm:cxn modelId="{D0B07DAF-183E-46D8-9136-32EDE1B57575}" type="presOf" srcId="{8B479977-7A7D-4C6C-AC3F-F0D00636826C}" destId="{66F2A98B-4346-4DD3-8AE8-C91F65250E50}" srcOrd="1" destOrd="0" presId="urn:microsoft.com/office/officeart/2005/8/layout/gear1"/>
    <dgm:cxn modelId="{ADC83AC7-D8E9-4AF3-B84C-3DDCB44E1D43}" srcId="{A796AB9B-A5D4-4416-92B0-64738C20EB50}" destId="{380362FA-85C6-46A8-A89F-87BDD3F40789}" srcOrd="1" destOrd="0" parTransId="{4DBECDB2-B5AE-49A8-B5DB-DA1E97A1D6F0}" sibTransId="{F0A1ADA8-74F0-44B4-AB2E-F82523F980A7}"/>
    <dgm:cxn modelId="{03FEACCC-43D7-47A1-8776-AC9A2AA47446}" type="presOf" srcId="{58F0FFAD-6964-4D68-AD61-ED33E4B2F0F8}" destId="{7486E8F6-B650-41A5-BE4B-B87081525801}" srcOrd="1" destOrd="0" presId="urn:microsoft.com/office/officeart/2005/8/layout/gear1"/>
    <dgm:cxn modelId="{23CDE861-0370-4D37-9C79-4700E6A0C39E}" type="presParOf" srcId="{CAFDFDAD-B8C9-4C4F-8074-F768B5549EDC}" destId="{FA265D0D-2E32-4DCB-8715-56A10C2C9A4C}" srcOrd="0" destOrd="0" presId="urn:microsoft.com/office/officeart/2005/8/layout/gear1"/>
    <dgm:cxn modelId="{8036A1E5-234F-4355-9B76-49E0657727DD}" type="presParOf" srcId="{CAFDFDAD-B8C9-4C4F-8074-F768B5549EDC}" destId="{66F2A98B-4346-4DD3-8AE8-C91F65250E50}" srcOrd="1" destOrd="0" presId="urn:microsoft.com/office/officeart/2005/8/layout/gear1"/>
    <dgm:cxn modelId="{5C2B96E6-7516-4D82-BB00-0448D72618C1}" type="presParOf" srcId="{CAFDFDAD-B8C9-4C4F-8074-F768B5549EDC}" destId="{2868B953-6FAB-4FC6-80ED-9DB81C359427}" srcOrd="2" destOrd="0" presId="urn:microsoft.com/office/officeart/2005/8/layout/gear1"/>
    <dgm:cxn modelId="{4B978AFF-62DD-4221-BBA9-1F3FEA975C00}" type="presParOf" srcId="{CAFDFDAD-B8C9-4C4F-8074-F768B5549EDC}" destId="{A46B3576-A13F-4456-925D-A65C665BB752}" srcOrd="3" destOrd="0" presId="urn:microsoft.com/office/officeart/2005/8/layout/gear1"/>
    <dgm:cxn modelId="{01114FF3-4E51-45B5-AA98-E27EB1D9D773}" type="presParOf" srcId="{CAFDFDAD-B8C9-4C4F-8074-F768B5549EDC}" destId="{6C99F4D7-6B5A-4833-A17A-C01210ECDA6D}" srcOrd="4" destOrd="0" presId="urn:microsoft.com/office/officeart/2005/8/layout/gear1"/>
    <dgm:cxn modelId="{7F2E9F43-00C0-4861-B0FD-01BB1BC63290}" type="presParOf" srcId="{CAFDFDAD-B8C9-4C4F-8074-F768B5549EDC}" destId="{0333429C-9CCB-4B6D-A218-46828A1A7CE0}" srcOrd="5" destOrd="0" presId="urn:microsoft.com/office/officeart/2005/8/layout/gear1"/>
    <dgm:cxn modelId="{DE319188-30B2-43AF-A03C-2835E9632B13}" type="presParOf" srcId="{CAFDFDAD-B8C9-4C4F-8074-F768B5549EDC}" destId="{AF13ED08-C555-4416-B0F8-02E3AD27F535}" srcOrd="6" destOrd="0" presId="urn:microsoft.com/office/officeart/2005/8/layout/gear1"/>
    <dgm:cxn modelId="{B5131381-8103-4529-96B3-A9B47D566EE0}" type="presParOf" srcId="{CAFDFDAD-B8C9-4C4F-8074-F768B5549EDC}" destId="{7486E8F6-B650-41A5-BE4B-B87081525801}" srcOrd="7" destOrd="0" presId="urn:microsoft.com/office/officeart/2005/8/layout/gear1"/>
    <dgm:cxn modelId="{D474F685-4BC2-46F8-BFB1-94F2679FE2CF}" type="presParOf" srcId="{CAFDFDAD-B8C9-4C4F-8074-F768B5549EDC}" destId="{0F1CEC0B-7C38-4F59-A3F2-79CDF937998E}" srcOrd="8" destOrd="0" presId="urn:microsoft.com/office/officeart/2005/8/layout/gear1"/>
    <dgm:cxn modelId="{6CA582F2-6C2A-4FE3-AB63-6D4988D17C3D}" type="presParOf" srcId="{CAFDFDAD-B8C9-4C4F-8074-F768B5549EDC}" destId="{0FEE3F16-A0B3-475A-86DA-E77BF0DBC7F3}" srcOrd="9" destOrd="0" presId="urn:microsoft.com/office/officeart/2005/8/layout/gear1"/>
    <dgm:cxn modelId="{D79A153F-CBF1-4FD9-88CD-F71625EA7D3D}" type="presParOf" srcId="{CAFDFDAD-B8C9-4C4F-8074-F768B5549EDC}" destId="{ABA2E24B-7527-40B6-AD8F-69592A67AC31}" srcOrd="10" destOrd="0" presId="urn:microsoft.com/office/officeart/2005/8/layout/gear1"/>
    <dgm:cxn modelId="{F9B8B260-CBB6-4331-81E5-3CD237EE4447}" type="presParOf" srcId="{CAFDFDAD-B8C9-4C4F-8074-F768B5549EDC}" destId="{D8BC919A-FCA0-468A-9728-FB026EB0F536}" srcOrd="11" destOrd="0" presId="urn:microsoft.com/office/officeart/2005/8/layout/gear1"/>
    <dgm:cxn modelId="{F3A2A97E-3B9D-4A84-8B0E-1699F2BDF561}" type="presParOf" srcId="{CAFDFDAD-B8C9-4C4F-8074-F768B5549EDC}" destId="{E9A731EF-3985-4325-A70E-B89C52C60130}"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96AB9B-A5D4-4416-92B0-64738C20EB50}" type="doc">
      <dgm:prSet loTypeId="urn:microsoft.com/office/officeart/2005/8/layout/gear1" loCatId="cycle" qsTypeId="urn:microsoft.com/office/officeart/2005/8/quickstyle/3d1" qsCatId="3D" csTypeId="urn:microsoft.com/office/officeart/2005/8/colors/accent1_2" csCatId="accent1" phldr="1"/>
      <dgm:spPr/>
    </dgm:pt>
    <dgm:pt modelId="{8B479977-7A7D-4C6C-AC3F-F0D00636826C}">
      <dgm:prSet phldrT="[文本]" custT="1"/>
      <dgm:spPr/>
      <dgm:t>
        <a:bodyPr/>
        <a:lstStyle/>
        <a:p>
          <a:r>
            <a:rPr lang="zh-CN" altLang="en-US" sz="2400" b="1" dirty="0">
              <a:solidFill>
                <a:srgbClr val="FF0000"/>
              </a:solidFill>
            </a:rPr>
            <a:t>发送文件</a:t>
          </a:r>
        </a:p>
      </dgm:t>
    </dgm:pt>
    <dgm:pt modelId="{9D510AB9-E502-41CE-9436-015347B58C2F}" type="parTrans" cxnId="{AE5CC172-D5FA-4AE6-BCFA-22BB0AE8A1B8}">
      <dgm:prSet/>
      <dgm:spPr/>
      <dgm:t>
        <a:bodyPr/>
        <a:lstStyle/>
        <a:p>
          <a:endParaRPr lang="zh-CN" altLang="en-US"/>
        </a:p>
      </dgm:t>
    </dgm:pt>
    <dgm:pt modelId="{8E8FFA39-04E1-40EE-AA30-BA987B388864}" type="sibTrans" cxnId="{AE5CC172-D5FA-4AE6-BCFA-22BB0AE8A1B8}">
      <dgm:prSet/>
      <dgm:spPr/>
      <dgm:t>
        <a:bodyPr/>
        <a:lstStyle/>
        <a:p>
          <a:endParaRPr lang="zh-CN" altLang="en-US"/>
        </a:p>
      </dgm:t>
    </dgm:pt>
    <dgm:pt modelId="{380362FA-85C6-46A8-A89F-87BDD3F40789}">
      <dgm:prSet phldrT="[文本]"/>
      <dgm:spPr/>
      <dgm:t>
        <a:bodyPr/>
        <a:lstStyle/>
        <a:p>
          <a:r>
            <a:rPr lang="zh-CN" altLang="en-US" dirty="0"/>
            <a:t>拆分信息</a:t>
          </a:r>
        </a:p>
      </dgm:t>
    </dgm:pt>
    <dgm:pt modelId="{4DBECDB2-B5AE-49A8-B5DB-DA1E97A1D6F0}" type="parTrans" cxnId="{ADC83AC7-D8E9-4AF3-B84C-3DDCB44E1D43}">
      <dgm:prSet/>
      <dgm:spPr/>
      <dgm:t>
        <a:bodyPr/>
        <a:lstStyle/>
        <a:p>
          <a:endParaRPr lang="zh-CN" altLang="en-US"/>
        </a:p>
      </dgm:t>
    </dgm:pt>
    <dgm:pt modelId="{F0A1ADA8-74F0-44B4-AB2E-F82523F980A7}" type="sibTrans" cxnId="{ADC83AC7-D8E9-4AF3-B84C-3DDCB44E1D43}">
      <dgm:prSet/>
      <dgm:spPr/>
      <dgm:t>
        <a:bodyPr/>
        <a:lstStyle/>
        <a:p>
          <a:endParaRPr lang="zh-CN" altLang="en-US"/>
        </a:p>
      </dgm:t>
    </dgm:pt>
    <dgm:pt modelId="{58F0FFAD-6964-4D68-AD61-ED33E4B2F0F8}">
      <dgm:prSet phldrT="[文本]" custT="1"/>
      <dgm:spPr/>
      <dgm:t>
        <a:bodyPr/>
        <a:lstStyle/>
        <a:p>
          <a:r>
            <a:rPr lang="zh-CN" altLang="en-US" sz="1500" b="0" dirty="0">
              <a:solidFill>
                <a:schemeClr val="bg1"/>
              </a:solidFill>
            </a:rPr>
            <a:t>读取表格</a:t>
          </a:r>
        </a:p>
      </dgm:t>
    </dgm:pt>
    <dgm:pt modelId="{4C49B840-5A68-493B-99A4-55003D99AB2D}" type="parTrans" cxnId="{5A790F4E-10D6-4099-8DB9-306AE2DBB1A3}">
      <dgm:prSet/>
      <dgm:spPr/>
      <dgm:t>
        <a:bodyPr/>
        <a:lstStyle/>
        <a:p>
          <a:endParaRPr lang="zh-CN" altLang="en-US"/>
        </a:p>
      </dgm:t>
    </dgm:pt>
    <dgm:pt modelId="{82C8AD33-D27C-4F15-877E-4F51F80F4D00}" type="sibTrans" cxnId="{5A790F4E-10D6-4099-8DB9-306AE2DBB1A3}">
      <dgm:prSet/>
      <dgm:spPr/>
      <dgm:t>
        <a:bodyPr/>
        <a:lstStyle/>
        <a:p>
          <a:endParaRPr lang="zh-CN" altLang="en-US"/>
        </a:p>
      </dgm:t>
    </dgm:pt>
    <dgm:pt modelId="{CAFDFDAD-B8C9-4C4F-8074-F768B5549EDC}" type="pres">
      <dgm:prSet presAssocID="{A796AB9B-A5D4-4416-92B0-64738C20EB50}" presName="composite" presStyleCnt="0">
        <dgm:presLayoutVars>
          <dgm:chMax val="3"/>
          <dgm:animLvl val="lvl"/>
          <dgm:resizeHandles val="exact"/>
        </dgm:presLayoutVars>
      </dgm:prSet>
      <dgm:spPr/>
    </dgm:pt>
    <dgm:pt modelId="{FA265D0D-2E32-4DCB-8715-56A10C2C9A4C}" type="pres">
      <dgm:prSet presAssocID="{8B479977-7A7D-4C6C-AC3F-F0D00636826C}" presName="gear1" presStyleLbl="node1" presStyleIdx="0" presStyleCnt="3">
        <dgm:presLayoutVars>
          <dgm:chMax val="1"/>
          <dgm:bulletEnabled val="1"/>
        </dgm:presLayoutVars>
      </dgm:prSet>
      <dgm:spPr/>
    </dgm:pt>
    <dgm:pt modelId="{66F2A98B-4346-4DD3-8AE8-C91F65250E50}" type="pres">
      <dgm:prSet presAssocID="{8B479977-7A7D-4C6C-AC3F-F0D00636826C}" presName="gear1srcNode" presStyleLbl="node1" presStyleIdx="0" presStyleCnt="3"/>
      <dgm:spPr/>
    </dgm:pt>
    <dgm:pt modelId="{2868B953-6FAB-4FC6-80ED-9DB81C359427}" type="pres">
      <dgm:prSet presAssocID="{8B479977-7A7D-4C6C-AC3F-F0D00636826C}" presName="gear1dstNode" presStyleLbl="node1" presStyleIdx="0" presStyleCnt="3"/>
      <dgm:spPr/>
    </dgm:pt>
    <dgm:pt modelId="{A46B3576-A13F-4456-925D-A65C665BB752}" type="pres">
      <dgm:prSet presAssocID="{380362FA-85C6-46A8-A89F-87BDD3F40789}" presName="gear2" presStyleLbl="node1" presStyleIdx="1" presStyleCnt="3">
        <dgm:presLayoutVars>
          <dgm:chMax val="1"/>
          <dgm:bulletEnabled val="1"/>
        </dgm:presLayoutVars>
      </dgm:prSet>
      <dgm:spPr/>
    </dgm:pt>
    <dgm:pt modelId="{6C99F4D7-6B5A-4833-A17A-C01210ECDA6D}" type="pres">
      <dgm:prSet presAssocID="{380362FA-85C6-46A8-A89F-87BDD3F40789}" presName="gear2srcNode" presStyleLbl="node1" presStyleIdx="1" presStyleCnt="3"/>
      <dgm:spPr/>
    </dgm:pt>
    <dgm:pt modelId="{0333429C-9CCB-4B6D-A218-46828A1A7CE0}" type="pres">
      <dgm:prSet presAssocID="{380362FA-85C6-46A8-A89F-87BDD3F40789}" presName="gear2dstNode" presStyleLbl="node1" presStyleIdx="1" presStyleCnt="3"/>
      <dgm:spPr/>
    </dgm:pt>
    <dgm:pt modelId="{AF13ED08-C555-4416-B0F8-02E3AD27F535}" type="pres">
      <dgm:prSet presAssocID="{58F0FFAD-6964-4D68-AD61-ED33E4B2F0F8}" presName="gear3" presStyleLbl="node1" presStyleIdx="2" presStyleCnt="3"/>
      <dgm:spPr/>
    </dgm:pt>
    <dgm:pt modelId="{7486E8F6-B650-41A5-BE4B-B87081525801}" type="pres">
      <dgm:prSet presAssocID="{58F0FFAD-6964-4D68-AD61-ED33E4B2F0F8}" presName="gear3tx" presStyleLbl="node1" presStyleIdx="2" presStyleCnt="3">
        <dgm:presLayoutVars>
          <dgm:chMax val="1"/>
          <dgm:bulletEnabled val="1"/>
        </dgm:presLayoutVars>
      </dgm:prSet>
      <dgm:spPr/>
    </dgm:pt>
    <dgm:pt modelId="{0F1CEC0B-7C38-4F59-A3F2-79CDF937998E}" type="pres">
      <dgm:prSet presAssocID="{58F0FFAD-6964-4D68-AD61-ED33E4B2F0F8}" presName="gear3srcNode" presStyleLbl="node1" presStyleIdx="2" presStyleCnt="3"/>
      <dgm:spPr/>
    </dgm:pt>
    <dgm:pt modelId="{0FEE3F16-A0B3-475A-86DA-E77BF0DBC7F3}" type="pres">
      <dgm:prSet presAssocID="{58F0FFAD-6964-4D68-AD61-ED33E4B2F0F8}" presName="gear3dstNode" presStyleLbl="node1" presStyleIdx="2" presStyleCnt="3"/>
      <dgm:spPr/>
    </dgm:pt>
    <dgm:pt modelId="{ABA2E24B-7527-40B6-AD8F-69592A67AC31}" type="pres">
      <dgm:prSet presAssocID="{8E8FFA39-04E1-40EE-AA30-BA987B388864}" presName="connector1" presStyleLbl="sibTrans2D1" presStyleIdx="0" presStyleCnt="3"/>
      <dgm:spPr/>
    </dgm:pt>
    <dgm:pt modelId="{D8BC919A-FCA0-468A-9728-FB026EB0F536}" type="pres">
      <dgm:prSet presAssocID="{F0A1ADA8-74F0-44B4-AB2E-F82523F980A7}" presName="connector2" presStyleLbl="sibTrans2D1" presStyleIdx="1" presStyleCnt="3"/>
      <dgm:spPr/>
    </dgm:pt>
    <dgm:pt modelId="{E9A731EF-3985-4325-A70E-B89C52C60130}" type="pres">
      <dgm:prSet presAssocID="{82C8AD33-D27C-4F15-877E-4F51F80F4D00}" presName="connector3" presStyleLbl="sibTrans2D1" presStyleIdx="2" presStyleCnt="3"/>
      <dgm:spPr/>
    </dgm:pt>
  </dgm:ptLst>
  <dgm:cxnLst>
    <dgm:cxn modelId="{B42E6500-201B-4A16-AAD7-D5BCEA2FAD94}" type="presOf" srcId="{380362FA-85C6-46A8-A89F-87BDD3F40789}" destId="{A46B3576-A13F-4456-925D-A65C665BB752}" srcOrd="0" destOrd="0" presId="urn:microsoft.com/office/officeart/2005/8/layout/gear1"/>
    <dgm:cxn modelId="{C474463E-7675-4FA1-B9B8-A4FD1BE99425}" type="presOf" srcId="{F0A1ADA8-74F0-44B4-AB2E-F82523F980A7}" destId="{D8BC919A-FCA0-468A-9728-FB026EB0F536}" srcOrd="0" destOrd="0" presId="urn:microsoft.com/office/officeart/2005/8/layout/gear1"/>
    <dgm:cxn modelId="{9161EA44-FB38-414D-86E9-4665A216FCE2}" type="presOf" srcId="{380362FA-85C6-46A8-A89F-87BDD3F40789}" destId="{0333429C-9CCB-4B6D-A218-46828A1A7CE0}" srcOrd="2" destOrd="0" presId="urn:microsoft.com/office/officeart/2005/8/layout/gear1"/>
    <dgm:cxn modelId="{F8B68767-DBA6-497B-8619-D25AF1EED386}" type="presOf" srcId="{A796AB9B-A5D4-4416-92B0-64738C20EB50}" destId="{CAFDFDAD-B8C9-4C4F-8074-F768B5549EDC}" srcOrd="0" destOrd="0" presId="urn:microsoft.com/office/officeart/2005/8/layout/gear1"/>
    <dgm:cxn modelId="{A25F6248-EC6E-407B-96B9-01BD96BAC029}" type="presOf" srcId="{8B479977-7A7D-4C6C-AC3F-F0D00636826C}" destId="{FA265D0D-2E32-4DCB-8715-56A10C2C9A4C}" srcOrd="0" destOrd="0" presId="urn:microsoft.com/office/officeart/2005/8/layout/gear1"/>
    <dgm:cxn modelId="{5A790F4E-10D6-4099-8DB9-306AE2DBB1A3}" srcId="{A796AB9B-A5D4-4416-92B0-64738C20EB50}" destId="{58F0FFAD-6964-4D68-AD61-ED33E4B2F0F8}" srcOrd="2" destOrd="0" parTransId="{4C49B840-5A68-493B-99A4-55003D99AB2D}" sibTransId="{82C8AD33-D27C-4F15-877E-4F51F80F4D00}"/>
    <dgm:cxn modelId="{E4F51270-1E5A-4A82-B4D4-25C2C3A50AC7}" type="presOf" srcId="{8E8FFA39-04E1-40EE-AA30-BA987B388864}" destId="{ABA2E24B-7527-40B6-AD8F-69592A67AC31}" srcOrd="0" destOrd="0" presId="urn:microsoft.com/office/officeart/2005/8/layout/gear1"/>
    <dgm:cxn modelId="{AE5CC172-D5FA-4AE6-BCFA-22BB0AE8A1B8}" srcId="{A796AB9B-A5D4-4416-92B0-64738C20EB50}" destId="{8B479977-7A7D-4C6C-AC3F-F0D00636826C}" srcOrd="0" destOrd="0" parTransId="{9D510AB9-E502-41CE-9436-015347B58C2F}" sibTransId="{8E8FFA39-04E1-40EE-AA30-BA987B388864}"/>
    <dgm:cxn modelId="{638EC455-CEBC-4D56-A691-84E93FE12A17}" type="presOf" srcId="{8B479977-7A7D-4C6C-AC3F-F0D00636826C}" destId="{2868B953-6FAB-4FC6-80ED-9DB81C359427}" srcOrd="2" destOrd="0" presId="urn:microsoft.com/office/officeart/2005/8/layout/gear1"/>
    <dgm:cxn modelId="{AA641356-33B1-438D-9A70-84A30BD464B8}" type="presOf" srcId="{380362FA-85C6-46A8-A89F-87BDD3F40789}" destId="{6C99F4D7-6B5A-4833-A17A-C01210ECDA6D}" srcOrd="1" destOrd="0" presId="urn:microsoft.com/office/officeart/2005/8/layout/gear1"/>
    <dgm:cxn modelId="{8FC92D7E-9367-443B-862F-77535B456729}" type="presOf" srcId="{58F0FFAD-6964-4D68-AD61-ED33E4B2F0F8}" destId="{0F1CEC0B-7C38-4F59-A3F2-79CDF937998E}" srcOrd="2" destOrd="0" presId="urn:microsoft.com/office/officeart/2005/8/layout/gear1"/>
    <dgm:cxn modelId="{3230DB85-613E-456B-8B81-8D6515BC1DD3}" type="presOf" srcId="{82C8AD33-D27C-4F15-877E-4F51F80F4D00}" destId="{E9A731EF-3985-4325-A70E-B89C52C60130}" srcOrd="0" destOrd="0" presId="urn:microsoft.com/office/officeart/2005/8/layout/gear1"/>
    <dgm:cxn modelId="{44A86089-0BCA-4F07-BEC9-F31BFB303951}" type="presOf" srcId="{58F0FFAD-6964-4D68-AD61-ED33E4B2F0F8}" destId="{AF13ED08-C555-4416-B0F8-02E3AD27F535}" srcOrd="0" destOrd="0" presId="urn:microsoft.com/office/officeart/2005/8/layout/gear1"/>
    <dgm:cxn modelId="{C04F3492-F71F-4CDE-A3E3-02AB13F97F5D}" type="presOf" srcId="{58F0FFAD-6964-4D68-AD61-ED33E4B2F0F8}" destId="{0FEE3F16-A0B3-475A-86DA-E77BF0DBC7F3}" srcOrd="3" destOrd="0" presId="urn:microsoft.com/office/officeart/2005/8/layout/gear1"/>
    <dgm:cxn modelId="{D0B07DAF-183E-46D8-9136-32EDE1B57575}" type="presOf" srcId="{8B479977-7A7D-4C6C-AC3F-F0D00636826C}" destId="{66F2A98B-4346-4DD3-8AE8-C91F65250E50}" srcOrd="1" destOrd="0" presId="urn:microsoft.com/office/officeart/2005/8/layout/gear1"/>
    <dgm:cxn modelId="{ADC83AC7-D8E9-4AF3-B84C-3DDCB44E1D43}" srcId="{A796AB9B-A5D4-4416-92B0-64738C20EB50}" destId="{380362FA-85C6-46A8-A89F-87BDD3F40789}" srcOrd="1" destOrd="0" parTransId="{4DBECDB2-B5AE-49A8-B5DB-DA1E97A1D6F0}" sibTransId="{F0A1ADA8-74F0-44B4-AB2E-F82523F980A7}"/>
    <dgm:cxn modelId="{03FEACCC-43D7-47A1-8776-AC9A2AA47446}" type="presOf" srcId="{58F0FFAD-6964-4D68-AD61-ED33E4B2F0F8}" destId="{7486E8F6-B650-41A5-BE4B-B87081525801}" srcOrd="1" destOrd="0" presId="urn:microsoft.com/office/officeart/2005/8/layout/gear1"/>
    <dgm:cxn modelId="{23CDE861-0370-4D37-9C79-4700E6A0C39E}" type="presParOf" srcId="{CAFDFDAD-B8C9-4C4F-8074-F768B5549EDC}" destId="{FA265D0D-2E32-4DCB-8715-56A10C2C9A4C}" srcOrd="0" destOrd="0" presId="urn:microsoft.com/office/officeart/2005/8/layout/gear1"/>
    <dgm:cxn modelId="{8036A1E5-234F-4355-9B76-49E0657727DD}" type="presParOf" srcId="{CAFDFDAD-B8C9-4C4F-8074-F768B5549EDC}" destId="{66F2A98B-4346-4DD3-8AE8-C91F65250E50}" srcOrd="1" destOrd="0" presId="urn:microsoft.com/office/officeart/2005/8/layout/gear1"/>
    <dgm:cxn modelId="{5C2B96E6-7516-4D82-BB00-0448D72618C1}" type="presParOf" srcId="{CAFDFDAD-B8C9-4C4F-8074-F768B5549EDC}" destId="{2868B953-6FAB-4FC6-80ED-9DB81C359427}" srcOrd="2" destOrd="0" presId="urn:microsoft.com/office/officeart/2005/8/layout/gear1"/>
    <dgm:cxn modelId="{4B978AFF-62DD-4221-BBA9-1F3FEA975C00}" type="presParOf" srcId="{CAFDFDAD-B8C9-4C4F-8074-F768B5549EDC}" destId="{A46B3576-A13F-4456-925D-A65C665BB752}" srcOrd="3" destOrd="0" presId="urn:microsoft.com/office/officeart/2005/8/layout/gear1"/>
    <dgm:cxn modelId="{01114FF3-4E51-45B5-AA98-E27EB1D9D773}" type="presParOf" srcId="{CAFDFDAD-B8C9-4C4F-8074-F768B5549EDC}" destId="{6C99F4D7-6B5A-4833-A17A-C01210ECDA6D}" srcOrd="4" destOrd="0" presId="urn:microsoft.com/office/officeart/2005/8/layout/gear1"/>
    <dgm:cxn modelId="{7F2E9F43-00C0-4861-B0FD-01BB1BC63290}" type="presParOf" srcId="{CAFDFDAD-B8C9-4C4F-8074-F768B5549EDC}" destId="{0333429C-9CCB-4B6D-A218-46828A1A7CE0}" srcOrd="5" destOrd="0" presId="urn:microsoft.com/office/officeart/2005/8/layout/gear1"/>
    <dgm:cxn modelId="{DE319188-30B2-43AF-A03C-2835E9632B13}" type="presParOf" srcId="{CAFDFDAD-B8C9-4C4F-8074-F768B5549EDC}" destId="{AF13ED08-C555-4416-B0F8-02E3AD27F535}" srcOrd="6" destOrd="0" presId="urn:microsoft.com/office/officeart/2005/8/layout/gear1"/>
    <dgm:cxn modelId="{B5131381-8103-4529-96B3-A9B47D566EE0}" type="presParOf" srcId="{CAFDFDAD-B8C9-4C4F-8074-F768B5549EDC}" destId="{7486E8F6-B650-41A5-BE4B-B87081525801}" srcOrd="7" destOrd="0" presId="urn:microsoft.com/office/officeart/2005/8/layout/gear1"/>
    <dgm:cxn modelId="{D474F685-4BC2-46F8-BFB1-94F2679FE2CF}" type="presParOf" srcId="{CAFDFDAD-B8C9-4C4F-8074-F768B5549EDC}" destId="{0F1CEC0B-7C38-4F59-A3F2-79CDF937998E}" srcOrd="8" destOrd="0" presId="urn:microsoft.com/office/officeart/2005/8/layout/gear1"/>
    <dgm:cxn modelId="{6CA582F2-6C2A-4FE3-AB63-6D4988D17C3D}" type="presParOf" srcId="{CAFDFDAD-B8C9-4C4F-8074-F768B5549EDC}" destId="{0FEE3F16-A0B3-475A-86DA-E77BF0DBC7F3}" srcOrd="9" destOrd="0" presId="urn:microsoft.com/office/officeart/2005/8/layout/gear1"/>
    <dgm:cxn modelId="{D79A153F-CBF1-4FD9-88CD-F71625EA7D3D}" type="presParOf" srcId="{CAFDFDAD-B8C9-4C4F-8074-F768B5549EDC}" destId="{ABA2E24B-7527-40B6-AD8F-69592A67AC31}" srcOrd="10" destOrd="0" presId="urn:microsoft.com/office/officeart/2005/8/layout/gear1"/>
    <dgm:cxn modelId="{F9B8B260-CBB6-4331-81E5-3CD237EE4447}" type="presParOf" srcId="{CAFDFDAD-B8C9-4C4F-8074-F768B5549EDC}" destId="{D8BC919A-FCA0-468A-9728-FB026EB0F536}" srcOrd="11" destOrd="0" presId="urn:microsoft.com/office/officeart/2005/8/layout/gear1"/>
    <dgm:cxn modelId="{F3A2A97E-3B9D-4A84-8B0E-1699F2BDF561}" type="presParOf" srcId="{CAFDFDAD-B8C9-4C4F-8074-F768B5549EDC}" destId="{E9A731EF-3985-4325-A70E-B89C52C60130}"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F427CF-A6D0-466F-8C44-421C7A5EF7B6}" type="doc">
      <dgm:prSet loTypeId="urn:microsoft.com/office/officeart/2008/layout/HorizontalMultiLevelHierarchy" loCatId="hierarchy" qsTypeId="urn:microsoft.com/office/officeart/2005/8/quickstyle/3d1" qsCatId="3D" csTypeId="urn:microsoft.com/office/officeart/2005/8/colors/colorful1" csCatId="colorful" phldr="1"/>
      <dgm:spPr/>
      <dgm:t>
        <a:bodyPr/>
        <a:lstStyle/>
        <a:p>
          <a:endParaRPr lang="zh-CN" altLang="en-US"/>
        </a:p>
      </dgm:t>
    </dgm:pt>
    <dgm:pt modelId="{63E9E794-82B4-4613-A8A0-8F0898A0B9A3}">
      <dgm:prSet phldrT="[文本]" custT="1"/>
      <dgm:spPr/>
      <dgm:t>
        <a:bodyPr vert="vert"/>
        <a:lstStyle/>
        <a:p>
          <a:r>
            <a:rPr lang="zh-CN" altLang="en-US" sz="2000" b="0" i="0" dirty="0"/>
            <a:t>开始</a:t>
          </a:r>
          <a:endParaRPr lang="zh-CN" altLang="en-US" sz="2000" dirty="0"/>
        </a:p>
      </dgm:t>
    </dgm:pt>
    <dgm:pt modelId="{183AB8DF-7668-45DD-A0D8-7BB2F62E0FF6}" type="parTrans" cxnId="{E8B3CFDB-2462-4C1D-BE3A-61B3CE8A0506}">
      <dgm:prSet/>
      <dgm:spPr/>
      <dgm:t>
        <a:bodyPr/>
        <a:lstStyle/>
        <a:p>
          <a:endParaRPr lang="zh-CN" altLang="en-US"/>
        </a:p>
      </dgm:t>
    </dgm:pt>
    <dgm:pt modelId="{098D88E7-2E57-492A-82D1-C7F03251F000}" type="sibTrans" cxnId="{E8B3CFDB-2462-4C1D-BE3A-61B3CE8A0506}">
      <dgm:prSet/>
      <dgm:spPr/>
      <dgm:t>
        <a:bodyPr/>
        <a:lstStyle/>
        <a:p>
          <a:endParaRPr lang="zh-CN" altLang="en-US"/>
        </a:p>
      </dgm:t>
    </dgm:pt>
    <dgm:pt modelId="{131ACF42-7BD1-4183-9031-30787B583B34}">
      <dgm:prSet phldrT="[文本]"/>
      <dgm:spPr/>
      <dgm:t>
        <a:bodyPr/>
        <a:lstStyle/>
        <a:p>
          <a:r>
            <a:rPr lang="zh-CN" altLang="en-US" b="0" i="0" dirty="0"/>
            <a:t>打开教师工作量数据表</a:t>
          </a:r>
          <a:endParaRPr lang="zh-CN" altLang="en-US" dirty="0"/>
        </a:p>
      </dgm:t>
    </dgm:pt>
    <dgm:pt modelId="{8B8988D0-42FF-4E96-9D4E-271FD37719F9}" type="parTrans" cxnId="{C3A6AB3E-A0BB-4266-B4AE-7B042CFDE11F}">
      <dgm:prSet/>
      <dgm:spPr/>
      <dgm:t>
        <a:bodyPr/>
        <a:lstStyle/>
        <a:p>
          <a:endParaRPr lang="zh-CN" altLang="en-US"/>
        </a:p>
      </dgm:t>
    </dgm:pt>
    <dgm:pt modelId="{3B2D29D8-7901-4EAE-8190-96BD33B619AC}" type="sibTrans" cxnId="{C3A6AB3E-A0BB-4266-B4AE-7B042CFDE11F}">
      <dgm:prSet/>
      <dgm:spPr/>
      <dgm:t>
        <a:bodyPr/>
        <a:lstStyle/>
        <a:p>
          <a:endParaRPr lang="zh-CN" altLang="en-US"/>
        </a:p>
      </dgm:t>
    </dgm:pt>
    <dgm:pt modelId="{6787DDD2-E34F-40D7-8D8B-A77BC5A1975E}">
      <dgm:prSet phldrT="[文本]"/>
      <dgm:spPr/>
      <dgm:t>
        <a:bodyPr/>
        <a:lstStyle/>
        <a:p>
          <a:r>
            <a:rPr lang="zh-CN" altLang="en-US" b="0" i="0" dirty="0"/>
            <a:t>新建指定教师工作表</a:t>
          </a:r>
          <a:endParaRPr lang="zh-CN" altLang="en-US" dirty="0"/>
        </a:p>
      </dgm:t>
    </dgm:pt>
    <dgm:pt modelId="{9299F05A-2B07-416E-944F-214874CFD2D6}" type="parTrans" cxnId="{AB7901E1-AA22-4E1C-86A5-5CF2E287541B}">
      <dgm:prSet/>
      <dgm:spPr/>
      <dgm:t>
        <a:bodyPr/>
        <a:lstStyle/>
        <a:p>
          <a:endParaRPr lang="zh-CN" altLang="en-US"/>
        </a:p>
      </dgm:t>
    </dgm:pt>
    <dgm:pt modelId="{06D4B612-E815-428A-890B-4C68CF83C998}" type="sibTrans" cxnId="{AB7901E1-AA22-4E1C-86A5-5CF2E287541B}">
      <dgm:prSet/>
      <dgm:spPr/>
      <dgm:t>
        <a:bodyPr/>
        <a:lstStyle/>
        <a:p>
          <a:endParaRPr lang="zh-CN" altLang="en-US"/>
        </a:p>
      </dgm:t>
    </dgm:pt>
    <dgm:pt modelId="{DA05AE37-222C-40EC-B47B-022665B8BEE5}">
      <dgm:prSet phldrT="[文本]"/>
      <dgm:spPr/>
      <dgm:t>
        <a:bodyPr/>
        <a:lstStyle/>
        <a:p>
          <a:r>
            <a:rPr lang="zh-CN" altLang="en-US" b="0" i="0" dirty="0"/>
            <a:t>打开</a:t>
          </a:r>
          <a:r>
            <a:rPr lang="zh-CN" altLang="en-US" b="0" i="0"/>
            <a:t>教师个人数据表</a:t>
          </a:r>
          <a:endParaRPr lang="zh-CN" altLang="en-US" dirty="0"/>
        </a:p>
      </dgm:t>
    </dgm:pt>
    <dgm:pt modelId="{DF51B592-FF9F-461D-B3BA-67C67113FE0B}" type="parTrans" cxnId="{87209099-0361-4720-9329-2E8C541CA57F}">
      <dgm:prSet/>
      <dgm:spPr/>
      <dgm:t>
        <a:bodyPr/>
        <a:lstStyle/>
        <a:p>
          <a:endParaRPr lang="zh-CN" altLang="en-US"/>
        </a:p>
      </dgm:t>
    </dgm:pt>
    <dgm:pt modelId="{8534EE8D-55E1-405F-BED8-0C9E513806C5}" type="sibTrans" cxnId="{87209099-0361-4720-9329-2E8C541CA57F}">
      <dgm:prSet/>
      <dgm:spPr/>
      <dgm:t>
        <a:bodyPr/>
        <a:lstStyle/>
        <a:p>
          <a:endParaRPr lang="zh-CN" altLang="en-US"/>
        </a:p>
      </dgm:t>
    </dgm:pt>
    <dgm:pt modelId="{36B4A7BD-EFCF-4549-905E-DF78E1CE2961}">
      <dgm:prSet/>
      <dgm:spPr/>
      <dgm:t>
        <a:bodyPr/>
        <a:lstStyle/>
        <a:p>
          <a:r>
            <a:rPr lang="zh-CN" altLang="en-US" b="0" i="0" dirty="0"/>
            <a:t>得到指定教师联系方式</a:t>
          </a:r>
        </a:p>
      </dgm:t>
    </dgm:pt>
    <dgm:pt modelId="{896DD5E9-4FE8-4042-B125-EAB89A0136C4}" type="parTrans" cxnId="{816132DF-686A-4D69-A58F-696E397F37D2}">
      <dgm:prSet/>
      <dgm:spPr/>
      <dgm:t>
        <a:bodyPr/>
        <a:lstStyle/>
        <a:p>
          <a:endParaRPr lang="zh-CN" altLang="en-US"/>
        </a:p>
      </dgm:t>
    </dgm:pt>
    <dgm:pt modelId="{B2DF6C5C-329E-4A50-B406-104E13E2140C}" type="sibTrans" cxnId="{816132DF-686A-4D69-A58F-696E397F37D2}">
      <dgm:prSet/>
      <dgm:spPr/>
      <dgm:t>
        <a:bodyPr/>
        <a:lstStyle/>
        <a:p>
          <a:endParaRPr lang="zh-CN" altLang="en-US"/>
        </a:p>
      </dgm:t>
    </dgm:pt>
    <dgm:pt modelId="{C83F712A-1C1A-4534-82E0-8E9E4017FA06}">
      <dgm:prSet/>
      <dgm:spPr/>
      <dgm:t>
        <a:bodyPr/>
        <a:lstStyle/>
        <a:p>
          <a:r>
            <a:rPr lang="zh-CN" altLang="en-US" b="0" i="0" dirty="0"/>
            <a:t>发邮件</a:t>
          </a:r>
        </a:p>
      </dgm:t>
    </dgm:pt>
    <dgm:pt modelId="{7C60117F-9635-4A94-A952-813C7458413B}" type="parTrans" cxnId="{B43E483B-0B52-4D85-B2B5-52EA86B5B726}">
      <dgm:prSet/>
      <dgm:spPr/>
      <dgm:t>
        <a:bodyPr/>
        <a:lstStyle/>
        <a:p>
          <a:endParaRPr lang="zh-CN" altLang="en-US"/>
        </a:p>
      </dgm:t>
    </dgm:pt>
    <dgm:pt modelId="{4FB54079-B363-411E-93AA-32B0733310C7}" type="sibTrans" cxnId="{B43E483B-0B52-4D85-B2B5-52EA86B5B726}">
      <dgm:prSet/>
      <dgm:spPr/>
      <dgm:t>
        <a:bodyPr/>
        <a:lstStyle/>
        <a:p>
          <a:endParaRPr lang="zh-CN" altLang="en-US"/>
        </a:p>
      </dgm:t>
    </dgm:pt>
    <dgm:pt modelId="{001880C2-BFBA-48A8-A17B-63696950A06E}">
      <dgm:prSet/>
      <dgm:spPr/>
      <dgm:t>
        <a:bodyPr/>
        <a:lstStyle/>
        <a:p>
          <a:r>
            <a:rPr lang="zh-CN" altLang="en-US" b="0" i="0" dirty="0"/>
            <a:t>填入邮箱</a:t>
          </a:r>
        </a:p>
      </dgm:t>
    </dgm:pt>
    <dgm:pt modelId="{4C215A7E-21D8-4575-BD2A-BB5DB1A5A851}" type="parTrans" cxnId="{0F8826A8-E1AF-4F36-8CB8-CBB56778CF47}">
      <dgm:prSet/>
      <dgm:spPr/>
      <dgm:t>
        <a:bodyPr/>
        <a:lstStyle/>
        <a:p>
          <a:endParaRPr lang="zh-CN" altLang="en-US"/>
        </a:p>
      </dgm:t>
    </dgm:pt>
    <dgm:pt modelId="{BE091EE9-79AF-4078-81FE-4430ED02FBF9}" type="sibTrans" cxnId="{0F8826A8-E1AF-4F36-8CB8-CBB56778CF47}">
      <dgm:prSet/>
      <dgm:spPr/>
      <dgm:t>
        <a:bodyPr/>
        <a:lstStyle/>
        <a:p>
          <a:endParaRPr lang="zh-CN" altLang="en-US"/>
        </a:p>
      </dgm:t>
    </dgm:pt>
    <dgm:pt modelId="{25A17690-5428-42B0-919B-E7810EE083E2}">
      <dgm:prSet/>
      <dgm:spPr/>
      <dgm:t>
        <a:bodyPr/>
        <a:lstStyle/>
        <a:p>
          <a:r>
            <a:rPr lang="zh-CN" altLang="en-US" b="0" i="0" dirty="0"/>
            <a:t>添加附件</a:t>
          </a:r>
        </a:p>
      </dgm:t>
    </dgm:pt>
    <dgm:pt modelId="{F8D1C81C-B777-4892-A95D-946E5A600640}" type="parTrans" cxnId="{1E1952CA-E1AF-48B4-BFE1-F9A79ACAC499}">
      <dgm:prSet/>
      <dgm:spPr/>
      <dgm:t>
        <a:bodyPr/>
        <a:lstStyle/>
        <a:p>
          <a:endParaRPr lang="zh-CN" altLang="en-US"/>
        </a:p>
      </dgm:t>
    </dgm:pt>
    <dgm:pt modelId="{2DFCD9BD-2FE1-43D9-93C2-81862B3C66FE}" type="sibTrans" cxnId="{1E1952CA-E1AF-48B4-BFE1-F9A79ACAC499}">
      <dgm:prSet/>
      <dgm:spPr/>
      <dgm:t>
        <a:bodyPr/>
        <a:lstStyle/>
        <a:p>
          <a:endParaRPr lang="zh-CN" altLang="en-US"/>
        </a:p>
      </dgm:t>
    </dgm:pt>
    <dgm:pt modelId="{4EA2C649-ED39-4A1D-93A3-FD24D820ED5F}">
      <dgm:prSet phldrT="[文本]"/>
      <dgm:spPr/>
      <dgm:t>
        <a:bodyPr/>
        <a:lstStyle/>
        <a:p>
          <a:r>
            <a:rPr lang="zh-CN" altLang="en-US" b="0" i="0" dirty="0"/>
            <a:t>写入数据</a:t>
          </a:r>
        </a:p>
      </dgm:t>
    </dgm:pt>
    <dgm:pt modelId="{EFAC5AB5-6621-4FB3-82E6-6888A348948F}" type="parTrans" cxnId="{7D851E3D-DE06-4024-8BB2-12D5B75E1F6B}">
      <dgm:prSet/>
      <dgm:spPr/>
      <dgm:t>
        <a:bodyPr/>
        <a:lstStyle/>
        <a:p>
          <a:endParaRPr lang="zh-CN" altLang="en-US"/>
        </a:p>
      </dgm:t>
    </dgm:pt>
    <dgm:pt modelId="{0D3C5189-97D9-4013-B916-C3E74BC4E6AA}" type="sibTrans" cxnId="{7D851E3D-DE06-4024-8BB2-12D5B75E1F6B}">
      <dgm:prSet/>
      <dgm:spPr/>
      <dgm:t>
        <a:bodyPr/>
        <a:lstStyle/>
        <a:p>
          <a:endParaRPr lang="zh-CN" altLang="en-US"/>
        </a:p>
      </dgm:t>
    </dgm:pt>
    <dgm:pt modelId="{F809595B-EB60-49FF-8536-6CF3937E2413}">
      <dgm:prSet phldrT="[文本]"/>
      <dgm:spPr/>
      <dgm:t>
        <a:bodyPr/>
        <a:lstStyle/>
        <a:p>
          <a:r>
            <a:rPr lang="zh-CN" altLang="en-US" b="0" i="0" dirty="0"/>
            <a:t>保存</a:t>
          </a:r>
          <a:endParaRPr lang="zh-CN" altLang="en-US" dirty="0"/>
        </a:p>
      </dgm:t>
    </dgm:pt>
    <dgm:pt modelId="{52BBA9CB-1235-4BE6-B700-DE1932C0A620}" type="parTrans" cxnId="{00CFA78C-0D1A-469E-9F52-4A544E2E1614}">
      <dgm:prSet/>
      <dgm:spPr/>
      <dgm:t>
        <a:bodyPr/>
        <a:lstStyle/>
        <a:p>
          <a:endParaRPr lang="zh-CN" altLang="en-US"/>
        </a:p>
      </dgm:t>
    </dgm:pt>
    <dgm:pt modelId="{8C751503-4806-492A-8856-BF1351C4DFD0}" type="sibTrans" cxnId="{00CFA78C-0D1A-469E-9F52-4A544E2E1614}">
      <dgm:prSet/>
      <dgm:spPr/>
      <dgm:t>
        <a:bodyPr/>
        <a:lstStyle/>
        <a:p>
          <a:endParaRPr lang="zh-CN" altLang="en-US"/>
        </a:p>
      </dgm:t>
    </dgm:pt>
    <dgm:pt modelId="{6F81D746-D563-4245-A64D-A207A49DFC94}">
      <dgm:prSet phldrT="[文本]"/>
      <dgm:spPr/>
      <dgm:t>
        <a:bodyPr/>
        <a:lstStyle/>
        <a:p>
          <a:r>
            <a:rPr lang="zh-CN" altLang="en-US" b="0" i="0" dirty="0"/>
            <a:t>筛选指定教师工作量</a:t>
          </a:r>
        </a:p>
      </dgm:t>
    </dgm:pt>
    <dgm:pt modelId="{62477E53-A3EC-4222-9D59-14EA9E8854CE}" type="parTrans" cxnId="{48E8E1C2-07CE-4711-BD0D-61C328702ABC}">
      <dgm:prSet/>
      <dgm:spPr/>
      <dgm:t>
        <a:bodyPr/>
        <a:lstStyle/>
        <a:p>
          <a:endParaRPr lang="zh-CN" altLang="en-US"/>
        </a:p>
      </dgm:t>
    </dgm:pt>
    <dgm:pt modelId="{C289EA55-4C9C-4729-963C-FA9EFA01C3A2}" type="sibTrans" cxnId="{48E8E1C2-07CE-4711-BD0D-61C328702ABC}">
      <dgm:prSet/>
      <dgm:spPr/>
      <dgm:t>
        <a:bodyPr/>
        <a:lstStyle/>
        <a:p>
          <a:endParaRPr lang="zh-CN" altLang="en-US"/>
        </a:p>
      </dgm:t>
    </dgm:pt>
    <dgm:pt modelId="{D62758B0-ED8D-4DC1-90E1-581B442E67AF}">
      <dgm:prSet phldrT="[文本]"/>
      <dgm:spPr/>
      <dgm:t>
        <a:bodyPr/>
        <a:lstStyle/>
        <a:p>
          <a:r>
            <a:rPr lang="zh-CN" altLang="en-US" dirty="0"/>
            <a:t>选中复制</a:t>
          </a:r>
        </a:p>
      </dgm:t>
    </dgm:pt>
    <dgm:pt modelId="{97EF9E2F-D2E1-40D7-AB57-4D43BF3A8AC3}" type="parTrans" cxnId="{B3CF9AA1-903D-4A7A-BC66-4C9BA69A4042}">
      <dgm:prSet/>
      <dgm:spPr/>
      <dgm:t>
        <a:bodyPr/>
        <a:lstStyle/>
        <a:p>
          <a:endParaRPr lang="zh-CN" altLang="en-US"/>
        </a:p>
      </dgm:t>
    </dgm:pt>
    <dgm:pt modelId="{9A330EB7-B4A4-4EF6-B97A-E487078F8ACD}" type="sibTrans" cxnId="{B3CF9AA1-903D-4A7A-BC66-4C9BA69A4042}">
      <dgm:prSet/>
      <dgm:spPr/>
      <dgm:t>
        <a:bodyPr/>
        <a:lstStyle/>
        <a:p>
          <a:endParaRPr lang="zh-CN" altLang="en-US"/>
        </a:p>
      </dgm:t>
    </dgm:pt>
    <dgm:pt modelId="{F8913622-13B9-4833-8663-D9C479357C12}">
      <dgm:prSet/>
      <dgm:spPr/>
      <dgm:t>
        <a:bodyPr/>
        <a:lstStyle/>
        <a:p>
          <a:r>
            <a:rPr lang="zh-CN" altLang="en-US" b="0" i="0" dirty="0"/>
            <a:t>点击发送</a:t>
          </a:r>
        </a:p>
      </dgm:t>
    </dgm:pt>
    <dgm:pt modelId="{0EE67E86-DC85-4FBE-A3CF-161EA5232455}" type="parTrans" cxnId="{D7BC30FA-8657-42C6-AAA3-7A663ECFAD27}">
      <dgm:prSet/>
      <dgm:spPr/>
      <dgm:t>
        <a:bodyPr/>
        <a:lstStyle/>
        <a:p>
          <a:endParaRPr lang="zh-CN" altLang="en-US"/>
        </a:p>
      </dgm:t>
    </dgm:pt>
    <dgm:pt modelId="{9CB8BC59-AFA7-4A49-9EF0-71F0D455F92A}" type="sibTrans" cxnId="{D7BC30FA-8657-42C6-AAA3-7A663ECFAD27}">
      <dgm:prSet/>
      <dgm:spPr/>
      <dgm:t>
        <a:bodyPr/>
        <a:lstStyle/>
        <a:p>
          <a:endParaRPr lang="zh-CN" altLang="en-US"/>
        </a:p>
      </dgm:t>
    </dgm:pt>
    <dgm:pt modelId="{F899BAB9-3727-489F-A7D6-DC82E2AC90A4}">
      <dgm:prSet/>
      <dgm:spPr/>
      <dgm:t>
        <a:bodyPr/>
        <a:lstStyle/>
        <a:p>
          <a:r>
            <a:rPr lang="zh-CN" altLang="en-US" b="0" i="0" dirty="0"/>
            <a:t>发微信</a:t>
          </a:r>
        </a:p>
      </dgm:t>
    </dgm:pt>
    <dgm:pt modelId="{3EBA1D19-E17C-4EE9-948D-745DF54255AB}" type="parTrans" cxnId="{49E9E5EB-121C-4F3D-8B29-5C0551C72FB5}">
      <dgm:prSet/>
      <dgm:spPr/>
      <dgm:t>
        <a:bodyPr/>
        <a:lstStyle/>
        <a:p>
          <a:endParaRPr lang="zh-CN" altLang="en-US"/>
        </a:p>
      </dgm:t>
    </dgm:pt>
    <dgm:pt modelId="{227A07A3-2806-419F-AF23-260C57F19F07}" type="sibTrans" cxnId="{49E9E5EB-121C-4F3D-8B29-5C0551C72FB5}">
      <dgm:prSet/>
      <dgm:spPr/>
      <dgm:t>
        <a:bodyPr/>
        <a:lstStyle/>
        <a:p>
          <a:endParaRPr lang="zh-CN" altLang="en-US"/>
        </a:p>
      </dgm:t>
    </dgm:pt>
    <dgm:pt modelId="{B13B66DD-693F-4D0A-A5A5-2257F480D108}">
      <dgm:prSet/>
      <dgm:spPr/>
      <dgm:t>
        <a:bodyPr/>
        <a:lstStyle/>
        <a:p>
          <a:r>
            <a:rPr lang="zh-CN" altLang="en-US" b="0" i="0" dirty="0"/>
            <a:t>搜索指定教师微信</a:t>
          </a:r>
        </a:p>
      </dgm:t>
    </dgm:pt>
    <dgm:pt modelId="{0F21F45F-752F-4076-9865-D96096D630BB}" type="parTrans" cxnId="{C0BFD022-FFCA-485F-B340-EDFA36F3B758}">
      <dgm:prSet/>
      <dgm:spPr/>
      <dgm:t>
        <a:bodyPr/>
        <a:lstStyle/>
        <a:p>
          <a:endParaRPr lang="zh-CN" altLang="en-US"/>
        </a:p>
      </dgm:t>
    </dgm:pt>
    <dgm:pt modelId="{675402C6-7A3E-430B-8EE7-AD19A0DBA737}" type="sibTrans" cxnId="{C0BFD022-FFCA-485F-B340-EDFA36F3B758}">
      <dgm:prSet/>
      <dgm:spPr/>
      <dgm:t>
        <a:bodyPr/>
        <a:lstStyle/>
        <a:p>
          <a:endParaRPr lang="zh-CN" altLang="en-US"/>
        </a:p>
      </dgm:t>
    </dgm:pt>
    <dgm:pt modelId="{B53526B2-84A8-4EE3-AC82-E30BB6F73EB1}">
      <dgm:prSet/>
      <dgm:spPr/>
      <dgm:t>
        <a:bodyPr/>
        <a:lstStyle/>
        <a:p>
          <a:r>
            <a:rPr lang="zh-CN" altLang="en-US" b="0" i="0" dirty="0"/>
            <a:t>发送文件</a:t>
          </a:r>
        </a:p>
      </dgm:t>
    </dgm:pt>
    <dgm:pt modelId="{219E7C3E-2313-4F4F-9A25-68665B2B9B46}" type="parTrans" cxnId="{11ECD9FB-12C7-415E-9C6B-7FEC17D4ACF2}">
      <dgm:prSet/>
      <dgm:spPr/>
      <dgm:t>
        <a:bodyPr/>
        <a:lstStyle/>
        <a:p>
          <a:endParaRPr lang="zh-CN" altLang="en-US"/>
        </a:p>
      </dgm:t>
    </dgm:pt>
    <dgm:pt modelId="{477177E6-BA1F-42B0-8274-B27C26A2F027}" type="sibTrans" cxnId="{11ECD9FB-12C7-415E-9C6B-7FEC17D4ACF2}">
      <dgm:prSet/>
      <dgm:spPr/>
      <dgm:t>
        <a:bodyPr/>
        <a:lstStyle/>
        <a:p>
          <a:endParaRPr lang="zh-CN" altLang="en-US"/>
        </a:p>
      </dgm:t>
    </dgm:pt>
    <dgm:pt modelId="{7CA110B9-2A7A-47A4-9924-D77FAD775D21}" type="pres">
      <dgm:prSet presAssocID="{38F427CF-A6D0-466F-8C44-421C7A5EF7B6}" presName="Name0" presStyleCnt="0">
        <dgm:presLayoutVars>
          <dgm:chPref val="1"/>
          <dgm:dir/>
          <dgm:animOne val="branch"/>
          <dgm:animLvl val="lvl"/>
          <dgm:resizeHandles val="exact"/>
        </dgm:presLayoutVars>
      </dgm:prSet>
      <dgm:spPr/>
    </dgm:pt>
    <dgm:pt modelId="{7A28995E-554A-42CE-B40F-71251FDCEB93}" type="pres">
      <dgm:prSet presAssocID="{63E9E794-82B4-4613-A8A0-8F0898A0B9A3}" presName="root1" presStyleCnt="0"/>
      <dgm:spPr/>
    </dgm:pt>
    <dgm:pt modelId="{2ABDD855-394F-4EDD-8E6E-AC81A35F942E}" type="pres">
      <dgm:prSet presAssocID="{63E9E794-82B4-4613-A8A0-8F0898A0B9A3}" presName="LevelOneTextNode" presStyleLbl="node0" presStyleIdx="0" presStyleCnt="1" custScaleX="241894" custScaleY="20241" custLinFactNeighborX="-58" custLinFactNeighborY="-1375">
        <dgm:presLayoutVars>
          <dgm:chPref val="3"/>
        </dgm:presLayoutVars>
      </dgm:prSet>
      <dgm:spPr/>
    </dgm:pt>
    <dgm:pt modelId="{C9A26434-8D94-409D-B653-BC7ED049CF8F}" type="pres">
      <dgm:prSet presAssocID="{63E9E794-82B4-4613-A8A0-8F0898A0B9A3}" presName="level2hierChild" presStyleCnt="0"/>
      <dgm:spPr/>
    </dgm:pt>
    <dgm:pt modelId="{586931D8-8BEE-4E85-AE90-ACC269CB4760}" type="pres">
      <dgm:prSet presAssocID="{8B8988D0-42FF-4E96-9D4E-271FD37719F9}" presName="conn2-1" presStyleLbl="parChTrans1D2" presStyleIdx="0" presStyleCnt="5"/>
      <dgm:spPr/>
    </dgm:pt>
    <dgm:pt modelId="{F3B0B1AA-FC8F-4F74-A2D6-1D1A48525869}" type="pres">
      <dgm:prSet presAssocID="{8B8988D0-42FF-4E96-9D4E-271FD37719F9}" presName="connTx" presStyleLbl="parChTrans1D2" presStyleIdx="0" presStyleCnt="5"/>
      <dgm:spPr/>
    </dgm:pt>
    <dgm:pt modelId="{503A5A44-7560-421F-912B-96052655D8BB}" type="pres">
      <dgm:prSet presAssocID="{131ACF42-7BD1-4183-9031-30787B583B34}" presName="root2" presStyleCnt="0"/>
      <dgm:spPr/>
    </dgm:pt>
    <dgm:pt modelId="{C9AFBECA-9146-4555-A947-A2BE149BAA46}" type="pres">
      <dgm:prSet presAssocID="{131ACF42-7BD1-4183-9031-30787B583B34}" presName="LevelTwoTextNode" presStyleLbl="node2" presStyleIdx="0" presStyleCnt="5" custLinFactY="-35439" custLinFactNeighborX="-433" custLinFactNeighborY="-100000">
        <dgm:presLayoutVars>
          <dgm:chPref val="3"/>
        </dgm:presLayoutVars>
      </dgm:prSet>
      <dgm:spPr/>
    </dgm:pt>
    <dgm:pt modelId="{442C140E-4B85-46DC-B638-DA0CC20746B0}" type="pres">
      <dgm:prSet presAssocID="{131ACF42-7BD1-4183-9031-30787B583B34}" presName="level3hierChild" presStyleCnt="0"/>
      <dgm:spPr/>
    </dgm:pt>
    <dgm:pt modelId="{B6B4DA28-8EE1-4E04-B8E9-A46846A80B9A}" type="pres">
      <dgm:prSet presAssocID="{62477E53-A3EC-4222-9D59-14EA9E8854CE}" presName="conn2-1" presStyleLbl="parChTrans1D3" presStyleIdx="0" presStyleCnt="5"/>
      <dgm:spPr/>
    </dgm:pt>
    <dgm:pt modelId="{09BF57F7-B2F2-4BA1-BB2E-842C8BD79801}" type="pres">
      <dgm:prSet presAssocID="{62477E53-A3EC-4222-9D59-14EA9E8854CE}" presName="connTx" presStyleLbl="parChTrans1D3" presStyleIdx="0" presStyleCnt="5"/>
      <dgm:spPr/>
    </dgm:pt>
    <dgm:pt modelId="{C67B9803-9948-4D6B-866F-46C339F0E3EE}" type="pres">
      <dgm:prSet presAssocID="{6F81D746-D563-4245-A64D-A207A49DFC94}" presName="root2" presStyleCnt="0"/>
      <dgm:spPr/>
    </dgm:pt>
    <dgm:pt modelId="{B89FFB17-73EB-459F-B9C5-F22E296E5294}" type="pres">
      <dgm:prSet presAssocID="{6F81D746-D563-4245-A64D-A207A49DFC94}" presName="LevelTwoTextNode" presStyleLbl="node3" presStyleIdx="0" presStyleCnt="5" custLinFactY="-36138" custLinFactNeighborX="-866" custLinFactNeighborY="-100000">
        <dgm:presLayoutVars>
          <dgm:chPref val="3"/>
        </dgm:presLayoutVars>
      </dgm:prSet>
      <dgm:spPr/>
    </dgm:pt>
    <dgm:pt modelId="{92C659FD-D292-4148-8184-2D12E4D9FD14}" type="pres">
      <dgm:prSet presAssocID="{6F81D746-D563-4245-A64D-A207A49DFC94}" presName="level3hierChild" presStyleCnt="0"/>
      <dgm:spPr/>
    </dgm:pt>
    <dgm:pt modelId="{721C2A50-A62D-4732-A7DD-38879065B15C}" type="pres">
      <dgm:prSet presAssocID="{97EF9E2F-D2E1-40D7-AB57-4D43BF3A8AC3}" presName="conn2-1" presStyleLbl="parChTrans1D4" presStyleIdx="0" presStyleCnt="5"/>
      <dgm:spPr/>
    </dgm:pt>
    <dgm:pt modelId="{07CD29FB-68C0-46C9-9BDF-5A8EE87E126F}" type="pres">
      <dgm:prSet presAssocID="{97EF9E2F-D2E1-40D7-AB57-4D43BF3A8AC3}" presName="connTx" presStyleLbl="parChTrans1D4" presStyleIdx="0" presStyleCnt="5"/>
      <dgm:spPr/>
    </dgm:pt>
    <dgm:pt modelId="{3165E89F-13EC-4514-9894-8A458AF4B24F}" type="pres">
      <dgm:prSet presAssocID="{D62758B0-ED8D-4DC1-90E1-581B442E67AF}" presName="root2" presStyleCnt="0"/>
      <dgm:spPr/>
    </dgm:pt>
    <dgm:pt modelId="{10DFD8D9-A8FB-473B-80B1-0C1E434196D9}" type="pres">
      <dgm:prSet presAssocID="{D62758B0-ED8D-4DC1-90E1-581B442E67AF}" presName="LevelTwoTextNode" presStyleLbl="node4" presStyleIdx="0" presStyleCnt="5" custLinFactY="-36138" custLinFactNeighborX="-433" custLinFactNeighborY="-100000">
        <dgm:presLayoutVars>
          <dgm:chPref val="3"/>
        </dgm:presLayoutVars>
      </dgm:prSet>
      <dgm:spPr/>
    </dgm:pt>
    <dgm:pt modelId="{17B804EB-93ED-4CA6-A6FD-D36D1D80B6A8}" type="pres">
      <dgm:prSet presAssocID="{D62758B0-ED8D-4DC1-90E1-581B442E67AF}" presName="level3hierChild" presStyleCnt="0"/>
      <dgm:spPr/>
    </dgm:pt>
    <dgm:pt modelId="{93A19611-9134-492D-B395-8CC1CDD34633}" type="pres">
      <dgm:prSet presAssocID="{9299F05A-2B07-416E-944F-214874CFD2D6}" presName="conn2-1" presStyleLbl="parChTrans1D2" presStyleIdx="1" presStyleCnt="5"/>
      <dgm:spPr/>
    </dgm:pt>
    <dgm:pt modelId="{A991DD76-440F-407F-930D-34A164B7144A}" type="pres">
      <dgm:prSet presAssocID="{9299F05A-2B07-416E-944F-214874CFD2D6}" presName="connTx" presStyleLbl="parChTrans1D2" presStyleIdx="1" presStyleCnt="5"/>
      <dgm:spPr/>
    </dgm:pt>
    <dgm:pt modelId="{CEA6F67F-D6D0-4930-8E44-7ACFB2CBE5DB}" type="pres">
      <dgm:prSet presAssocID="{6787DDD2-E34F-40D7-8D8B-A77BC5A1975E}" presName="root2" presStyleCnt="0"/>
      <dgm:spPr/>
    </dgm:pt>
    <dgm:pt modelId="{56E6ED77-ED3C-4ECA-B7EC-BBD7DDCDABCA}" type="pres">
      <dgm:prSet presAssocID="{6787DDD2-E34F-40D7-8D8B-A77BC5A1975E}" presName="LevelTwoTextNode" presStyleLbl="node2" presStyleIdx="1" presStyleCnt="5" custLinFactNeighborY="-59002">
        <dgm:presLayoutVars>
          <dgm:chPref val="3"/>
        </dgm:presLayoutVars>
      </dgm:prSet>
      <dgm:spPr/>
    </dgm:pt>
    <dgm:pt modelId="{7E1071EB-ACCF-47FB-A3D9-751B9B141E0F}" type="pres">
      <dgm:prSet presAssocID="{6787DDD2-E34F-40D7-8D8B-A77BC5A1975E}" presName="level3hierChild" presStyleCnt="0"/>
      <dgm:spPr/>
    </dgm:pt>
    <dgm:pt modelId="{F4A02AE8-3D70-4400-BBA2-CF509ADA380F}" type="pres">
      <dgm:prSet presAssocID="{EFAC5AB5-6621-4FB3-82E6-6888A348948F}" presName="conn2-1" presStyleLbl="parChTrans1D3" presStyleIdx="1" presStyleCnt="5"/>
      <dgm:spPr/>
    </dgm:pt>
    <dgm:pt modelId="{9CFEACE3-B1B9-44E0-A589-DA1F2A672486}" type="pres">
      <dgm:prSet presAssocID="{EFAC5AB5-6621-4FB3-82E6-6888A348948F}" presName="connTx" presStyleLbl="parChTrans1D3" presStyleIdx="1" presStyleCnt="5"/>
      <dgm:spPr/>
    </dgm:pt>
    <dgm:pt modelId="{47495CBD-81FC-4A20-95F1-13B47BD686C0}" type="pres">
      <dgm:prSet presAssocID="{4EA2C649-ED39-4A1D-93A3-FD24D820ED5F}" presName="root2" presStyleCnt="0"/>
      <dgm:spPr/>
    </dgm:pt>
    <dgm:pt modelId="{660BDC50-9578-408B-844C-BB8313AB1650}" type="pres">
      <dgm:prSet presAssocID="{4EA2C649-ED39-4A1D-93A3-FD24D820ED5F}" presName="LevelTwoTextNode" presStyleLbl="node3" presStyleIdx="1" presStyleCnt="5" custLinFactNeighborX="-1745" custLinFactNeighborY="-59012">
        <dgm:presLayoutVars>
          <dgm:chPref val="3"/>
        </dgm:presLayoutVars>
      </dgm:prSet>
      <dgm:spPr/>
    </dgm:pt>
    <dgm:pt modelId="{C27913BF-90F0-4444-9375-3AAA8658EFD7}" type="pres">
      <dgm:prSet presAssocID="{4EA2C649-ED39-4A1D-93A3-FD24D820ED5F}" presName="level3hierChild" presStyleCnt="0"/>
      <dgm:spPr/>
    </dgm:pt>
    <dgm:pt modelId="{92650EC4-FA2E-4830-AD24-5C601587A8B9}" type="pres">
      <dgm:prSet presAssocID="{52BBA9CB-1235-4BE6-B700-DE1932C0A620}" presName="conn2-1" presStyleLbl="parChTrans1D4" presStyleIdx="1" presStyleCnt="5"/>
      <dgm:spPr/>
    </dgm:pt>
    <dgm:pt modelId="{2E5F4971-C2BC-4162-A05C-F7ECEFD14C41}" type="pres">
      <dgm:prSet presAssocID="{52BBA9CB-1235-4BE6-B700-DE1932C0A620}" presName="connTx" presStyleLbl="parChTrans1D4" presStyleIdx="1" presStyleCnt="5"/>
      <dgm:spPr/>
    </dgm:pt>
    <dgm:pt modelId="{703E267E-1050-4D18-8BE6-207E1656D8F6}" type="pres">
      <dgm:prSet presAssocID="{F809595B-EB60-49FF-8536-6CF3937E2413}" presName="root2" presStyleCnt="0"/>
      <dgm:spPr/>
    </dgm:pt>
    <dgm:pt modelId="{0465E5D9-8182-4FE4-A0CF-3E0A6B68B0A6}" type="pres">
      <dgm:prSet presAssocID="{F809595B-EB60-49FF-8536-6CF3937E2413}" presName="LevelTwoTextNode" presStyleLbl="node4" presStyleIdx="1" presStyleCnt="5" custLinFactNeighborX="-433" custLinFactNeighborY="-59011">
        <dgm:presLayoutVars>
          <dgm:chPref val="3"/>
        </dgm:presLayoutVars>
      </dgm:prSet>
      <dgm:spPr/>
    </dgm:pt>
    <dgm:pt modelId="{F235D0AA-46E6-4427-800C-259531CF9C52}" type="pres">
      <dgm:prSet presAssocID="{F809595B-EB60-49FF-8536-6CF3937E2413}" presName="level3hierChild" presStyleCnt="0"/>
      <dgm:spPr/>
    </dgm:pt>
    <dgm:pt modelId="{490A25FB-39BA-43F3-A689-0E4707600B95}" type="pres">
      <dgm:prSet presAssocID="{DF51B592-FF9F-461D-B3BA-67C67113FE0B}" presName="conn2-1" presStyleLbl="parChTrans1D2" presStyleIdx="2" presStyleCnt="5"/>
      <dgm:spPr/>
    </dgm:pt>
    <dgm:pt modelId="{E9473EBE-5135-4558-B731-638AD5FCC3B0}" type="pres">
      <dgm:prSet presAssocID="{DF51B592-FF9F-461D-B3BA-67C67113FE0B}" presName="connTx" presStyleLbl="parChTrans1D2" presStyleIdx="2" presStyleCnt="5"/>
      <dgm:spPr/>
    </dgm:pt>
    <dgm:pt modelId="{AB97AE35-D837-43B6-9A3E-F52B9389B093}" type="pres">
      <dgm:prSet presAssocID="{DA05AE37-222C-40EC-B47B-022665B8BEE5}" presName="root2" presStyleCnt="0"/>
      <dgm:spPr/>
    </dgm:pt>
    <dgm:pt modelId="{0C0BCFCE-7817-46C3-9C03-1B2350DBA48C}" type="pres">
      <dgm:prSet presAssocID="{DA05AE37-222C-40EC-B47B-022665B8BEE5}" presName="LevelTwoTextNode" presStyleLbl="node2" presStyleIdx="2" presStyleCnt="5" custLinFactNeighborY="-4286">
        <dgm:presLayoutVars>
          <dgm:chPref val="3"/>
        </dgm:presLayoutVars>
      </dgm:prSet>
      <dgm:spPr/>
    </dgm:pt>
    <dgm:pt modelId="{26FDE134-EACB-4884-8CEC-37F0AD493657}" type="pres">
      <dgm:prSet presAssocID="{DA05AE37-222C-40EC-B47B-022665B8BEE5}" presName="level3hierChild" presStyleCnt="0"/>
      <dgm:spPr/>
    </dgm:pt>
    <dgm:pt modelId="{0FEB84A9-DC7E-417C-96CB-3E1DAE1130BE}" type="pres">
      <dgm:prSet presAssocID="{896DD5E9-4FE8-4042-B125-EAB89A0136C4}" presName="conn2-1" presStyleLbl="parChTrans1D3" presStyleIdx="2" presStyleCnt="5"/>
      <dgm:spPr/>
    </dgm:pt>
    <dgm:pt modelId="{EE47729D-9681-43D4-9F68-65CFD0731797}" type="pres">
      <dgm:prSet presAssocID="{896DD5E9-4FE8-4042-B125-EAB89A0136C4}" presName="connTx" presStyleLbl="parChTrans1D3" presStyleIdx="2" presStyleCnt="5"/>
      <dgm:spPr/>
    </dgm:pt>
    <dgm:pt modelId="{73043B31-D137-49ED-A2F4-8E79C304C787}" type="pres">
      <dgm:prSet presAssocID="{36B4A7BD-EFCF-4549-905E-DF78E1CE2961}" presName="root2" presStyleCnt="0"/>
      <dgm:spPr/>
    </dgm:pt>
    <dgm:pt modelId="{FA462DB7-D9B4-40D4-A97F-C8083F692B86}" type="pres">
      <dgm:prSet presAssocID="{36B4A7BD-EFCF-4549-905E-DF78E1CE2961}" presName="LevelTwoTextNode" presStyleLbl="node3" presStyleIdx="2" presStyleCnt="5" custLinFactNeighborX="-866" custLinFactNeighborY="-4286">
        <dgm:presLayoutVars>
          <dgm:chPref val="3"/>
        </dgm:presLayoutVars>
      </dgm:prSet>
      <dgm:spPr/>
    </dgm:pt>
    <dgm:pt modelId="{93CF7EAB-1F89-4586-9D7C-E94801D8BA32}" type="pres">
      <dgm:prSet presAssocID="{36B4A7BD-EFCF-4549-905E-DF78E1CE2961}" presName="level3hierChild" presStyleCnt="0"/>
      <dgm:spPr/>
    </dgm:pt>
    <dgm:pt modelId="{DCFBB25F-59F6-4884-9D21-9F82FE8D1029}" type="pres">
      <dgm:prSet presAssocID="{7C60117F-9635-4A94-A952-813C7458413B}" presName="conn2-1" presStyleLbl="parChTrans1D2" presStyleIdx="3" presStyleCnt="5"/>
      <dgm:spPr/>
    </dgm:pt>
    <dgm:pt modelId="{5EAC42DD-D68F-4286-B10C-7E26D5DDC366}" type="pres">
      <dgm:prSet presAssocID="{7C60117F-9635-4A94-A952-813C7458413B}" presName="connTx" presStyleLbl="parChTrans1D2" presStyleIdx="3" presStyleCnt="5"/>
      <dgm:spPr/>
    </dgm:pt>
    <dgm:pt modelId="{70E7B07A-81E4-4E73-850B-13A24E0652CF}" type="pres">
      <dgm:prSet presAssocID="{C83F712A-1C1A-4534-82E0-8E9E4017FA06}" presName="root2" presStyleCnt="0"/>
      <dgm:spPr/>
    </dgm:pt>
    <dgm:pt modelId="{50C13973-9971-411F-989B-A2D09B86E353}" type="pres">
      <dgm:prSet presAssocID="{C83F712A-1C1A-4534-82E0-8E9E4017FA06}" presName="LevelTwoTextNode" presStyleLbl="node2" presStyleIdx="3" presStyleCnt="5" custLinFactNeighborX="433" custLinFactNeighborY="51781">
        <dgm:presLayoutVars>
          <dgm:chPref val="3"/>
        </dgm:presLayoutVars>
      </dgm:prSet>
      <dgm:spPr/>
    </dgm:pt>
    <dgm:pt modelId="{9AFB3462-1896-4517-9088-D96FDC03ED27}" type="pres">
      <dgm:prSet presAssocID="{C83F712A-1C1A-4534-82E0-8E9E4017FA06}" presName="level3hierChild" presStyleCnt="0"/>
      <dgm:spPr/>
    </dgm:pt>
    <dgm:pt modelId="{93915BF2-080B-482F-AFC6-AC3BB0F76155}" type="pres">
      <dgm:prSet presAssocID="{4C215A7E-21D8-4575-BD2A-BB5DB1A5A851}" presName="conn2-1" presStyleLbl="parChTrans1D3" presStyleIdx="3" presStyleCnt="5"/>
      <dgm:spPr/>
    </dgm:pt>
    <dgm:pt modelId="{ADE740BD-DAAC-4898-B011-DB808F047AAE}" type="pres">
      <dgm:prSet presAssocID="{4C215A7E-21D8-4575-BD2A-BB5DB1A5A851}" presName="connTx" presStyleLbl="parChTrans1D3" presStyleIdx="3" presStyleCnt="5"/>
      <dgm:spPr/>
    </dgm:pt>
    <dgm:pt modelId="{4C027814-CF3A-4198-A78B-3159592131B5}" type="pres">
      <dgm:prSet presAssocID="{001880C2-BFBA-48A8-A17B-63696950A06E}" presName="root2" presStyleCnt="0"/>
      <dgm:spPr/>
    </dgm:pt>
    <dgm:pt modelId="{4396B2B8-F310-4E1E-ABF8-58012F2AA19D}" type="pres">
      <dgm:prSet presAssocID="{001880C2-BFBA-48A8-A17B-63696950A06E}" presName="LevelTwoTextNode" presStyleLbl="node3" presStyleIdx="3" presStyleCnt="5" custLinFactNeighborX="838" custLinFactNeighborY="51777">
        <dgm:presLayoutVars>
          <dgm:chPref val="3"/>
        </dgm:presLayoutVars>
      </dgm:prSet>
      <dgm:spPr/>
    </dgm:pt>
    <dgm:pt modelId="{0A9F73D5-B595-4499-9B63-17066806A117}" type="pres">
      <dgm:prSet presAssocID="{001880C2-BFBA-48A8-A17B-63696950A06E}" presName="level3hierChild" presStyleCnt="0"/>
      <dgm:spPr/>
    </dgm:pt>
    <dgm:pt modelId="{0E93B945-C0E8-454D-B6F7-AB10D38C276D}" type="pres">
      <dgm:prSet presAssocID="{F8D1C81C-B777-4892-A95D-946E5A600640}" presName="conn2-1" presStyleLbl="parChTrans1D4" presStyleIdx="2" presStyleCnt="5"/>
      <dgm:spPr/>
    </dgm:pt>
    <dgm:pt modelId="{C90B9F2B-EF3A-4AAC-8A9F-DCF98CD84F0A}" type="pres">
      <dgm:prSet presAssocID="{F8D1C81C-B777-4892-A95D-946E5A600640}" presName="connTx" presStyleLbl="parChTrans1D4" presStyleIdx="2" presStyleCnt="5"/>
      <dgm:spPr/>
    </dgm:pt>
    <dgm:pt modelId="{935096BA-E816-4E21-9188-7850AEB06829}" type="pres">
      <dgm:prSet presAssocID="{25A17690-5428-42B0-919B-E7810EE083E2}" presName="root2" presStyleCnt="0"/>
      <dgm:spPr/>
    </dgm:pt>
    <dgm:pt modelId="{817F0983-1907-4F7C-A4C4-301300A6DEAF}" type="pres">
      <dgm:prSet presAssocID="{25A17690-5428-42B0-919B-E7810EE083E2}" presName="LevelTwoTextNode" presStyleLbl="node4" presStyleIdx="2" presStyleCnt="5" custLinFactNeighborX="14" custLinFactNeighborY="51778">
        <dgm:presLayoutVars>
          <dgm:chPref val="3"/>
        </dgm:presLayoutVars>
      </dgm:prSet>
      <dgm:spPr/>
    </dgm:pt>
    <dgm:pt modelId="{AE7D0E79-70E3-4E55-AB86-7F17B645A27B}" type="pres">
      <dgm:prSet presAssocID="{25A17690-5428-42B0-919B-E7810EE083E2}" presName="level3hierChild" presStyleCnt="0"/>
      <dgm:spPr/>
    </dgm:pt>
    <dgm:pt modelId="{1D969DA9-E182-459E-8076-65DF4ABF6EA6}" type="pres">
      <dgm:prSet presAssocID="{0EE67E86-DC85-4FBE-A3CF-161EA5232455}" presName="conn2-1" presStyleLbl="parChTrans1D4" presStyleIdx="3" presStyleCnt="5"/>
      <dgm:spPr/>
    </dgm:pt>
    <dgm:pt modelId="{DED6185B-57C0-449A-989B-1019FD0FE155}" type="pres">
      <dgm:prSet presAssocID="{0EE67E86-DC85-4FBE-A3CF-161EA5232455}" presName="connTx" presStyleLbl="parChTrans1D4" presStyleIdx="3" presStyleCnt="5"/>
      <dgm:spPr/>
    </dgm:pt>
    <dgm:pt modelId="{F14CE651-FE50-4A9B-AE18-BEF713455460}" type="pres">
      <dgm:prSet presAssocID="{F8913622-13B9-4833-8663-D9C479357C12}" presName="root2" presStyleCnt="0"/>
      <dgm:spPr/>
    </dgm:pt>
    <dgm:pt modelId="{98EC3BF1-E723-4E0E-8E2F-E21DB62D1F9B}" type="pres">
      <dgm:prSet presAssocID="{F8913622-13B9-4833-8663-D9C479357C12}" presName="LevelTwoTextNode" presStyleLbl="node4" presStyleIdx="3" presStyleCnt="5" custLinFactNeighborX="9" custLinFactNeighborY="51778">
        <dgm:presLayoutVars>
          <dgm:chPref val="3"/>
        </dgm:presLayoutVars>
      </dgm:prSet>
      <dgm:spPr/>
    </dgm:pt>
    <dgm:pt modelId="{49152D32-F723-448B-8741-FBF0F3E66D99}" type="pres">
      <dgm:prSet presAssocID="{F8913622-13B9-4833-8663-D9C479357C12}" presName="level3hierChild" presStyleCnt="0"/>
      <dgm:spPr/>
    </dgm:pt>
    <dgm:pt modelId="{AD85EF5D-168C-4260-BF25-DEEFCF537D35}" type="pres">
      <dgm:prSet presAssocID="{3EBA1D19-E17C-4EE9-948D-745DF54255AB}" presName="conn2-1" presStyleLbl="parChTrans1D2" presStyleIdx="4" presStyleCnt="5"/>
      <dgm:spPr/>
    </dgm:pt>
    <dgm:pt modelId="{D1DF86A3-F625-4BA8-9017-97DE993FE22E}" type="pres">
      <dgm:prSet presAssocID="{3EBA1D19-E17C-4EE9-948D-745DF54255AB}" presName="connTx" presStyleLbl="parChTrans1D2" presStyleIdx="4" presStyleCnt="5"/>
      <dgm:spPr/>
    </dgm:pt>
    <dgm:pt modelId="{AE88B720-E985-453A-BE6D-E63B10149D79}" type="pres">
      <dgm:prSet presAssocID="{F899BAB9-3727-489F-A7D6-DC82E2AC90A4}" presName="root2" presStyleCnt="0"/>
      <dgm:spPr/>
    </dgm:pt>
    <dgm:pt modelId="{B66EA1FC-4C19-4690-9275-D2B16BAA7891}" type="pres">
      <dgm:prSet presAssocID="{F899BAB9-3727-489F-A7D6-DC82E2AC90A4}" presName="LevelTwoTextNode" presStyleLbl="node2" presStyleIdx="4" presStyleCnt="5" custLinFactY="42634" custLinFactNeighborX="-433" custLinFactNeighborY="100000">
        <dgm:presLayoutVars>
          <dgm:chPref val="3"/>
        </dgm:presLayoutVars>
      </dgm:prSet>
      <dgm:spPr/>
    </dgm:pt>
    <dgm:pt modelId="{8D5973F0-7436-48F4-8E3D-4E6357860A49}" type="pres">
      <dgm:prSet presAssocID="{F899BAB9-3727-489F-A7D6-DC82E2AC90A4}" presName="level3hierChild" presStyleCnt="0"/>
      <dgm:spPr/>
    </dgm:pt>
    <dgm:pt modelId="{8F07AD0E-723C-4254-80C0-BDC6CF41AB8C}" type="pres">
      <dgm:prSet presAssocID="{0F21F45F-752F-4076-9865-D96096D630BB}" presName="conn2-1" presStyleLbl="parChTrans1D3" presStyleIdx="4" presStyleCnt="5"/>
      <dgm:spPr/>
    </dgm:pt>
    <dgm:pt modelId="{42102946-2CB9-405F-ABF9-80DD022D0FBD}" type="pres">
      <dgm:prSet presAssocID="{0F21F45F-752F-4076-9865-D96096D630BB}" presName="connTx" presStyleLbl="parChTrans1D3" presStyleIdx="4" presStyleCnt="5"/>
      <dgm:spPr/>
    </dgm:pt>
    <dgm:pt modelId="{A958899E-34B1-486C-9821-44305CF89738}" type="pres">
      <dgm:prSet presAssocID="{B13B66DD-693F-4D0A-A5A5-2257F480D108}" presName="root2" presStyleCnt="0"/>
      <dgm:spPr/>
    </dgm:pt>
    <dgm:pt modelId="{F48EE037-5A84-46AE-B021-A9836236C511}" type="pres">
      <dgm:prSet presAssocID="{B13B66DD-693F-4D0A-A5A5-2257F480D108}" presName="LevelTwoTextNode" presStyleLbl="node3" presStyleIdx="4" presStyleCnt="5" custLinFactY="42634" custLinFactNeighborX="1649" custLinFactNeighborY="100000">
        <dgm:presLayoutVars>
          <dgm:chPref val="3"/>
        </dgm:presLayoutVars>
      </dgm:prSet>
      <dgm:spPr/>
    </dgm:pt>
    <dgm:pt modelId="{5C0C0DF6-BDCE-4DD5-BEC2-5147981F07E4}" type="pres">
      <dgm:prSet presAssocID="{B13B66DD-693F-4D0A-A5A5-2257F480D108}" presName="level3hierChild" presStyleCnt="0"/>
      <dgm:spPr/>
    </dgm:pt>
    <dgm:pt modelId="{7FAB4986-8001-401A-BC14-0C8305138023}" type="pres">
      <dgm:prSet presAssocID="{219E7C3E-2313-4F4F-9A25-68665B2B9B46}" presName="conn2-1" presStyleLbl="parChTrans1D4" presStyleIdx="4" presStyleCnt="5"/>
      <dgm:spPr/>
    </dgm:pt>
    <dgm:pt modelId="{5E86C115-F3DC-48B4-AF3F-F616CD309FEB}" type="pres">
      <dgm:prSet presAssocID="{219E7C3E-2313-4F4F-9A25-68665B2B9B46}" presName="connTx" presStyleLbl="parChTrans1D4" presStyleIdx="4" presStyleCnt="5"/>
      <dgm:spPr/>
    </dgm:pt>
    <dgm:pt modelId="{F941D816-14B6-491F-981E-3712F1647AD0}" type="pres">
      <dgm:prSet presAssocID="{B53526B2-84A8-4EE3-AC82-E30BB6F73EB1}" presName="root2" presStyleCnt="0"/>
      <dgm:spPr/>
    </dgm:pt>
    <dgm:pt modelId="{415A55D5-D1BC-4453-903A-87FA363DF069}" type="pres">
      <dgm:prSet presAssocID="{B53526B2-84A8-4EE3-AC82-E30BB6F73EB1}" presName="LevelTwoTextNode" presStyleLbl="node4" presStyleIdx="4" presStyleCnt="5" custLinFactY="42634" custLinFactNeighborX="1731" custLinFactNeighborY="100000">
        <dgm:presLayoutVars>
          <dgm:chPref val="3"/>
        </dgm:presLayoutVars>
      </dgm:prSet>
      <dgm:spPr/>
    </dgm:pt>
    <dgm:pt modelId="{77183374-8D75-4A01-9474-9785C53BB444}" type="pres">
      <dgm:prSet presAssocID="{B53526B2-84A8-4EE3-AC82-E30BB6F73EB1}" presName="level3hierChild" presStyleCnt="0"/>
      <dgm:spPr/>
    </dgm:pt>
  </dgm:ptLst>
  <dgm:cxnLst>
    <dgm:cxn modelId="{D40DE20A-02BD-40EC-9DBB-D2A3A7271EB3}" type="presOf" srcId="{4C215A7E-21D8-4575-BD2A-BB5DB1A5A851}" destId="{93915BF2-080B-482F-AFC6-AC3BB0F76155}" srcOrd="0" destOrd="0" presId="urn:microsoft.com/office/officeart/2008/layout/HorizontalMultiLevelHierarchy"/>
    <dgm:cxn modelId="{1D92D10E-C290-4EC2-BD56-6AB4B89B3E95}" type="presOf" srcId="{9299F05A-2B07-416E-944F-214874CFD2D6}" destId="{93A19611-9134-492D-B395-8CC1CDD34633}" srcOrd="0" destOrd="0" presId="urn:microsoft.com/office/officeart/2008/layout/HorizontalMultiLevelHierarchy"/>
    <dgm:cxn modelId="{A4AE5811-7DB9-466F-89A2-7DC248E47CDE}" type="presOf" srcId="{52BBA9CB-1235-4BE6-B700-DE1932C0A620}" destId="{2E5F4971-C2BC-4162-A05C-F7ECEFD14C41}" srcOrd="1" destOrd="0" presId="urn:microsoft.com/office/officeart/2008/layout/HorizontalMultiLevelHierarchy"/>
    <dgm:cxn modelId="{B1BC8D12-6A6B-4CDB-B0CD-EBEB16452E54}" type="presOf" srcId="{B53526B2-84A8-4EE3-AC82-E30BB6F73EB1}" destId="{415A55D5-D1BC-4453-903A-87FA363DF069}" srcOrd="0" destOrd="0" presId="urn:microsoft.com/office/officeart/2008/layout/HorizontalMultiLevelHierarchy"/>
    <dgm:cxn modelId="{0B099815-98AC-422F-8690-6239F0BE3793}" type="presOf" srcId="{36B4A7BD-EFCF-4549-905E-DF78E1CE2961}" destId="{FA462DB7-D9B4-40D4-A97F-C8083F692B86}" srcOrd="0" destOrd="0" presId="urn:microsoft.com/office/officeart/2008/layout/HorizontalMultiLevelHierarchy"/>
    <dgm:cxn modelId="{82AA4717-0F02-4802-A662-07FC449135DA}" type="presOf" srcId="{F899BAB9-3727-489F-A7D6-DC82E2AC90A4}" destId="{B66EA1FC-4C19-4690-9275-D2B16BAA7891}" srcOrd="0" destOrd="0" presId="urn:microsoft.com/office/officeart/2008/layout/HorizontalMultiLevelHierarchy"/>
    <dgm:cxn modelId="{2E306419-F404-4F61-9F11-78E5DAACB2A3}" type="presOf" srcId="{F8D1C81C-B777-4892-A95D-946E5A600640}" destId="{C90B9F2B-EF3A-4AAC-8A9F-DCF98CD84F0A}" srcOrd="1" destOrd="0" presId="urn:microsoft.com/office/officeart/2008/layout/HorizontalMultiLevelHierarchy"/>
    <dgm:cxn modelId="{DA1A211A-8311-445A-8F96-EE28FB2353BA}" type="presOf" srcId="{0F21F45F-752F-4076-9865-D96096D630BB}" destId="{42102946-2CB9-405F-ABF9-80DD022D0FBD}" srcOrd="1" destOrd="0" presId="urn:microsoft.com/office/officeart/2008/layout/HorizontalMultiLevelHierarchy"/>
    <dgm:cxn modelId="{C0BFD022-FFCA-485F-B340-EDFA36F3B758}" srcId="{F899BAB9-3727-489F-A7D6-DC82E2AC90A4}" destId="{B13B66DD-693F-4D0A-A5A5-2257F480D108}" srcOrd="0" destOrd="0" parTransId="{0F21F45F-752F-4076-9865-D96096D630BB}" sibTransId="{675402C6-7A3E-430B-8EE7-AD19A0DBA737}"/>
    <dgm:cxn modelId="{EE03B628-6519-4FB4-8EAB-9D85B13FC922}" type="presOf" srcId="{4EA2C649-ED39-4A1D-93A3-FD24D820ED5F}" destId="{660BDC50-9578-408B-844C-BB8313AB1650}" srcOrd="0" destOrd="0" presId="urn:microsoft.com/office/officeart/2008/layout/HorizontalMultiLevelHierarchy"/>
    <dgm:cxn modelId="{9EF7102A-7FD8-43F3-9B9F-D8FD26FDE40C}" type="presOf" srcId="{7C60117F-9635-4A94-A952-813C7458413B}" destId="{5EAC42DD-D68F-4286-B10C-7E26D5DDC366}" srcOrd="1" destOrd="0" presId="urn:microsoft.com/office/officeart/2008/layout/HorizontalMultiLevelHierarchy"/>
    <dgm:cxn modelId="{7535CC2B-5D86-48E6-A456-A9CF77175FCE}" type="presOf" srcId="{4C215A7E-21D8-4575-BD2A-BB5DB1A5A851}" destId="{ADE740BD-DAAC-4898-B011-DB808F047AAE}" srcOrd="1" destOrd="0" presId="urn:microsoft.com/office/officeart/2008/layout/HorizontalMultiLevelHierarchy"/>
    <dgm:cxn modelId="{05E46B2D-07FF-4694-A2F5-4BC2643A4200}" type="presOf" srcId="{0EE67E86-DC85-4FBE-A3CF-161EA5232455}" destId="{DED6185B-57C0-449A-989B-1019FD0FE155}" srcOrd="1" destOrd="0" presId="urn:microsoft.com/office/officeart/2008/layout/HorizontalMultiLevelHierarchy"/>
    <dgm:cxn modelId="{F6BF852F-C1B6-46C8-A5DB-E5B388C3BE03}" type="presOf" srcId="{9299F05A-2B07-416E-944F-214874CFD2D6}" destId="{A991DD76-440F-407F-930D-34A164B7144A}" srcOrd="1" destOrd="0" presId="urn:microsoft.com/office/officeart/2008/layout/HorizontalMultiLevelHierarchy"/>
    <dgm:cxn modelId="{A133CA35-CE1C-4E15-86AF-68CD892EE760}" type="presOf" srcId="{F809595B-EB60-49FF-8536-6CF3937E2413}" destId="{0465E5D9-8182-4FE4-A0CF-3E0A6B68B0A6}" srcOrd="0" destOrd="0" presId="urn:microsoft.com/office/officeart/2008/layout/HorizontalMultiLevelHierarchy"/>
    <dgm:cxn modelId="{B43E483B-0B52-4D85-B2B5-52EA86B5B726}" srcId="{63E9E794-82B4-4613-A8A0-8F0898A0B9A3}" destId="{C83F712A-1C1A-4534-82E0-8E9E4017FA06}" srcOrd="3" destOrd="0" parTransId="{7C60117F-9635-4A94-A952-813C7458413B}" sibTransId="{4FB54079-B363-411E-93AA-32B0733310C7}"/>
    <dgm:cxn modelId="{7D851E3D-DE06-4024-8BB2-12D5B75E1F6B}" srcId="{6787DDD2-E34F-40D7-8D8B-A77BC5A1975E}" destId="{4EA2C649-ED39-4A1D-93A3-FD24D820ED5F}" srcOrd="0" destOrd="0" parTransId="{EFAC5AB5-6621-4FB3-82E6-6888A348948F}" sibTransId="{0D3C5189-97D9-4013-B916-C3E74BC4E6AA}"/>
    <dgm:cxn modelId="{C3A6AB3E-A0BB-4266-B4AE-7B042CFDE11F}" srcId="{63E9E794-82B4-4613-A8A0-8F0898A0B9A3}" destId="{131ACF42-7BD1-4183-9031-30787B583B34}" srcOrd="0" destOrd="0" parTransId="{8B8988D0-42FF-4E96-9D4E-271FD37719F9}" sibTransId="{3B2D29D8-7901-4EAE-8190-96BD33B619AC}"/>
    <dgm:cxn modelId="{937CB440-AC8E-4F86-8927-12C431778533}" type="presOf" srcId="{25A17690-5428-42B0-919B-E7810EE083E2}" destId="{817F0983-1907-4F7C-A4C4-301300A6DEAF}" srcOrd="0" destOrd="0" presId="urn:microsoft.com/office/officeart/2008/layout/HorizontalMultiLevelHierarchy"/>
    <dgm:cxn modelId="{96E95963-6F3D-4A01-83CA-903160235582}" type="presOf" srcId="{38F427CF-A6D0-466F-8C44-421C7A5EF7B6}" destId="{7CA110B9-2A7A-47A4-9924-D77FAD775D21}" srcOrd="0" destOrd="0" presId="urn:microsoft.com/office/officeart/2008/layout/HorizontalMultiLevelHierarchy"/>
    <dgm:cxn modelId="{8B08AB44-7224-4AB8-AEB8-25BA256B5CCA}" type="presOf" srcId="{6F81D746-D563-4245-A64D-A207A49DFC94}" destId="{B89FFB17-73EB-459F-B9C5-F22E296E5294}" srcOrd="0" destOrd="0" presId="urn:microsoft.com/office/officeart/2008/layout/HorizontalMultiLevelHierarchy"/>
    <dgm:cxn modelId="{807FF24D-9DD5-4007-917C-CFA585FEA3F9}" type="presOf" srcId="{219E7C3E-2313-4F4F-9A25-68665B2B9B46}" destId="{5E86C115-F3DC-48B4-AF3F-F616CD309FEB}" srcOrd="1" destOrd="0" presId="urn:microsoft.com/office/officeart/2008/layout/HorizontalMultiLevelHierarchy"/>
    <dgm:cxn modelId="{7B03E250-EA0B-43B4-A482-775FC15E7C24}" type="presOf" srcId="{62477E53-A3EC-4222-9D59-14EA9E8854CE}" destId="{09BF57F7-B2F2-4BA1-BB2E-842C8BD79801}" srcOrd="1" destOrd="0" presId="urn:microsoft.com/office/officeart/2008/layout/HorizontalMultiLevelHierarchy"/>
    <dgm:cxn modelId="{1E35FB72-5DF1-4239-9419-BAF7E1044788}" type="presOf" srcId="{EFAC5AB5-6621-4FB3-82E6-6888A348948F}" destId="{F4A02AE8-3D70-4400-BBA2-CF509ADA380F}" srcOrd="0" destOrd="0" presId="urn:microsoft.com/office/officeart/2008/layout/HorizontalMultiLevelHierarchy"/>
    <dgm:cxn modelId="{0391B657-535F-4FF5-99CF-E479336E8162}" type="presOf" srcId="{131ACF42-7BD1-4183-9031-30787B583B34}" destId="{C9AFBECA-9146-4555-A947-A2BE149BAA46}" srcOrd="0" destOrd="0" presId="urn:microsoft.com/office/officeart/2008/layout/HorizontalMultiLevelHierarchy"/>
    <dgm:cxn modelId="{6624B559-39DB-460C-BEF9-BE00315725C1}" type="presOf" srcId="{97EF9E2F-D2E1-40D7-AB57-4D43BF3A8AC3}" destId="{721C2A50-A62D-4732-A7DD-38879065B15C}" srcOrd="0" destOrd="0" presId="urn:microsoft.com/office/officeart/2008/layout/HorizontalMultiLevelHierarchy"/>
    <dgm:cxn modelId="{8945945A-E249-481E-A35E-4A69892AFE92}" type="presOf" srcId="{D62758B0-ED8D-4DC1-90E1-581B442E67AF}" destId="{10DFD8D9-A8FB-473B-80B1-0C1E434196D9}" srcOrd="0" destOrd="0" presId="urn:microsoft.com/office/officeart/2008/layout/HorizontalMultiLevelHierarchy"/>
    <dgm:cxn modelId="{BCC64D7D-5B5D-4132-8EC0-220162019F99}" type="presOf" srcId="{F8913622-13B9-4833-8663-D9C479357C12}" destId="{98EC3BF1-E723-4E0E-8E2F-E21DB62D1F9B}" srcOrd="0" destOrd="0" presId="urn:microsoft.com/office/officeart/2008/layout/HorizontalMultiLevelHierarchy"/>
    <dgm:cxn modelId="{00CFA78C-0D1A-469E-9F52-4A544E2E1614}" srcId="{4EA2C649-ED39-4A1D-93A3-FD24D820ED5F}" destId="{F809595B-EB60-49FF-8536-6CF3937E2413}" srcOrd="0" destOrd="0" parTransId="{52BBA9CB-1235-4BE6-B700-DE1932C0A620}" sibTransId="{8C751503-4806-492A-8856-BF1351C4DFD0}"/>
    <dgm:cxn modelId="{515EA992-2B2C-4C8A-A26F-FA593840CF33}" type="presOf" srcId="{8B8988D0-42FF-4E96-9D4E-271FD37719F9}" destId="{586931D8-8BEE-4E85-AE90-ACC269CB4760}" srcOrd="0" destOrd="0" presId="urn:microsoft.com/office/officeart/2008/layout/HorizontalMultiLevelHierarchy"/>
    <dgm:cxn modelId="{BDE45098-FAEE-41D2-B272-DFBD257A960D}" type="presOf" srcId="{52BBA9CB-1235-4BE6-B700-DE1932C0A620}" destId="{92650EC4-FA2E-4830-AD24-5C601587A8B9}" srcOrd="0" destOrd="0" presId="urn:microsoft.com/office/officeart/2008/layout/HorizontalMultiLevelHierarchy"/>
    <dgm:cxn modelId="{87209099-0361-4720-9329-2E8C541CA57F}" srcId="{63E9E794-82B4-4613-A8A0-8F0898A0B9A3}" destId="{DA05AE37-222C-40EC-B47B-022665B8BEE5}" srcOrd="2" destOrd="0" parTransId="{DF51B592-FF9F-461D-B3BA-67C67113FE0B}" sibTransId="{8534EE8D-55E1-405F-BED8-0C9E513806C5}"/>
    <dgm:cxn modelId="{0DC6849D-5D9B-4DD8-86D4-6C0C0C0D69F9}" type="presOf" srcId="{896DD5E9-4FE8-4042-B125-EAB89A0136C4}" destId="{0FEB84A9-DC7E-417C-96CB-3E1DAE1130BE}" srcOrd="0" destOrd="0" presId="urn:microsoft.com/office/officeart/2008/layout/HorizontalMultiLevelHierarchy"/>
    <dgm:cxn modelId="{6DD6BAA0-7ED9-49C4-8273-725072D40F6D}" type="presOf" srcId="{219E7C3E-2313-4F4F-9A25-68665B2B9B46}" destId="{7FAB4986-8001-401A-BC14-0C8305138023}" srcOrd="0" destOrd="0" presId="urn:microsoft.com/office/officeart/2008/layout/HorizontalMultiLevelHierarchy"/>
    <dgm:cxn modelId="{B3CF9AA1-903D-4A7A-BC66-4C9BA69A4042}" srcId="{6F81D746-D563-4245-A64D-A207A49DFC94}" destId="{D62758B0-ED8D-4DC1-90E1-581B442E67AF}" srcOrd="0" destOrd="0" parTransId="{97EF9E2F-D2E1-40D7-AB57-4D43BF3A8AC3}" sibTransId="{9A330EB7-B4A4-4EF6-B97A-E487078F8ACD}"/>
    <dgm:cxn modelId="{E14F11A4-66F7-46D4-B3FA-87BD3B1C82BC}" type="presOf" srcId="{0F21F45F-752F-4076-9865-D96096D630BB}" destId="{8F07AD0E-723C-4254-80C0-BDC6CF41AB8C}" srcOrd="0" destOrd="0" presId="urn:microsoft.com/office/officeart/2008/layout/HorizontalMultiLevelHierarchy"/>
    <dgm:cxn modelId="{0F8826A8-E1AF-4F36-8CB8-CBB56778CF47}" srcId="{C83F712A-1C1A-4534-82E0-8E9E4017FA06}" destId="{001880C2-BFBA-48A8-A17B-63696950A06E}" srcOrd="0" destOrd="0" parTransId="{4C215A7E-21D8-4575-BD2A-BB5DB1A5A851}" sibTransId="{BE091EE9-79AF-4078-81FE-4430ED02FBF9}"/>
    <dgm:cxn modelId="{631B81A8-AF42-4914-B400-6F1061943BA8}" type="presOf" srcId="{F8D1C81C-B777-4892-A95D-946E5A600640}" destId="{0E93B945-C0E8-454D-B6F7-AB10D38C276D}" srcOrd="0" destOrd="0" presId="urn:microsoft.com/office/officeart/2008/layout/HorizontalMultiLevelHierarchy"/>
    <dgm:cxn modelId="{27A3EDA9-FD55-4552-BD33-2DAB81AE542E}" type="presOf" srcId="{DA05AE37-222C-40EC-B47B-022665B8BEE5}" destId="{0C0BCFCE-7817-46C3-9C03-1B2350DBA48C}" srcOrd="0" destOrd="0" presId="urn:microsoft.com/office/officeart/2008/layout/HorizontalMultiLevelHierarchy"/>
    <dgm:cxn modelId="{369DFEAD-35F3-4238-9E9A-FEF058C546C2}" type="presOf" srcId="{8B8988D0-42FF-4E96-9D4E-271FD37719F9}" destId="{F3B0B1AA-FC8F-4F74-A2D6-1D1A48525869}" srcOrd="1" destOrd="0" presId="urn:microsoft.com/office/officeart/2008/layout/HorizontalMultiLevelHierarchy"/>
    <dgm:cxn modelId="{963C13B1-D26F-4E26-AD8E-CD8D85B661B0}" type="presOf" srcId="{0EE67E86-DC85-4FBE-A3CF-161EA5232455}" destId="{1D969DA9-E182-459E-8076-65DF4ABF6EA6}" srcOrd="0" destOrd="0" presId="urn:microsoft.com/office/officeart/2008/layout/HorizontalMultiLevelHierarchy"/>
    <dgm:cxn modelId="{610426B3-FAD0-4928-8D35-D4D90195EF96}" type="presOf" srcId="{DF51B592-FF9F-461D-B3BA-67C67113FE0B}" destId="{490A25FB-39BA-43F3-A689-0E4707600B95}" srcOrd="0" destOrd="0" presId="urn:microsoft.com/office/officeart/2008/layout/HorizontalMultiLevelHierarchy"/>
    <dgm:cxn modelId="{06AC69B4-BAC3-4EA1-ACAC-12FF658506CA}" type="presOf" srcId="{DF51B592-FF9F-461D-B3BA-67C67113FE0B}" destId="{E9473EBE-5135-4558-B731-638AD5FCC3B0}" srcOrd="1" destOrd="0" presId="urn:microsoft.com/office/officeart/2008/layout/HorizontalMultiLevelHierarchy"/>
    <dgm:cxn modelId="{A16A34BA-CED9-4A97-BC05-4FAE26DF4263}" type="presOf" srcId="{001880C2-BFBA-48A8-A17B-63696950A06E}" destId="{4396B2B8-F310-4E1E-ABF8-58012F2AA19D}" srcOrd="0" destOrd="0" presId="urn:microsoft.com/office/officeart/2008/layout/HorizontalMultiLevelHierarchy"/>
    <dgm:cxn modelId="{35A4EBBB-6238-41DC-A9AA-AD76D7B54E04}" type="presOf" srcId="{EFAC5AB5-6621-4FB3-82E6-6888A348948F}" destId="{9CFEACE3-B1B9-44E0-A589-DA1F2A672486}" srcOrd="1" destOrd="0" presId="urn:microsoft.com/office/officeart/2008/layout/HorizontalMultiLevelHierarchy"/>
    <dgm:cxn modelId="{12DAD1BE-302B-4811-995B-13734642AA0B}" type="presOf" srcId="{6787DDD2-E34F-40D7-8D8B-A77BC5A1975E}" destId="{56E6ED77-ED3C-4ECA-B7EC-BBD7DDCDABCA}" srcOrd="0" destOrd="0" presId="urn:microsoft.com/office/officeart/2008/layout/HorizontalMultiLevelHierarchy"/>
    <dgm:cxn modelId="{48E8E1C2-07CE-4711-BD0D-61C328702ABC}" srcId="{131ACF42-7BD1-4183-9031-30787B583B34}" destId="{6F81D746-D563-4245-A64D-A207A49DFC94}" srcOrd="0" destOrd="0" parTransId="{62477E53-A3EC-4222-9D59-14EA9E8854CE}" sibTransId="{C289EA55-4C9C-4729-963C-FA9EFA01C3A2}"/>
    <dgm:cxn modelId="{1E1952CA-E1AF-48B4-BFE1-F9A79ACAC499}" srcId="{001880C2-BFBA-48A8-A17B-63696950A06E}" destId="{25A17690-5428-42B0-919B-E7810EE083E2}" srcOrd="0" destOrd="0" parTransId="{F8D1C81C-B777-4892-A95D-946E5A600640}" sibTransId="{2DFCD9BD-2FE1-43D9-93C2-81862B3C66FE}"/>
    <dgm:cxn modelId="{1182CCCA-CDAB-442B-AE70-0287D51C771C}" type="presOf" srcId="{3EBA1D19-E17C-4EE9-948D-745DF54255AB}" destId="{D1DF86A3-F625-4BA8-9017-97DE993FE22E}" srcOrd="1" destOrd="0" presId="urn:microsoft.com/office/officeart/2008/layout/HorizontalMultiLevelHierarchy"/>
    <dgm:cxn modelId="{A059C5CE-DC81-4EEE-B3A7-69C3CBCA6F12}" type="presOf" srcId="{62477E53-A3EC-4222-9D59-14EA9E8854CE}" destId="{B6B4DA28-8EE1-4E04-B8E9-A46846A80B9A}" srcOrd="0" destOrd="0" presId="urn:microsoft.com/office/officeart/2008/layout/HorizontalMultiLevelHierarchy"/>
    <dgm:cxn modelId="{1A3872D1-63DB-4844-9699-FA13CE0CA7B9}" type="presOf" srcId="{896DD5E9-4FE8-4042-B125-EAB89A0136C4}" destId="{EE47729D-9681-43D4-9F68-65CFD0731797}" srcOrd="1" destOrd="0" presId="urn:microsoft.com/office/officeart/2008/layout/HorizontalMultiLevelHierarchy"/>
    <dgm:cxn modelId="{E8B3CFDB-2462-4C1D-BE3A-61B3CE8A0506}" srcId="{38F427CF-A6D0-466F-8C44-421C7A5EF7B6}" destId="{63E9E794-82B4-4613-A8A0-8F0898A0B9A3}" srcOrd="0" destOrd="0" parTransId="{183AB8DF-7668-45DD-A0D8-7BB2F62E0FF6}" sibTransId="{098D88E7-2E57-492A-82D1-C7F03251F000}"/>
    <dgm:cxn modelId="{816132DF-686A-4D69-A58F-696E397F37D2}" srcId="{DA05AE37-222C-40EC-B47B-022665B8BEE5}" destId="{36B4A7BD-EFCF-4549-905E-DF78E1CE2961}" srcOrd="0" destOrd="0" parTransId="{896DD5E9-4FE8-4042-B125-EAB89A0136C4}" sibTransId="{B2DF6C5C-329E-4A50-B406-104E13E2140C}"/>
    <dgm:cxn modelId="{AB7901E1-AA22-4E1C-86A5-5CF2E287541B}" srcId="{63E9E794-82B4-4613-A8A0-8F0898A0B9A3}" destId="{6787DDD2-E34F-40D7-8D8B-A77BC5A1975E}" srcOrd="1" destOrd="0" parTransId="{9299F05A-2B07-416E-944F-214874CFD2D6}" sibTransId="{06D4B612-E815-428A-890B-4C68CF83C998}"/>
    <dgm:cxn modelId="{9AF39AE4-14DC-405F-8B13-3B661134F9FF}" type="presOf" srcId="{3EBA1D19-E17C-4EE9-948D-745DF54255AB}" destId="{AD85EF5D-168C-4260-BF25-DEEFCF537D35}" srcOrd="0" destOrd="0" presId="urn:microsoft.com/office/officeart/2008/layout/HorizontalMultiLevelHierarchy"/>
    <dgm:cxn modelId="{49E9E5EB-121C-4F3D-8B29-5C0551C72FB5}" srcId="{63E9E794-82B4-4613-A8A0-8F0898A0B9A3}" destId="{F899BAB9-3727-489F-A7D6-DC82E2AC90A4}" srcOrd="4" destOrd="0" parTransId="{3EBA1D19-E17C-4EE9-948D-745DF54255AB}" sibTransId="{227A07A3-2806-419F-AF23-260C57F19F07}"/>
    <dgm:cxn modelId="{73C33DF0-FB09-4CAB-BA3D-6C914400C36C}" type="presOf" srcId="{C83F712A-1C1A-4534-82E0-8E9E4017FA06}" destId="{50C13973-9971-411F-989B-A2D09B86E353}" srcOrd="0" destOrd="0" presId="urn:microsoft.com/office/officeart/2008/layout/HorizontalMultiLevelHierarchy"/>
    <dgm:cxn modelId="{8A72E6F4-1ADE-4310-A3A6-24CFC0E9E351}" type="presOf" srcId="{63E9E794-82B4-4613-A8A0-8F0898A0B9A3}" destId="{2ABDD855-394F-4EDD-8E6E-AC81A35F942E}" srcOrd="0" destOrd="0" presId="urn:microsoft.com/office/officeart/2008/layout/HorizontalMultiLevelHierarchy"/>
    <dgm:cxn modelId="{C55E94F6-71A4-4E5D-B917-B6EE48A64F05}" type="presOf" srcId="{B13B66DD-693F-4D0A-A5A5-2257F480D108}" destId="{F48EE037-5A84-46AE-B021-A9836236C511}" srcOrd="0" destOrd="0" presId="urn:microsoft.com/office/officeart/2008/layout/HorizontalMultiLevelHierarchy"/>
    <dgm:cxn modelId="{401BDAF7-05F9-498D-B536-9C319DAF6C4F}" type="presOf" srcId="{7C60117F-9635-4A94-A952-813C7458413B}" destId="{DCFBB25F-59F6-4884-9D21-9F82FE8D1029}" srcOrd="0" destOrd="0" presId="urn:microsoft.com/office/officeart/2008/layout/HorizontalMultiLevelHierarchy"/>
    <dgm:cxn modelId="{E73FDCF9-8CDA-4805-BD8C-9C080D777E2D}" type="presOf" srcId="{97EF9E2F-D2E1-40D7-AB57-4D43BF3A8AC3}" destId="{07CD29FB-68C0-46C9-9BDF-5A8EE87E126F}" srcOrd="1" destOrd="0" presId="urn:microsoft.com/office/officeart/2008/layout/HorizontalMultiLevelHierarchy"/>
    <dgm:cxn modelId="{D7BC30FA-8657-42C6-AAA3-7A663ECFAD27}" srcId="{25A17690-5428-42B0-919B-E7810EE083E2}" destId="{F8913622-13B9-4833-8663-D9C479357C12}" srcOrd="0" destOrd="0" parTransId="{0EE67E86-DC85-4FBE-A3CF-161EA5232455}" sibTransId="{9CB8BC59-AFA7-4A49-9EF0-71F0D455F92A}"/>
    <dgm:cxn modelId="{11ECD9FB-12C7-415E-9C6B-7FEC17D4ACF2}" srcId="{B13B66DD-693F-4D0A-A5A5-2257F480D108}" destId="{B53526B2-84A8-4EE3-AC82-E30BB6F73EB1}" srcOrd="0" destOrd="0" parTransId="{219E7C3E-2313-4F4F-9A25-68665B2B9B46}" sibTransId="{477177E6-BA1F-42B0-8274-B27C26A2F027}"/>
    <dgm:cxn modelId="{5459FB8A-59C3-46D3-91EA-DC9DE53F9D62}" type="presParOf" srcId="{7CA110B9-2A7A-47A4-9924-D77FAD775D21}" destId="{7A28995E-554A-42CE-B40F-71251FDCEB93}" srcOrd="0" destOrd="0" presId="urn:microsoft.com/office/officeart/2008/layout/HorizontalMultiLevelHierarchy"/>
    <dgm:cxn modelId="{20FFB556-29ED-4576-B996-277BFF0B80C9}" type="presParOf" srcId="{7A28995E-554A-42CE-B40F-71251FDCEB93}" destId="{2ABDD855-394F-4EDD-8E6E-AC81A35F942E}" srcOrd="0" destOrd="0" presId="urn:microsoft.com/office/officeart/2008/layout/HorizontalMultiLevelHierarchy"/>
    <dgm:cxn modelId="{A5A1A677-892C-4538-A256-9215CF69DA68}" type="presParOf" srcId="{7A28995E-554A-42CE-B40F-71251FDCEB93}" destId="{C9A26434-8D94-409D-B653-BC7ED049CF8F}" srcOrd="1" destOrd="0" presId="urn:microsoft.com/office/officeart/2008/layout/HorizontalMultiLevelHierarchy"/>
    <dgm:cxn modelId="{0B2834A6-5FE5-4CEF-A1F5-516D3C7A79B3}" type="presParOf" srcId="{C9A26434-8D94-409D-B653-BC7ED049CF8F}" destId="{586931D8-8BEE-4E85-AE90-ACC269CB4760}" srcOrd="0" destOrd="0" presId="urn:microsoft.com/office/officeart/2008/layout/HorizontalMultiLevelHierarchy"/>
    <dgm:cxn modelId="{BC7B188C-18CC-4AAE-9C7D-C984258C9BCD}" type="presParOf" srcId="{586931D8-8BEE-4E85-AE90-ACC269CB4760}" destId="{F3B0B1AA-FC8F-4F74-A2D6-1D1A48525869}" srcOrd="0" destOrd="0" presId="urn:microsoft.com/office/officeart/2008/layout/HorizontalMultiLevelHierarchy"/>
    <dgm:cxn modelId="{DCC1ECC7-7EB4-4EB4-855F-4F0245A5B62B}" type="presParOf" srcId="{C9A26434-8D94-409D-B653-BC7ED049CF8F}" destId="{503A5A44-7560-421F-912B-96052655D8BB}" srcOrd="1" destOrd="0" presId="urn:microsoft.com/office/officeart/2008/layout/HorizontalMultiLevelHierarchy"/>
    <dgm:cxn modelId="{570D4900-50D1-4CBD-BAE5-B659BBFA785E}" type="presParOf" srcId="{503A5A44-7560-421F-912B-96052655D8BB}" destId="{C9AFBECA-9146-4555-A947-A2BE149BAA46}" srcOrd="0" destOrd="0" presId="urn:microsoft.com/office/officeart/2008/layout/HorizontalMultiLevelHierarchy"/>
    <dgm:cxn modelId="{CFABAC02-BF08-4029-B0FE-1E965D9C0DFF}" type="presParOf" srcId="{503A5A44-7560-421F-912B-96052655D8BB}" destId="{442C140E-4B85-46DC-B638-DA0CC20746B0}" srcOrd="1" destOrd="0" presId="urn:microsoft.com/office/officeart/2008/layout/HorizontalMultiLevelHierarchy"/>
    <dgm:cxn modelId="{9BBF7D9D-E0CF-4474-A4B6-C5BFF191F113}" type="presParOf" srcId="{442C140E-4B85-46DC-B638-DA0CC20746B0}" destId="{B6B4DA28-8EE1-4E04-B8E9-A46846A80B9A}" srcOrd="0" destOrd="0" presId="urn:microsoft.com/office/officeart/2008/layout/HorizontalMultiLevelHierarchy"/>
    <dgm:cxn modelId="{E2BAA9D6-59BC-4D28-8AD2-300C2BCDEFF7}" type="presParOf" srcId="{B6B4DA28-8EE1-4E04-B8E9-A46846A80B9A}" destId="{09BF57F7-B2F2-4BA1-BB2E-842C8BD79801}" srcOrd="0" destOrd="0" presId="urn:microsoft.com/office/officeart/2008/layout/HorizontalMultiLevelHierarchy"/>
    <dgm:cxn modelId="{D5BF50AA-1183-42B5-AB13-3C7BBE6FC3FF}" type="presParOf" srcId="{442C140E-4B85-46DC-B638-DA0CC20746B0}" destId="{C67B9803-9948-4D6B-866F-46C339F0E3EE}" srcOrd="1" destOrd="0" presId="urn:microsoft.com/office/officeart/2008/layout/HorizontalMultiLevelHierarchy"/>
    <dgm:cxn modelId="{39424F48-59CC-4440-8884-AB77EF9850BC}" type="presParOf" srcId="{C67B9803-9948-4D6B-866F-46C339F0E3EE}" destId="{B89FFB17-73EB-459F-B9C5-F22E296E5294}" srcOrd="0" destOrd="0" presId="urn:microsoft.com/office/officeart/2008/layout/HorizontalMultiLevelHierarchy"/>
    <dgm:cxn modelId="{5927D956-CFDF-497A-93F0-C8E973A518AB}" type="presParOf" srcId="{C67B9803-9948-4D6B-866F-46C339F0E3EE}" destId="{92C659FD-D292-4148-8184-2D12E4D9FD14}" srcOrd="1" destOrd="0" presId="urn:microsoft.com/office/officeart/2008/layout/HorizontalMultiLevelHierarchy"/>
    <dgm:cxn modelId="{96670079-B76E-40CA-BDC1-CEF4B012F29A}" type="presParOf" srcId="{92C659FD-D292-4148-8184-2D12E4D9FD14}" destId="{721C2A50-A62D-4732-A7DD-38879065B15C}" srcOrd="0" destOrd="0" presId="urn:microsoft.com/office/officeart/2008/layout/HorizontalMultiLevelHierarchy"/>
    <dgm:cxn modelId="{6ED7AD83-C0F5-4BD3-8815-0A2DF8D9142E}" type="presParOf" srcId="{721C2A50-A62D-4732-A7DD-38879065B15C}" destId="{07CD29FB-68C0-46C9-9BDF-5A8EE87E126F}" srcOrd="0" destOrd="0" presId="urn:microsoft.com/office/officeart/2008/layout/HorizontalMultiLevelHierarchy"/>
    <dgm:cxn modelId="{7BF9F9FF-760F-4DFF-8489-B3F440D2465F}" type="presParOf" srcId="{92C659FD-D292-4148-8184-2D12E4D9FD14}" destId="{3165E89F-13EC-4514-9894-8A458AF4B24F}" srcOrd="1" destOrd="0" presId="urn:microsoft.com/office/officeart/2008/layout/HorizontalMultiLevelHierarchy"/>
    <dgm:cxn modelId="{826139FF-8073-4B57-9731-419DFD58BFA7}" type="presParOf" srcId="{3165E89F-13EC-4514-9894-8A458AF4B24F}" destId="{10DFD8D9-A8FB-473B-80B1-0C1E434196D9}" srcOrd="0" destOrd="0" presId="urn:microsoft.com/office/officeart/2008/layout/HorizontalMultiLevelHierarchy"/>
    <dgm:cxn modelId="{1E17149B-576F-4947-8C18-0EF41C44FAD4}" type="presParOf" srcId="{3165E89F-13EC-4514-9894-8A458AF4B24F}" destId="{17B804EB-93ED-4CA6-A6FD-D36D1D80B6A8}" srcOrd="1" destOrd="0" presId="urn:microsoft.com/office/officeart/2008/layout/HorizontalMultiLevelHierarchy"/>
    <dgm:cxn modelId="{D4C28EE0-0E95-4353-B1DB-62553E64833C}" type="presParOf" srcId="{C9A26434-8D94-409D-B653-BC7ED049CF8F}" destId="{93A19611-9134-492D-B395-8CC1CDD34633}" srcOrd="2" destOrd="0" presId="urn:microsoft.com/office/officeart/2008/layout/HorizontalMultiLevelHierarchy"/>
    <dgm:cxn modelId="{19EDD99B-8A33-42BE-AE83-4280975262AF}" type="presParOf" srcId="{93A19611-9134-492D-B395-8CC1CDD34633}" destId="{A991DD76-440F-407F-930D-34A164B7144A}" srcOrd="0" destOrd="0" presId="urn:microsoft.com/office/officeart/2008/layout/HorizontalMultiLevelHierarchy"/>
    <dgm:cxn modelId="{E3A2A94D-B56C-44E9-BA3A-4C65877F0002}" type="presParOf" srcId="{C9A26434-8D94-409D-B653-BC7ED049CF8F}" destId="{CEA6F67F-D6D0-4930-8E44-7ACFB2CBE5DB}" srcOrd="3" destOrd="0" presId="urn:microsoft.com/office/officeart/2008/layout/HorizontalMultiLevelHierarchy"/>
    <dgm:cxn modelId="{BA1B447A-0788-484F-A2E0-4488160E0B2C}" type="presParOf" srcId="{CEA6F67F-D6D0-4930-8E44-7ACFB2CBE5DB}" destId="{56E6ED77-ED3C-4ECA-B7EC-BBD7DDCDABCA}" srcOrd="0" destOrd="0" presId="urn:microsoft.com/office/officeart/2008/layout/HorizontalMultiLevelHierarchy"/>
    <dgm:cxn modelId="{DFB0BC10-2A5F-43E1-BA35-A35FC351D6FB}" type="presParOf" srcId="{CEA6F67F-D6D0-4930-8E44-7ACFB2CBE5DB}" destId="{7E1071EB-ACCF-47FB-A3D9-751B9B141E0F}" srcOrd="1" destOrd="0" presId="urn:microsoft.com/office/officeart/2008/layout/HorizontalMultiLevelHierarchy"/>
    <dgm:cxn modelId="{E72E778F-3B23-46C6-A5AF-6415AF94F074}" type="presParOf" srcId="{7E1071EB-ACCF-47FB-A3D9-751B9B141E0F}" destId="{F4A02AE8-3D70-4400-BBA2-CF509ADA380F}" srcOrd="0" destOrd="0" presId="urn:microsoft.com/office/officeart/2008/layout/HorizontalMultiLevelHierarchy"/>
    <dgm:cxn modelId="{689809E6-629B-4257-8132-A864FA0D52AA}" type="presParOf" srcId="{F4A02AE8-3D70-4400-BBA2-CF509ADA380F}" destId="{9CFEACE3-B1B9-44E0-A589-DA1F2A672486}" srcOrd="0" destOrd="0" presId="urn:microsoft.com/office/officeart/2008/layout/HorizontalMultiLevelHierarchy"/>
    <dgm:cxn modelId="{108C9A41-0369-4A21-A5DE-C2D4E6BE9557}" type="presParOf" srcId="{7E1071EB-ACCF-47FB-A3D9-751B9B141E0F}" destId="{47495CBD-81FC-4A20-95F1-13B47BD686C0}" srcOrd="1" destOrd="0" presId="urn:microsoft.com/office/officeart/2008/layout/HorizontalMultiLevelHierarchy"/>
    <dgm:cxn modelId="{56A726A1-481E-4EC3-8FB8-9E294861FEBB}" type="presParOf" srcId="{47495CBD-81FC-4A20-95F1-13B47BD686C0}" destId="{660BDC50-9578-408B-844C-BB8313AB1650}" srcOrd="0" destOrd="0" presId="urn:microsoft.com/office/officeart/2008/layout/HorizontalMultiLevelHierarchy"/>
    <dgm:cxn modelId="{A3BE168D-79DB-4917-8D79-7F3F493C5F7C}" type="presParOf" srcId="{47495CBD-81FC-4A20-95F1-13B47BD686C0}" destId="{C27913BF-90F0-4444-9375-3AAA8658EFD7}" srcOrd="1" destOrd="0" presId="urn:microsoft.com/office/officeart/2008/layout/HorizontalMultiLevelHierarchy"/>
    <dgm:cxn modelId="{9AB6F018-AB2B-4842-A247-33B4B6DEEB12}" type="presParOf" srcId="{C27913BF-90F0-4444-9375-3AAA8658EFD7}" destId="{92650EC4-FA2E-4830-AD24-5C601587A8B9}" srcOrd="0" destOrd="0" presId="urn:microsoft.com/office/officeart/2008/layout/HorizontalMultiLevelHierarchy"/>
    <dgm:cxn modelId="{0FE10C5C-5F85-4DA8-88B5-64B47CB7540B}" type="presParOf" srcId="{92650EC4-FA2E-4830-AD24-5C601587A8B9}" destId="{2E5F4971-C2BC-4162-A05C-F7ECEFD14C41}" srcOrd="0" destOrd="0" presId="urn:microsoft.com/office/officeart/2008/layout/HorizontalMultiLevelHierarchy"/>
    <dgm:cxn modelId="{5D798940-837B-4F0D-95F0-E555821CAF80}" type="presParOf" srcId="{C27913BF-90F0-4444-9375-3AAA8658EFD7}" destId="{703E267E-1050-4D18-8BE6-207E1656D8F6}" srcOrd="1" destOrd="0" presId="urn:microsoft.com/office/officeart/2008/layout/HorizontalMultiLevelHierarchy"/>
    <dgm:cxn modelId="{5F8AB083-FD84-469F-AD02-F7FAE46409F4}" type="presParOf" srcId="{703E267E-1050-4D18-8BE6-207E1656D8F6}" destId="{0465E5D9-8182-4FE4-A0CF-3E0A6B68B0A6}" srcOrd="0" destOrd="0" presId="urn:microsoft.com/office/officeart/2008/layout/HorizontalMultiLevelHierarchy"/>
    <dgm:cxn modelId="{0C831FE0-7D99-4BD9-B1D7-7289B880D5B5}" type="presParOf" srcId="{703E267E-1050-4D18-8BE6-207E1656D8F6}" destId="{F235D0AA-46E6-4427-800C-259531CF9C52}" srcOrd="1" destOrd="0" presId="urn:microsoft.com/office/officeart/2008/layout/HorizontalMultiLevelHierarchy"/>
    <dgm:cxn modelId="{C932D783-8D21-493E-A3DC-F637B7C46109}" type="presParOf" srcId="{C9A26434-8D94-409D-B653-BC7ED049CF8F}" destId="{490A25FB-39BA-43F3-A689-0E4707600B95}" srcOrd="4" destOrd="0" presId="urn:microsoft.com/office/officeart/2008/layout/HorizontalMultiLevelHierarchy"/>
    <dgm:cxn modelId="{045DD4B3-F418-40FB-977A-E64BC87BB3C9}" type="presParOf" srcId="{490A25FB-39BA-43F3-A689-0E4707600B95}" destId="{E9473EBE-5135-4558-B731-638AD5FCC3B0}" srcOrd="0" destOrd="0" presId="urn:microsoft.com/office/officeart/2008/layout/HorizontalMultiLevelHierarchy"/>
    <dgm:cxn modelId="{E79EBF7D-5A18-458E-8180-48DE1AAFCC7E}" type="presParOf" srcId="{C9A26434-8D94-409D-B653-BC7ED049CF8F}" destId="{AB97AE35-D837-43B6-9A3E-F52B9389B093}" srcOrd="5" destOrd="0" presId="urn:microsoft.com/office/officeart/2008/layout/HorizontalMultiLevelHierarchy"/>
    <dgm:cxn modelId="{DD51FE31-E12D-40C2-8E9C-7A76F449825E}" type="presParOf" srcId="{AB97AE35-D837-43B6-9A3E-F52B9389B093}" destId="{0C0BCFCE-7817-46C3-9C03-1B2350DBA48C}" srcOrd="0" destOrd="0" presId="urn:microsoft.com/office/officeart/2008/layout/HorizontalMultiLevelHierarchy"/>
    <dgm:cxn modelId="{737B89AD-ACD9-40C0-A5C4-89F110C1C771}" type="presParOf" srcId="{AB97AE35-D837-43B6-9A3E-F52B9389B093}" destId="{26FDE134-EACB-4884-8CEC-37F0AD493657}" srcOrd="1" destOrd="0" presId="urn:microsoft.com/office/officeart/2008/layout/HorizontalMultiLevelHierarchy"/>
    <dgm:cxn modelId="{5B629A7D-CEEC-4B96-AFC4-79ED40D62CFE}" type="presParOf" srcId="{26FDE134-EACB-4884-8CEC-37F0AD493657}" destId="{0FEB84A9-DC7E-417C-96CB-3E1DAE1130BE}" srcOrd="0" destOrd="0" presId="urn:microsoft.com/office/officeart/2008/layout/HorizontalMultiLevelHierarchy"/>
    <dgm:cxn modelId="{A0076D16-CEB2-457F-B11F-CD14EE557539}" type="presParOf" srcId="{0FEB84A9-DC7E-417C-96CB-3E1DAE1130BE}" destId="{EE47729D-9681-43D4-9F68-65CFD0731797}" srcOrd="0" destOrd="0" presId="urn:microsoft.com/office/officeart/2008/layout/HorizontalMultiLevelHierarchy"/>
    <dgm:cxn modelId="{65835F46-E63E-4BEB-A9A0-42874B4AACB4}" type="presParOf" srcId="{26FDE134-EACB-4884-8CEC-37F0AD493657}" destId="{73043B31-D137-49ED-A2F4-8E79C304C787}" srcOrd="1" destOrd="0" presId="urn:microsoft.com/office/officeart/2008/layout/HorizontalMultiLevelHierarchy"/>
    <dgm:cxn modelId="{EDCC0B2B-9D7E-4F9C-92D8-7D6BB1BE9FBE}" type="presParOf" srcId="{73043B31-D137-49ED-A2F4-8E79C304C787}" destId="{FA462DB7-D9B4-40D4-A97F-C8083F692B86}" srcOrd="0" destOrd="0" presId="urn:microsoft.com/office/officeart/2008/layout/HorizontalMultiLevelHierarchy"/>
    <dgm:cxn modelId="{AC1FDFAE-85F1-4DA1-A267-3B0BE0451BD2}" type="presParOf" srcId="{73043B31-D137-49ED-A2F4-8E79C304C787}" destId="{93CF7EAB-1F89-4586-9D7C-E94801D8BA32}" srcOrd="1" destOrd="0" presId="urn:microsoft.com/office/officeart/2008/layout/HorizontalMultiLevelHierarchy"/>
    <dgm:cxn modelId="{8D690F34-DE4A-4559-B2F4-849D794CC60E}" type="presParOf" srcId="{C9A26434-8D94-409D-B653-BC7ED049CF8F}" destId="{DCFBB25F-59F6-4884-9D21-9F82FE8D1029}" srcOrd="6" destOrd="0" presId="urn:microsoft.com/office/officeart/2008/layout/HorizontalMultiLevelHierarchy"/>
    <dgm:cxn modelId="{8E3DC313-E5C2-4C10-ACD7-AC649CECEDDF}" type="presParOf" srcId="{DCFBB25F-59F6-4884-9D21-9F82FE8D1029}" destId="{5EAC42DD-D68F-4286-B10C-7E26D5DDC366}" srcOrd="0" destOrd="0" presId="urn:microsoft.com/office/officeart/2008/layout/HorizontalMultiLevelHierarchy"/>
    <dgm:cxn modelId="{4172F47C-3492-4046-9882-4D846EC77375}" type="presParOf" srcId="{C9A26434-8D94-409D-B653-BC7ED049CF8F}" destId="{70E7B07A-81E4-4E73-850B-13A24E0652CF}" srcOrd="7" destOrd="0" presId="urn:microsoft.com/office/officeart/2008/layout/HorizontalMultiLevelHierarchy"/>
    <dgm:cxn modelId="{2C4E93C9-2DB9-4326-83C6-2045889F7113}" type="presParOf" srcId="{70E7B07A-81E4-4E73-850B-13A24E0652CF}" destId="{50C13973-9971-411F-989B-A2D09B86E353}" srcOrd="0" destOrd="0" presId="urn:microsoft.com/office/officeart/2008/layout/HorizontalMultiLevelHierarchy"/>
    <dgm:cxn modelId="{312BD28C-AB1D-4368-9A80-5C2FD7EA5AD8}" type="presParOf" srcId="{70E7B07A-81E4-4E73-850B-13A24E0652CF}" destId="{9AFB3462-1896-4517-9088-D96FDC03ED27}" srcOrd="1" destOrd="0" presId="urn:microsoft.com/office/officeart/2008/layout/HorizontalMultiLevelHierarchy"/>
    <dgm:cxn modelId="{1D7C70C2-AB70-45AA-AB26-662826C500BB}" type="presParOf" srcId="{9AFB3462-1896-4517-9088-D96FDC03ED27}" destId="{93915BF2-080B-482F-AFC6-AC3BB0F76155}" srcOrd="0" destOrd="0" presId="urn:microsoft.com/office/officeart/2008/layout/HorizontalMultiLevelHierarchy"/>
    <dgm:cxn modelId="{031315B7-A59B-4E9B-AA91-0DD5E58211F6}" type="presParOf" srcId="{93915BF2-080B-482F-AFC6-AC3BB0F76155}" destId="{ADE740BD-DAAC-4898-B011-DB808F047AAE}" srcOrd="0" destOrd="0" presId="urn:microsoft.com/office/officeart/2008/layout/HorizontalMultiLevelHierarchy"/>
    <dgm:cxn modelId="{3B6F8357-F6AC-48B1-8C4B-02E62772E55B}" type="presParOf" srcId="{9AFB3462-1896-4517-9088-D96FDC03ED27}" destId="{4C027814-CF3A-4198-A78B-3159592131B5}" srcOrd="1" destOrd="0" presId="urn:microsoft.com/office/officeart/2008/layout/HorizontalMultiLevelHierarchy"/>
    <dgm:cxn modelId="{60781BCD-1CE0-4B98-AFA7-812238A160DC}" type="presParOf" srcId="{4C027814-CF3A-4198-A78B-3159592131B5}" destId="{4396B2B8-F310-4E1E-ABF8-58012F2AA19D}" srcOrd="0" destOrd="0" presId="urn:microsoft.com/office/officeart/2008/layout/HorizontalMultiLevelHierarchy"/>
    <dgm:cxn modelId="{BF21A37E-6378-440B-AB48-4C4B6C0F5F33}" type="presParOf" srcId="{4C027814-CF3A-4198-A78B-3159592131B5}" destId="{0A9F73D5-B595-4499-9B63-17066806A117}" srcOrd="1" destOrd="0" presId="urn:microsoft.com/office/officeart/2008/layout/HorizontalMultiLevelHierarchy"/>
    <dgm:cxn modelId="{368DE3F2-7ABD-4ECC-9F38-2836956A7438}" type="presParOf" srcId="{0A9F73D5-B595-4499-9B63-17066806A117}" destId="{0E93B945-C0E8-454D-B6F7-AB10D38C276D}" srcOrd="0" destOrd="0" presId="urn:microsoft.com/office/officeart/2008/layout/HorizontalMultiLevelHierarchy"/>
    <dgm:cxn modelId="{D3DEE991-2D5F-4E47-96E4-D11FDEB720FC}" type="presParOf" srcId="{0E93B945-C0E8-454D-B6F7-AB10D38C276D}" destId="{C90B9F2B-EF3A-4AAC-8A9F-DCF98CD84F0A}" srcOrd="0" destOrd="0" presId="urn:microsoft.com/office/officeart/2008/layout/HorizontalMultiLevelHierarchy"/>
    <dgm:cxn modelId="{9B4A2361-A81C-4887-B22E-3F4F901E1445}" type="presParOf" srcId="{0A9F73D5-B595-4499-9B63-17066806A117}" destId="{935096BA-E816-4E21-9188-7850AEB06829}" srcOrd="1" destOrd="0" presId="urn:microsoft.com/office/officeart/2008/layout/HorizontalMultiLevelHierarchy"/>
    <dgm:cxn modelId="{A3BEA808-D260-47D5-86A6-910A8B9B3E47}" type="presParOf" srcId="{935096BA-E816-4E21-9188-7850AEB06829}" destId="{817F0983-1907-4F7C-A4C4-301300A6DEAF}" srcOrd="0" destOrd="0" presId="urn:microsoft.com/office/officeart/2008/layout/HorizontalMultiLevelHierarchy"/>
    <dgm:cxn modelId="{17DD3887-5BE5-40A7-9AE6-D54063333B8F}" type="presParOf" srcId="{935096BA-E816-4E21-9188-7850AEB06829}" destId="{AE7D0E79-70E3-4E55-AB86-7F17B645A27B}" srcOrd="1" destOrd="0" presId="urn:microsoft.com/office/officeart/2008/layout/HorizontalMultiLevelHierarchy"/>
    <dgm:cxn modelId="{D836083C-0D60-42CD-831F-C9C568C9FFBE}" type="presParOf" srcId="{AE7D0E79-70E3-4E55-AB86-7F17B645A27B}" destId="{1D969DA9-E182-459E-8076-65DF4ABF6EA6}" srcOrd="0" destOrd="0" presId="urn:microsoft.com/office/officeart/2008/layout/HorizontalMultiLevelHierarchy"/>
    <dgm:cxn modelId="{35EFAE07-AB5D-4C3D-A50C-CE01B35A030F}" type="presParOf" srcId="{1D969DA9-E182-459E-8076-65DF4ABF6EA6}" destId="{DED6185B-57C0-449A-989B-1019FD0FE155}" srcOrd="0" destOrd="0" presId="urn:microsoft.com/office/officeart/2008/layout/HorizontalMultiLevelHierarchy"/>
    <dgm:cxn modelId="{2E9A7D37-A6D2-4597-864A-333BE343312A}" type="presParOf" srcId="{AE7D0E79-70E3-4E55-AB86-7F17B645A27B}" destId="{F14CE651-FE50-4A9B-AE18-BEF713455460}" srcOrd="1" destOrd="0" presId="urn:microsoft.com/office/officeart/2008/layout/HorizontalMultiLevelHierarchy"/>
    <dgm:cxn modelId="{517D895E-588C-4FCC-A8C9-DD01C31771B0}" type="presParOf" srcId="{F14CE651-FE50-4A9B-AE18-BEF713455460}" destId="{98EC3BF1-E723-4E0E-8E2F-E21DB62D1F9B}" srcOrd="0" destOrd="0" presId="urn:microsoft.com/office/officeart/2008/layout/HorizontalMultiLevelHierarchy"/>
    <dgm:cxn modelId="{DC383C2A-B416-4638-A63A-5E4C529CF973}" type="presParOf" srcId="{F14CE651-FE50-4A9B-AE18-BEF713455460}" destId="{49152D32-F723-448B-8741-FBF0F3E66D99}" srcOrd="1" destOrd="0" presId="urn:microsoft.com/office/officeart/2008/layout/HorizontalMultiLevelHierarchy"/>
    <dgm:cxn modelId="{0A427B18-4F28-473E-AAE5-116B232FF1A0}" type="presParOf" srcId="{C9A26434-8D94-409D-B653-BC7ED049CF8F}" destId="{AD85EF5D-168C-4260-BF25-DEEFCF537D35}" srcOrd="8" destOrd="0" presId="urn:microsoft.com/office/officeart/2008/layout/HorizontalMultiLevelHierarchy"/>
    <dgm:cxn modelId="{3DBA07B4-6B12-4954-BC69-669E0653B455}" type="presParOf" srcId="{AD85EF5D-168C-4260-BF25-DEEFCF537D35}" destId="{D1DF86A3-F625-4BA8-9017-97DE993FE22E}" srcOrd="0" destOrd="0" presId="urn:microsoft.com/office/officeart/2008/layout/HorizontalMultiLevelHierarchy"/>
    <dgm:cxn modelId="{EC5A4F78-6DA3-4288-8D51-D1813F405303}" type="presParOf" srcId="{C9A26434-8D94-409D-B653-BC7ED049CF8F}" destId="{AE88B720-E985-453A-BE6D-E63B10149D79}" srcOrd="9" destOrd="0" presId="urn:microsoft.com/office/officeart/2008/layout/HorizontalMultiLevelHierarchy"/>
    <dgm:cxn modelId="{C1DBD8EA-37EC-4A8B-890C-2CF6638FEED4}" type="presParOf" srcId="{AE88B720-E985-453A-BE6D-E63B10149D79}" destId="{B66EA1FC-4C19-4690-9275-D2B16BAA7891}" srcOrd="0" destOrd="0" presId="urn:microsoft.com/office/officeart/2008/layout/HorizontalMultiLevelHierarchy"/>
    <dgm:cxn modelId="{8A6EA0B1-C719-4422-9CA3-1361B2101581}" type="presParOf" srcId="{AE88B720-E985-453A-BE6D-E63B10149D79}" destId="{8D5973F0-7436-48F4-8E3D-4E6357860A49}" srcOrd="1" destOrd="0" presId="urn:microsoft.com/office/officeart/2008/layout/HorizontalMultiLevelHierarchy"/>
    <dgm:cxn modelId="{6A5164E0-E601-4FD3-BFBA-C6E5398FA38B}" type="presParOf" srcId="{8D5973F0-7436-48F4-8E3D-4E6357860A49}" destId="{8F07AD0E-723C-4254-80C0-BDC6CF41AB8C}" srcOrd="0" destOrd="0" presId="urn:microsoft.com/office/officeart/2008/layout/HorizontalMultiLevelHierarchy"/>
    <dgm:cxn modelId="{9E0EB686-7C32-4B37-9429-00403560BBC9}" type="presParOf" srcId="{8F07AD0E-723C-4254-80C0-BDC6CF41AB8C}" destId="{42102946-2CB9-405F-ABF9-80DD022D0FBD}" srcOrd="0" destOrd="0" presId="urn:microsoft.com/office/officeart/2008/layout/HorizontalMultiLevelHierarchy"/>
    <dgm:cxn modelId="{998EBC90-285D-41D6-B8EE-F63B94344549}" type="presParOf" srcId="{8D5973F0-7436-48F4-8E3D-4E6357860A49}" destId="{A958899E-34B1-486C-9821-44305CF89738}" srcOrd="1" destOrd="0" presId="urn:microsoft.com/office/officeart/2008/layout/HorizontalMultiLevelHierarchy"/>
    <dgm:cxn modelId="{40216084-6D38-4786-B794-9DDB35004E57}" type="presParOf" srcId="{A958899E-34B1-486C-9821-44305CF89738}" destId="{F48EE037-5A84-46AE-B021-A9836236C511}" srcOrd="0" destOrd="0" presId="urn:microsoft.com/office/officeart/2008/layout/HorizontalMultiLevelHierarchy"/>
    <dgm:cxn modelId="{85AF2FF2-914E-4794-8295-3C4AA6609C48}" type="presParOf" srcId="{A958899E-34B1-486C-9821-44305CF89738}" destId="{5C0C0DF6-BDCE-4DD5-BEC2-5147981F07E4}" srcOrd="1" destOrd="0" presId="urn:microsoft.com/office/officeart/2008/layout/HorizontalMultiLevelHierarchy"/>
    <dgm:cxn modelId="{8D4CB605-BFF2-4E16-A955-6E96E4BEF383}" type="presParOf" srcId="{5C0C0DF6-BDCE-4DD5-BEC2-5147981F07E4}" destId="{7FAB4986-8001-401A-BC14-0C8305138023}" srcOrd="0" destOrd="0" presId="urn:microsoft.com/office/officeart/2008/layout/HorizontalMultiLevelHierarchy"/>
    <dgm:cxn modelId="{58624B10-1004-4EC1-A117-26E239C73981}" type="presParOf" srcId="{7FAB4986-8001-401A-BC14-0C8305138023}" destId="{5E86C115-F3DC-48B4-AF3F-F616CD309FEB}" srcOrd="0" destOrd="0" presId="urn:microsoft.com/office/officeart/2008/layout/HorizontalMultiLevelHierarchy"/>
    <dgm:cxn modelId="{A8822DDF-ADE0-4565-A96D-E552721B7972}" type="presParOf" srcId="{5C0C0DF6-BDCE-4DD5-BEC2-5147981F07E4}" destId="{F941D816-14B6-491F-981E-3712F1647AD0}" srcOrd="1" destOrd="0" presId="urn:microsoft.com/office/officeart/2008/layout/HorizontalMultiLevelHierarchy"/>
    <dgm:cxn modelId="{2BA218DB-E3F3-498D-A1CE-A05FE7D62032}" type="presParOf" srcId="{F941D816-14B6-491F-981E-3712F1647AD0}" destId="{415A55D5-D1BC-4453-903A-87FA363DF069}" srcOrd="0" destOrd="0" presId="urn:microsoft.com/office/officeart/2008/layout/HorizontalMultiLevelHierarchy"/>
    <dgm:cxn modelId="{5F6C12EB-CD21-4934-8CCD-AB90222C3FDF}" type="presParOf" srcId="{F941D816-14B6-491F-981E-3712F1647AD0}" destId="{77183374-8D75-4A01-9474-9785C53BB44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65D0D-2E32-4DCB-8715-56A10C2C9A4C}">
      <dsp:nvSpPr>
        <dsp:cNvPr id="0" name=""/>
        <dsp:cNvSpPr/>
      </dsp:nvSpPr>
      <dsp:spPr>
        <a:xfrm>
          <a:off x="1163801" y="1369552"/>
          <a:ext cx="1422423" cy="1422423"/>
        </a:xfrm>
        <a:prstGeom prst="gear9">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发送文件</a:t>
          </a:r>
        </a:p>
      </dsp:txBody>
      <dsp:txXfrm>
        <a:off x="1449771" y="1702748"/>
        <a:ext cx="850483" cy="731155"/>
      </dsp:txXfrm>
    </dsp:sp>
    <dsp:sp modelId="{A46B3576-A13F-4456-925D-A65C665BB752}">
      <dsp:nvSpPr>
        <dsp:cNvPr id="0" name=""/>
        <dsp:cNvSpPr/>
      </dsp:nvSpPr>
      <dsp:spPr>
        <a:xfrm>
          <a:off x="336209" y="1033343"/>
          <a:ext cx="1034490" cy="1034490"/>
        </a:xfrm>
        <a:prstGeom prst="gear6">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拆分信息</a:t>
          </a:r>
        </a:p>
      </dsp:txBody>
      <dsp:txXfrm>
        <a:off x="596645" y="1295353"/>
        <a:ext cx="513618" cy="510470"/>
      </dsp:txXfrm>
    </dsp:sp>
    <dsp:sp modelId="{AF13ED08-C555-4416-B0F8-02E3AD27F535}">
      <dsp:nvSpPr>
        <dsp:cNvPr id="0" name=""/>
        <dsp:cNvSpPr/>
      </dsp:nvSpPr>
      <dsp:spPr>
        <a:xfrm rot="20700000">
          <a:off x="915629" y="319650"/>
          <a:ext cx="1013589" cy="1013589"/>
        </a:xfrm>
        <a:prstGeom prst="gear6">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zh-CN" altLang="en-US" sz="1500" b="0" kern="1200" dirty="0">
              <a:solidFill>
                <a:schemeClr val="bg1"/>
              </a:solidFill>
            </a:rPr>
            <a:t>读取表格</a:t>
          </a:r>
        </a:p>
      </dsp:txBody>
      <dsp:txXfrm rot="-20700000">
        <a:off x="1137939" y="541960"/>
        <a:ext cx="568969" cy="568969"/>
      </dsp:txXfrm>
    </dsp:sp>
    <dsp:sp modelId="{ABA2E24B-7527-40B6-AD8F-69592A67AC31}">
      <dsp:nvSpPr>
        <dsp:cNvPr id="0" name=""/>
        <dsp:cNvSpPr/>
      </dsp:nvSpPr>
      <dsp:spPr>
        <a:xfrm>
          <a:off x="1037696" y="1164255"/>
          <a:ext cx="1820702" cy="1820702"/>
        </a:xfrm>
        <a:prstGeom prst="circularArrow">
          <a:avLst>
            <a:gd name="adj1" fmla="val 4688"/>
            <a:gd name="adj2" fmla="val 299029"/>
            <a:gd name="adj3" fmla="val 2459243"/>
            <a:gd name="adj4" fmla="val 15989853"/>
            <a:gd name="adj5" fmla="val 5469"/>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8BC919A-FCA0-468A-9728-FB026EB0F536}">
      <dsp:nvSpPr>
        <dsp:cNvPr id="0" name=""/>
        <dsp:cNvSpPr/>
      </dsp:nvSpPr>
      <dsp:spPr>
        <a:xfrm>
          <a:off x="153003" y="811350"/>
          <a:ext cx="1322854" cy="1322854"/>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9A731EF-3985-4325-A70E-B89C52C60130}">
      <dsp:nvSpPr>
        <dsp:cNvPr id="0" name=""/>
        <dsp:cNvSpPr/>
      </dsp:nvSpPr>
      <dsp:spPr>
        <a:xfrm>
          <a:off x="681175" y="104537"/>
          <a:ext cx="1426303" cy="1426303"/>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65D0D-2E32-4DCB-8715-56A10C2C9A4C}">
      <dsp:nvSpPr>
        <dsp:cNvPr id="0" name=""/>
        <dsp:cNvSpPr/>
      </dsp:nvSpPr>
      <dsp:spPr>
        <a:xfrm>
          <a:off x="1163801" y="1369552"/>
          <a:ext cx="1422423" cy="1422423"/>
        </a:xfrm>
        <a:prstGeom prst="gear9">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发送文件</a:t>
          </a:r>
        </a:p>
      </dsp:txBody>
      <dsp:txXfrm>
        <a:off x="1449771" y="1702748"/>
        <a:ext cx="850483" cy="731155"/>
      </dsp:txXfrm>
    </dsp:sp>
    <dsp:sp modelId="{A46B3576-A13F-4456-925D-A65C665BB752}">
      <dsp:nvSpPr>
        <dsp:cNvPr id="0" name=""/>
        <dsp:cNvSpPr/>
      </dsp:nvSpPr>
      <dsp:spPr>
        <a:xfrm>
          <a:off x="336209" y="1033343"/>
          <a:ext cx="1034490" cy="1034490"/>
        </a:xfrm>
        <a:prstGeom prst="gear6">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拆分信息</a:t>
          </a:r>
        </a:p>
      </dsp:txBody>
      <dsp:txXfrm>
        <a:off x="596645" y="1295353"/>
        <a:ext cx="513618" cy="510470"/>
      </dsp:txXfrm>
    </dsp:sp>
    <dsp:sp modelId="{AF13ED08-C555-4416-B0F8-02E3AD27F535}">
      <dsp:nvSpPr>
        <dsp:cNvPr id="0" name=""/>
        <dsp:cNvSpPr/>
      </dsp:nvSpPr>
      <dsp:spPr>
        <a:xfrm rot="20700000">
          <a:off x="915629" y="319650"/>
          <a:ext cx="1013589" cy="1013589"/>
        </a:xfrm>
        <a:prstGeom prst="gear6">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solidFill>
                <a:srgbClr val="FF0000"/>
              </a:solidFill>
            </a:rPr>
            <a:t>读取表格</a:t>
          </a:r>
        </a:p>
      </dsp:txBody>
      <dsp:txXfrm rot="-20700000">
        <a:off x="1137939" y="541960"/>
        <a:ext cx="568969" cy="568969"/>
      </dsp:txXfrm>
    </dsp:sp>
    <dsp:sp modelId="{ABA2E24B-7527-40B6-AD8F-69592A67AC31}">
      <dsp:nvSpPr>
        <dsp:cNvPr id="0" name=""/>
        <dsp:cNvSpPr/>
      </dsp:nvSpPr>
      <dsp:spPr>
        <a:xfrm>
          <a:off x="1037696" y="1164255"/>
          <a:ext cx="1820702" cy="1820702"/>
        </a:xfrm>
        <a:prstGeom prst="circularArrow">
          <a:avLst>
            <a:gd name="adj1" fmla="val 4688"/>
            <a:gd name="adj2" fmla="val 299029"/>
            <a:gd name="adj3" fmla="val 2459243"/>
            <a:gd name="adj4" fmla="val 15989853"/>
            <a:gd name="adj5" fmla="val 5469"/>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8BC919A-FCA0-468A-9728-FB026EB0F536}">
      <dsp:nvSpPr>
        <dsp:cNvPr id="0" name=""/>
        <dsp:cNvSpPr/>
      </dsp:nvSpPr>
      <dsp:spPr>
        <a:xfrm>
          <a:off x="153003" y="811350"/>
          <a:ext cx="1322854" cy="1322854"/>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9A731EF-3985-4325-A70E-B89C52C60130}">
      <dsp:nvSpPr>
        <dsp:cNvPr id="0" name=""/>
        <dsp:cNvSpPr/>
      </dsp:nvSpPr>
      <dsp:spPr>
        <a:xfrm>
          <a:off x="681175" y="104537"/>
          <a:ext cx="1426303" cy="1426303"/>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65D0D-2E32-4DCB-8715-56A10C2C9A4C}">
      <dsp:nvSpPr>
        <dsp:cNvPr id="0" name=""/>
        <dsp:cNvSpPr/>
      </dsp:nvSpPr>
      <dsp:spPr>
        <a:xfrm>
          <a:off x="1163801" y="1369552"/>
          <a:ext cx="1422423" cy="1422423"/>
        </a:xfrm>
        <a:prstGeom prst="gear9">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发送文件</a:t>
          </a:r>
        </a:p>
      </dsp:txBody>
      <dsp:txXfrm>
        <a:off x="1449771" y="1702748"/>
        <a:ext cx="850483" cy="731155"/>
      </dsp:txXfrm>
    </dsp:sp>
    <dsp:sp modelId="{A46B3576-A13F-4456-925D-A65C665BB752}">
      <dsp:nvSpPr>
        <dsp:cNvPr id="0" name=""/>
        <dsp:cNvSpPr/>
      </dsp:nvSpPr>
      <dsp:spPr>
        <a:xfrm>
          <a:off x="336209" y="1033343"/>
          <a:ext cx="1034490" cy="1034490"/>
        </a:xfrm>
        <a:prstGeom prst="gear6">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solidFill>
                <a:srgbClr val="FF0000"/>
              </a:solidFill>
            </a:rPr>
            <a:t>拆分信息</a:t>
          </a:r>
        </a:p>
      </dsp:txBody>
      <dsp:txXfrm>
        <a:off x="596645" y="1295353"/>
        <a:ext cx="513618" cy="510470"/>
      </dsp:txXfrm>
    </dsp:sp>
    <dsp:sp modelId="{AF13ED08-C555-4416-B0F8-02E3AD27F535}">
      <dsp:nvSpPr>
        <dsp:cNvPr id="0" name=""/>
        <dsp:cNvSpPr/>
      </dsp:nvSpPr>
      <dsp:spPr>
        <a:xfrm rot="20700000">
          <a:off x="915629" y="319650"/>
          <a:ext cx="1013589" cy="1013589"/>
        </a:xfrm>
        <a:prstGeom prst="gear6">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zh-CN" altLang="en-US" sz="1500" b="0" kern="1200" dirty="0">
              <a:solidFill>
                <a:schemeClr val="bg1"/>
              </a:solidFill>
            </a:rPr>
            <a:t>读取表格</a:t>
          </a:r>
        </a:p>
      </dsp:txBody>
      <dsp:txXfrm rot="-20700000">
        <a:off x="1137939" y="541960"/>
        <a:ext cx="568969" cy="568969"/>
      </dsp:txXfrm>
    </dsp:sp>
    <dsp:sp modelId="{ABA2E24B-7527-40B6-AD8F-69592A67AC31}">
      <dsp:nvSpPr>
        <dsp:cNvPr id="0" name=""/>
        <dsp:cNvSpPr/>
      </dsp:nvSpPr>
      <dsp:spPr>
        <a:xfrm>
          <a:off x="1037696" y="1164255"/>
          <a:ext cx="1820702" cy="1820702"/>
        </a:xfrm>
        <a:prstGeom prst="circularArrow">
          <a:avLst>
            <a:gd name="adj1" fmla="val 4688"/>
            <a:gd name="adj2" fmla="val 299029"/>
            <a:gd name="adj3" fmla="val 2459243"/>
            <a:gd name="adj4" fmla="val 15989853"/>
            <a:gd name="adj5" fmla="val 5469"/>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8BC919A-FCA0-468A-9728-FB026EB0F536}">
      <dsp:nvSpPr>
        <dsp:cNvPr id="0" name=""/>
        <dsp:cNvSpPr/>
      </dsp:nvSpPr>
      <dsp:spPr>
        <a:xfrm>
          <a:off x="153003" y="811350"/>
          <a:ext cx="1322854" cy="1322854"/>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9A731EF-3985-4325-A70E-B89C52C60130}">
      <dsp:nvSpPr>
        <dsp:cNvPr id="0" name=""/>
        <dsp:cNvSpPr/>
      </dsp:nvSpPr>
      <dsp:spPr>
        <a:xfrm>
          <a:off x="681175" y="104537"/>
          <a:ext cx="1426303" cy="1426303"/>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65D0D-2E32-4DCB-8715-56A10C2C9A4C}">
      <dsp:nvSpPr>
        <dsp:cNvPr id="0" name=""/>
        <dsp:cNvSpPr/>
      </dsp:nvSpPr>
      <dsp:spPr>
        <a:xfrm>
          <a:off x="1163801" y="1369552"/>
          <a:ext cx="1422423" cy="1422423"/>
        </a:xfrm>
        <a:prstGeom prst="gear9">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FF0000"/>
              </a:solidFill>
            </a:rPr>
            <a:t>发送文件</a:t>
          </a:r>
        </a:p>
      </dsp:txBody>
      <dsp:txXfrm>
        <a:off x="1449771" y="1702748"/>
        <a:ext cx="850483" cy="731155"/>
      </dsp:txXfrm>
    </dsp:sp>
    <dsp:sp modelId="{A46B3576-A13F-4456-925D-A65C665BB752}">
      <dsp:nvSpPr>
        <dsp:cNvPr id="0" name=""/>
        <dsp:cNvSpPr/>
      </dsp:nvSpPr>
      <dsp:spPr>
        <a:xfrm>
          <a:off x="336209" y="1033343"/>
          <a:ext cx="1034490" cy="1034490"/>
        </a:xfrm>
        <a:prstGeom prst="gear6">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拆分信息</a:t>
          </a:r>
        </a:p>
      </dsp:txBody>
      <dsp:txXfrm>
        <a:off x="596645" y="1295353"/>
        <a:ext cx="513618" cy="510470"/>
      </dsp:txXfrm>
    </dsp:sp>
    <dsp:sp modelId="{AF13ED08-C555-4416-B0F8-02E3AD27F535}">
      <dsp:nvSpPr>
        <dsp:cNvPr id="0" name=""/>
        <dsp:cNvSpPr/>
      </dsp:nvSpPr>
      <dsp:spPr>
        <a:xfrm rot="20700000">
          <a:off x="915629" y="319650"/>
          <a:ext cx="1013589" cy="1013589"/>
        </a:xfrm>
        <a:prstGeom prst="gear6">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zh-CN" altLang="en-US" sz="1500" b="0" kern="1200" dirty="0">
              <a:solidFill>
                <a:schemeClr val="bg1"/>
              </a:solidFill>
            </a:rPr>
            <a:t>读取表格</a:t>
          </a:r>
        </a:p>
      </dsp:txBody>
      <dsp:txXfrm rot="-20700000">
        <a:off x="1137939" y="541960"/>
        <a:ext cx="568969" cy="568969"/>
      </dsp:txXfrm>
    </dsp:sp>
    <dsp:sp modelId="{ABA2E24B-7527-40B6-AD8F-69592A67AC31}">
      <dsp:nvSpPr>
        <dsp:cNvPr id="0" name=""/>
        <dsp:cNvSpPr/>
      </dsp:nvSpPr>
      <dsp:spPr>
        <a:xfrm>
          <a:off x="1037696" y="1164255"/>
          <a:ext cx="1820702" cy="1820702"/>
        </a:xfrm>
        <a:prstGeom prst="circularArrow">
          <a:avLst>
            <a:gd name="adj1" fmla="val 4688"/>
            <a:gd name="adj2" fmla="val 299029"/>
            <a:gd name="adj3" fmla="val 2459243"/>
            <a:gd name="adj4" fmla="val 15989853"/>
            <a:gd name="adj5" fmla="val 5469"/>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8BC919A-FCA0-468A-9728-FB026EB0F536}">
      <dsp:nvSpPr>
        <dsp:cNvPr id="0" name=""/>
        <dsp:cNvSpPr/>
      </dsp:nvSpPr>
      <dsp:spPr>
        <a:xfrm>
          <a:off x="153003" y="811350"/>
          <a:ext cx="1322854" cy="1322854"/>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9A731EF-3985-4325-A70E-B89C52C60130}">
      <dsp:nvSpPr>
        <dsp:cNvPr id="0" name=""/>
        <dsp:cNvSpPr/>
      </dsp:nvSpPr>
      <dsp:spPr>
        <a:xfrm>
          <a:off x="681175" y="104537"/>
          <a:ext cx="1426303" cy="1426303"/>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65D0D-2E32-4DCB-8715-56A10C2C9A4C}">
      <dsp:nvSpPr>
        <dsp:cNvPr id="0" name=""/>
        <dsp:cNvSpPr/>
      </dsp:nvSpPr>
      <dsp:spPr>
        <a:xfrm>
          <a:off x="1163801" y="1369552"/>
          <a:ext cx="1422423" cy="1422423"/>
        </a:xfrm>
        <a:prstGeom prst="gear9">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FF0000"/>
              </a:solidFill>
            </a:rPr>
            <a:t>发送文件</a:t>
          </a:r>
        </a:p>
      </dsp:txBody>
      <dsp:txXfrm>
        <a:off x="1449771" y="1702748"/>
        <a:ext cx="850483" cy="731155"/>
      </dsp:txXfrm>
    </dsp:sp>
    <dsp:sp modelId="{A46B3576-A13F-4456-925D-A65C665BB752}">
      <dsp:nvSpPr>
        <dsp:cNvPr id="0" name=""/>
        <dsp:cNvSpPr/>
      </dsp:nvSpPr>
      <dsp:spPr>
        <a:xfrm>
          <a:off x="336209" y="1033343"/>
          <a:ext cx="1034490" cy="1034490"/>
        </a:xfrm>
        <a:prstGeom prst="gear6">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拆分信息</a:t>
          </a:r>
        </a:p>
      </dsp:txBody>
      <dsp:txXfrm>
        <a:off x="596645" y="1295353"/>
        <a:ext cx="513618" cy="510470"/>
      </dsp:txXfrm>
    </dsp:sp>
    <dsp:sp modelId="{AF13ED08-C555-4416-B0F8-02E3AD27F535}">
      <dsp:nvSpPr>
        <dsp:cNvPr id="0" name=""/>
        <dsp:cNvSpPr/>
      </dsp:nvSpPr>
      <dsp:spPr>
        <a:xfrm rot="20700000">
          <a:off x="915629" y="319650"/>
          <a:ext cx="1013589" cy="1013589"/>
        </a:xfrm>
        <a:prstGeom prst="gear6">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zh-CN" altLang="en-US" sz="1500" b="0" kern="1200" dirty="0">
              <a:solidFill>
                <a:schemeClr val="bg1"/>
              </a:solidFill>
            </a:rPr>
            <a:t>读取表格</a:t>
          </a:r>
        </a:p>
      </dsp:txBody>
      <dsp:txXfrm rot="-20700000">
        <a:off x="1137939" y="541960"/>
        <a:ext cx="568969" cy="568969"/>
      </dsp:txXfrm>
    </dsp:sp>
    <dsp:sp modelId="{ABA2E24B-7527-40B6-AD8F-69592A67AC31}">
      <dsp:nvSpPr>
        <dsp:cNvPr id="0" name=""/>
        <dsp:cNvSpPr/>
      </dsp:nvSpPr>
      <dsp:spPr>
        <a:xfrm>
          <a:off x="1037696" y="1164255"/>
          <a:ext cx="1820702" cy="1820702"/>
        </a:xfrm>
        <a:prstGeom prst="circularArrow">
          <a:avLst>
            <a:gd name="adj1" fmla="val 4688"/>
            <a:gd name="adj2" fmla="val 299029"/>
            <a:gd name="adj3" fmla="val 2459243"/>
            <a:gd name="adj4" fmla="val 15989853"/>
            <a:gd name="adj5" fmla="val 5469"/>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8BC919A-FCA0-468A-9728-FB026EB0F536}">
      <dsp:nvSpPr>
        <dsp:cNvPr id="0" name=""/>
        <dsp:cNvSpPr/>
      </dsp:nvSpPr>
      <dsp:spPr>
        <a:xfrm>
          <a:off x="153003" y="811350"/>
          <a:ext cx="1322854" cy="1322854"/>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9A731EF-3985-4325-A70E-B89C52C60130}">
      <dsp:nvSpPr>
        <dsp:cNvPr id="0" name=""/>
        <dsp:cNvSpPr/>
      </dsp:nvSpPr>
      <dsp:spPr>
        <a:xfrm>
          <a:off x="681175" y="104537"/>
          <a:ext cx="1426303" cy="1426303"/>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B4986-8001-401A-BC14-0C8305138023}">
      <dsp:nvSpPr>
        <dsp:cNvPr id="0" name=""/>
        <dsp:cNvSpPr/>
      </dsp:nvSpPr>
      <dsp:spPr>
        <a:xfrm>
          <a:off x="6890452" y="5177965"/>
          <a:ext cx="438717" cy="91440"/>
        </a:xfrm>
        <a:custGeom>
          <a:avLst/>
          <a:gdLst/>
          <a:ahLst/>
          <a:cxnLst/>
          <a:rect l="0" t="0" r="0" b="0"/>
          <a:pathLst>
            <a:path>
              <a:moveTo>
                <a:pt x="0" y="45720"/>
              </a:moveTo>
              <a:lnTo>
                <a:pt x="438717" y="45720"/>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7098842" y="5212717"/>
        <a:ext cx="21935" cy="21935"/>
      </dsp:txXfrm>
    </dsp:sp>
    <dsp:sp modelId="{8F07AD0E-723C-4254-80C0-BDC6CF41AB8C}">
      <dsp:nvSpPr>
        <dsp:cNvPr id="0" name=""/>
        <dsp:cNvSpPr/>
      </dsp:nvSpPr>
      <dsp:spPr>
        <a:xfrm>
          <a:off x="4223414" y="5177965"/>
          <a:ext cx="482409" cy="91440"/>
        </a:xfrm>
        <a:custGeom>
          <a:avLst/>
          <a:gdLst/>
          <a:ahLst/>
          <a:cxnLst/>
          <a:rect l="0" t="0" r="0" b="0"/>
          <a:pathLst>
            <a:path>
              <a:moveTo>
                <a:pt x="0" y="45720"/>
              </a:moveTo>
              <a:lnTo>
                <a:pt x="482409" y="45720"/>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452558" y="5211625"/>
        <a:ext cx="24120" cy="24120"/>
      </dsp:txXfrm>
    </dsp:sp>
    <dsp:sp modelId="{AD85EF5D-168C-4260-BF25-DEEFCF537D35}">
      <dsp:nvSpPr>
        <dsp:cNvPr id="0" name=""/>
        <dsp:cNvSpPr/>
      </dsp:nvSpPr>
      <dsp:spPr>
        <a:xfrm>
          <a:off x="1611123" y="2730153"/>
          <a:ext cx="427662" cy="2493532"/>
        </a:xfrm>
        <a:custGeom>
          <a:avLst/>
          <a:gdLst/>
          <a:ahLst/>
          <a:cxnLst/>
          <a:rect l="0" t="0" r="0" b="0"/>
          <a:pathLst>
            <a:path>
              <a:moveTo>
                <a:pt x="0" y="0"/>
              </a:moveTo>
              <a:lnTo>
                <a:pt x="213831" y="0"/>
              </a:lnTo>
              <a:lnTo>
                <a:pt x="213831" y="2493532"/>
              </a:lnTo>
              <a:lnTo>
                <a:pt x="427662" y="2493532"/>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p>
      </dsp:txBody>
      <dsp:txXfrm>
        <a:off x="1761706" y="3913670"/>
        <a:ext cx="126497" cy="126497"/>
      </dsp:txXfrm>
    </dsp:sp>
    <dsp:sp modelId="{1D969DA9-E182-459E-8076-65DF4ABF6EA6}">
      <dsp:nvSpPr>
        <dsp:cNvPr id="0" name=""/>
        <dsp:cNvSpPr/>
      </dsp:nvSpPr>
      <dsp:spPr>
        <a:xfrm>
          <a:off x="9476287" y="3910055"/>
          <a:ext cx="436815" cy="91440"/>
        </a:xfrm>
        <a:custGeom>
          <a:avLst/>
          <a:gdLst/>
          <a:ahLst/>
          <a:cxnLst/>
          <a:rect l="0" t="0" r="0" b="0"/>
          <a:pathLst>
            <a:path>
              <a:moveTo>
                <a:pt x="0" y="45720"/>
              </a:moveTo>
              <a:lnTo>
                <a:pt x="436815" y="45720"/>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9683775" y="3944855"/>
        <a:ext cx="21840" cy="21840"/>
      </dsp:txXfrm>
    </dsp:sp>
    <dsp:sp modelId="{0E93B945-C0E8-454D-B6F7-AB10D38C276D}">
      <dsp:nvSpPr>
        <dsp:cNvPr id="0" name=""/>
        <dsp:cNvSpPr/>
      </dsp:nvSpPr>
      <dsp:spPr>
        <a:xfrm>
          <a:off x="6872734" y="3910048"/>
          <a:ext cx="418924" cy="91440"/>
        </a:xfrm>
        <a:custGeom>
          <a:avLst/>
          <a:gdLst/>
          <a:ahLst/>
          <a:cxnLst/>
          <a:rect l="0" t="0" r="0" b="0"/>
          <a:pathLst>
            <a:path>
              <a:moveTo>
                <a:pt x="0" y="45720"/>
              </a:moveTo>
              <a:lnTo>
                <a:pt x="209462" y="45720"/>
              </a:lnTo>
              <a:lnTo>
                <a:pt x="209462" y="45726"/>
              </a:lnTo>
              <a:lnTo>
                <a:pt x="418924" y="45726"/>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7071724" y="3945295"/>
        <a:ext cx="20946" cy="20946"/>
      </dsp:txXfrm>
    </dsp:sp>
    <dsp:sp modelId="{93915BF2-080B-482F-AFC6-AC3BB0F76155}">
      <dsp:nvSpPr>
        <dsp:cNvPr id="0" name=""/>
        <dsp:cNvSpPr/>
      </dsp:nvSpPr>
      <dsp:spPr>
        <a:xfrm>
          <a:off x="4242333" y="3910048"/>
          <a:ext cx="445773" cy="91440"/>
        </a:xfrm>
        <a:custGeom>
          <a:avLst/>
          <a:gdLst/>
          <a:ahLst/>
          <a:cxnLst/>
          <a:rect l="0" t="0" r="0" b="0"/>
          <a:pathLst>
            <a:path>
              <a:moveTo>
                <a:pt x="0" y="45746"/>
              </a:moveTo>
              <a:lnTo>
                <a:pt x="222886" y="45746"/>
              </a:lnTo>
              <a:lnTo>
                <a:pt x="222886" y="45720"/>
              </a:lnTo>
              <a:lnTo>
                <a:pt x="445773" y="45720"/>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454075" y="3944624"/>
        <a:ext cx="22288" cy="22288"/>
      </dsp:txXfrm>
    </dsp:sp>
    <dsp:sp modelId="{DCFBB25F-59F6-4884-9D21-9F82FE8D1029}">
      <dsp:nvSpPr>
        <dsp:cNvPr id="0" name=""/>
        <dsp:cNvSpPr/>
      </dsp:nvSpPr>
      <dsp:spPr>
        <a:xfrm>
          <a:off x="1611123" y="2730153"/>
          <a:ext cx="446581" cy="1225642"/>
        </a:xfrm>
        <a:custGeom>
          <a:avLst/>
          <a:gdLst/>
          <a:ahLst/>
          <a:cxnLst/>
          <a:rect l="0" t="0" r="0" b="0"/>
          <a:pathLst>
            <a:path>
              <a:moveTo>
                <a:pt x="0" y="0"/>
              </a:moveTo>
              <a:lnTo>
                <a:pt x="223290" y="0"/>
              </a:lnTo>
              <a:lnTo>
                <a:pt x="223290" y="1225642"/>
              </a:lnTo>
              <a:lnTo>
                <a:pt x="446581" y="1225642"/>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801802" y="3310362"/>
        <a:ext cx="65223" cy="65223"/>
      </dsp:txXfrm>
    </dsp:sp>
    <dsp:sp modelId="{0FEB84A9-DC7E-417C-96CB-3E1DAE1130BE}">
      <dsp:nvSpPr>
        <dsp:cNvPr id="0" name=""/>
        <dsp:cNvSpPr/>
      </dsp:nvSpPr>
      <dsp:spPr>
        <a:xfrm>
          <a:off x="4232873" y="2704087"/>
          <a:ext cx="418006" cy="91440"/>
        </a:xfrm>
        <a:custGeom>
          <a:avLst/>
          <a:gdLst/>
          <a:ahLst/>
          <a:cxnLst/>
          <a:rect l="0" t="0" r="0" b="0"/>
          <a:pathLst>
            <a:path>
              <a:moveTo>
                <a:pt x="0" y="45720"/>
              </a:moveTo>
              <a:lnTo>
                <a:pt x="418006" y="45720"/>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431426" y="2739357"/>
        <a:ext cx="20900" cy="20900"/>
      </dsp:txXfrm>
    </dsp:sp>
    <dsp:sp modelId="{490A25FB-39BA-43F3-A689-0E4707600B95}">
      <dsp:nvSpPr>
        <dsp:cNvPr id="0" name=""/>
        <dsp:cNvSpPr/>
      </dsp:nvSpPr>
      <dsp:spPr>
        <a:xfrm>
          <a:off x="1611123" y="2684433"/>
          <a:ext cx="437121" cy="91440"/>
        </a:xfrm>
        <a:custGeom>
          <a:avLst/>
          <a:gdLst/>
          <a:ahLst/>
          <a:cxnLst/>
          <a:rect l="0" t="0" r="0" b="0"/>
          <a:pathLst>
            <a:path>
              <a:moveTo>
                <a:pt x="0" y="45720"/>
              </a:moveTo>
              <a:lnTo>
                <a:pt x="218560" y="45720"/>
              </a:lnTo>
              <a:lnTo>
                <a:pt x="218560" y="65373"/>
              </a:lnTo>
              <a:lnTo>
                <a:pt x="437121" y="65373"/>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818745" y="2719214"/>
        <a:ext cx="21878" cy="21878"/>
      </dsp:txXfrm>
    </dsp:sp>
    <dsp:sp modelId="{92650EC4-FA2E-4830-AD24-5C601587A8B9}">
      <dsp:nvSpPr>
        <dsp:cNvPr id="0" name=""/>
        <dsp:cNvSpPr/>
      </dsp:nvSpPr>
      <dsp:spPr>
        <a:xfrm>
          <a:off x="6816305" y="1507030"/>
          <a:ext cx="465588" cy="91440"/>
        </a:xfrm>
        <a:custGeom>
          <a:avLst/>
          <a:gdLst/>
          <a:ahLst/>
          <a:cxnLst/>
          <a:rect l="0" t="0" r="0" b="0"/>
          <a:pathLst>
            <a:path>
              <a:moveTo>
                <a:pt x="0" y="45720"/>
              </a:moveTo>
              <a:lnTo>
                <a:pt x="232794" y="45720"/>
              </a:lnTo>
              <a:lnTo>
                <a:pt x="232794" y="45726"/>
              </a:lnTo>
              <a:lnTo>
                <a:pt x="465588" y="45726"/>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7037460" y="1541111"/>
        <a:ext cx="23279" cy="23279"/>
      </dsp:txXfrm>
    </dsp:sp>
    <dsp:sp modelId="{F4A02AE8-3D70-4400-BBA2-CF509ADA380F}">
      <dsp:nvSpPr>
        <dsp:cNvPr id="0" name=""/>
        <dsp:cNvSpPr/>
      </dsp:nvSpPr>
      <dsp:spPr>
        <a:xfrm>
          <a:off x="4232873" y="1507030"/>
          <a:ext cx="398803" cy="91440"/>
        </a:xfrm>
        <a:custGeom>
          <a:avLst/>
          <a:gdLst/>
          <a:ahLst/>
          <a:cxnLst/>
          <a:rect l="0" t="0" r="0" b="0"/>
          <a:pathLst>
            <a:path>
              <a:moveTo>
                <a:pt x="0" y="45786"/>
              </a:moveTo>
              <a:lnTo>
                <a:pt x="199401" y="45786"/>
              </a:lnTo>
              <a:lnTo>
                <a:pt x="199401" y="45720"/>
              </a:lnTo>
              <a:lnTo>
                <a:pt x="398803" y="45720"/>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422305" y="1542780"/>
        <a:ext cx="19940" cy="19940"/>
      </dsp:txXfrm>
    </dsp:sp>
    <dsp:sp modelId="{93A19611-9134-492D-B395-8CC1CDD34633}">
      <dsp:nvSpPr>
        <dsp:cNvPr id="0" name=""/>
        <dsp:cNvSpPr/>
      </dsp:nvSpPr>
      <dsp:spPr>
        <a:xfrm>
          <a:off x="1611123" y="1552817"/>
          <a:ext cx="437121" cy="1177335"/>
        </a:xfrm>
        <a:custGeom>
          <a:avLst/>
          <a:gdLst/>
          <a:ahLst/>
          <a:cxnLst/>
          <a:rect l="0" t="0" r="0" b="0"/>
          <a:pathLst>
            <a:path>
              <a:moveTo>
                <a:pt x="0" y="1177335"/>
              </a:moveTo>
              <a:lnTo>
                <a:pt x="218560" y="1177335"/>
              </a:lnTo>
              <a:lnTo>
                <a:pt x="218560" y="0"/>
              </a:lnTo>
              <a:lnTo>
                <a:pt x="437121" y="0"/>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798287" y="2110088"/>
        <a:ext cx="62793" cy="62793"/>
      </dsp:txXfrm>
    </dsp:sp>
    <dsp:sp modelId="{721C2A50-A62D-4732-A7DD-38879065B15C}">
      <dsp:nvSpPr>
        <dsp:cNvPr id="0" name=""/>
        <dsp:cNvSpPr/>
      </dsp:nvSpPr>
      <dsp:spPr>
        <a:xfrm>
          <a:off x="6835508" y="287302"/>
          <a:ext cx="446385" cy="91440"/>
        </a:xfrm>
        <a:custGeom>
          <a:avLst/>
          <a:gdLst/>
          <a:ahLst/>
          <a:cxnLst/>
          <a:rect l="0" t="0" r="0" b="0"/>
          <a:pathLst>
            <a:path>
              <a:moveTo>
                <a:pt x="0" y="45720"/>
              </a:moveTo>
              <a:lnTo>
                <a:pt x="446385" y="45720"/>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7047541" y="321862"/>
        <a:ext cx="22319" cy="22319"/>
      </dsp:txXfrm>
    </dsp:sp>
    <dsp:sp modelId="{B6B4DA28-8EE1-4E04-B8E9-A46846A80B9A}">
      <dsp:nvSpPr>
        <dsp:cNvPr id="0" name=""/>
        <dsp:cNvSpPr/>
      </dsp:nvSpPr>
      <dsp:spPr>
        <a:xfrm>
          <a:off x="4223414" y="287302"/>
          <a:ext cx="427466" cy="91440"/>
        </a:xfrm>
        <a:custGeom>
          <a:avLst/>
          <a:gdLst/>
          <a:ahLst/>
          <a:cxnLst/>
          <a:rect l="0" t="0" r="0" b="0"/>
          <a:pathLst>
            <a:path>
              <a:moveTo>
                <a:pt x="0" y="45720"/>
              </a:moveTo>
              <a:lnTo>
                <a:pt x="427466" y="45720"/>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426460" y="322335"/>
        <a:ext cx="21373" cy="21373"/>
      </dsp:txXfrm>
    </dsp:sp>
    <dsp:sp modelId="{586931D8-8BEE-4E85-AE90-ACC269CB4760}">
      <dsp:nvSpPr>
        <dsp:cNvPr id="0" name=""/>
        <dsp:cNvSpPr/>
      </dsp:nvSpPr>
      <dsp:spPr>
        <a:xfrm>
          <a:off x="1611123" y="333022"/>
          <a:ext cx="427662" cy="2397130"/>
        </a:xfrm>
        <a:custGeom>
          <a:avLst/>
          <a:gdLst/>
          <a:ahLst/>
          <a:cxnLst/>
          <a:rect l="0" t="0" r="0" b="0"/>
          <a:pathLst>
            <a:path>
              <a:moveTo>
                <a:pt x="0" y="2397130"/>
              </a:moveTo>
              <a:lnTo>
                <a:pt x="213831" y="2397130"/>
              </a:lnTo>
              <a:lnTo>
                <a:pt x="213831" y="0"/>
              </a:lnTo>
              <a:lnTo>
                <a:pt x="427662" y="0"/>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zh-CN" altLang="en-US" sz="800" kern="1200"/>
        </a:p>
      </dsp:txBody>
      <dsp:txXfrm>
        <a:off x="1764080" y="1470713"/>
        <a:ext cx="121749" cy="121749"/>
      </dsp:txXfrm>
    </dsp:sp>
    <dsp:sp modelId="{2ABDD855-394F-4EDD-8E6E-AC81A35F942E}">
      <dsp:nvSpPr>
        <dsp:cNvPr id="0" name=""/>
        <dsp:cNvSpPr/>
      </dsp:nvSpPr>
      <dsp:spPr>
        <a:xfrm rot="16200000">
          <a:off x="450787" y="1924591"/>
          <a:ext cx="709548" cy="161112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0" i="0" kern="1200" dirty="0"/>
            <a:t>开始</a:t>
          </a:r>
          <a:endParaRPr lang="zh-CN" altLang="en-US" sz="2000" kern="1200" dirty="0"/>
        </a:p>
      </dsp:txBody>
      <dsp:txXfrm>
        <a:off x="450787" y="1924591"/>
        <a:ext cx="709548" cy="1611123"/>
      </dsp:txXfrm>
    </dsp:sp>
    <dsp:sp modelId="{C9AFBECA-9146-4555-A947-A2BE149BAA46}">
      <dsp:nvSpPr>
        <dsp:cNvPr id="0" name=""/>
        <dsp:cNvSpPr/>
      </dsp:nvSpPr>
      <dsp:spPr>
        <a:xfrm>
          <a:off x="2038785" y="0"/>
          <a:ext cx="2184628" cy="66604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zh-CN" altLang="en-US" sz="2100" b="0" i="0" kern="1200" dirty="0"/>
            <a:t>打开教师工作量数据表</a:t>
          </a:r>
          <a:endParaRPr lang="zh-CN" altLang="en-US" sz="2100" kern="1200" dirty="0"/>
        </a:p>
      </dsp:txBody>
      <dsp:txXfrm>
        <a:off x="2038785" y="0"/>
        <a:ext cx="2184628" cy="666045"/>
      </dsp:txXfrm>
    </dsp:sp>
    <dsp:sp modelId="{B89FFB17-73EB-459F-B9C5-F22E296E5294}">
      <dsp:nvSpPr>
        <dsp:cNvPr id="0" name=""/>
        <dsp:cNvSpPr/>
      </dsp:nvSpPr>
      <dsp:spPr>
        <a:xfrm>
          <a:off x="4650880" y="0"/>
          <a:ext cx="2184628" cy="66604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zh-CN" altLang="en-US" sz="2100" b="0" i="0" kern="1200" dirty="0"/>
            <a:t>筛选指定教师工作量</a:t>
          </a:r>
        </a:p>
      </dsp:txBody>
      <dsp:txXfrm>
        <a:off x="4650880" y="0"/>
        <a:ext cx="2184628" cy="666045"/>
      </dsp:txXfrm>
    </dsp:sp>
    <dsp:sp modelId="{10DFD8D9-A8FB-473B-80B1-0C1E434196D9}">
      <dsp:nvSpPr>
        <dsp:cNvPr id="0" name=""/>
        <dsp:cNvSpPr/>
      </dsp:nvSpPr>
      <dsp:spPr>
        <a:xfrm>
          <a:off x="7281893" y="0"/>
          <a:ext cx="2184628" cy="66604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zh-CN" altLang="en-US" sz="2100" kern="1200" dirty="0"/>
            <a:t>选中复制</a:t>
          </a:r>
        </a:p>
      </dsp:txBody>
      <dsp:txXfrm>
        <a:off x="7281893" y="0"/>
        <a:ext cx="2184628" cy="666045"/>
      </dsp:txXfrm>
    </dsp:sp>
    <dsp:sp modelId="{56E6ED77-ED3C-4ECA-B7EC-BBD7DDCDABCA}">
      <dsp:nvSpPr>
        <dsp:cNvPr id="0" name=""/>
        <dsp:cNvSpPr/>
      </dsp:nvSpPr>
      <dsp:spPr>
        <a:xfrm>
          <a:off x="2048245" y="1219794"/>
          <a:ext cx="2184628" cy="66604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zh-CN" altLang="en-US" sz="2100" b="0" i="0" kern="1200" dirty="0"/>
            <a:t>新建指定教师工作表</a:t>
          </a:r>
          <a:endParaRPr lang="zh-CN" altLang="en-US" sz="2100" kern="1200" dirty="0"/>
        </a:p>
      </dsp:txBody>
      <dsp:txXfrm>
        <a:off x="2048245" y="1219794"/>
        <a:ext cx="2184628" cy="666045"/>
      </dsp:txXfrm>
    </dsp:sp>
    <dsp:sp modelId="{660BDC50-9578-408B-844C-BB8313AB1650}">
      <dsp:nvSpPr>
        <dsp:cNvPr id="0" name=""/>
        <dsp:cNvSpPr/>
      </dsp:nvSpPr>
      <dsp:spPr>
        <a:xfrm>
          <a:off x="4631677" y="1219728"/>
          <a:ext cx="2184628" cy="66604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zh-CN" altLang="en-US" sz="2100" b="0" i="0" kern="1200" dirty="0"/>
            <a:t>写入数据</a:t>
          </a:r>
        </a:p>
      </dsp:txBody>
      <dsp:txXfrm>
        <a:off x="4631677" y="1219728"/>
        <a:ext cx="2184628" cy="666045"/>
      </dsp:txXfrm>
    </dsp:sp>
    <dsp:sp modelId="{0465E5D9-8182-4FE4-A0CF-3E0A6B68B0A6}">
      <dsp:nvSpPr>
        <dsp:cNvPr id="0" name=""/>
        <dsp:cNvSpPr/>
      </dsp:nvSpPr>
      <dsp:spPr>
        <a:xfrm>
          <a:off x="7281893" y="1219734"/>
          <a:ext cx="2184628" cy="66604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zh-CN" altLang="en-US" sz="2100" b="0" i="0" kern="1200" dirty="0"/>
            <a:t>保存</a:t>
          </a:r>
          <a:endParaRPr lang="zh-CN" altLang="en-US" sz="2100" kern="1200" dirty="0"/>
        </a:p>
      </dsp:txBody>
      <dsp:txXfrm>
        <a:off x="7281893" y="1219734"/>
        <a:ext cx="2184628" cy="666045"/>
      </dsp:txXfrm>
    </dsp:sp>
    <dsp:sp modelId="{0C0BCFCE-7817-46C3-9C03-1B2350DBA48C}">
      <dsp:nvSpPr>
        <dsp:cNvPr id="0" name=""/>
        <dsp:cNvSpPr/>
      </dsp:nvSpPr>
      <dsp:spPr>
        <a:xfrm>
          <a:off x="2048245" y="2416784"/>
          <a:ext cx="2184628" cy="66604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zh-CN" altLang="en-US" sz="2100" b="0" i="0" kern="1200" dirty="0"/>
            <a:t>打开</a:t>
          </a:r>
          <a:r>
            <a:rPr lang="zh-CN" altLang="en-US" sz="2100" b="0" i="0" kern="1200"/>
            <a:t>教师个人数据表</a:t>
          </a:r>
          <a:endParaRPr lang="zh-CN" altLang="en-US" sz="2100" kern="1200" dirty="0"/>
        </a:p>
      </dsp:txBody>
      <dsp:txXfrm>
        <a:off x="2048245" y="2416784"/>
        <a:ext cx="2184628" cy="666045"/>
      </dsp:txXfrm>
    </dsp:sp>
    <dsp:sp modelId="{FA462DB7-D9B4-40D4-A97F-C8083F692B86}">
      <dsp:nvSpPr>
        <dsp:cNvPr id="0" name=""/>
        <dsp:cNvSpPr/>
      </dsp:nvSpPr>
      <dsp:spPr>
        <a:xfrm>
          <a:off x="4650880" y="2416784"/>
          <a:ext cx="2184628" cy="66604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zh-CN" altLang="en-US" sz="2100" b="0" i="0" kern="1200" dirty="0"/>
            <a:t>得到指定教师联系方式</a:t>
          </a:r>
        </a:p>
      </dsp:txBody>
      <dsp:txXfrm>
        <a:off x="4650880" y="2416784"/>
        <a:ext cx="2184628" cy="666045"/>
      </dsp:txXfrm>
    </dsp:sp>
    <dsp:sp modelId="{50C13973-9971-411F-989B-A2D09B86E353}">
      <dsp:nvSpPr>
        <dsp:cNvPr id="0" name=""/>
        <dsp:cNvSpPr/>
      </dsp:nvSpPr>
      <dsp:spPr>
        <a:xfrm>
          <a:off x="2057704" y="3622772"/>
          <a:ext cx="2184628" cy="66604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zh-CN" altLang="en-US" sz="2100" b="0" i="0" kern="1200" dirty="0"/>
            <a:t>发邮件</a:t>
          </a:r>
        </a:p>
      </dsp:txBody>
      <dsp:txXfrm>
        <a:off x="2057704" y="3622772"/>
        <a:ext cx="2184628" cy="666045"/>
      </dsp:txXfrm>
    </dsp:sp>
    <dsp:sp modelId="{4396B2B8-F310-4E1E-ABF8-58012F2AA19D}">
      <dsp:nvSpPr>
        <dsp:cNvPr id="0" name=""/>
        <dsp:cNvSpPr/>
      </dsp:nvSpPr>
      <dsp:spPr>
        <a:xfrm>
          <a:off x="4688106" y="3622746"/>
          <a:ext cx="2184628" cy="66604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zh-CN" altLang="en-US" sz="2100" b="0" i="0" kern="1200" dirty="0"/>
            <a:t>填入邮箱</a:t>
          </a:r>
        </a:p>
      </dsp:txBody>
      <dsp:txXfrm>
        <a:off x="4688106" y="3622746"/>
        <a:ext cx="2184628" cy="666045"/>
      </dsp:txXfrm>
    </dsp:sp>
    <dsp:sp modelId="{817F0983-1907-4F7C-A4C4-301300A6DEAF}">
      <dsp:nvSpPr>
        <dsp:cNvPr id="0" name=""/>
        <dsp:cNvSpPr/>
      </dsp:nvSpPr>
      <dsp:spPr>
        <a:xfrm>
          <a:off x="7291659" y="3622752"/>
          <a:ext cx="2184628" cy="66604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zh-CN" altLang="en-US" sz="2100" b="0" i="0" kern="1200" dirty="0"/>
            <a:t>添加附件</a:t>
          </a:r>
        </a:p>
      </dsp:txBody>
      <dsp:txXfrm>
        <a:off x="7291659" y="3622752"/>
        <a:ext cx="2184628" cy="666045"/>
      </dsp:txXfrm>
    </dsp:sp>
    <dsp:sp modelId="{98EC3BF1-E723-4E0E-8E2F-E21DB62D1F9B}">
      <dsp:nvSpPr>
        <dsp:cNvPr id="0" name=""/>
        <dsp:cNvSpPr/>
      </dsp:nvSpPr>
      <dsp:spPr>
        <a:xfrm>
          <a:off x="9913103" y="3622752"/>
          <a:ext cx="2184628" cy="66604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zh-CN" altLang="en-US" sz="2100" b="0" i="0" kern="1200" dirty="0"/>
            <a:t>点击发送</a:t>
          </a:r>
        </a:p>
      </dsp:txBody>
      <dsp:txXfrm>
        <a:off x="9913103" y="3622752"/>
        <a:ext cx="2184628" cy="666045"/>
      </dsp:txXfrm>
    </dsp:sp>
    <dsp:sp modelId="{B66EA1FC-4C19-4690-9275-D2B16BAA7891}">
      <dsp:nvSpPr>
        <dsp:cNvPr id="0" name=""/>
        <dsp:cNvSpPr/>
      </dsp:nvSpPr>
      <dsp:spPr>
        <a:xfrm>
          <a:off x="2038785" y="4890662"/>
          <a:ext cx="2184628" cy="66604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zh-CN" altLang="en-US" sz="2100" b="0" i="0" kern="1200" dirty="0"/>
            <a:t>发微信</a:t>
          </a:r>
        </a:p>
      </dsp:txBody>
      <dsp:txXfrm>
        <a:off x="2038785" y="4890662"/>
        <a:ext cx="2184628" cy="666045"/>
      </dsp:txXfrm>
    </dsp:sp>
    <dsp:sp modelId="{F48EE037-5A84-46AE-B021-A9836236C511}">
      <dsp:nvSpPr>
        <dsp:cNvPr id="0" name=""/>
        <dsp:cNvSpPr/>
      </dsp:nvSpPr>
      <dsp:spPr>
        <a:xfrm>
          <a:off x="4705823" y="4890662"/>
          <a:ext cx="2184628" cy="66604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zh-CN" altLang="en-US" sz="2100" b="0" i="0" kern="1200" dirty="0"/>
            <a:t>搜索指定教师微信</a:t>
          </a:r>
        </a:p>
      </dsp:txBody>
      <dsp:txXfrm>
        <a:off x="4705823" y="4890662"/>
        <a:ext cx="2184628" cy="666045"/>
      </dsp:txXfrm>
    </dsp:sp>
    <dsp:sp modelId="{415A55D5-D1BC-4453-903A-87FA363DF069}">
      <dsp:nvSpPr>
        <dsp:cNvPr id="0" name=""/>
        <dsp:cNvSpPr/>
      </dsp:nvSpPr>
      <dsp:spPr>
        <a:xfrm>
          <a:off x="7329169" y="4890662"/>
          <a:ext cx="2184628" cy="66604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zh-CN" altLang="en-US" sz="2100" b="0" i="0" kern="1200" dirty="0"/>
            <a:t>发送文件</a:t>
          </a:r>
        </a:p>
      </dsp:txBody>
      <dsp:txXfrm>
        <a:off x="7329169" y="4890662"/>
        <a:ext cx="2184628" cy="666045"/>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id="{C2639771-C4B2-6141-A3C2-98A33FACB552}"/>
              </a:ext>
            </a:extLst>
          </p:cNvPr>
          <p:cNvSpPr/>
          <p:nvPr userDrawn="1"/>
        </p:nvSpPr>
        <p:spPr>
          <a:xfrm flipV="1">
            <a:off x="1083077" y="1981118"/>
            <a:ext cx="10149221" cy="95945"/>
          </a:xfrm>
          <a:prstGeom prst="rect">
            <a:avLst/>
          </a:prstGeom>
          <a:gradFill>
            <a:gsLst>
              <a:gs pos="43000">
                <a:srgbClr val="B983E1"/>
              </a:gs>
              <a:gs pos="100000">
                <a:srgbClr val="17050A"/>
              </a:gs>
              <a:gs pos="0">
                <a:srgbClr val="00A8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a:extLst>
              <a:ext uri="{FF2B5EF4-FFF2-40B4-BE49-F238E27FC236}">
                <a16:creationId xmlns:a16="http://schemas.microsoft.com/office/drawing/2014/main" id="{DB7839CE-C738-1649-AE7F-0F0A87D945C3}"/>
              </a:ext>
            </a:extLst>
          </p:cNvPr>
          <p:cNvGrpSpPr/>
          <p:nvPr userDrawn="1"/>
        </p:nvGrpSpPr>
        <p:grpSpPr>
          <a:xfrm>
            <a:off x="1083077" y="1392923"/>
            <a:ext cx="2316071" cy="1446550"/>
            <a:chOff x="3221860" y="1907278"/>
            <a:chExt cx="2316071" cy="1446550"/>
          </a:xfrm>
        </p:grpSpPr>
        <p:sp>
          <p:nvSpPr>
            <p:cNvPr id="31" name="文本框 30">
              <a:extLst>
                <a:ext uri="{FF2B5EF4-FFF2-40B4-BE49-F238E27FC236}">
                  <a16:creationId xmlns:a16="http://schemas.microsoft.com/office/drawing/2014/main" id="{CD80DC7D-74AD-504F-9134-A7F49E4A93F8}"/>
                </a:ext>
              </a:extLst>
            </p:cNvPr>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2" name="文本框 31">
              <a:extLst>
                <a:ext uri="{FF2B5EF4-FFF2-40B4-BE49-F238E27FC236}">
                  <a16:creationId xmlns:a16="http://schemas.microsoft.com/office/drawing/2014/main" id="{8F4E1CF4-3515-B047-A44B-4E882FA3FA9E}"/>
                </a:ext>
              </a:extLst>
            </p:cNvPr>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grpSp>
        <p:nvGrpSpPr>
          <p:cNvPr id="33" name="组合 32">
            <a:extLst>
              <a:ext uri="{FF2B5EF4-FFF2-40B4-BE49-F238E27FC236}">
                <a16:creationId xmlns:a16="http://schemas.microsoft.com/office/drawing/2014/main" id="{6E210582-60BA-DC4F-968A-FA2D76887AA6}"/>
              </a:ext>
            </a:extLst>
          </p:cNvPr>
          <p:cNvGrpSpPr/>
          <p:nvPr userDrawn="1"/>
        </p:nvGrpSpPr>
        <p:grpSpPr>
          <a:xfrm>
            <a:off x="3005863" y="1289780"/>
            <a:ext cx="8397721" cy="1549693"/>
            <a:chOff x="1508112" y="2935045"/>
            <a:chExt cx="8397721" cy="1549693"/>
          </a:xfrm>
        </p:grpSpPr>
        <p:sp>
          <p:nvSpPr>
            <p:cNvPr id="34" name="文本框 33">
              <a:extLst>
                <a:ext uri="{FF2B5EF4-FFF2-40B4-BE49-F238E27FC236}">
                  <a16:creationId xmlns:a16="http://schemas.microsoft.com/office/drawing/2014/main" id="{67792614-81A9-4A49-9B4C-45DE0AC1BA7E}"/>
                </a:ext>
              </a:extLst>
            </p:cNvPr>
            <p:cNvSpPr txBox="1"/>
            <p:nvPr/>
          </p:nvSpPr>
          <p:spPr>
            <a:xfrm>
              <a:off x="3348263" y="2935045"/>
              <a:ext cx="929599"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rPr>
                <a:t>+</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endParaRPr>
            </a:p>
          </p:txBody>
        </p:sp>
        <p:sp>
          <p:nvSpPr>
            <p:cNvPr id="35" name="文本框 34">
              <a:extLst>
                <a:ext uri="{FF2B5EF4-FFF2-40B4-BE49-F238E27FC236}">
                  <a16:creationId xmlns:a16="http://schemas.microsoft.com/office/drawing/2014/main" id="{69072ADF-3562-1449-934D-086A6A7EB68F}"/>
                </a:ext>
              </a:extLst>
            </p:cNvPr>
            <p:cNvSpPr txBox="1"/>
            <p:nvPr/>
          </p:nvSpPr>
          <p:spPr>
            <a:xfrm>
              <a:off x="509303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开</a:t>
              </a:r>
            </a:p>
          </p:txBody>
        </p:sp>
        <p:sp>
          <p:nvSpPr>
            <p:cNvPr id="36" name="文本框 35">
              <a:extLst>
                <a:ext uri="{FF2B5EF4-FFF2-40B4-BE49-F238E27FC236}">
                  <a16:creationId xmlns:a16="http://schemas.microsoft.com/office/drawing/2014/main" id="{7632E4E3-3B93-7F43-813C-E68589AADA84}"/>
                </a:ext>
              </a:extLst>
            </p:cNvPr>
            <p:cNvSpPr txBox="1"/>
            <p:nvPr/>
          </p:nvSpPr>
          <p:spPr>
            <a:xfrm>
              <a:off x="5957860"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发</a:t>
              </a:r>
            </a:p>
          </p:txBody>
        </p:sp>
        <p:sp>
          <p:nvSpPr>
            <p:cNvPr id="37" name="文本框 36">
              <a:extLst>
                <a:ext uri="{FF2B5EF4-FFF2-40B4-BE49-F238E27FC236}">
                  <a16:creationId xmlns:a16="http://schemas.microsoft.com/office/drawing/2014/main" id="{78D06326-E8FB-474C-AC53-78A669EE44C6}"/>
                </a:ext>
              </a:extLst>
            </p:cNvPr>
            <p:cNvSpPr txBox="1"/>
            <p:nvPr/>
          </p:nvSpPr>
          <p:spPr>
            <a:xfrm>
              <a:off x="677669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者</a:t>
              </a:r>
            </a:p>
          </p:txBody>
        </p:sp>
        <p:sp>
          <p:nvSpPr>
            <p:cNvPr id="38" name="文本框 37">
              <a:extLst>
                <a:ext uri="{FF2B5EF4-FFF2-40B4-BE49-F238E27FC236}">
                  <a16:creationId xmlns:a16="http://schemas.microsoft.com/office/drawing/2014/main" id="{23F8418A-C496-5649-9E48-673FB2C4D9ED}"/>
                </a:ext>
              </a:extLst>
            </p:cNvPr>
            <p:cNvSpPr txBox="1"/>
            <p:nvPr/>
          </p:nvSpPr>
          <p:spPr>
            <a:xfrm>
              <a:off x="7570912"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大</a:t>
              </a:r>
            </a:p>
          </p:txBody>
        </p:sp>
        <p:sp>
          <p:nvSpPr>
            <p:cNvPr id="39" name="文本框 38">
              <a:extLst>
                <a:ext uri="{FF2B5EF4-FFF2-40B4-BE49-F238E27FC236}">
                  <a16:creationId xmlns:a16="http://schemas.microsoft.com/office/drawing/2014/main" id="{C6E799F2-1601-4847-8FEE-1391CF507C68}"/>
                </a:ext>
              </a:extLst>
            </p:cNvPr>
            <p:cNvSpPr txBox="1"/>
            <p:nvPr/>
          </p:nvSpPr>
          <p:spPr>
            <a:xfrm>
              <a:off x="8447969"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赛</a:t>
              </a:r>
            </a:p>
          </p:txBody>
        </p:sp>
        <p:grpSp>
          <p:nvGrpSpPr>
            <p:cNvPr id="40" name="组合 39">
              <a:extLst>
                <a:ext uri="{FF2B5EF4-FFF2-40B4-BE49-F238E27FC236}">
                  <a16:creationId xmlns:a16="http://schemas.microsoft.com/office/drawing/2014/main" id="{BD0B7E4C-E5F4-3E4A-9133-7727388D8BFA}"/>
                </a:ext>
              </a:extLst>
            </p:cNvPr>
            <p:cNvGrpSpPr/>
            <p:nvPr/>
          </p:nvGrpSpPr>
          <p:grpSpPr>
            <a:xfrm>
              <a:off x="1508112" y="3038188"/>
              <a:ext cx="1994660" cy="1446550"/>
              <a:chOff x="1490018" y="4162664"/>
              <a:chExt cx="1994660" cy="1446550"/>
            </a:xfrm>
          </p:grpSpPr>
          <p:sp>
            <p:nvSpPr>
              <p:cNvPr id="44" name="文本框 43">
                <a:extLst>
                  <a:ext uri="{FF2B5EF4-FFF2-40B4-BE49-F238E27FC236}">
                    <a16:creationId xmlns:a16="http://schemas.microsoft.com/office/drawing/2014/main" id="{578CBDB0-7C0D-C143-A992-5483ECC636B1}"/>
                  </a:ext>
                </a:extLst>
              </p:cNvPr>
              <p:cNvSpPr txBox="1"/>
              <p:nvPr/>
            </p:nvSpPr>
            <p:spPr>
              <a:xfrm>
                <a:off x="1490018"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R</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5" name="文本框 44">
                <a:extLst>
                  <a:ext uri="{FF2B5EF4-FFF2-40B4-BE49-F238E27FC236}">
                    <a16:creationId xmlns:a16="http://schemas.microsoft.com/office/drawing/2014/main" id="{840C3D01-E207-B747-BC88-FBD3D3A40F67}"/>
                  </a:ext>
                </a:extLst>
              </p:cNvPr>
              <p:cNvSpPr txBox="1"/>
              <p:nvPr/>
            </p:nvSpPr>
            <p:spPr>
              <a:xfrm>
                <a:off x="2055316"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P</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6" name="文本框 45">
                <a:extLst>
                  <a:ext uri="{FF2B5EF4-FFF2-40B4-BE49-F238E27FC236}">
                    <a16:creationId xmlns:a16="http://schemas.microsoft.com/office/drawing/2014/main" id="{382750CA-C3B8-2941-AE2F-F28F14B48C5C}"/>
                  </a:ext>
                </a:extLst>
              </p:cNvPr>
              <p:cNvSpPr txBox="1"/>
              <p:nvPr/>
            </p:nvSpPr>
            <p:spPr>
              <a:xfrm>
                <a:off x="2528214"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1" name="组合 40">
              <a:extLst>
                <a:ext uri="{FF2B5EF4-FFF2-40B4-BE49-F238E27FC236}">
                  <a16:creationId xmlns:a16="http://schemas.microsoft.com/office/drawing/2014/main" id="{AB3B1B7B-78AE-ED46-9FAA-D89F11D0771E}"/>
                </a:ext>
              </a:extLst>
            </p:cNvPr>
            <p:cNvGrpSpPr/>
            <p:nvPr/>
          </p:nvGrpSpPr>
          <p:grpSpPr>
            <a:xfrm>
              <a:off x="3953483" y="3038188"/>
              <a:ext cx="1657791" cy="1446550"/>
              <a:chOff x="4007931" y="4826644"/>
              <a:chExt cx="1657791" cy="1446550"/>
            </a:xfrm>
          </p:grpSpPr>
          <p:sp>
            <p:nvSpPr>
              <p:cNvPr id="42" name="文本框 41">
                <a:extLst>
                  <a:ext uri="{FF2B5EF4-FFF2-40B4-BE49-F238E27FC236}">
                    <a16:creationId xmlns:a16="http://schemas.microsoft.com/office/drawing/2014/main" id="{B0D633E1-F692-4442-A332-40DEAB59CCEF}"/>
                  </a:ext>
                </a:extLst>
              </p:cNvPr>
              <p:cNvSpPr txBox="1"/>
              <p:nvPr/>
            </p:nvSpPr>
            <p:spPr>
              <a:xfrm>
                <a:off x="4007931"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文本框 42">
                <a:extLst>
                  <a:ext uri="{FF2B5EF4-FFF2-40B4-BE49-F238E27FC236}">
                    <a16:creationId xmlns:a16="http://schemas.microsoft.com/office/drawing/2014/main" id="{D96BDE8B-3175-664B-B77B-35F1E90EA5D8}"/>
                  </a:ext>
                </a:extLst>
              </p:cNvPr>
              <p:cNvSpPr txBox="1"/>
              <p:nvPr/>
            </p:nvSpPr>
            <p:spPr>
              <a:xfrm>
                <a:off x="4689770"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I</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sp>
        <p:nvSpPr>
          <p:cNvPr id="47" name="文本框 46">
            <a:extLst>
              <a:ext uri="{FF2B5EF4-FFF2-40B4-BE49-F238E27FC236}">
                <a16:creationId xmlns:a16="http://schemas.microsoft.com/office/drawing/2014/main" id="{07A71C72-E49E-AA4F-9341-A099334FD0C7}"/>
              </a:ext>
            </a:extLst>
          </p:cNvPr>
          <p:cNvSpPr txBox="1"/>
          <p:nvPr userDrawn="1"/>
        </p:nvSpPr>
        <p:spPr>
          <a:xfrm>
            <a:off x="4432464" y="3668573"/>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p>
        </p:txBody>
      </p:sp>
      <p:pic>
        <p:nvPicPr>
          <p:cNvPr id="48" name="图片 47">
            <a:extLst>
              <a:ext uri="{FF2B5EF4-FFF2-40B4-BE49-F238E27FC236}">
                <a16:creationId xmlns:a16="http://schemas.microsoft.com/office/drawing/2014/main" id="{19D6FEC9-8B94-4640-A3A1-CA01CC45CB3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06"/>
          <a:stretch/>
        </p:blipFill>
        <p:spPr>
          <a:xfrm rot="5400000">
            <a:off x="4615214" y="1275122"/>
            <a:ext cx="384548" cy="605651"/>
          </a:xfrm>
          <a:prstGeom prst="rect">
            <a:avLst/>
          </a:prstGeom>
        </p:spPr>
      </p:pic>
      <p:pic>
        <p:nvPicPr>
          <p:cNvPr id="49" name="图片 48">
            <a:extLst>
              <a:ext uri="{FF2B5EF4-FFF2-40B4-BE49-F238E27FC236}">
                <a16:creationId xmlns:a16="http://schemas.microsoft.com/office/drawing/2014/main" id="{1E211DBE-A93A-1049-B50B-D4C27CAD8CFD}"/>
              </a:ext>
            </a:extLst>
          </p:cNvPr>
          <p:cNvPicPr>
            <a:picLocks noChangeAspect="1"/>
          </p:cNvPicPr>
          <p:nvPr userDrawn="1"/>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36506"/>
          <a:stretch/>
        </p:blipFill>
        <p:spPr>
          <a:xfrm rot="5400000">
            <a:off x="7579447" y="3019739"/>
            <a:ext cx="672156" cy="1058624"/>
          </a:xfrm>
          <a:prstGeom prst="rect">
            <a:avLst/>
          </a:prstGeom>
        </p:spPr>
      </p:pic>
      <p:sp>
        <p:nvSpPr>
          <p:cNvPr id="50" name="文本框 49">
            <a:extLst>
              <a:ext uri="{FF2B5EF4-FFF2-40B4-BE49-F238E27FC236}">
                <a16:creationId xmlns:a16="http://schemas.microsoft.com/office/drawing/2014/main" id="{37E0C090-89A0-6B4A-9558-A875E2837509}"/>
              </a:ext>
            </a:extLst>
          </p:cNvPr>
          <p:cNvSpPr txBox="1"/>
          <p:nvPr userDrawn="1"/>
        </p:nvSpPr>
        <p:spPr>
          <a:xfrm>
            <a:off x="2395708" y="2673824"/>
            <a:ext cx="7494359" cy="584775"/>
          </a:xfrm>
          <a:prstGeom prst="rect">
            <a:avLst/>
          </a:prstGeom>
          <a:noFill/>
        </p:spPr>
        <p:txBody>
          <a:bodyPr wrap="none" rtlCol="0">
            <a:spAutoFit/>
          </a:bodyPr>
          <a:lstStyle/>
          <a:p>
            <a:r>
              <a:rPr lang="en-US" altLang="zh-CN" sz="3200" dirty="0">
                <a:solidFill>
                  <a:schemeClr val="bg1"/>
                </a:solidFill>
                <a:latin typeface="Ebrima" panose="02000000000000000000" pitchFamily="2" charset="0"/>
                <a:ea typeface="Ebrima" panose="02000000000000000000" pitchFamily="2" charset="0"/>
                <a:cs typeface="Ebrima" panose="02000000000000000000" pitchFamily="2" charset="0"/>
              </a:rPr>
              <a:t>CHINA RPA+AI DEVELOPER CHALLENGE</a:t>
            </a:r>
            <a:endParaRPr lang="zh-CN" altLang="en-US" sz="3200" dirty="0">
              <a:solidFill>
                <a:schemeClr val="bg1"/>
              </a:solidFill>
              <a:latin typeface="Ebrima" panose="02000000000000000000" pitchFamily="2" charset="0"/>
              <a:ea typeface="微软雅黑" panose="020B0503020204020204" pitchFamily="34" charset="-122"/>
              <a:cs typeface="Ebrima" panose="02000000000000000000" pitchFamily="2" charset="0"/>
            </a:endParaRPr>
          </a:p>
        </p:txBody>
      </p:sp>
    </p:spTree>
    <p:extLst>
      <p:ext uri="{BB962C8B-B14F-4D97-AF65-F5344CB8AC3E}">
        <p14:creationId xmlns:p14="http://schemas.microsoft.com/office/powerpoint/2010/main" val="2692416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2021/6/12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4028259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2021/6/12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212308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2021/6/12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982111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2021/6/12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905994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2021/6/12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622692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295FEE9-3369-4D2B-8668-FFFB4CA86DEA}" type="datetimeFigureOut">
              <a:rPr lang="zh-CN" altLang="en-US" smtClean="0"/>
              <a:t>2021/6/12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3549990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295FEE9-3369-4D2B-8668-FFFB4CA86DEA}" type="datetimeFigureOut">
              <a:rPr lang="zh-CN" altLang="en-US" smtClean="0"/>
              <a:t>2021/6/12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750633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95FEE9-3369-4D2B-8668-FFFB4CA86DEA}" type="datetimeFigureOut">
              <a:rPr lang="zh-CN" altLang="en-US" smtClean="0"/>
              <a:t>2021/6/12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E46046-C7FE-4B04-806F-A48B4A20A731}" type="slidenum">
              <a:rPr lang="zh-CN" altLang="en-US" smtClean="0"/>
              <a:t>‹#›</a:t>
            </a:fld>
            <a:endParaRPr lang="zh-CN" altLang="en-US"/>
          </a:p>
        </p:txBody>
      </p:sp>
      <p:pic>
        <p:nvPicPr>
          <p:cNvPr id="6" name="图片 5">
            <a:extLst>
              <a:ext uri="{FF2B5EF4-FFF2-40B4-BE49-F238E27FC236}">
                <a16:creationId xmlns:a16="http://schemas.microsoft.com/office/drawing/2014/main" id="{72A9A818-6823-BA4D-A227-C2D6678ED7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4" y="-57111"/>
            <a:ext cx="12353453" cy="6948000"/>
          </a:xfrm>
          <a:prstGeom prst="rect">
            <a:avLst/>
          </a:prstGeom>
        </p:spPr>
      </p:pic>
      <p:grpSp>
        <p:nvGrpSpPr>
          <p:cNvPr id="11" name="组合 10">
            <a:extLst>
              <a:ext uri="{FF2B5EF4-FFF2-40B4-BE49-F238E27FC236}">
                <a16:creationId xmlns:a16="http://schemas.microsoft.com/office/drawing/2014/main" id="{E6F76B31-0382-2A44-9EC1-B484CF9E5427}"/>
              </a:ext>
            </a:extLst>
          </p:cNvPr>
          <p:cNvGrpSpPr/>
          <p:nvPr userDrawn="1"/>
        </p:nvGrpSpPr>
        <p:grpSpPr>
          <a:xfrm>
            <a:off x="10486256" y="-38067"/>
            <a:ext cx="2245394" cy="1015326"/>
            <a:chOff x="10476631" y="29308"/>
            <a:chExt cx="2245394" cy="1015326"/>
          </a:xfrm>
        </p:grpSpPr>
        <p:pic>
          <p:nvPicPr>
            <p:cNvPr id="12" name="图片 11">
              <a:extLst>
                <a:ext uri="{FF2B5EF4-FFF2-40B4-BE49-F238E27FC236}">
                  <a16:creationId xmlns:a16="http://schemas.microsoft.com/office/drawing/2014/main" id="{C4F6EF64-C2E2-E547-808D-72F096570B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3" name="文本框 12">
              <a:extLst>
                <a:ext uri="{FF2B5EF4-FFF2-40B4-BE49-F238E27FC236}">
                  <a16:creationId xmlns:a16="http://schemas.microsoft.com/office/drawing/2014/main" id="{7001EBBC-CE59-474A-B9E0-37D330F855C9}"/>
                </a:ext>
              </a:extLst>
            </p:cNvPr>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 创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 索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 用</a:t>
              </a:r>
            </a:p>
          </p:txBody>
        </p:sp>
      </p:grpSp>
    </p:spTree>
    <p:extLst>
      <p:ext uri="{BB962C8B-B14F-4D97-AF65-F5344CB8AC3E}">
        <p14:creationId xmlns:p14="http://schemas.microsoft.com/office/powerpoint/2010/main" val="2331466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DA4AEEBA-C5AC-6C4E-B9BD-66745C1DD1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0" name="图片 9">
            <a:extLst>
              <a:ext uri="{FF2B5EF4-FFF2-40B4-BE49-F238E27FC236}">
                <a16:creationId xmlns:a16="http://schemas.microsoft.com/office/drawing/2014/main" id="{32544204-D735-F847-8078-9CF644B899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294" y="2499927"/>
            <a:ext cx="4814036" cy="2339406"/>
          </a:xfrm>
          <a:prstGeom prst="rect">
            <a:avLst/>
          </a:prstGeom>
        </p:spPr>
      </p:pic>
      <p:sp>
        <p:nvSpPr>
          <p:cNvPr id="12" name="文本框 11">
            <a:extLst>
              <a:ext uri="{FF2B5EF4-FFF2-40B4-BE49-F238E27FC236}">
                <a16:creationId xmlns:a16="http://schemas.microsoft.com/office/drawing/2014/main" id="{A7EBE87E-D6A8-C342-8030-16BDB59A32CF}"/>
              </a:ext>
            </a:extLst>
          </p:cNvPr>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p>
        </p:txBody>
      </p:sp>
    </p:spTree>
    <p:extLst>
      <p:ext uri="{BB962C8B-B14F-4D97-AF65-F5344CB8AC3E}">
        <p14:creationId xmlns:p14="http://schemas.microsoft.com/office/powerpoint/2010/main" val="10432922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2021/6/12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38810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theme" Target="../theme/theme2.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2021/6/12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7" name="图片 6">
            <a:extLst>
              <a:ext uri="{FF2B5EF4-FFF2-40B4-BE49-F238E27FC236}">
                <a16:creationId xmlns:a16="http://schemas.microsoft.com/office/drawing/2014/main" id="{35CBB595-E4B7-A74A-9064-09D56D2BFCC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76" y="-42332"/>
            <a:ext cx="12355200" cy="6992698"/>
          </a:xfrm>
          <a:prstGeom prst="rect">
            <a:avLst/>
          </a:prstGeom>
        </p:spPr>
      </p:pic>
      <p:grpSp>
        <p:nvGrpSpPr>
          <p:cNvPr id="13" name="组合 12">
            <a:extLst>
              <a:ext uri="{FF2B5EF4-FFF2-40B4-BE49-F238E27FC236}">
                <a16:creationId xmlns:a16="http://schemas.microsoft.com/office/drawing/2014/main" id="{956EC09E-5646-F441-BB61-4BCA248E6D51}"/>
              </a:ext>
            </a:extLst>
          </p:cNvPr>
          <p:cNvGrpSpPr/>
          <p:nvPr userDrawn="1"/>
        </p:nvGrpSpPr>
        <p:grpSpPr>
          <a:xfrm>
            <a:off x="10486256" y="-38067"/>
            <a:ext cx="2245394" cy="1015326"/>
            <a:chOff x="10476631" y="29308"/>
            <a:chExt cx="2245394" cy="1015326"/>
          </a:xfrm>
        </p:grpSpPr>
        <p:pic>
          <p:nvPicPr>
            <p:cNvPr id="11" name="图片 10">
              <a:extLst>
                <a:ext uri="{FF2B5EF4-FFF2-40B4-BE49-F238E27FC236}">
                  <a16:creationId xmlns:a16="http://schemas.microsoft.com/office/drawing/2014/main" id="{C53B1F89-E45B-384E-A3EB-059D2C21116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2" name="文本框 11">
              <a:extLst>
                <a:ext uri="{FF2B5EF4-FFF2-40B4-BE49-F238E27FC236}">
                  <a16:creationId xmlns:a16="http://schemas.microsoft.com/office/drawing/2014/main" id="{7E7B063E-C810-EE4E-9B5C-0052C03D757D}"/>
                </a:ext>
              </a:extLst>
            </p:cNvPr>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 创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 索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 用</a:t>
              </a:r>
            </a:p>
          </p:txBody>
        </p:sp>
      </p:grpSp>
    </p:spTree>
    <p:extLst>
      <p:ext uri="{BB962C8B-B14F-4D97-AF65-F5344CB8AC3E}">
        <p14:creationId xmlns:p14="http://schemas.microsoft.com/office/powerpoint/2010/main" val="280432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2021/6/12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7" name="图片 6">
            <a:extLst>
              <a:ext uri="{FF2B5EF4-FFF2-40B4-BE49-F238E27FC236}">
                <a16:creationId xmlns:a16="http://schemas.microsoft.com/office/drawing/2014/main" id="{35CBB595-E4B7-A74A-9064-09D56D2BFC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5" y="-42332"/>
            <a:ext cx="12276225" cy="6948000"/>
          </a:xfrm>
          <a:prstGeom prst="rect">
            <a:avLst/>
          </a:prstGeom>
        </p:spPr>
      </p:pic>
      <p:pic>
        <p:nvPicPr>
          <p:cNvPr id="10" name="图片 9">
            <a:extLst>
              <a:ext uri="{FF2B5EF4-FFF2-40B4-BE49-F238E27FC236}">
                <a16:creationId xmlns:a16="http://schemas.microsoft.com/office/drawing/2014/main" id="{AD55B6EC-D974-0A46-A2C0-108833DBC6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3" name="图片 12">
            <a:extLst>
              <a:ext uri="{FF2B5EF4-FFF2-40B4-BE49-F238E27FC236}">
                <a16:creationId xmlns:a16="http://schemas.microsoft.com/office/drawing/2014/main" id="{E7D731FC-7853-7143-9DD1-488ED8BC47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33295" y="2576929"/>
            <a:ext cx="4814036" cy="2339406"/>
          </a:xfrm>
          <a:prstGeom prst="rect">
            <a:avLst/>
          </a:prstGeom>
        </p:spPr>
      </p:pic>
      <p:sp>
        <p:nvSpPr>
          <p:cNvPr id="14" name="文本框 13">
            <a:extLst>
              <a:ext uri="{FF2B5EF4-FFF2-40B4-BE49-F238E27FC236}">
                <a16:creationId xmlns:a16="http://schemas.microsoft.com/office/drawing/2014/main" id="{78995959-3059-9146-B579-3C0361D36184}"/>
              </a:ext>
            </a:extLst>
          </p:cNvPr>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p>
        </p:txBody>
      </p:sp>
      <p:cxnSp>
        <p:nvCxnSpPr>
          <p:cNvPr id="16" name="直线连接符 15">
            <a:extLst>
              <a:ext uri="{FF2B5EF4-FFF2-40B4-BE49-F238E27FC236}">
                <a16:creationId xmlns:a16="http://schemas.microsoft.com/office/drawing/2014/main" id="{D9B04A07-656A-4B41-B23E-5FF3C9C7C7DE}"/>
              </a:ext>
            </a:extLst>
          </p:cNvPr>
          <p:cNvCxnSpPr/>
          <p:nvPr userDrawn="1"/>
        </p:nvCxnSpPr>
        <p:spPr>
          <a:xfrm>
            <a:off x="6092789" y="2974206"/>
            <a:ext cx="0" cy="856649"/>
          </a:xfrm>
          <a:prstGeom prst="line">
            <a:avLst/>
          </a:prstGeom>
          <a:ln w="12700">
            <a:solidFill>
              <a:srgbClr val="B484E2"/>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243180"/>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3.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4.xml"/><Relationship Id="rId7" Type="http://schemas.openxmlformats.org/officeDocument/2006/relationships/image" Target="../media/image14.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6.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6.xml"/><Relationship Id="rId7" Type="http://schemas.openxmlformats.org/officeDocument/2006/relationships/image" Target="../media/image17.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11" Type="http://schemas.openxmlformats.org/officeDocument/2006/relationships/image" Target="../media/image21.png"/><Relationship Id="rId5" Type="http://schemas.openxmlformats.org/officeDocument/2006/relationships/diagramColors" Target="../diagrams/colors6.xml"/><Relationship Id="rId10" Type="http://schemas.openxmlformats.org/officeDocument/2006/relationships/image" Target="../media/image20.png"/><Relationship Id="rId4" Type="http://schemas.openxmlformats.org/officeDocument/2006/relationships/diagramQuickStyle" Target="../diagrams/quickStyle6.xml"/><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占位符 2">
            <a:extLst>
              <a:ext uri="{FF2B5EF4-FFF2-40B4-BE49-F238E27FC236}">
                <a16:creationId xmlns:a16="http://schemas.microsoft.com/office/drawing/2014/main" id="{811302A2-4342-C748-A279-7BD155EB3F3A}"/>
              </a:ext>
            </a:extLst>
          </p:cNvPr>
          <p:cNvSpPr txBox="1">
            <a:spLocks/>
          </p:cNvSpPr>
          <p:nvPr/>
        </p:nvSpPr>
        <p:spPr>
          <a:xfrm>
            <a:off x="4426082" y="4880903"/>
            <a:ext cx="3381856" cy="580723"/>
          </a:xfrm>
          <a:prstGeom prst="rect">
            <a:avLst/>
          </a:prstGeom>
          <a:solidFill>
            <a:srgbClr val="759BFF">
              <a:alpha val="10000"/>
            </a:srgbClr>
          </a:solidFill>
          <a:ln>
            <a:noFill/>
          </a:ln>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alpha val="9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1" lang="zh-CN" altLang="en-US" dirty="0"/>
              <a:t>智慧教务</a:t>
            </a:r>
            <a:r>
              <a:rPr kumimoji="1" lang="en-US" altLang="zh-CN" dirty="0"/>
              <a:t>·</a:t>
            </a:r>
            <a:r>
              <a:rPr kumimoji="1" lang="zh-CN" altLang="en-US" dirty="0"/>
              <a:t>教师课程工作量安排</a:t>
            </a:r>
            <a:endParaRPr kumimoji="1" lang="en-US" altLang="zh-CN" dirty="0"/>
          </a:p>
        </p:txBody>
      </p:sp>
      <p:grpSp>
        <p:nvGrpSpPr>
          <p:cNvPr id="32" name="组合 31"/>
          <p:cNvGrpSpPr/>
          <p:nvPr/>
        </p:nvGrpSpPr>
        <p:grpSpPr>
          <a:xfrm>
            <a:off x="1083077" y="1392923"/>
            <a:ext cx="2316071" cy="1446550"/>
            <a:chOff x="3221860" y="1907278"/>
            <a:chExt cx="2316071" cy="1446550"/>
          </a:xfrm>
        </p:grpSpPr>
        <p:sp>
          <p:nvSpPr>
            <p:cNvPr id="35" name="文本框 34"/>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6" name="文本框 35"/>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pic>
        <p:nvPicPr>
          <p:cNvPr id="58" name="图片 57"/>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833246" y="840264"/>
            <a:ext cx="963174" cy="963174"/>
          </a:xfrm>
          <a:prstGeom prst="rect">
            <a:avLst/>
          </a:prstGeom>
        </p:spPr>
      </p:pic>
      <p:pic>
        <p:nvPicPr>
          <p:cNvPr id="59" name="图片 58"/>
          <p:cNvPicPr>
            <a:picLocks noChangeAspect="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36506"/>
          <a:stretch/>
        </p:blipFill>
        <p:spPr>
          <a:xfrm rot="5400000">
            <a:off x="1077608" y="506641"/>
            <a:ext cx="507902" cy="799929"/>
          </a:xfrm>
          <a:prstGeom prst="rect">
            <a:avLst/>
          </a:prstGeom>
        </p:spPr>
      </p:pic>
      <p:pic>
        <p:nvPicPr>
          <p:cNvPr id="60" name="图片 59"/>
          <p:cNvPicPr>
            <a:picLocks noChangeAspect="1"/>
          </p:cNvPicPr>
          <p:nvPr/>
        </p:nvPicPr>
        <p:blipFill rotWithShape="1">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l="36506"/>
          <a:stretch/>
        </p:blipFill>
        <p:spPr>
          <a:xfrm rot="5400000">
            <a:off x="9081309" y="87943"/>
            <a:ext cx="672156" cy="1058624"/>
          </a:xfrm>
          <a:prstGeom prst="rect">
            <a:avLst/>
          </a:prstGeom>
        </p:spPr>
      </p:pic>
      <p:pic>
        <p:nvPicPr>
          <p:cNvPr id="61" name="图片 60"/>
          <p:cNvPicPr>
            <a:picLocks noChangeAspect="1"/>
          </p:cNvPicPr>
          <p:nvPr/>
        </p:nvPicPr>
        <p:blipFill rotWithShape="1">
          <a:blip r:embed="rId5" cstate="print">
            <a:extLst>
              <a:ext uri="{28A0092B-C50C-407E-A947-70E740481C1C}">
                <a14:useLocalDpi xmlns:a14="http://schemas.microsoft.com/office/drawing/2010/main" val="0"/>
              </a:ext>
            </a:extLst>
          </a:blip>
          <a:srcRect l="36506"/>
          <a:stretch/>
        </p:blipFill>
        <p:spPr>
          <a:xfrm rot="5400000">
            <a:off x="4615214" y="1275122"/>
            <a:ext cx="384548" cy="605651"/>
          </a:xfrm>
          <a:prstGeom prst="rect">
            <a:avLst/>
          </a:prstGeom>
        </p:spPr>
      </p:pic>
    </p:spTree>
    <p:extLst>
      <p:ext uri="{BB962C8B-B14F-4D97-AF65-F5344CB8AC3E}">
        <p14:creationId xmlns:p14="http://schemas.microsoft.com/office/powerpoint/2010/main" val="947102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AD30E68A-DF59-4B38-B883-4C24C4B16A03}"/>
              </a:ext>
            </a:extLst>
          </p:cNvPr>
          <p:cNvPicPr>
            <a:picLocks noChangeAspect="1"/>
          </p:cNvPicPr>
          <p:nvPr/>
        </p:nvPicPr>
        <p:blipFill rotWithShape="1">
          <a:blip r:embed="rId2"/>
          <a:srcRect l="13384" t="21230" r="13479" b="16152"/>
          <a:stretch/>
        </p:blipFill>
        <p:spPr>
          <a:xfrm>
            <a:off x="6557233" y="4061486"/>
            <a:ext cx="5603132" cy="2698474"/>
          </a:xfrm>
          <a:prstGeom prst="rect">
            <a:avLst/>
          </a:prstGeom>
        </p:spPr>
      </p:pic>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9" y="304158"/>
            <a:ext cx="55356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模式和技术创新性</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 name="文本框 5">
            <a:extLst>
              <a:ext uri="{FF2B5EF4-FFF2-40B4-BE49-F238E27FC236}">
                <a16:creationId xmlns:a16="http://schemas.microsoft.com/office/drawing/2014/main" id="{66D69FF5-59E0-4630-96C7-FE8EAAD64DD7}"/>
              </a:ext>
            </a:extLst>
          </p:cNvPr>
          <p:cNvSpPr txBox="1"/>
          <p:nvPr/>
        </p:nvSpPr>
        <p:spPr>
          <a:xfrm>
            <a:off x="593530" y="4517574"/>
            <a:ext cx="5603132" cy="1938992"/>
          </a:xfrm>
          <a:prstGeom prst="rect">
            <a:avLst/>
          </a:prstGeom>
          <a:noFill/>
        </p:spPr>
        <p:txBody>
          <a:bodyPr wrap="square">
            <a:spAutoFit/>
          </a:bodyPr>
          <a:lstStyle/>
          <a:p>
            <a:r>
              <a:rPr lang="zh-CN" altLang="en-US" sz="2400" dirty="0">
                <a:solidFill>
                  <a:schemeClr val="bg1"/>
                </a:solidFill>
              </a:rPr>
              <a:t>最后，通过搜索指定教师的微信并发送信息或发邮件，来模拟最终发送邮件或微信通知对应老师的过程。通过这一系列的过程，完成通知所有教师课程安排的目的。</a:t>
            </a:r>
          </a:p>
        </p:txBody>
      </p:sp>
      <p:pic>
        <p:nvPicPr>
          <p:cNvPr id="9" name="图片 8">
            <a:extLst>
              <a:ext uri="{FF2B5EF4-FFF2-40B4-BE49-F238E27FC236}">
                <a16:creationId xmlns:a16="http://schemas.microsoft.com/office/drawing/2014/main" id="{9A1B6334-542B-41CD-867E-60095E250C94}"/>
              </a:ext>
            </a:extLst>
          </p:cNvPr>
          <p:cNvPicPr>
            <a:picLocks noChangeAspect="1"/>
          </p:cNvPicPr>
          <p:nvPr/>
        </p:nvPicPr>
        <p:blipFill>
          <a:blip r:embed="rId3"/>
          <a:stretch>
            <a:fillRect/>
          </a:stretch>
        </p:blipFill>
        <p:spPr>
          <a:xfrm>
            <a:off x="245138" y="1117600"/>
            <a:ext cx="6299916" cy="2943886"/>
          </a:xfrm>
          <a:prstGeom prst="rect">
            <a:avLst/>
          </a:prstGeom>
        </p:spPr>
      </p:pic>
      <p:sp>
        <p:nvSpPr>
          <p:cNvPr id="12" name="文本框 11">
            <a:extLst>
              <a:ext uri="{FF2B5EF4-FFF2-40B4-BE49-F238E27FC236}">
                <a16:creationId xmlns:a16="http://schemas.microsoft.com/office/drawing/2014/main" id="{946B2B0C-1271-417B-B14D-8A14986E0B00}"/>
              </a:ext>
            </a:extLst>
          </p:cNvPr>
          <p:cNvSpPr txBox="1"/>
          <p:nvPr/>
        </p:nvSpPr>
        <p:spPr>
          <a:xfrm>
            <a:off x="6771911" y="1250715"/>
            <a:ext cx="5388454" cy="2677656"/>
          </a:xfrm>
          <a:prstGeom prst="rect">
            <a:avLst/>
          </a:prstGeom>
          <a:noFill/>
        </p:spPr>
        <p:txBody>
          <a:bodyPr wrap="square">
            <a:spAutoFit/>
          </a:bodyPr>
          <a:lstStyle/>
          <a:p>
            <a:r>
              <a:rPr lang="zh-CN" altLang="en-US" sz="2400" dirty="0">
                <a:solidFill>
                  <a:schemeClr val="bg1"/>
                </a:solidFill>
              </a:rPr>
              <a:t>我们与人工传统工作方法的不同的是，通过</a:t>
            </a:r>
            <a:r>
              <a:rPr lang="en-US" altLang="zh-CN" sz="2400" dirty="0" err="1">
                <a:solidFill>
                  <a:schemeClr val="bg1"/>
                </a:solidFill>
              </a:rPr>
              <a:t>Uibot</a:t>
            </a:r>
            <a:r>
              <a:rPr lang="zh-CN" altLang="en-US" sz="2400" dirty="0">
                <a:solidFill>
                  <a:schemeClr val="bg1"/>
                </a:solidFill>
              </a:rPr>
              <a:t>实现每一步流程的自动化操作。首先，我们通过条件循环完成筛选，来模拟教务处老师在工作中拆分原始表格的工作。紧接着，自动新建工作表格，来模拟教务处老师创建每一个老师所需信息的表格并命名的过程。</a:t>
            </a:r>
          </a:p>
        </p:txBody>
      </p:sp>
    </p:spTree>
    <p:extLst>
      <p:ext uri="{BB962C8B-B14F-4D97-AF65-F5344CB8AC3E}">
        <p14:creationId xmlns:p14="http://schemas.microsoft.com/office/powerpoint/2010/main" val="2471677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tabLst/>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graphicFrame>
        <p:nvGraphicFramePr>
          <p:cNvPr id="2" name="表格 3">
            <a:extLst>
              <a:ext uri="{FF2B5EF4-FFF2-40B4-BE49-F238E27FC236}">
                <a16:creationId xmlns:a16="http://schemas.microsoft.com/office/drawing/2014/main" id="{E0A745F9-CE44-4809-826E-FA5B9216DA23}"/>
              </a:ext>
            </a:extLst>
          </p:cNvPr>
          <p:cNvGraphicFramePr>
            <a:graphicFrameLocks noGrp="1"/>
          </p:cNvGraphicFramePr>
          <p:nvPr>
            <p:extLst>
              <p:ext uri="{D42A27DB-BD31-4B8C-83A1-F6EECF244321}">
                <p14:modId xmlns:p14="http://schemas.microsoft.com/office/powerpoint/2010/main" val="3042645343"/>
              </p:ext>
            </p:extLst>
          </p:nvPr>
        </p:nvGraphicFramePr>
        <p:xfrm>
          <a:off x="-28281" y="1207590"/>
          <a:ext cx="12396246" cy="5622129"/>
        </p:xfrm>
        <a:graphic>
          <a:graphicData uri="http://schemas.openxmlformats.org/drawingml/2006/table">
            <a:tbl>
              <a:tblPr firstRow="1" bandRow="1">
                <a:tableStyleId>{21E4AEA4-8DFA-4A89-87EB-49C32662AFE0}</a:tableStyleId>
              </a:tblPr>
              <a:tblGrid>
                <a:gridCol w="3944687">
                  <a:extLst>
                    <a:ext uri="{9D8B030D-6E8A-4147-A177-3AD203B41FA5}">
                      <a16:colId xmlns:a16="http://schemas.microsoft.com/office/drawing/2014/main" val="3133256857"/>
                    </a:ext>
                  </a:extLst>
                </a:gridCol>
                <a:gridCol w="4339426">
                  <a:extLst>
                    <a:ext uri="{9D8B030D-6E8A-4147-A177-3AD203B41FA5}">
                      <a16:colId xmlns:a16="http://schemas.microsoft.com/office/drawing/2014/main" val="1338346596"/>
                    </a:ext>
                  </a:extLst>
                </a:gridCol>
                <a:gridCol w="4112133">
                  <a:extLst>
                    <a:ext uri="{9D8B030D-6E8A-4147-A177-3AD203B41FA5}">
                      <a16:colId xmlns:a16="http://schemas.microsoft.com/office/drawing/2014/main" val="1280315719"/>
                    </a:ext>
                  </a:extLst>
                </a:gridCol>
              </a:tblGrid>
              <a:tr h="414653">
                <a:tc>
                  <a:txBody>
                    <a:bodyPr/>
                    <a:lstStyle/>
                    <a:p>
                      <a:pPr algn="ctr"/>
                      <a:endParaRPr lang="zh-CN" altLang="en-US" sz="2200" kern="1200" dirty="0">
                        <a:solidFill>
                          <a:schemeClr val="dk1"/>
                        </a:solidFill>
                        <a:latin typeface="+mn-lt"/>
                        <a:ea typeface="+mn-ea"/>
                        <a:cs typeface="+mn-cs"/>
                      </a:endParaRPr>
                    </a:p>
                  </a:txBody>
                  <a:tcPr anchor="ctr"/>
                </a:tc>
                <a:tc>
                  <a:txBody>
                    <a:bodyPr/>
                    <a:lstStyle/>
                    <a:p>
                      <a:pPr algn="ctr"/>
                      <a:r>
                        <a:rPr lang="zh-CN" altLang="en-US" sz="2200" b="1" kern="1200" dirty="0">
                          <a:solidFill>
                            <a:schemeClr val="dk1"/>
                          </a:solidFill>
                          <a:latin typeface="+mn-lt"/>
                          <a:ea typeface="+mn-ea"/>
                          <a:cs typeface="+mn-cs"/>
                        </a:rPr>
                        <a:t>传统人工方式</a:t>
                      </a:r>
                    </a:p>
                  </a:txBody>
                  <a:tcPr anchor="ctr"/>
                </a:tc>
                <a:tc>
                  <a:txBody>
                    <a:bodyPr/>
                    <a:lstStyle/>
                    <a:p>
                      <a:pPr algn="ctr"/>
                      <a:r>
                        <a:rPr lang="zh-CN" altLang="en-US" sz="2200" b="1" kern="1200" dirty="0">
                          <a:solidFill>
                            <a:schemeClr val="dk1"/>
                          </a:solidFill>
                          <a:latin typeface="+mn-lt"/>
                          <a:ea typeface="+mn-ea"/>
                          <a:cs typeface="+mn-cs"/>
                        </a:rPr>
                        <a:t>实施自动方案</a:t>
                      </a:r>
                    </a:p>
                  </a:txBody>
                  <a:tcPr anchor="ctr"/>
                </a:tc>
                <a:extLst>
                  <a:ext uri="{0D108BD9-81ED-4DB2-BD59-A6C34878D82A}">
                    <a16:rowId xmlns:a16="http://schemas.microsoft.com/office/drawing/2014/main" val="2438207426"/>
                  </a:ext>
                </a:extLst>
              </a:tr>
              <a:tr h="458214">
                <a:tc>
                  <a:txBody>
                    <a:bodyPr/>
                    <a:lstStyle/>
                    <a:p>
                      <a:pPr algn="ctr"/>
                      <a:r>
                        <a:rPr lang="zh-CN" altLang="zh-CN" sz="2200" b="1" kern="1200" dirty="0">
                          <a:solidFill>
                            <a:schemeClr val="dk1"/>
                          </a:solidFill>
                          <a:latin typeface="+mn-lt"/>
                          <a:ea typeface="+mn-ea"/>
                          <a:cs typeface="+mn-cs"/>
                        </a:rPr>
                        <a:t>输入数据</a:t>
                      </a:r>
                      <a:endParaRPr lang="zh-CN" altLang="en-US" sz="2200" b="1" kern="1200" dirty="0">
                        <a:solidFill>
                          <a:schemeClr val="dk1"/>
                        </a:solidFill>
                        <a:latin typeface="+mn-lt"/>
                        <a:ea typeface="+mn-ea"/>
                        <a:cs typeface="+mn-cs"/>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2200" kern="1200" dirty="0">
                          <a:solidFill>
                            <a:schemeClr val="dk1"/>
                          </a:solidFill>
                          <a:latin typeface="+mn-lt"/>
                          <a:ea typeface="+mn-ea"/>
                          <a:cs typeface="+mn-cs"/>
                        </a:rPr>
                        <a:t>教师工作安排表、教师信息表</a:t>
                      </a:r>
                      <a:endParaRPr lang="zh-CN" altLang="en-US" sz="2200" kern="1200" dirty="0">
                        <a:solidFill>
                          <a:schemeClr val="dk1"/>
                        </a:solidFill>
                        <a:latin typeface="+mn-lt"/>
                        <a:ea typeface="+mn-ea"/>
                        <a:cs typeface="+mn-cs"/>
                      </a:endParaRP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i="1" kern="1200" dirty="0">
                          <a:solidFill>
                            <a:schemeClr val="dk1"/>
                          </a:solidFill>
                          <a:effectLst/>
                          <a:latin typeface="+mn-lt"/>
                          <a:ea typeface="+mn-ea"/>
                          <a:cs typeface="+mn-cs"/>
                        </a:rPr>
                        <a:t>教师工作安排表、教师信息表</a:t>
                      </a: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txBody>
                  <a:tcPr/>
                </a:tc>
                <a:extLst>
                  <a:ext uri="{0D108BD9-81ED-4DB2-BD59-A6C34878D82A}">
                    <a16:rowId xmlns:a16="http://schemas.microsoft.com/office/drawing/2014/main" val="951256723"/>
                  </a:ext>
                </a:extLst>
              </a:tr>
              <a:tr h="458214">
                <a:tc>
                  <a:txBody>
                    <a:bodyPr/>
                    <a:lstStyle/>
                    <a:p>
                      <a:pPr algn="ctr"/>
                      <a:r>
                        <a:rPr lang="zh-CN" altLang="zh-CN" sz="2200" b="1" kern="1200" dirty="0">
                          <a:solidFill>
                            <a:schemeClr val="dk1"/>
                          </a:solidFill>
                          <a:latin typeface="+mn-lt"/>
                          <a:ea typeface="+mn-ea"/>
                          <a:cs typeface="+mn-cs"/>
                        </a:rPr>
                        <a:t>输</a:t>
                      </a:r>
                      <a:r>
                        <a:rPr lang="zh-CN" altLang="en-US" sz="2200" b="1" kern="1200" dirty="0">
                          <a:solidFill>
                            <a:schemeClr val="dk1"/>
                          </a:solidFill>
                          <a:latin typeface="+mn-lt"/>
                          <a:ea typeface="+mn-ea"/>
                          <a:cs typeface="+mn-cs"/>
                        </a:rPr>
                        <a:t>出</a:t>
                      </a:r>
                      <a:r>
                        <a:rPr lang="zh-CN" altLang="zh-CN" sz="2200" b="1" kern="1200" dirty="0">
                          <a:solidFill>
                            <a:schemeClr val="dk1"/>
                          </a:solidFill>
                          <a:latin typeface="+mn-lt"/>
                          <a:ea typeface="+mn-ea"/>
                          <a:cs typeface="+mn-cs"/>
                        </a:rPr>
                        <a:t>数据</a:t>
                      </a:r>
                      <a:endParaRPr lang="zh-CN" altLang="en-US" sz="2200" b="1" kern="1200" dirty="0">
                        <a:solidFill>
                          <a:schemeClr val="dk1"/>
                        </a:solidFill>
                        <a:latin typeface="+mn-lt"/>
                        <a:ea typeface="+mn-ea"/>
                        <a:cs typeface="+mn-cs"/>
                      </a:endParaRPr>
                    </a:p>
                  </a:txBody>
                  <a:tcPr marL="73025" marR="73025" marT="0" marB="0" anchor="ctr"/>
                </a:tc>
                <a:tc gridSpan="2">
                  <a:txBody>
                    <a:bodyPr/>
                    <a:lstStyle/>
                    <a:p>
                      <a:pPr algn="ctr"/>
                      <a:r>
                        <a:rPr lang="zh-CN" altLang="en-US" sz="2200" kern="1200" dirty="0">
                          <a:solidFill>
                            <a:schemeClr val="dk1"/>
                          </a:solidFill>
                          <a:latin typeface="+mn-lt"/>
                          <a:ea typeface="+mn-ea"/>
                          <a:cs typeface="+mn-cs"/>
                        </a:rPr>
                        <a:t>筛选表格、拆分表格并发送微信或邮件通知教师</a:t>
                      </a:r>
                    </a:p>
                  </a:txBody>
                  <a:tcPr marL="73025" marR="73025" marT="0" marB="0" anchor="ctr"/>
                </a:tc>
                <a:tc hMerge="1">
                  <a:txBody>
                    <a:bodyPr/>
                    <a:lstStyle/>
                    <a:p>
                      <a:pPr algn="just"/>
                      <a:r>
                        <a:rPr lang="zh-CN" sz="1050" i="1" kern="100" dirty="0">
                          <a:solidFill>
                            <a:srgbClr val="BFBFBF"/>
                          </a:solidFill>
                          <a:effectLst/>
                          <a:latin typeface="等线" panose="02010600030101010101" pitchFamily="2" charset="-122"/>
                          <a:ea typeface="等线" panose="02010600030101010101" pitchFamily="2" charset="-122"/>
                          <a:cs typeface="Times New Roman" panose="02020603050405020304" pitchFamily="18" charset="0"/>
                        </a:rPr>
                        <a:t>筛选表格、拆分表格并发送微信或邮件通知教师</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73025" marR="73025" marT="0" marB="0"/>
                </a:tc>
                <a:extLst>
                  <a:ext uri="{0D108BD9-81ED-4DB2-BD59-A6C34878D82A}">
                    <a16:rowId xmlns:a16="http://schemas.microsoft.com/office/drawing/2014/main" val="2489334374"/>
                  </a:ext>
                </a:extLst>
              </a:tr>
              <a:tr h="458214">
                <a:tc>
                  <a:txBody>
                    <a:bodyPr/>
                    <a:lstStyle/>
                    <a:p>
                      <a:pPr algn="ctr"/>
                      <a:r>
                        <a:rPr lang="zh-CN" altLang="en-US" sz="2200" b="1" kern="1200" dirty="0">
                          <a:solidFill>
                            <a:schemeClr val="dk1"/>
                          </a:solidFill>
                          <a:latin typeface="+mn-lt"/>
                          <a:ea typeface="+mn-ea"/>
                          <a:cs typeface="+mn-cs"/>
                        </a:rPr>
                        <a:t>集中工作</a:t>
                      </a:r>
                      <a:r>
                        <a:rPr lang="zh-CN" altLang="zh-CN" sz="2200" b="1" kern="1200" dirty="0">
                          <a:solidFill>
                            <a:schemeClr val="dk1"/>
                          </a:solidFill>
                          <a:latin typeface="+mn-lt"/>
                          <a:ea typeface="+mn-ea"/>
                          <a:cs typeface="+mn-cs"/>
                        </a:rPr>
                        <a:t>时间</a:t>
                      </a:r>
                      <a:endParaRPr lang="zh-CN" altLang="en-US" sz="2200" b="1" kern="1200" dirty="0">
                        <a:solidFill>
                          <a:schemeClr val="dk1"/>
                        </a:solidFill>
                        <a:latin typeface="+mn-lt"/>
                        <a:ea typeface="+mn-ea"/>
                        <a:cs typeface="+mn-cs"/>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200" kern="1200" noProof="0" dirty="0">
                          <a:solidFill>
                            <a:schemeClr val="dk1"/>
                          </a:solidFill>
                          <a:latin typeface="+mn-lt"/>
                          <a:ea typeface="+mn-ea"/>
                          <a:cs typeface="+mn-cs"/>
                        </a:rPr>
                        <a:t>学期末集中处理并发送信息</a:t>
                      </a: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学期末集中处理并发送信息</a:t>
                      </a:r>
                    </a:p>
                  </a:txBody>
                  <a:tcPr/>
                </a:tc>
                <a:extLst>
                  <a:ext uri="{0D108BD9-81ED-4DB2-BD59-A6C34878D82A}">
                    <a16:rowId xmlns:a16="http://schemas.microsoft.com/office/drawing/2014/main" val="2573408193"/>
                  </a:ext>
                </a:extLst>
              </a:tr>
              <a:tr h="1050995">
                <a:tc>
                  <a:txBody>
                    <a:bodyPr/>
                    <a:lstStyle/>
                    <a:p>
                      <a:pPr algn="ctr"/>
                      <a:r>
                        <a:rPr lang="zh-CN" altLang="en-US" sz="2200" b="1" kern="1200" dirty="0">
                          <a:solidFill>
                            <a:schemeClr val="dk1"/>
                          </a:solidFill>
                          <a:latin typeface="+mn-lt"/>
                          <a:ea typeface="+mn-ea"/>
                          <a:cs typeface="+mn-cs"/>
                        </a:rPr>
                        <a:t>其他工作时间</a:t>
                      </a:r>
                    </a:p>
                  </a:txBody>
                  <a:tcPr anchor="ctr"/>
                </a:tc>
                <a:tc>
                  <a:txBody>
                    <a:bodyPr/>
                    <a:lstStyle/>
                    <a:p>
                      <a:pPr algn="ctr"/>
                      <a:r>
                        <a:rPr lang="zh-CN" altLang="en-US" sz="2200" kern="1200" dirty="0">
                          <a:solidFill>
                            <a:schemeClr val="dk1"/>
                          </a:solidFill>
                          <a:latin typeface="+mn-lt"/>
                          <a:ea typeface="+mn-ea"/>
                          <a:cs typeface="+mn-cs"/>
                        </a:rPr>
                        <a:t>出现新增或更新信息后，需要专人专时处理并发送新信息</a:t>
                      </a:r>
                    </a:p>
                  </a:txBody>
                  <a:tcPr anchor="ctr"/>
                </a:tc>
                <a:tc>
                  <a:txBody>
                    <a:bodyPr/>
                    <a:lstStyle/>
                    <a:p>
                      <a:pPr algn="ctr"/>
                      <a:r>
                        <a:rPr lang="zh-CN" altLang="en-US" sz="2200" kern="1200" dirty="0">
                          <a:solidFill>
                            <a:schemeClr val="dk1"/>
                          </a:solidFill>
                          <a:latin typeface="+mn-lt"/>
                          <a:ea typeface="+mn-ea"/>
                          <a:cs typeface="+mn-cs"/>
                        </a:rPr>
                        <a:t>出现新增或更新信息后，启动自动方案即时处理并发送新信息</a:t>
                      </a:r>
                    </a:p>
                  </a:txBody>
                  <a:tcPr anchor="ctr"/>
                </a:tc>
                <a:extLst>
                  <a:ext uri="{0D108BD9-81ED-4DB2-BD59-A6C34878D82A}">
                    <a16:rowId xmlns:a16="http://schemas.microsoft.com/office/drawing/2014/main" val="705496199"/>
                  </a:ext>
                </a:extLst>
              </a:tr>
              <a:tr h="414653">
                <a:tc>
                  <a:txBody>
                    <a:bodyPr/>
                    <a:lstStyle/>
                    <a:p>
                      <a:pPr algn="ctr"/>
                      <a:r>
                        <a:rPr lang="zh-CN" altLang="en-US" sz="2200" b="1" kern="1200" dirty="0">
                          <a:solidFill>
                            <a:schemeClr val="dk1"/>
                          </a:solidFill>
                          <a:latin typeface="+mn-lt"/>
                          <a:ea typeface="+mn-ea"/>
                          <a:cs typeface="+mn-cs"/>
                        </a:rPr>
                        <a:t>单位工作时长</a:t>
                      </a:r>
                    </a:p>
                  </a:txBody>
                  <a:tcPr anchor="ctr"/>
                </a:tc>
                <a:tc>
                  <a:txBody>
                    <a:bodyPr/>
                    <a:lstStyle/>
                    <a:p>
                      <a:pPr algn="ctr"/>
                      <a:r>
                        <a:rPr lang="en-US" altLang="zh-CN" sz="2200" kern="1200" dirty="0">
                          <a:solidFill>
                            <a:schemeClr val="dk1"/>
                          </a:solidFill>
                          <a:latin typeface="+mn-lt"/>
                          <a:ea typeface="+mn-ea"/>
                          <a:cs typeface="+mn-cs"/>
                        </a:rPr>
                        <a:t>5</a:t>
                      </a:r>
                      <a:r>
                        <a:rPr lang="zh-CN" altLang="en-US" sz="2200" kern="1200" dirty="0">
                          <a:solidFill>
                            <a:schemeClr val="dk1"/>
                          </a:solidFill>
                          <a:latin typeface="+mn-lt"/>
                          <a:ea typeface="+mn-ea"/>
                          <a:cs typeface="+mn-cs"/>
                        </a:rPr>
                        <a:t>分钟</a:t>
                      </a:r>
                    </a:p>
                  </a:txBody>
                  <a:tcPr anchor="ctr"/>
                </a:tc>
                <a:tc>
                  <a:txBody>
                    <a:bodyPr/>
                    <a:lstStyle/>
                    <a:p>
                      <a:pPr algn="ctr"/>
                      <a:r>
                        <a:rPr lang="en-US" altLang="zh-CN" sz="2200" kern="1200" dirty="0">
                          <a:solidFill>
                            <a:schemeClr val="dk1"/>
                          </a:solidFill>
                          <a:latin typeface="+mn-lt"/>
                          <a:ea typeface="+mn-ea"/>
                          <a:cs typeface="+mn-cs"/>
                        </a:rPr>
                        <a:t>2</a:t>
                      </a:r>
                      <a:r>
                        <a:rPr lang="zh-CN" altLang="en-US" sz="2200" kern="1200" dirty="0">
                          <a:solidFill>
                            <a:schemeClr val="dk1"/>
                          </a:solidFill>
                          <a:latin typeface="+mn-lt"/>
                          <a:ea typeface="+mn-ea"/>
                          <a:cs typeface="+mn-cs"/>
                        </a:rPr>
                        <a:t>秒钟</a:t>
                      </a:r>
                    </a:p>
                  </a:txBody>
                  <a:tcPr anchor="ctr"/>
                </a:tc>
                <a:extLst>
                  <a:ext uri="{0D108BD9-81ED-4DB2-BD59-A6C34878D82A}">
                    <a16:rowId xmlns:a16="http://schemas.microsoft.com/office/drawing/2014/main" val="3365484953"/>
                  </a:ext>
                </a:extLst>
              </a:tr>
              <a:tr h="727612">
                <a:tc>
                  <a:txBody>
                    <a:bodyPr/>
                    <a:lstStyle/>
                    <a:p>
                      <a:pPr algn="ctr"/>
                      <a:r>
                        <a:rPr lang="zh-CN" altLang="en-US" sz="2200" b="1" kern="1200" dirty="0">
                          <a:solidFill>
                            <a:schemeClr val="dk1"/>
                          </a:solidFill>
                          <a:latin typeface="+mn-lt"/>
                          <a:ea typeface="+mn-ea"/>
                          <a:cs typeface="+mn-cs"/>
                        </a:rPr>
                        <a:t>总工作时长（以</a:t>
                      </a:r>
                      <a:r>
                        <a:rPr lang="en-US" altLang="zh-CN" sz="2200" b="1" kern="1200" dirty="0">
                          <a:solidFill>
                            <a:schemeClr val="dk1"/>
                          </a:solidFill>
                          <a:latin typeface="+mn-lt"/>
                          <a:ea typeface="+mn-ea"/>
                          <a:cs typeface="+mn-cs"/>
                        </a:rPr>
                        <a:t>1000</a:t>
                      </a:r>
                      <a:r>
                        <a:rPr lang="zh-CN" altLang="en-US" sz="2200" b="1" kern="1200" dirty="0">
                          <a:solidFill>
                            <a:schemeClr val="dk1"/>
                          </a:solidFill>
                          <a:latin typeface="+mn-lt"/>
                          <a:ea typeface="+mn-ea"/>
                          <a:cs typeface="+mn-cs"/>
                        </a:rPr>
                        <a:t>条为例）</a:t>
                      </a:r>
                    </a:p>
                  </a:txBody>
                  <a:tcPr anchor="ctr"/>
                </a:tc>
                <a:tc>
                  <a:txBody>
                    <a:bodyPr/>
                    <a:lstStyle/>
                    <a:p>
                      <a:pPr algn="ctr"/>
                      <a:r>
                        <a:rPr lang="zh-CN" altLang="en-US" sz="2200" kern="1200" dirty="0">
                          <a:solidFill>
                            <a:schemeClr val="dk1"/>
                          </a:solidFill>
                          <a:latin typeface="+mn-lt"/>
                          <a:ea typeface="+mn-ea"/>
                          <a:cs typeface="+mn-cs"/>
                        </a:rPr>
                        <a:t>约</a:t>
                      </a:r>
                      <a:r>
                        <a:rPr lang="en-US" altLang="zh-CN" sz="2200" kern="1200" dirty="0">
                          <a:solidFill>
                            <a:schemeClr val="dk1"/>
                          </a:solidFill>
                          <a:latin typeface="+mn-lt"/>
                          <a:ea typeface="+mn-ea"/>
                          <a:cs typeface="+mn-cs"/>
                        </a:rPr>
                        <a:t>80</a:t>
                      </a:r>
                      <a:r>
                        <a:rPr lang="zh-CN" altLang="en-US" sz="2200" kern="1200" dirty="0">
                          <a:solidFill>
                            <a:schemeClr val="dk1"/>
                          </a:solidFill>
                          <a:latin typeface="+mn-lt"/>
                          <a:ea typeface="+mn-ea"/>
                          <a:cs typeface="+mn-cs"/>
                        </a:rPr>
                        <a:t>小时</a:t>
                      </a:r>
                    </a:p>
                  </a:txBody>
                  <a:tcPr anchor="ctr"/>
                </a:tc>
                <a:tc>
                  <a:txBody>
                    <a:bodyPr/>
                    <a:lstStyle/>
                    <a:p>
                      <a:pPr algn="ctr"/>
                      <a:r>
                        <a:rPr lang="zh-CN" altLang="en-US" sz="2200" kern="1200" dirty="0">
                          <a:solidFill>
                            <a:schemeClr val="dk1"/>
                          </a:solidFill>
                          <a:latin typeface="+mn-lt"/>
                          <a:ea typeface="+mn-ea"/>
                          <a:cs typeface="+mn-cs"/>
                        </a:rPr>
                        <a:t>约</a:t>
                      </a:r>
                      <a:r>
                        <a:rPr lang="en-US" altLang="zh-CN" sz="2200" kern="1200" dirty="0">
                          <a:solidFill>
                            <a:schemeClr val="dk1"/>
                          </a:solidFill>
                          <a:latin typeface="+mn-lt"/>
                          <a:ea typeface="+mn-ea"/>
                          <a:cs typeface="+mn-cs"/>
                        </a:rPr>
                        <a:t>30</a:t>
                      </a:r>
                      <a:r>
                        <a:rPr lang="zh-CN" altLang="en-US" sz="2200" kern="1200" dirty="0">
                          <a:solidFill>
                            <a:schemeClr val="dk1"/>
                          </a:solidFill>
                          <a:latin typeface="+mn-lt"/>
                          <a:ea typeface="+mn-ea"/>
                          <a:cs typeface="+mn-cs"/>
                        </a:rPr>
                        <a:t>分钟</a:t>
                      </a:r>
                    </a:p>
                  </a:txBody>
                  <a:tcPr anchor="ctr"/>
                </a:tc>
                <a:extLst>
                  <a:ext uri="{0D108BD9-81ED-4DB2-BD59-A6C34878D82A}">
                    <a16:rowId xmlns:a16="http://schemas.microsoft.com/office/drawing/2014/main" val="4124799196"/>
                  </a:ext>
                </a:extLst>
              </a:tr>
              <a:tr h="414653">
                <a:tc>
                  <a:txBody>
                    <a:bodyPr/>
                    <a:lstStyle/>
                    <a:p>
                      <a:pPr algn="ctr"/>
                      <a:r>
                        <a:rPr lang="zh-CN" altLang="en-US" sz="2200" b="1" kern="1200" dirty="0">
                          <a:solidFill>
                            <a:schemeClr val="dk1"/>
                          </a:solidFill>
                          <a:latin typeface="+mn-lt"/>
                          <a:ea typeface="+mn-ea"/>
                          <a:cs typeface="+mn-cs"/>
                        </a:rPr>
                        <a:t>其中：人工工时</a:t>
                      </a:r>
                    </a:p>
                  </a:txBody>
                  <a:tcPr anchor="ctr"/>
                </a:tc>
                <a:tc>
                  <a:txBody>
                    <a:bodyPr/>
                    <a:lstStyle/>
                    <a:p>
                      <a:pPr algn="ctr"/>
                      <a:r>
                        <a:rPr lang="zh-CN" altLang="en-US" sz="2200" kern="1200" dirty="0">
                          <a:solidFill>
                            <a:schemeClr val="dk1"/>
                          </a:solidFill>
                          <a:latin typeface="+mn-lt"/>
                          <a:ea typeface="+mn-ea"/>
                          <a:cs typeface="+mn-cs"/>
                        </a:rPr>
                        <a:t>约</a:t>
                      </a:r>
                      <a:r>
                        <a:rPr lang="en-US" altLang="zh-CN" sz="2200" kern="1200" dirty="0">
                          <a:solidFill>
                            <a:schemeClr val="dk1"/>
                          </a:solidFill>
                          <a:latin typeface="+mn-lt"/>
                          <a:ea typeface="+mn-ea"/>
                          <a:cs typeface="+mn-cs"/>
                        </a:rPr>
                        <a:t>80</a:t>
                      </a:r>
                      <a:r>
                        <a:rPr lang="zh-CN" altLang="en-US" sz="2200" kern="1200" dirty="0">
                          <a:solidFill>
                            <a:schemeClr val="dk1"/>
                          </a:solidFill>
                          <a:latin typeface="+mn-lt"/>
                          <a:ea typeface="+mn-ea"/>
                          <a:cs typeface="+mn-cs"/>
                        </a:rPr>
                        <a:t>小时</a:t>
                      </a:r>
                    </a:p>
                  </a:txBody>
                  <a:tcPr anchor="ctr"/>
                </a:tc>
                <a:tc>
                  <a:txBody>
                    <a:bodyPr/>
                    <a:lstStyle/>
                    <a:p>
                      <a:pPr algn="ctr"/>
                      <a:r>
                        <a:rPr lang="zh-CN" altLang="en-US" sz="2200" kern="1200" dirty="0">
                          <a:solidFill>
                            <a:schemeClr val="dk1"/>
                          </a:solidFill>
                          <a:latin typeface="+mn-lt"/>
                          <a:ea typeface="+mn-ea"/>
                          <a:cs typeface="+mn-cs"/>
                        </a:rPr>
                        <a:t>约</a:t>
                      </a:r>
                      <a:r>
                        <a:rPr lang="en-US" altLang="zh-CN" sz="2200" kern="1200" dirty="0">
                          <a:solidFill>
                            <a:schemeClr val="dk1"/>
                          </a:solidFill>
                          <a:latin typeface="+mn-lt"/>
                          <a:ea typeface="+mn-ea"/>
                          <a:cs typeface="+mn-cs"/>
                        </a:rPr>
                        <a:t>0</a:t>
                      </a:r>
                      <a:r>
                        <a:rPr lang="zh-CN" altLang="en-US" sz="2200" kern="1200" dirty="0">
                          <a:solidFill>
                            <a:schemeClr val="dk1"/>
                          </a:solidFill>
                          <a:latin typeface="+mn-lt"/>
                          <a:ea typeface="+mn-ea"/>
                          <a:cs typeface="+mn-cs"/>
                        </a:rPr>
                        <a:t>分钟</a:t>
                      </a:r>
                    </a:p>
                  </a:txBody>
                  <a:tcPr anchor="ctr"/>
                </a:tc>
                <a:extLst>
                  <a:ext uri="{0D108BD9-81ED-4DB2-BD59-A6C34878D82A}">
                    <a16:rowId xmlns:a16="http://schemas.microsoft.com/office/drawing/2014/main" val="2471237427"/>
                  </a:ext>
                </a:extLst>
              </a:tr>
              <a:tr h="414653">
                <a:tc>
                  <a:txBody>
                    <a:bodyPr/>
                    <a:lstStyle/>
                    <a:p>
                      <a:pPr algn="ctr"/>
                      <a:r>
                        <a:rPr lang="en-US" altLang="zh-CN" sz="2200" b="1" kern="1200" dirty="0">
                          <a:solidFill>
                            <a:schemeClr val="dk1"/>
                          </a:solidFill>
                          <a:latin typeface="+mn-lt"/>
                          <a:ea typeface="+mn-ea"/>
                          <a:cs typeface="+mn-cs"/>
                        </a:rPr>
                        <a:t>             </a:t>
                      </a:r>
                      <a:r>
                        <a:rPr lang="zh-CN" altLang="en-US" sz="2200" b="1" kern="1200" dirty="0">
                          <a:solidFill>
                            <a:schemeClr val="dk1"/>
                          </a:solidFill>
                          <a:latin typeface="+mn-lt"/>
                          <a:ea typeface="+mn-ea"/>
                          <a:cs typeface="+mn-cs"/>
                        </a:rPr>
                        <a:t>机器工时</a:t>
                      </a:r>
                    </a:p>
                  </a:txBody>
                  <a:tcPr anchor="ctr"/>
                </a:tc>
                <a:tc>
                  <a:txBody>
                    <a:bodyPr/>
                    <a:lstStyle/>
                    <a:p>
                      <a:pPr algn="ctr"/>
                      <a:r>
                        <a:rPr lang="zh-CN" altLang="en-US" sz="2200" kern="1200" dirty="0">
                          <a:solidFill>
                            <a:schemeClr val="dk1"/>
                          </a:solidFill>
                          <a:latin typeface="+mn-lt"/>
                          <a:ea typeface="+mn-ea"/>
                          <a:cs typeface="+mn-cs"/>
                        </a:rPr>
                        <a:t>约</a:t>
                      </a:r>
                      <a:r>
                        <a:rPr lang="en-US" altLang="zh-CN" sz="2200" kern="1200" dirty="0">
                          <a:solidFill>
                            <a:schemeClr val="dk1"/>
                          </a:solidFill>
                          <a:latin typeface="+mn-lt"/>
                          <a:ea typeface="+mn-ea"/>
                          <a:cs typeface="+mn-cs"/>
                        </a:rPr>
                        <a:t>80</a:t>
                      </a:r>
                      <a:r>
                        <a:rPr lang="zh-CN" altLang="en-US" sz="2200" kern="1200" dirty="0">
                          <a:solidFill>
                            <a:schemeClr val="dk1"/>
                          </a:solidFill>
                          <a:latin typeface="+mn-lt"/>
                          <a:ea typeface="+mn-ea"/>
                          <a:cs typeface="+mn-cs"/>
                        </a:rPr>
                        <a:t>小时</a:t>
                      </a:r>
                    </a:p>
                  </a:txBody>
                  <a:tcPr anchor="ctr"/>
                </a:tc>
                <a:tc>
                  <a:txBody>
                    <a:bodyPr/>
                    <a:lstStyle/>
                    <a:p>
                      <a:pPr algn="ctr"/>
                      <a:r>
                        <a:rPr lang="zh-CN" altLang="en-US" sz="2200" kern="1200" dirty="0">
                          <a:solidFill>
                            <a:schemeClr val="dk1"/>
                          </a:solidFill>
                          <a:latin typeface="+mn-lt"/>
                          <a:ea typeface="+mn-ea"/>
                          <a:cs typeface="+mn-cs"/>
                        </a:rPr>
                        <a:t>约</a:t>
                      </a:r>
                      <a:r>
                        <a:rPr lang="en-US" altLang="zh-CN" sz="2200" kern="1200" dirty="0">
                          <a:solidFill>
                            <a:schemeClr val="dk1"/>
                          </a:solidFill>
                          <a:latin typeface="+mn-lt"/>
                          <a:ea typeface="+mn-ea"/>
                          <a:cs typeface="+mn-cs"/>
                        </a:rPr>
                        <a:t>30</a:t>
                      </a:r>
                      <a:r>
                        <a:rPr lang="zh-CN" altLang="en-US" sz="2200" kern="1200" dirty="0">
                          <a:solidFill>
                            <a:schemeClr val="dk1"/>
                          </a:solidFill>
                          <a:latin typeface="+mn-lt"/>
                          <a:ea typeface="+mn-ea"/>
                          <a:cs typeface="+mn-cs"/>
                        </a:rPr>
                        <a:t>分钟</a:t>
                      </a:r>
                    </a:p>
                  </a:txBody>
                  <a:tcPr anchor="ctr"/>
                </a:tc>
                <a:extLst>
                  <a:ext uri="{0D108BD9-81ED-4DB2-BD59-A6C34878D82A}">
                    <a16:rowId xmlns:a16="http://schemas.microsoft.com/office/drawing/2014/main" val="2449083787"/>
                  </a:ext>
                </a:extLst>
              </a:tr>
              <a:tr h="414653">
                <a:tc>
                  <a:txBody>
                    <a:bodyPr/>
                    <a:lstStyle/>
                    <a:p>
                      <a:pPr algn="ctr"/>
                      <a:r>
                        <a:rPr lang="zh-CN" altLang="en-US" sz="2200" b="1" kern="1200" dirty="0">
                          <a:solidFill>
                            <a:schemeClr val="dk1"/>
                          </a:solidFill>
                          <a:latin typeface="+mn-lt"/>
                          <a:ea typeface="+mn-ea"/>
                          <a:cs typeface="+mn-cs"/>
                        </a:rPr>
                        <a:t>可能出现错误</a:t>
                      </a:r>
                    </a:p>
                  </a:txBody>
                  <a:tcPr anchor="ctr"/>
                </a:tc>
                <a:tc>
                  <a:txBody>
                    <a:bodyPr/>
                    <a:lstStyle/>
                    <a:p>
                      <a:pPr algn="ctr"/>
                      <a:r>
                        <a:rPr lang="zh-CN" altLang="en-US" sz="2200" kern="1200" dirty="0">
                          <a:solidFill>
                            <a:schemeClr val="dk1"/>
                          </a:solidFill>
                          <a:latin typeface="+mn-lt"/>
                          <a:ea typeface="+mn-ea"/>
                          <a:cs typeface="+mn-cs"/>
                        </a:rPr>
                        <a:t>拆分表格有误，发送消息不匹配等常见低级错误</a:t>
                      </a:r>
                    </a:p>
                  </a:txBody>
                  <a:tcPr anchor="ctr"/>
                </a:tc>
                <a:tc>
                  <a:txBody>
                    <a:bodyPr/>
                    <a:lstStyle/>
                    <a:p>
                      <a:pPr algn="ctr"/>
                      <a:r>
                        <a:rPr lang="zh-CN" altLang="en-US" sz="2200" kern="1200" dirty="0">
                          <a:solidFill>
                            <a:schemeClr val="dk1"/>
                          </a:solidFill>
                          <a:latin typeface="+mn-lt"/>
                          <a:ea typeface="+mn-ea"/>
                          <a:cs typeface="+mn-cs"/>
                        </a:rPr>
                        <a:t>暂未出现任何错误</a:t>
                      </a:r>
                    </a:p>
                  </a:txBody>
                  <a:tcPr anchor="ctr"/>
                </a:tc>
                <a:extLst>
                  <a:ext uri="{0D108BD9-81ED-4DB2-BD59-A6C34878D82A}">
                    <a16:rowId xmlns:a16="http://schemas.microsoft.com/office/drawing/2014/main" val="2871216542"/>
                  </a:ext>
                </a:extLst>
              </a:tr>
            </a:tbl>
          </a:graphicData>
        </a:graphic>
      </p:graphicFrame>
    </p:spTree>
    <p:extLst>
      <p:ext uri="{BB962C8B-B14F-4D97-AF65-F5344CB8AC3E}">
        <p14:creationId xmlns:p14="http://schemas.microsoft.com/office/powerpoint/2010/main" val="4220800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7544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1079500"/>
            <a:ext cx="12192000" cy="14009"/>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文本占位符 8">
            <a:extLst>
              <a:ext uri="{FF2B5EF4-FFF2-40B4-BE49-F238E27FC236}">
                <a16:creationId xmlns:a16="http://schemas.microsoft.com/office/drawing/2014/main" id="{9CA6A3C2-6568-D043-8016-E13D9D833C5F}"/>
              </a:ext>
            </a:extLst>
          </p:cNvPr>
          <p:cNvSpPr txBox="1">
            <a:spLocks/>
          </p:cNvSpPr>
          <p:nvPr/>
        </p:nvSpPr>
        <p:spPr>
          <a:xfrm>
            <a:off x="835319" y="1815096"/>
            <a:ext cx="6251934" cy="480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dirty="0">
                <a:gradFill flip="none" rotWithShape="1">
                  <a:gsLst>
                    <a:gs pos="0">
                      <a:srgbClr val="01A8FF"/>
                    </a:gs>
                    <a:gs pos="47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参赛作品 </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entries</a:t>
            </a:r>
            <a:r>
              <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 </a:t>
            </a:r>
            <a:endPar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占位符 9">
            <a:extLst>
              <a:ext uri="{FF2B5EF4-FFF2-40B4-BE49-F238E27FC236}">
                <a16:creationId xmlns:a16="http://schemas.microsoft.com/office/drawing/2014/main" id="{A9C94183-63D5-D14A-ADCF-ECA421883E0B}"/>
              </a:ext>
            </a:extLst>
          </p:cNvPr>
          <p:cNvSpPr txBox="1">
            <a:spLocks/>
          </p:cNvSpPr>
          <p:nvPr/>
        </p:nvSpPr>
        <p:spPr>
          <a:xfrm>
            <a:off x="835319" y="2742188"/>
            <a:ext cx="7215172" cy="33812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队伍名称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Name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勤信青年</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组</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队伍成员</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Member</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：董文浩、董浩天、孙毓泽、李怡然</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队伍口号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Name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勤以为学，信以立身</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所在单位和部门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Enterprise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北京信息科技大学经济管理学院</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作品应用场景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Application Scope </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：教务系统</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作品应用主要项目</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Main Projects of Work Application </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：通知信息自动化</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其它</a:t>
            </a:r>
            <a:endPar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占位符 1">
            <a:extLst>
              <a:ext uri="{FF2B5EF4-FFF2-40B4-BE49-F238E27FC236}">
                <a16:creationId xmlns:a16="http://schemas.microsoft.com/office/drawing/2014/main" id="{0EC478CF-6629-0F40-B124-4A01644BAD7D}"/>
              </a:ext>
            </a:extLst>
          </p:cNvPr>
          <p:cNvSpPr txBox="1">
            <a:spLocks/>
          </p:cNvSpPr>
          <p:nvPr/>
        </p:nvSpPr>
        <p:spPr>
          <a:xfrm>
            <a:off x="4140365" y="490680"/>
            <a:ext cx="4062101" cy="48014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zh-CN" altLang="en-US" sz="2400" b="1" dirty="0">
                <a:solidFill>
                  <a:schemeClr val="bg1"/>
                </a:solidFill>
                <a:latin typeface="微软雅黑" panose="020B0503020204020204" pitchFamily="34" charset="-122"/>
                <a:ea typeface="微软雅黑" panose="020B0503020204020204" pitchFamily="34" charset="-122"/>
              </a:rPr>
              <a:t>作品信息 </a:t>
            </a:r>
            <a:r>
              <a:rPr kumimoji="1" lang="en-US" altLang="zh-CN"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App Information</a:t>
            </a:r>
            <a:endParaRPr kumimoji="1" lang="zh-CN" altLang="en-US"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矩形 10"/>
          <p:cNvSpPr/>
          <p:nvPr/>
        </p:nvSpPr>
        <p:spPr>
          <a:xfrm>
            <a:off x="8382000" y="1993900"/>
            <a:ext cx="2921000" cy="3594100"/>
          </a:xfrm>
          <a:prstGeom prst="rect">
            <a:avLst/>
          </a:prstGeom>
          <a:solidFill>
            <a:srgbClr val="34334B"/>
          </a:solidFill>
          <a:ln>
            <a:solidFill>
              <a:srgbClr val="01A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参赛团队</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个人照片</a:t>
            </a:r>
            <a:endParaRPr lang="en-US" altLang="zh-CN" dirty="0">
              <a:latin typeface="微软雅黑" panose="020B0503020204020204" pitchFamily="34" charset="-122"/>
              <a:ea typeface="微软雅黑" panose="020B0503020204020204" pitchFamily="34" charset="-122"/>
            </a:endParaRPr>
          </a:p>
          <a:p>
            <a:pPr algn="ctr"/>
            <a:r>
              <a:rPr lang="en-US" altLang="zh-CN" dirty="0">
                <a:latin typeface="微软雅黑" panose="020B0503020204020204" pitchFamily="34" charset="-122"/>
                <a:ea typeface="微软雅黑" panose="020B0503020204020204" pitchFamily="34" charset="-122"/>
              </a:rPr>
              <a:t>Photo</a:t>
            </a:r>
            <a:endParaRPr lang="zh-CN" altLang="en-US" dirty="0">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C1AA7926-4FB8-4B86-BEE5-A763BB6FB88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77" r="17792"/>
          <a:stretch/>
        </p:blipFill>
        <p:spPr>
          <a:xfrm>
            <a:off x="8322940" y="1993900"/>
            <a:ext cx="3264111" cy="3594099"/>
          </a:xfrm>
          <a:prstGeom prst="rect">
            <a:avLst/>
          </a:prstGeom>
        </p:spPr>
      </p:pic>
    </p:spTree>
    <p:extLst>
      <p:ext uri="{BB962C8B-B14F-4D97-AF65-F5344CB8AC3E}">
        <p14:creationId xmlns:p14="http://schemas.microsoft.com/office/powerpoint/2010/main" val="779929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16299" y="257289"/>
            <a:ext cx="470437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需求分析</a:t>
            </a:r>
            <a:endParaRPr lang="en-US" altLang="zh-CN" sz="2400" b="1" dirty="0">
              <a:solidFill>
                <a:schemeClr val="bg1"/>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kern="1200" dirty="0">
                <a:gradFill flip="none" rotWithShape="1">
                  <a:gsLst>
                    <a:gs pos="0">
                      <a:srgbClr val="01A8FF"/>
                    </a:gs>
                    <a:gs pos="59000">
                      <a:srgbClr val="B484E2"/>
                    </a:gs>
                    <a:gs pos="100000">
                      <a:srgbClr val="1A070E"/>
                    </a:gs>
                  </a:gsLst>
                  <a:lin ang="0" scaled="1"/>
                  <a:tileRect/>
                </a:gradFill>
                <a:effectLst/>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框 9">
            <a:extLst>
              <a:ext uri="{FF2B5EF4-FFF2-40B4-BE49-F238E27FC236}">
                <a16:creationId xmlns:a16="http://schemas.microsoft.com/office/drawing/2014/main" id="{36D92B3D-A5CC-4499-BCCF-9ABF7047448D}"/>
              </a:ext>
            </a:extLst>
          </p:cNvPr>
          <p:cNvSpPr txBox="1"/>
          <p:nvPr/>
        </p:nvSpPr>
        <p:spPr>
          <a:xfrm>
            <a:off x="792805" y="1771013"/>
            <a:ext cx="9849255" cy="4031873"/>
          </a:xfrm>
          <a:prstGeom prst="rect">
            <a:avLst/>
          </a:prstGeom>
          <a:noFill/>
        </p:spPr>
        <p:txBody>
          <a:bodyPr wrap="square">
            <a:spAutoFit/>
          </a:bodyPr>
          <a:lstStyle/>
          <a:p>
            <a:pPr marL="457200" indent="-457200">
              <a:buFont typeface="Wingdings" panose="05000000000000000000" pitchFamily="2" charset="2"/>
              <a:buChar char="Ø"/>
            </a:pPr>
            <a:r>
              <a:rPr lang="zh-CN" altLang="en-US" sz="3200" dirty="0">
                <a:solidFill>
                  <a:schemeClr val="bg1"/>
                </a:solidFill>
              </a:rPr>
              <a:t>将高校教务处工作人员通知教师工作安排是一项繁琐、耗时与低效的操作，并且具有机械性与多次重复的特点。我们希望通过</a:t>
            </a:r>
            <a:r>
              <a:rPr lang="en-US" altLang="zh-CN" sz="3200" dirty="0" err="1">
                <a:solidFill>
                  <a:schemeClr val="bg1"/>
                </a:solidFill>
              </a:rPr>
              <a:t>UiBot</a:t>
            </a:r>
            <a:r>
              <a:rPr lang="zh-CN" altLang="en-US" sz="3200" dirty="0">
                <a:solidFill>
                  <a:schemeClr val="bg1"/>
                </a:solidFill>
              </a:rPr>
              <a:t>实现该操作的自动化，提高工作人员的工作效率。为此，我们设计了一套程序用于改善信息整理与传送的效率，减轻工作人员的工作负担。这包括两个部分：</a:t>
            </a:r>
          </a:p>
          <a:p>
            <a:pPr marL="457200" indent="-457200">
              <a:buFont typeface="Wingdings" panose="05000000000000000000" pitchFamily="2" charset="2"/>
              <a:buChar char="Ø"/>
            </a:pPr>
            <a:r>
              <a:rPr lang="zh-CN" altLang="en-US" sz="3200" dirty="0">
                <a:solidFill>
                  <a:schemeClr val="bg1"/>
                </a:solidFill>
              </a:rPr>
              <a:t> 表格的整理与筛选</a:t>
            </a:r>
          </a:p>
          <a:p>
            <a:pPr marL="457200" indent="-457200">
              <a:buFont typeface="Wingdings" panose="05000000000000000000" pitchFamily="2" charset="2"/>
              <a:buChar char="Ø"/>
            </a:pPr>
            <a:r>
              <a:rPr lang="zh-CN" altLang="en-US" sz="3200" dirty="0">
                <a:solidFill>
                  <a:schemeClr val="bg1"/>
                </a:solidFill>
              </a:rPr>
              <a:t> 信息的传送与通知</a:t>
            </a:r>
          </a:p>
        </p:txBody>
      </p:sp>
    </p:spTree>
    <p:extLst>
      <p:ext uri="{BB962C8B-B14F-4D97-AF65-F5344CB8AC3E}">
        <p14:creationId xmlns:p14="http://schemas.microsoft.com/office/powerpoint/2010/main" val="1688603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项目架构与方案介绍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Product Architecture and 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pic>
        <p:nvPicPr>
          <p:cNvPr id="9" name="图片 8">
            <a:extLst>
              <a:ext uri="{FF2B5EF4-FFF2-40B4-BE49-F238E27FC236}">
                <a16:creationId xmlns:a16="http://schemas.microsoft.com/office/drawing/2014/main" id="{880F1ED9-8D30-41F3-9521-5ADFC8D24E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181" y="2033607"/>
            <a:ext cx="7308715" cy="4174875"/>
          </a:xfrm>
          <a:prstGeom prst="rect">
            <a:avLst/>
          </a:prstGeom>
          <a:effectLst>
            <a:softEdge rad="254000"/>
          </a:effectLst>
        </p:spPr>
      </p:pic>
      <p:graphicFrame>
        <p:nvGraphicFramePr>
          <p:cNvPr id="8" name="图示 7">
            <a:extLst>
              <a:ext uri="{FF2B5EF4-FFF2-40B4-BE49-F238E27FC236}">
                <a16:creationId xmlns:a16="http://schemas.microsoft.com/office/drawing/2014/main" id="{5397DA30-AB5B-404B-BFB5-4899FBBCF062}"/>
              </a:ext>
            </a:extLst>
          </p:cNvPr>
          <p:cNvGraphicFramePr/>
          <p:nvPr>
            <p:extLst>
              <p:ext uri="{D42A27DB-BD31-4B8C-83A1-F6EECF244321}">
                <p14:modId xmlns:p14="http://schemas.microsoft.com/office/powerpoint/2010/main" val="1991759755"/>
              </p:ext>
            </p:extLst>
          </p:nvPr>
        </p:nvGraphicFramePr>
        <p:xfrm>
          <a:off x="9313277" y="913400"/>
          <a:ext cx="2586225" cy="2997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7288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项目架构与方案介绍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Product Architecture and 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pic>
        <p:nvPicPr>
          <p:cNvPr id="7" name="图片 6">
            <a:extLst>
              <a:ext uri="{FF2B5EF4-FFF2-40B4-BE49-F238E27FC236}">
                <a16:creationId xmlns:a16="http://schemas.microsoft.com/office/drawing/2014/main" id="{87CB8089-A9D3-4CF8-A890-721E4EA3CCAA}"/>
              </a:ext>
            </a:extLst>
          </p:cNvPr>
          <p:cNvPicPr>
            <a:picLocks noChangeAspect="1"/>
          </p:cNvPicPr>
          <p:nvPr/>
        </p:nvPicPr>
        <p:blipFill rotWithShape="1">
          <a:blip r:embed="rId2">
            <a:extLst>
              <a:ext uri="{28A0092B-C50C-407E-A947-70E740481C1C}">
                <a14:useLocalDpi xmlns:a14="http://schemas.microsoft.com/office/drawing/2010/main" val="0"/>
              </a:ext>
            </a:extLst>
          </a:blip>
          <a:srcRect r="15161"/>
          <a:stretch/>
        </p:blipFill>
        <p:spPr>
          <a:xfrm>
            <a:off x="128970" y="1239867"/>
            <a:ext cx="8288083" cy="5503659"/>
          </a:xfrm>
          <a:prstGeom prst="rect">
            <a:avLst/>
          </a:prstGeom>
        </p:spPr>
      </p:pic>
      <p:graphicFrame>
        <p:nvGraphicFramePr>
          <p:cNvPr id="10" name="图示 9">
            <a:extLst>
              <a:ext uri="{FF2B5EF4-FFF2-40B4-BE49-F238E27FC236}">
                <a16:creationId xmlns:a16="http://schemas.microsoft.com/office/drawing/2014/main" id="{28F7C173-4A59-4B50-8BB0-56B22ADB225C}"/>
              </a:ext>
            </a:extLst>
          </p:cNvPr>
          <p:cNvGraphicFramePr/>
          <p:nvPr>
            <p:extLst>
              <p:ext uri="{D42A27DB-BD31-4B8C-83A1-F6EECF244321}">
                <p14:modId xmlns:p14="http://schemas.microsoft.com/office/powerpoint/2010/main" val="629561996"/>
              </p:ext>
            </p:extLst>
          </p:nvPr>
        </p:nvGraphicFramePr>
        <p:xfrm>
          <a:off x="9313277" y="913400"/>
          <a:ext cx="2586225" cy="2997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文本框 10">
            <a:extLst>
              <a:ext uri="{FF2B5EF4-FFF2-40B4-BE49-F238E27FC236}">
                <a16:creationId xmlns:a16="http://schemas.microsoft.com/office/drawing/2014/main" id="{C7B6CA58-4016-4E20-96C0-3CED43A33440}"/>
              </a:ext>
            </a:extLst>
          </p:cNvPr>
          <p:cNvSpPr txBox="1"/>
          <p:nvPr/>
        </p:nvSpPr>
        <p:spPr>
          <a:xfrm>
            <a:off x="8580581" y="3740030"/>
            <a:ext cx="3744560" cy="3108543"/>
          </a:xfrm>
          <a:prstGeom prst="rect">
            <a:avLst/>
          </a:prstGeom>
          <a:noFill/>
        </p:spPr>
        <p:txBody>
          <a:bodyPr wrap="square">
            <a:spAutoFit/>
          </a:bodyPr>
          <a:lstStyle/>
          <a:p>
            <a:r>
              <a:rPr lang="zh-CN" altLang="en-US" sz="2800" dirty="0">
                <a:solidFill>
                  <a:schemeClr val="bg1"/>
                </a:solidFill>
              </a:rPr>
              <a:t>读取工作总量数据表总行数确定数据总量。通过计次循环达到筛选所有数据的目的，读取</a:t>
            </a:r>
            <a:r>
              <a:rPr lang="en-US" altLang="zh-CN" sz="2800" dirty="0">
                <a:solidFill>
                  <a:schemeClr val="bg1"/>
                </a:solidFill>
              </a:rPr>
              <a:t>Ci</a:t>
            </a:r>
            <a:r>
              <a:rPr lang="zh-CN" altLang="en-US" sz="2800" dirty="0">
                <a:solidFill>
                  <a:schemeClr val="bg1"/>
                </a:solidFill>
              </a:rPr>
              <a:t>和</a:t>
            </a:r>
            <a:r>
              <a:rPr lang="en-US" altLang="zh-CN" sz="2800" dirty="0">
                <a:solidFill>
                  <a:schemeClr val="bg1"/>
                </a:solidFill>
              </a:rPr>
              <a:t>C j+1 </a:t>
            </a:r>
            <a:r>
              <a:rPr lang="zh-CN" altLang="en-US" sz="2800" dirty="0">
                <a:solidFill>
                  <a:schemeClr val="bg1"/>
                </a:solidFill>
              </a:rPr>
              <a:t>通过比对，完成数据分类从而将每个老师的数据筛选出来。</a:t>
            </a:r>
          </a:p>
        </p:txBody>
      </p:sp>
    </p:spTree>
    <p:extLst>
      <p:ext uri="{BB962C8B-B14F-4D97-AF65-F5344CB8AC3E}">
        <p14:creationId xmlns:p14="http://schemas.microsoft.com/office/powerpoint/2010/main" val="4061676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项目架构与方案介绍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Product Architecture and 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graphicFrame>
        <p:nvGraphicFramePr>
          <p:cNvPr id="10" name="图示 9">
            <a:extLst>
              <a:ext uri="{FF2B5EF4-FFF2-40B4-BE49-F238E27FC236}">
                <a16:creationId xmlns:a16="http://schemas.microsoft.com/office/drawing/2014/main" id="{28F7C173-4A59-4B50-8BB0-56B22ADB225C}"/>
              </a:ext>
            </a:extLst>
          </p:cNvPr>
          <p:cNvGraphicFramePr/>
          <p:nvPr>
            <p:extLst>
              <p:ext uri="{D42A27DB-BD31-4B8C-83A1-F6EECF244321}">
                <p14:modId xmlns:p14="http://schemas.microsoft.com/office/powerpoint/2010/main" val="538452711"/>
              </p:ext>
            </p:extLst>
          </p:nvPr>
        </p:nvGraphicFramePr>
        <p:xfrm>
          <a:off x="9313277" y="913400"/>
          <a:ext cx="2586225" cy="2997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图片 7">
            <a:extLst>
              <a:ext uri="{FF2B5EF4-FFF2-40B4-BE49-F238E27FC236}">
                <a16:creationId xmlns:a16="http://schemas.microsoft.com/office/drawing/2014/main" id="{E8DE5D4B-D853-488B-A056-D90593ADF716}"/>
              </a:ext>
            </a:extLst>
          </p:cNvPr>
          <p:cNvPicPr>
            <a:picLocks noChangeAspect="1"/>
          </p:cNvPicPr>
          <p:nvPr/>
        </p:nvPicPr>
        <p:blipFill>
          <a:blip r:embed="rId7"/>
          <a:stretch>
            <a:fillRect/>
          </a:stretch>
        </p:blipFill>
        <p:spPr>
          <a:xfrm>
            <a:off x="205628" y="1361703"/>
            <a:ext cx="9126503" cy="3011685"/>
          </a:xfrm>
          <a:prstGeom prst="rect">
            <a:avLst/>
          </a:prstGeom>
        </p:spPr>
      </p:pic>
      <p:sp>
        <p:nvSpPr>
          <p:cNvPr id="9" name="文本框 8">
            <a:extLst>
              <a:ext uri="{FF2B5EF4-FFF2-40B4-BE49-F238E27FC236}">
                <a16:creationId xmlns:a16="http://schemas.microsoft.com/office/drawing/2014/main" id="{990BE207-A53F-4FCC-9D7E-72BB5574F313}"/>
              </a:ext>
            </a:extLst>
          </p:cNvPr>
          <p:cNvSpPr txBox="1"/>
          <p:nvPr/>
        </p:nvSpPr>
        <p:spPr>
          <a:xfrm>
            <a:off x="1290993" y="4617491"/>
            <a:ext cx="9610011" cy="2062103"/>
          </a:xfrm>
          <a:prstGeom prst="rect">
            <a:avLst/>
          </a:prstGeom>
          <a:noFill/>
        </p:spPr>
        <p:txBody>
          <a:bodyPr wrap="square">
            <a:spAutoFit/>
          </a:bodyPr>
          <a:lstStyle/>
          <a:p>
            <a:r>
              <a:rPr lang="zh-CN" altLang="en-US" sz="3200" dirty="0">
                <a:solidFill>
                  <a:schemeClr val="bg1"/>
                </a:solidFill>
              </a:rPr>
              <a:t>通过前边程序读取的文本，来自动建立以文本命名的文件，将属于这个文件的数据填入表格，自动提取所需要的表头，填入新表，来模拟教务处老师创建每一个老师所需信息的表格并命名的过程。</a:t>
            </a:r>
          </a:p>
        </p:txBody>
      </p:sp>
    </p:spTree>
    <p:extLst>
      <p:ext uri="{BB962C8B-B14F-4D97-AF65-F5344CB8AC3E}">
        <p14:creationId xmlns:p14="http://schemas.microsoft.com/office/powerpoint/2010/main" val="2149744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项目架构与方案介绍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Product Architecture and 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graphicFrame>
        <p:nvGraphicFramePr>
          <p:cNvPr id="10" name="图示 9">
            <a:extLst>
              <a:ext uri="{FF2B5EF4-FFF2-40B4-BE49-F238E27FC236}">
                <a16:creationId xmlns:a16="http://schemas.microsoft.com/office/drawing/2014/main" id="{28F7C173-4A59-4B50-8BB0-56B22ADB225C}"/>
              </a:ext>
            </a:extLst>
          </p:cNvPr>
          <p:cNvGraphicFramePr/>
          <p:nvPr>
            <p:extLst>
              <p:ext uri="{D42A27DB-BD31-4B8C-83A1-F6EECF244321}">
                <p14:modId xmlns:p14="http://schemas.microsoft.com/office/powerpoint/2010/main" val="4083071404"/>
              </p:ext>
            </p:extLst>
          </p:nvPr>
        </p:nvGraphicFramePr>
        <p:xfrm>
          <a:off x="9313277" y="913400"/>
          <a:ext cx="2586225" cy="2997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文本框 10">
            <a:extLst>
              <a:ext uri="{FF2B5EF4-FFF2-40B4-BE49-F238E27FC236}">
                <a16:creationId xmlns:a16="http://schemas.microsoft.com/office/drawing/2014/main" id="{C7B6CA58-4016-4E20-96C0-3CED43A33440}"/>
              </a:ext>
            </a:extLst>
          </p:cNvPr>
          <p:cNvSpPr txBox="1"/>
          <p:nvPr/>
        </p:nvSpPr>
        <p:spPr>
          <a:xfrm>
            <a:off x="406284" y="2716420"/>
            <a:ext cx="4023342" cy="4462760"/>
          </a:xfrm>
          <a:prstGeom prst="rect">
            <a:avLst/>
          </a:prstGeom>
          <a:noFill/>
        </p:spPr>
        <p:txBody>
          <a:bodyPr wrap="square">
            <a:spAutoFit/>
          </a:bodyPr>
          <a:lstStyle/>
          <a:p>
            <a:r>
              <a:rPr lang="zh-CN" altLang="en-US" sz="3200" dirty="0">
                <a:solidFill>
                  <a:schemeClr val="bg1"/>
                </a:solidFill>
              </a:rPr>
              <a:t>通过</a:t>
            </a:r>
            <a:r>
              <a:rPr lang="en-US" altLang="zh-CN" sz="3200" dirty="0" err="1">
                <a:solidFill>
                  <a:schemeClr val="bg1"/>
                </a:solidFill>
              </a:rPr>
              <a:t>UiBot</a:t>
            </a:r>
            <a:r>
              <a:rPr lang="zh-CN" altLang="en-US" sz="3200" dirty="0">
                <a:solidFill>
                  <a:schemeClr val="bg1"/>
                </a:solidFill>
              </a:rPr>
              <a:t>中发邮件的系统能够通过遍历教师个人数据表获得的联系方式精确的将每个老师个人的工作量表发送到邮箱中，来模拟最终发送邮件通知对应教师的过程。</a:t>
            </a:r>
            <a:endParaRPr lang="en-US" altLang="zh-CN" sz="3200" dirty="0">
              <a:solidFill>
                <a:schemeClr val="bg1"/>
              </a:solidFill>
            </a:endParaRPr>
          </a:p>
          <a:p>
            <a:endParaRPr lang="zh-CN" altLang="en-US" sz="2800" dirty="0">
              <a:solidFill>
                <a:schemeClr val="bg1"/>
              </a:solidFill>
            </a:endParaRPr>
          </a:p>
        </p:txBody>
      </p:sp>
      <p:pic>
        <p:nvPicPr>
          <p:cNvPr id="4" name="图片 3">
            <a:extLst>
              <a:ext uri="{FF2B5EF4-FFF2-40B4-BE49-F238E27FC236}">
                <a16:creationId xmlns:a16="http://schemas.microsoft.com/office/drawing/2014/main" id="{F501C2F8-C604-4230-9F15-015E4B0521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955" y="1230736"/>
            <a:ext cx="5212755" cy="1296506"/>
          </a:xfrm>
          <a:prstGeom prst="rect">
            <a:avLst/>
          </a:prstGeom>
        </p:spPr>
      </p:pic>
      <p:pic>
        <p:nvPicPr>
          <p:cNvPr id="8" name="图片 7">
            <a:extLst>
              <a:ext uri="{FF2B5EF4-FFF2-40B4-BE49-F238E27FC236}">
                <a16:creationId xmlns:a16="http://schemas.microsoft.com/office/drawing/2014/main" id="{3B15AE34-E8E4-4B02-A1FF-8EE090A73DA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24954" y="1230440"/>
            <a:ext cx="4398469" cy="5448849"/>
          </a:xfrm>
          <a:prstGeom prst="rect">
            <a:avLst/>
          </a:prstGeom>
        </p:spPr>
      </p:pic>
    </p:spTree>
    <p:extLst>
      <p:ext uri="{BB962C8B-B14F-4D97-AF65-F5344CB8AC3E}">
        <p14:creationId xmlns:p14="http://schemas.microsoft.com/office/powerpoint/2010/main" val="2603945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项目架构与方案介绍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Product Architecture and 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graphicFrame>
        <p:nvGraphicFramePr>
          <p:cNvPr id="10" name="图示 9">
            <a:extLst>
              <a:ext uri="{FF2B5EF4-FFF2-40B4-BE49-F238E27FC236}">
                <a16:creationId xmlns:a16="http://schemas.microsoft.com/office/drawing/2014/main" id="{28F7C173-4A59-4B50-8BB0-56B22ADB225C}"/>
              </a:ext>
            </a:extLst>
          </p:cNvPr>
          <p:cNvGraphicFramePr/>
          <p:nvPr/>
        </p:nvGraphicFramePr>
        <p:xfrm>
          <a:off x="9313277" y="913400"/>
          <a:ext cx="2586225" cy="2997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文本框 10">
            <a:extLst>
              <a:ext uri="{FF2B5EF4-FFF2-40B4-BE49-F238E27FC236}">
                <a16:creationId xmlns:a16="http://schemas.microsoft.com/office/drawing/2014/main" id="{C7B6CA58-4016-4E20-96C0-3CED43A33440}"/>
              </a:ext>
            </a:extLst>
          </p:cNvPr>
          <p:cNvSpPr txBox="1"/>
          <p:nvPr/>
        </p:nvSpPr>
        <p:spPr>
          <a:xfrm>
            <a:off x="6186852" y="3623768"/>
            <a:ext cx="4787457" cy="3046988"/>
          </a:xfrm>
          <a:prstGeom prst="rect">
            <a:avLst/>
          </a:prstGeom>
          <a:noFill/>
        </p:spPr>
        <p:txBody>
          <a:bodyPr wrap="square">
            <a:spAutoFit/>
          </a:bodyPr>
          <a:lstStyle/>
          <a:p>
            <a:r>
              <a:rPr lang="zh-CN" altLang="en-US" sz="3200" dirty="0">
                <a:solidFill>
                  <a:schemeClr val="bg1"/>
                </a:solidFill>
              </a:rPr>
              <a:t>打开个人微信，利用从教师个人数据表获得的微信号，在微信搜索中找到指定教师发送该教师的个人工作量，来模拟最终发送微信通知对应教师的过程。</a:t>
            </a:r>
          </a:p>
        </p:txBody>
      </p:sp>
      <p:pic>
        <p:nvPicPr>
          <p:cNvPr id="12" name="图片 11">
            <a:extLst>
              <a:ext uri="{FF2B5EF4-FFF2-40B4-BE49-F238E27FC236}">
                <a16:creationId xmlns:a16="http://schemas.microsoft.com/office/drawing/2014/main" id="{F535909C-DFE6-4D46-8AA3-5FEA77BA4BCB}"/>
              </a:ext>
            </a:extLst>
          </p:cNvPr>
          <p:cNvPicPr>
            <a:picLocks noChangeAspect="1"/>
          </p:cNvPicPr>
          <p:nvPr/>
        </p:nvPicPr>
        <p:blipFill rotWithShape="1">
          <a:blip r:embed="rId7">
            <a:extLst>
              <a:ext uri="{28A0092B-C50C-407E-A947-70E740481C1C}">
                <a14:useLocalDpi xmlns:a14="http://schemas.microsoft.com/office/drawing/2010/main" val="0"/>
              </a:ext>
            </a:extLst>
          </a:blip>
          <a:srcRect l="531" r="60924"/>
          <a:stretch/>
        </p:blipFill>
        <p:spPr>
          <a:xfrm>
            <a:off x="144126" y="1239867"/>
            <a:ext cx="5721803" cy="3477527"/>
          </a:xfrm>
          <a:prstGeom prst="rect">
            <a:avLst/>
          </a:prstGeom>
        </p:spPr>
      </p:pic>
    </p:spTree>
    <p:extLst>
      <p:ext uri="{BB962C8B-B14F-4D97-AF65-F5344CB8AC3E}">
        <p14:creationId xmlns:p14="http://schemas.microsoft.com/office/powerpoint/2010/main" val="870497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graphicFrame>
        <p:nvGraphicFramePr>
          <p:cNvPr id="6" name="图示 5">
            <a:extLst>
              <a:ext uri="{FF2B5EF4-FFF2-40B4-BE49-F238E27FC236}">
                <a16:creationId xmlns:a16="http://schemas.microsoft.com/office/drawing/2014/main" id="{E617C587-B62C-4553-A68A-219F6CAA9097}"/>
              </a:ext>
            </a:extLst>
          </p:cNvPr>
          <p:cNvGraphicFramePr/>
          <p:nvPr>
            <p:extLst>
              <p:ext uri="{D42A27DB-BD31-4B8C-83A1-F6EECF244321}">
                <p14:modId xmlns:p14="http://schemas.microsoft.com/office/powerpoint/2010/main" val="200119273"/>
              </p:ext>
            </p:extLst>
          </p:nvPr>
        </p:nvGraphicFramePr>
        <p:xfrm>
          <a:off x="94268" y="1244338"/>
          <a:ext cx="12097732" cy="5556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箭头: 下 6">
            <a:extLst>
              <a:ext uri="{FF2B5EF4-FFF2-40B4-BE49-F238E27FC236}">
                <a16:creationId xmlns:a16="http://schemas.microsoft.com/office/drawing/2014/main" id="{CF4A4364-6DDC-4395-AF4D-158EFC2758CF}"/>
              </a:ext>
            </a:extLst>
          </p:cNvPr>
          <p:cNvSpPr/>
          <p:nvPr/>
        </p:nvSpPr>
        <p:spPr>
          <a:xfrm>
            <a:off x="3073139" y="1904213"/>
            <a:ext cx="292231" cy="5369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箭头: 下 7">
            <a:extLst>
              <a:ext uri="{FF2B5EF4-FFF2-40B4-BE49-F238E27FC236}">
                <a16:creationId xmlns:a16="http://schemas.microsoft.com/office/drawing/2014/main" id="{2B580134-5F1E-42B1-8837-A0323138DD66}"/>
              </a:ext>
            </a:extLst>
          </p:cNvPr>
          <p:cNvSpPr/>
          <p:nvPr/>
        </p:nvSpPr>
        <p:spPr>
          <a:xfrm>
            <a:off x="3073139" y="3132251"/>
            <a:ext cx="292231" cy="5369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箭头: 下 8">
            <a:extLst>
              <a:ext uri="{FF2B5EF4-FFF2-40B4-BE49-F238E27FC236}">
                <a16:creationId xmlns:a16="http://schemas.microsoft.com/office/drawing/2014/main" id="{8EF0F16A-0A1B-4247-9556-A06B6BF1D5C1}"/>
              </a:ext>
            </a:extLst>
          </p:cNvPr>
          <p:cNvSpPr/>
          <p:nvPr/>
        </p:nvSpPr>
        <p:spPr>
          <a:xfrm>
            <a:off x="3073139" y="4331027"/>
            <a:ext cx="292231" cy="5369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箭头: 下 9">
            <a:extLst>
              <a:ext uri="{FF2B5EF4-FFF2-40B4-BE49-F238E27FC236}">
                <a16:creationId xmlns:a16="http://schemas.microsoft.com/office/drawing/2014/main" id="{C96B0F50-BB0A-48C0-9B0D-E8B728079C7F}"/>
              </a:ext>
            </a:extLst>
          </p:cNvPr>
          <p:cNvSpPr/>
          <p:nvPr/>
        </p:nvSpPr>
        <p:spPr>
          <a:xfrm>
            <a:off x="3091994" y="5529803"/>
            <a:ext cx="292231" cy="5369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929CE187-D7F8-41CC-AC64-D02EBD196231}"/>
              </a:ext>
            </a:extLst>
          </p:cNvPr>
          <p:cNvPicPr>
            <a:picLocks noChangeAspect="1"/>
          </p:cNvPicPr>
          <p:nvPr/>
        </p:nvPicPr>
        <p:blipFill>
          <a:blip r:embed="rId7"/>
          <a:stretch>
            <a:fillRect/>
          </a:stretch>
        </p:blipFill>
        <p:spPr>
          <a:xfrm>
            <a:off x="1899335" y="1049424"/>
            <a:ext cx="304826" cy="286537"/>
          </a:xfrm>
          <a:prstGeom prst="rect">
            <a:avLst/>
          </a:prstGeom>
        </p:spPr>
      </p:pic>
      <p:pic>
        <p:nvPicPr>
          <p:cNvPr id="14" name="图片 13">
            <a:extLst>
              <a:ext uri="{FF2B5EF4-FFF2-40B4-BE49-F238E27FC236}">
                <a16:creationId xmlns:a16="http://schemas.microsoft.com/office/drawing/2014/main" id="{63D78A3B-6354-4447-8F9B-4B2BFDD1BE46}"/>
              </a:ext>
            </a:extLst>
          </p:cNvPr>
          <p:cNvPicPr>
            <a:picLocks noChangeAspect="1"/>
          </p:cNvPicPr>
          <p:nvPr/>
        </p:nvPicPr>
        <p:blipFill>
          <a:blip r:embed="rId7"/>
          <a:stretch>
            <a:fillRect/>
          </a:stretch>
        </p:blipFill>
        <p:spPr>
          <a:xfrm>
            <a:off x="1923023" y="6066738"/>
            <a:ext cx="304826" cy="286537"/>
          </a:xfrm>
          <a:prstGeom prst="rect">
            <a:avLst/>
          </a:prstGeom>
        </p:spPr>
      </p:pic>
      <p:pic>
        <p:nvPicPr>
          <p:cNvPr id="15" name="图片 14">
            <a:extLst>
              <a:ext uri="{FF2B5EF4-FFF2-40B4-BE49-F238E27FC236}">
                <a16:creationId xmlns:a16="http://schemas.microsoft.com/office/drawing/2014/main" id="{0282A46C-E27C-4480-ABE1-443C48AB6F94}"/>
              </a:ext>
            </a:extLst>
          </p:cNvPr>
          <p:cNvPicPr>
            <a:picLocks noChangeAspect="1"/>
          </p:cNvPicPr>
          <p:nvPr/>
        </p:nvPicPr>
        <p:blipFill>
          <a:blip r:embed="rId7"/>
          <a:stretch>
            <a:fillRect/>
          </a:stretch>
        </p:blipFill>
        <p:spPr>
          <a:xfrm>
            <a:off x="1946261" y="4691497"/>
            <a:ext cx="304826" cy="286537"/>
          </a:xfrm>
          <a:prstGeom prst="rect">
            <a:avLst/>
          </a:prstGeom>
        </p:spPr>
      </p:pic>
      <p:pic>
        <p:nvPicPr>
          <p:cNvPr id="17" name="图片 16">
            <a:extLst>
              <a:ext uri="{FF2B5EF4-FFF2-40B4-BE49-F238E27FC236}">
                <a16:creationId xmlns:a16="http://schemas.microsoft.com/office/drawing/2014/main" id="{8A76D975-CE6E-427B-8E8F-5FD58377775F}"/>
              </a:ext>
            </a:extLst>
          </p:cNvPr>
          <p:cNvPicPr>
            <a:picLocks noChangeAspect="1"/>
          </p:cNvPicPr>
          <p:nvPr/>
        </p:nvPicPr>
        <p:blipFill>
          <a:blip r:embed="rId7"/>
          <a:stretch>
            <a:fillRect/>
          </a:stretch>
        </p:blipFill>
        <p:spPr>
          <a:xfrm>
            <a:off x="1923023" y="2297879"/>
            <a:ext cx="304826" cy="286537"/>
          </a:xfrm>
          <a:prstGeom prst="rect">
            <a:avLst/>
          </a:prstGeom>
        </p:spPr>
      </p:pic>
      <p:pic>
        <p:nvPicPr>
          <p:cNvPr id="18" name="图片 17">
            <a:extLst>
              <a:ext uri="{FF2B5EF4-FFF2-40B4-BE49-F238E27FC236}">
                <a16:creationId xmlns:a16="http://schemas.microsoft.com/office/drawing/2014/main" id="{B561B0CB-0BA8-48D1-8E83-3D61AFBE60AB}"/>
              </a:ext>
            </a:extLst>
          </p:cNvPr>
          <p:cNvPicPr>
            <a:picLocks noChangeAspect="1"/>
          </p:cNvPicPr>
          <p:nvPr/>
        </p:nvPicPr>
        <p:blipFill>
          <a:blip r:embed="rId7"/>
          <a:stretch>
            <a:fillRect/>
          </a:stretch>
        </p:blipFill>
        <p:spPr>
          <a:xfrm>
            <a:off x="10140252" y="1324238"/>
            <a:ext cx="304826" cy="286537"/>
          </a:xfrm>
          <a:prstGeom prst="rect">
            <a:avLst/>
          </a:prstGeom>
        </p:spPr>
      </p:pic>
      <p:pic>
        <p:nvPicPr>
          <p:cNvPr id="19" name="图片 18">
            <a:extLst>
              <a:ext uri="{FF2B5EF4-FFF2-40B4-BE49-F238E27FC236}">
                <a16:creationId xmlns:a16="http://schemas.microsoft.com/office/drawing/2014/main" id="{83EB7FA5-98C1-488F-861B-C9B446DCDC6A}"/>
              </a:ext>
            </a:extLst>
          </p:cNvPr>
          <p:cNvPicPr>
            <a:picLocks noChangeAspect="1"/>
          </p:cNvPicPr>
          <p:nvPr/>
        </p:nvPicPr>
        <p:blipFill>
          <a:blip r:embed="rId7"/>
          <a:stretch>
            <a:fillRect/>
          </a:stretch>
        </p:blipFill>
        <p:spPr>
          <a:xfrm>
            <a:off x="1899369" y="3494688"/>
            <a:ext cx="304826" cy="286537"/>
          </a:xfrm>
          <a:prstGeom prst="rect">
            <a:avLst/>
          </a:prstGeom>
        </p:spPr>
      </p:pic>
      <p:pic>
        <p:nvPicPr>
          <p:cNvPr id="21" name="图片 20">
            <a:extLst>
              <a:ext uri="{FF2B5EF4-FFF2-40B4-BE49-F238E27FC236}">
                <a16:creationId xmlns:a16="http://schemas.microsoft.com/office/drawing/2014/main" id="{334CE0F1-1A46-4B15-B51F-2163BE2A146C}"/>
              </a:ext>
            </a:extLst>
          </p:cNvPr>
          <p:cNvPicPr>
            <a:picLocks noChangeAspect="1"/>
          </p:cNvPicPr>
          <p:nvPr/>
        </p:nvPicPr>
        <p:blipFill>
          <a:blip r:embed="rId8"/>
          <a:stretch>
            <a:fillRect/>
          </a:stretch>
        </p:blipFill>
        <p:spPr>
          <a:xfrm>
            <a:off x="10171026" y="2118479"/>
            <a:ext cx="266723" cy="266723"/>
          </a:xfrm>
          <a:prstGeom prst="rect">
            <a:avLst/>
          </a:prstGeom>
        </p:spPr>
      </p:pic>
      <p:pic>
        <p:nvPicPr>
          <p:cNvPr id="23" name="图片 22">
            <a:extLst>
              <a:ext uri="{FF2B5EF4-FFF2-40B4-BE49-F238E27FC236}">
                <a16:creationId xmlns:a16="http://schemas.microsoft.com/office/drawing/2014/main" id="{152FA9DB-A807-47D5-AE96-FFB19B4DE6E2}"/>
              </a:ext>
            </a:extLst>
          </p:cNvPr>
          <p:cNvPicPr>
            <a:picLocks noChangeAspect="1"/>
          </p:cNvPicPr>
          <p:nvPr/>
        </p:nvPicPr>
        <p:blipFill>
          <a:blip r:embed="rId9"/>
          <a:stretch>
            <a:fillRect/>
          </a:stretch>
        </p:blipFill>
        <p:spPr>
          <a:xfrm>
            <a:off x="10112816" y="2714044"/>
            <a:ext cx="359695" cy="256054"/>
          </a:xfrm>
          <a:prstGeom prst="rect">
            <a:avLst/>
          </a:prstGeom>
        </p:spPr>
      </p:pic>
      <p:pic>
        <p:nvPicPr>
          <p:cNvPr id="25" name="图片 24">
            <a:extLst>
              <a:ext uri="{FF2B5EF4-FFF2-40B4-BE49-F238E27FC236}">
                <a16:creationId xmlns:a16="http://schemas.microsoft.com/office/drawing/2014/main" id="{66F3E3A0-7C71-46C0-A55A-C1C06014270D}"/>
              </a:ext>
            </a:extLst>
          </p:cNvPr>
          <p:cNvPicPr>
            <a:picLocks noChangeAspect="1"/>
          </p:cNvPicPr>
          <p:nvPr/>
        </p:nvPicPr>
        <p:blipFill>
          <a:blip r:embed="rId10"/>
          <a:stretch>
            <a:fillRect/>
          </a:stretch>
        </p:blipFill>
        <p:spPr>
          <a:xfrm>
            <a:off x="10158507" y="3336058"/>
            <a:ext cx="268247" cy="304826"/>
          </a:xfrm>
          <a:prstGeom prst="rect">
            <a:avLst/>
          </a:prstGeom>
        </p:spPr>
      </p:pic>
      <p:pic>
        <p:nvPicPr>
          <p:cNvPr id="27" name="图片 26">
            <a:extLst>
              <a:ext uri="{FF2B5EF4-FFF2-40B4-BE49-F238E27FC236}">
                <a16:creationId xmlns:a16="http://schemas.microsoft.com/office/drawing/2014/main" id="{95F00153-B319-4B6F-A030-4B3928B1CC8E}"/>
              </a:ext>
            </a:extLst>
          </p:cNvPr>
          <p:cNvPicPr>
            <a:picLocks noChangeAspect="1"/>
          </p:cNvPicPr>
          <p:nvPr/>
        </p:nvPicPr>
        <p:blipFill>
          <a:blip r:embed="rId11"/>
          <a:stretch>
            <a:fillRect/>
          </a:stretch>
        </p:blipFill>
        <p:spPr>
          <a:xfrm>
            <a:off x="94267" y="3294876"/>
            <a:ext cx="268247" cy="268247"/>
          </a:xfrm>
          <a:prstGeom prst="rect">
            <a:avLst/>
          </a:prstGeom>
        </p:spPr>
      </p:pic>
      <p:sp>
        <p:nvSpPr>
          <p:cNvPr id="29" name="文本框 28">
            <a:extLst>
              <a:ext uri="{FF2B5EF4-FFF2-40B4-BE49-F238E27FC236}">
                <a16:creationId xmlns:a16="http://schemas.microsoft.com/office/drawing/2014/main" id="{31E6A1DE-C121-48FB-9345-14B5E633D2A6}"/>
              </a:ext>
            </a:extLst>
          </p:cNvPr>
          <p:cNvSpPr txBox="1"/>
          <p:nvPr/>
        </p:nvSpPr>
        <p:spPr>
          <a:xfrm>
            <a:off x="10448853" y="1147676"/>
            <a:ext cx="1646699" cy="646331"/>
          </a:xfrm>
          <a:prstGeom prst="rect">
            <a:avLst/>
          </a:prstGeom>
          <a:noFill/>
        </p:spPr>
        <p:txBody>
          <a:bodyPr wrap="square">
            <a:spAutoFit/>
          </a:bodyPr>
          <a:lstStyle/>
          <a:p>
            <a:r>
              <a:rPr lang="zh-CN" altLang="en-US" dirty="0">
                <a:solidFill>
                  <a:schemeClr val="bg1"/>
                </a:solidFill>
              </a:rPr>
              <a:t>建议此过程步骤用于自动化</a:t>
            </a:r>
          </a:p>
        </p:txBody>
      </p:sp>
      <p:sp>
        <p:nvSpPr>
          <p:cNvPr id="31" name="文本框 30">
            <a:extLst>
              <a:ext uri="{FF2B5EF4-FFF2-40B4-BE49-F238E27FC236}">
                <a16:creationId xmlns:a16="http://schemas.microsoft.com/office/drawing/2014/main" id="{50BA698E-F11E-47D7-9996-8D1A63D71AA9}"/>
              </a:ext>
            </a:extLst>
          </p:cNvPr>
          <p:cNvSpPr txBox="1"/>
          <p:nvPr/>
        </p:nvSpPr>
        <p:spPr>
          <a:xfrm>
            <a:off x="10512570" y="1895748"/>
            <a:ext cx="1646699" cy="646331"/>
          </a:xfrm>
          <a:prstGeom prst="rect">
            <a:avLst/>
          </a:prstGeom>
          <a:noFill/>
        </p:spPr>
        <p:txBody>
          <a:bodyPr wrap="square">
            <a:spAutoFit/>
          </a:bodyPr>
          <a:lstStyle/>
          <a:p>
            <a:r>
              <a:rPr lang="zh-CN" altLang="en-US" dirty="0">
                <a:solidFill>
                  <a:schemeClr val="bg1"/>
                </a:solidFill>
              </a:rPr>
              <a:t>该处理步骤仍为手动操作</a:t>
            </a:r>
          </a:p>
        </p:txBody>
      </p:sp>
      <p:sp>
        <p:nvSpPr>
          <p:cNvPr id="33" name="文本框 32">
            <a:extLst>
              <a:ext uri="{FF2B5EF4-FFF2-40B4-BE49-F238E27FC236}">
                <a16:creationId xmlns:a16="http://schemas.microsoft.com/office/drawing/2014/main" id="{84868592-D06C-41DD-BEF1-F3BDE56AED0F}"/>
              </a:ext>
            </a:extLst>
          </p:cNvPr>
          <p:cNvSpPr txBox="1"/>
          <p:nvPr/>
        </p:nvSpPr>
        <p:spPr>
          <a:xfrm>
            <a:off x="10445078" y="2646062"/>
            <a:ext cx="1655885" cy="369332"/>
          </a:xfrm>
          <a:prstGeom prst="rect">
            <a:avLst/>
          </a:prstGeom>
          <a:noFill/>
        </p:spPr>
        <p:txBody>
          <a:bodyPr wrap="square">
            <a:spAutoFit/>
          </a:bodyPr>
          <a:lstStyle/>
          <a:p>
            <a:r>
              <a:rPr lang="zh-CN" altLang="en-US" dirty="0">
                <a:solidFill>
                  <a:schemeClr val="bg1"/>
                </a:solidFill>
              </a:rPr>
              <a:t>改变</a:t>
            </a:r>
            <a:r>
              <a:rPr lang="en-US" altLang="zh-CN" dirty="0">
                <a:solidFill>
                  <a:schemeClr val="bg1"/>
                </a:solidFill>
              </a:rPr>
              <a:t>/</a:t>
            </a:r>
            <a:r>
              <a:rPr lang="zh-CN" altLang="en-US" dirty="0">
                <a:solidFill>
                  <a:schemeClr val="bg1"/>
                </a:solidFill>
              </a:rPr>
              <a:t>改善机会</a:t>
            </a:r>
          </a:p>
        </p:txBody>
      </p:sp>
      <p:sp>
        <p:nvSpPr>
          <p:cNvPr id="35" name="文本框 34">
            <a:extLst>
              <a:ext uri="{FF2B5EF4-FFF2-40B4-BE49-F238E27FC236}">
                <a16:creationId xmlns:a16="http://schemas.microsoft.com/office/drawing/2014/main" id="{0BB82025-7317-4A77-99B7-27DC51F89789}"/>
              </a:ext>
            </a:extLst>
          </p:cNvPr>
          <p:cNvSpPr txBox="1"/>
          <p:nvPr/>
        </p:nvSpPr>
        <p:spPr>
          <a:xfrm>
            <a:off x="10437749" y="3119377"/>
            <a:ext cx="1494891" cy="646331"/>
          </a:xfrm>
          <a:prstGeom prst="rect">
            <a:avLst/>
          </a:prstGeom>
          <a:noFill/>
        </p:spPr>
        <p:txBody>
          <a:bodyPr wrap="square">
            <a:spAutoFit/>
          </a:bodyPr>
          <a:lstStyle/>
          <a:p>
            <a:r>
              <a:rPr lang="zh-CN" altLang="en-US" dirty="0">
                <a:solidFill>
                  <a:schemeClr val="bg1"/>
                </a:solidFill>
              </a:rPr>
              <a:t>区域或分支已经自动化</a:t>
            </a:r>
          </a:p>
        </p:txBody>
      </p:sp>
    </p:spTree>
    <p:extLst>
      <p:ext uri="{BB962C8B-B14F-4D97-AF65-F5344CB8AC3E}">
        <p14:creationId xmlns:p14="http://schemas.microsoft.com/office/powerpoint/2010/main" val="117076248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779</Words>
  <Application>Microsoft Office PowerPoint</Application>
  <PresentationFormat>宽屏</PresentationFormat>
  <Paragraphs>102</Paragraphs>
  <Slides>12</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12</vt:i4>
      </vt:variant>
    </vt:vector>
  </HeadingPairs>
  <TitlesOfParts>
    <vt:vector size="23" baseType="lpstr">
      <vt:lpstr>Arial Unicode MS</vt:lpstr>
      <vt:lpstr>方正粗黑宋简体</vt:lpstr>
      <vt:lpstr>华文仿宋</vt:lpstr>
      <vt:lpstr>微软雅黑</vt:lpstr>
      <vt:lpstr>Arial</vt:lpstr>
      <vt:lpstr>Calibri</vt:lpstr>
      <vt:lpstr>Calibri Light</vt:lpstr>
      <vt:lpstr>Ebrima</vt:lpstr>
      <vt:lpstr>Wingdings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董 浩天</cp:lastModifiedBy>
  <cp:revision>117</cp:revision>
  <dcterms:created xsi:type="dcterms:W3CDTF">2021-03-03T08:16:49Z</dcterms:created>
  <dcterms:modified xsi:type="dcterms:W3CDTF">2021-06-12T15:50:12Z</dcterms:modified>
</cp:coreProperties>
</file>