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财务报销流程自动化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295242"/>
            <a:ext cx="6613445" cy="3828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：山之南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：易仁可 赖琪 林灏昶 刘双翼 张晋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指导老师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Instructor: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杨圣洪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：追求卓越，超越自我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湖南大学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：发票填单助手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92B138-0354-45A6-88CD-E3FC50E9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53" y="1554465"/>
            <a:ext cx="4837323" cy="46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需求背景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background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1172845"/>
            <a:ext cx="911479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业务背景：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个人报销单据需要填报报销系统时，需要根据发票的内容，逐笔完成：</a:t>
            </a: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120759" y="3269909"/>
            <a:ext cx="1707750" cy="1602216"/>
            <a:chOff x="1598004" y="3188473"/>
            <a:chExt cx="1130300" cy="1060451"/>
          </a:xfrm>
        </p:grpSpPr>
        <p:sp>
          <p:nvSpPr>
            <p:cNvPr id="5" name="等腰三角形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1740929" y="3261548"/>
              <a:ext cx="1060450" cy="9143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" name="等腰三角形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1524930" y="3261548"/>
              <a:ext cx="1060450" cy="91430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3377323" y="2072553"/>
            <a:ext cx="7693661" cy="915035"/>
            <a:chOff x="2943498" y="1976226"/>
            <a:chExt cx="5092166" cy="605630"/>
          </a:xfrm>
        </p:grpSpPr>
        <p:sp>
          <p:nvSpPr>
            <p:cNvPr id="7" name="KSO_Shape"/>
            <p:cNvSpPr/>
            <p:nvPr>
              <p:custDataLst>
                <p:tags r:id="rId9"/>
              </p:custDataLst>
            </p:nvPr>
          </p:nvSpPr>
          <p:spPr bwMode="auto">
            <a:xfrm>
              <a:off x="2943498" y="2024744"/>
              <a:ext cx="418010" cy="418010"/>
            </a:xfrm>
            <a:custGeom>
              <a:avLst/>
              <a:gdLst>
                <a:gd name="T0" fmla="*/ 956359 w 1647825"/>
                <a:gd name="T1" fmla="*/ 1636826 h 1647826"/>
                <a:gd name="T2" fmla="*/ 747857 w 1647825"/>
                <a:gd name="T3" fmla="*/ 1644290 h 1647826"/>
                <a:gd name="T4" fmla="*/ 552064 w 1647825"/>
                <a:gd name="T5" fmla="*/ 1602253 h 1647826"/>
                <a:gd name="T6" fmla="*/ 715689 w 1647825"/>
                <a:gd name="T7" fmla="*/ 1601861 h 1647826"/>
                <a:gd name="T8" fmla="*/ 887256 w 1647825"/>
                <a:gd name="T9" fmla="*/ 1606575 h 1647826"/>
                <a:gd name="T10" fmla="*/ 1054454 w 1647825"/>
                <a:gd name="T11" fmla="*/ 1574360 h 1647826"/>
                <a:gd name="T12" fmla="*/ 824299 w 1647825"/>
                <a:gd name="T13" fmla="*/ 1511300 h 1647826"/>
                <a:gd name="T14" fmla="*/ 704546 w 1647825"/>
                <a:gd name="T15" fmla="*/ 1461552 h 1647826"/>
                <a:gd name="T16" fmla="*/ 930127 w 1647825"/>
                <a:gd name="T17" fmla="*/ 1463902 h 1647826"/>
                <a:gd name="T18" fmla="*/ 1356122 w 1647825"/>
                <a:gd name="T19" fmla="*/ 1452828 h 1647826"/>
                <a:gd name="T20" fmla="*/ 1149747 w 1647825"/>
                <a:gd name="T21" fmla="*/ 1581151 h 1647826"/>
                <a:gd name="T22" fmla="*/ 515270 w 1647825"/>
                <a:gd name="T23" fmla="*/ 1266356 h 1647826"/>
                <a:gd name="T24" fmla="*/ 425814 w 1647825"/>
                <a:gd name="T25" fmla="*/ 1545074 h 1647826"/>
                <a:gd name="T26" fmla="*/ 236961 w 1647825"/>
                <a:gd name="T27" fmla="*/ 1401552 h 1647826"/>
                <a:gd name="T28" fmla="*/ 652180 w 1647825"/>
                <a:gd name="T29" fmla="*/ 1071563 h 1647826"/>
                <a:gd name="T30" fmla="*/ 198520 w 1647825"/>
                <a:gd name="T31" fmla="*/ 994251 h 1647826"/>
                <a:gd name="T32" fmla="*/ 228545 w 1647825"/>
                <a:gd name="T33" fmla="*/ 1165580 h 1647826"/>
                <a:gd name="T34" fmla="*/ 158888 w 1647825"/>
                <a:gd name="T35" fmla="*/ 998634 h 1647826"/>
                <a:gd name="T36" fmla="*/ 1499776 w 1647825"/>
                <a:gd name="T37" fmla="*/ 943174 h 1647826"/>
                <a:gd name="T38" fmla="*/ 1443657 w 1647825"/>
                <a:gd name="T39" fmla="*/ 1118941 h 1647826"/>
                <a:gd name="T40" fmla="*/ 1430523 w 1647825"/>
                <a:gd name="T41" fmla="*/ 1050060 h 1647826"/>
                <a:gd name="T42" fmla="*/ 1647825 w 1647825"/>
                <a:gd name="T43" fmla="*/ 804876 h 1647826"/>
                <a:gd name="T44" fmla="*/ 1627188 w 1647825"/>
                <a:gd name="T45" fmla="*/ 1006630 h 1647826"/>
                <a:gd name="T46" fmla="*/ 1562100 w 1647825"/>
                <a:gd name="T47" fmla="*/ 1190116 h 1647826"/>
                <a:gd name="T48" fmla="*/ 1456928 w 1647825"/>
                <a:gd name="T49" fmla="*/ 1350963 h 1647826"/>
                <a:gd name="T50" fmla="*/ 1529556 w 1647825"/>
                <a:gd name="T51" fmla="*/ 1167081 h 1647826"/>
                <a:gd name="T52" fmla="*/ 1588294 w 1647825"/>
                <a:gd name="T53" fmla="*/ 1003056 h 1647826"/>
                <a:gd name="T54" fmla="*/ 1608931 w 1647825"/>
                <a:gd name="T55" fmla="*/ 823940 h 1647826"/>
                <a:gd name="T56" fmla="*/ 45244 w 1647825"/>
                <a:gd name="T57" fmla="*/ 926307 h 1647826"/>
                <a:gd name="T58" fmla="*/ 89297 w 1647825"/>
                <a:gd name="T59" fmla="*/ 1101726 h 1647826"/>
                <a:gd name="T60" fmla="*/ 170260 w 1647825"/>
                <a:gd name="T61" fmla="*/ 1259285 h 1647826"/>
                <a:gd name="T62" fmla="*/ 135335 w 1647825"/>
                <a:gd name="T63" fmla="*/ 1276748 h 1647826"/>
                <a:gd name="T64" fmla="*/ 46831 w 1647825"/>
                <a:gd name="T65" fmla="*/ 1098948 h 1647826"/>
                <a:gd name="T66" fmla="*/ 3175 w 1647825"/>
                <a:gd name="T67" fmla="*/ 900907 h 1647826"/>
                <a:gd name="T68" fmla="*/ 1314889 w 1647825"/>
                <a:gd name="T69" fmla="*/ 671513 h 1647826"/>
                <a:gd name="T70" fmla="*/ 987105 w 1647825"/>
                <a:gd name="T71" fmla="*/ 1046163 h 1647826"/>
                <a:gd name="T72" fmla="*/ 1540533 w 1647825"/>
                <a:gd name="T73" fmla="*/ 418281 h 1647826"/>
                <a:gd name="T74" fmla="*/ 1626767 w 1647825"/>
                <a:gd name="T75" fmla="*/ 640748 h 1647826"/>
                <a:gd name="T76" fmla="*/ 1341437 w 1647825"/>
                <a:gd name="T77" fmla="*/ 662559 h 1647826"/>
                <a:gd name="T78" fmla="*/ 175991 w 1647825"/>
                <a:gd name="T79" fmla="*/ 833870 h 1647826"/>
                <a:gd name="T80" fmla="*/ 31713 w 1647825"/>
                <a:gd name="T81" fmla="*/ 595541 h 1647826"/>
                <a:gd name="T82" fmla="*/ 293316 w 1647825"/>
                <a:gd name="T83" fmla="*/ 387350 h 1647826"/>
                <a:gd name="T84" fmla="*/ 1155020 w 1647825"/>
                <a:gd name="T85" fmla="*/ 223001 h 1647826"/>
                <a:gd name="T86" fmla="*/ 1312138 w 1647825"/>
                <a:gd name="T87" fmla="*/ 341854 h 1647826"/>
                <a:gd name="T88" fmla="*/ 1208052 w 1647825"/>
                <a:gd name="T89" fmla="*/ 302633 h 1647826"/>
                <a:gd name="T90" fmla="*/ 598488 w 1647825"/>
                <a:gd name="T91" fmla="*/ 217164 h 1647826"/>
                <a:gd name="T92" fmla="*/ 395220 w 1647825"/>
                <a:gd name="T93" fmla="*/ 338651 h 1647826"/>
                <a:gd name="T94" fmla="*/ 380872 w 1647825"/>
                <a:gd name="T95" fmla="*/ 299616 h 1647826"/>
                <a:gd name="T96" fmla="*/ 545878 w 1647825"/>
                <a:gd name="T97" fmla="*/ 196850 h 1647826"/>
                <a:gd name="T98" fmla="*/ 1212850 w 1647825"/>
                <a:gd name="T99" fmla="*/ 97392 h 1647826"/>
                <a:gd name="T100" fmla="*/ 1386682 w 1647825"/>
                <a:gd name="T101" fmla="*/ 223079 h 1647826"/>
                <a:gd name="T102" fmla="*/ 1522413 w 1647825"/>
                <a:gd name="T103" fmla="*/ 388938 h 1647826"/>
                <a:gd name="T104" fmla="*/ 1364457 w 1647825"/>
                <a:gd name="T105" fmla="*/ 255694 h 1647826"/>
                <a:gd name="T106" fmla="*/ 1221582 w 1647825"/>
                <a:gd name="T107" fmla="*/ 147507 h 1647826"/>
                <a:gd name="T108" fmla="*/ 1055291 w 1647825"/>
                <a:gd name="T109" fmla="*/ 73527 h 1647826"/>
                <a:gd name="T110" fmla="*/ 470813 w 1647825"/>
                <a:gd name="T111" fmla="*/ 122846 h 1647826"/>
                <a:gd name="T112" fmla="*/ 319328 w 1647825"/>
                <a:gd name="T113" fmla="*/ 222679 h 1647826"/>
                <a:gd name="T114" fmla="*/ 195602 w 1647825"/>
                <a:gd name="T115" fmla="*/ 354728 h 1647826"/>
                <a:gd name="T116" fmla="*/ 218602 w 1647825"/>
                <a:gd name="T117" fmla="*/ 265635 h 1647826"/>
                <a:gd name="T118" fmla="*/ 383174 w 1647825"/>
                <a:gd name="T119" fmla="*/ 127619 h 1647826"/>
                <a:gd name="T120" fmla="*/ 580263 w 1647825"/>
                <a:gd name="T121" fmla="*/ 36139 h 1647826"/>
                <a:gd name="T122" fmla="*/ 995500 w 1647825"/>
                <a:gd name="T123" fmla="*/ 18230 h 1647826"/>
                <a:gd name="T124" fmla="*/ 630147 w 1647825"/>
                <a:gd name="T125" fmla="*/ 63409 h 1647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825" h="1647826">
                  <a:moveTo>
                    <a:pt x="1069148" y="1570038"/>
                  </a:moveTo>
                  <a:lnTo>
                    <a:pt x="1117600" y="1593610"/>
                  </a:lnTo>
                  <a:lnTo>
                    <a:pt x="1100126" y="1600289"/>
                  </a:lnTo>
                  <a:lnTo>
                    <a:pt x="1082651" y="1606182"/>
                  </a:lnTo>
                  <a:lnTo>
                    <a:pt x="1065177" y="1611682"/>
                  </a:lnTo>
                  <a:lnTo>
                    <a:pt x="1047305" y="1616790"/>
                  </a:lnTo>
                  <a:lnTo>
                    <a:pt x="1029831" y="1621504"/>
                  </a:lnTo>
                  <a:lnTo>
                    <a:pt x="1011562" y="1626218"/>
                  </a:lnTo>
                  <a:lnTo>
                    <a:pt x="993293" y="1630147"/>
                  </a:lnTo>
                  <a:lnTo>
                    <a:pt x="974628" y="1634076"/>
                  </a:lnTo>
                  <a:lnTo>
                    <a:pt x="956359" y="1636826"/>
                  </a:lnTo>
                  <a:lnTo>
                    <a:pt x="937693" y="1639969"/>
                  </a:lnTo>
                  <a:lnTo>
                    <a:pt x="919027" y="1641933"/>
                  </a:lnTo>
                  <a:lnTo>
                    <a:pt x="899964" y="1644290"/>
                  </a:lnTo>
                  <a:lnTo>
                    <a:pt x="880901" y="1645469"/>
                  </a:lnTo>
                  <a:lnTo>
                    <a:pt x="862235" y="1646648"/>
                  </a:lnTo>
                  <a:lnTo>
                    <a:pt x="842775" y="1647826"/>
                  </a:lnTo>
                  <a:lnTo>
                    <a:pt x="823315" y="1647826"/>
                  </a:lnTo>
                  <a:lnTo>
                    <a:pt x="804252" y="1647826"/>
                  </a:lnTo>
                  <a:lnTo>
                    <a:pt x="785586" y="1646648"/>
                  </a:lnTo>
                  <a:lnTo>
                    <a:pt x="766523" y="1645862"/>
                  </a:lnTo>
                  <a:lnTo>
                    <a:pt x="747857" y="1644290"/>
                  </a:lnTo>
                  <a:lnTo>
                    <a:pt x="729986" y="1642326"/>
                  </a:lnTo>
                  <a:lnTo>
                    <a:pt x="711320" y="1640362"/>
                  </a:lnTo>
                  <a:lnTo>
                    <a:pt x="693051" y="1637219"/>
                  </a:lnTo>
                  <a:lnTo>
                    <a:pt x="674782" y="1634469"/>
                  </a:lnTo>
                  <a:lnTo>
                    <a:pt x="656911" y="1630933"/>
                  </a:lnTo>
                  <a:lnTo>
                    <a:pt x="639039" y="1627004"/>
                  </a:lnTo>
                  <a:lnTo>
                    <a:pt x="621168" y="1622683"/>
                  </a:lnTo>
                  <a:lnTo>
                    <a:pt x="603693" y="1617968"/>
                  </a:lnTo>
                  <a:lnTo>
                    <a:pt x="586219" y="1613254"/>
                  </a:lnTo>
                  <a:lnTo>
                    <a:pt x="569142" y="1607754"/>
                  </a:lnTo>
                  <a:lnTo>
                    <a:pt x="552064" y="1602253"/>
                  </a:lnTo>
                  <a:lnTo>
                    <a:pt x="534987" y="1596360"/>
                  </a:lnTo>
                  <a:lnTo>
                    <a:pt x="583439" y="1572003"/>
                  </a:lnTo>
                  <a:lnTo>
                    <a:pt x="597736" y="1576324"/>
                  </a:lnTo>
                  <a:lnTo>
                    <a:pt x="612033" y="1580646"/>
                  </a:lnTo>
                  <a:lnTo>
                    <a:pt x="626728" y="1584182"/>
                  </a:lnTo>
                  <a:lnTo>
                    <a:pt x="640628" y="1587717"/>
                  </a:lnTo>
                  <a:lnTo>
                    <a:pt x="655322" y="1591253"/>
                  </a:lnTo>
                  <a:lnTo>
                    <a:pt x="670811" y="1594396"/>
                  </a:lnTo>
                  <a:lnTo>
                    <a:pt x="685505" y="1597146"/>
                  </a:lnTo>
                  <a:lnTo>
                    <a:pt x="700597" y="1599896"/>
                  </a:lnTo>
                  <a:lnTo>
                    <a:pt x="715689" y="1601861"/>
                  </a:lnTo>
                  <a:lnTo>
                    <a:pt x="730780" y="1603432"/>
                  </a:lnTo>
                  <a:lnTo>
                    <a:pt x="745872" y="1605396"/>
                  </a:lnTo>
                  <a:lnTo>
                    <a:pt x="760963" y="1606575"/>
                  </a:lnTo>
                  <a:lnTo>
                    <a:pt x="776452" y="1607754"/>
                  </a:lnTo>
                  <a:lnTo>
                    <a:pt x="791941" y="1608932"/>
                  </a:lnTo>
                  <a:lnTo>
                    <a:pt x="807429" y="1609325"/>
                  </a:lnTo>
                  <a:lnTo>
                    <a:pt x="823315" y="1609325"/>
                  </a:lnTo>
                  <a:lnTo>
                    <a:pt x="839201" y="1609325"/>
                  </a:lnTo>
                  <a:lnTo>
                    <a:pt x="855087" y="1608147"/>
                  </a:lnTo>
                  <a:lnTo>
                    <a:pt x="870973" y="1607754"/>
                  </a:lnTo>
                  <a:lnTo>
                    <a:pt x="887256" y="1606575"/>
                  </a:lnTo>
                  <a:lnTo>
                    <a:pt x="902744" y="1605396"/>
                  </a:lnTo>
                  <a:lnTo>
                    <a:pt x="918233" y="1603432"/>
                  </a:lnTo>
                  <a:lnTo>
                    <a:pt x="933722" y="1601468"/>
                  </a:lnTo>
                  <a:lnTo>
                    <a:pt x="949210" y="1598718"/>
                  </a:lnTo>
                  <a:lnTo>
                    <a:pt x="964699" y="1596360"/>
                  </a:lnTo>
                  <a:lnTo>
                    <a:pt x="980188" y="1593218"/>
                  </a:lnTo>
                  <a:lnTo>
                    <a:pt x="995279" y="1590467"/>
                  </a:lnTo>
                  <a:lnTo>
                    <a:pt x="1010371" y="1586932"/>
                  </a:lnTo>
                  <a:lnTo>
                    <a:pt x="1025065" y="1583003"/>
                  </a:lnTo>
                  <a:lnTo>
                    <a:pt x="1039760" y="1578681"/>
                  </a:lnTo>
                  <a:lnTo>
                    <a:pt x="1054454" y="1574360"/>
                  </a:lnTo>
                  <a:lnTo>
                    <a:pt x="1069148" y="1570038"/>
                  </a:lnTo>
                  <a:close/>
                  <a:moveTo>
                    <a:pt x="990600" y="1450975"/>
                  </a:moveTo>
                  <a:lnTo>
                    <a:pt x="960761" y="1497590"/>
                  </a:lnTo>
                  <a:lnTo>
                    <a:pt x="944450" y="1500332"/>
                  </a:lnTo>
                  <a:lnTo>
                    <a:pt x="927740" y="1503466"/>
                  </a:lnTo>
                  <a:lnTo>
                    <a:pt x="910632" y="1505424"/>
                  </a:lnTo>
                  <a:lnTo>
                    <a:pt x="893923" y="1507775"/>
                  </a:lnTo>
                  <a:lnTo>
                    <a:pt x="876417" y="1508950"/>
                  </a:lnTo>
                  <a:lnTo>
                    <a:pt x="859310" y="1510125"/>
                  </a:lnTo>
                  <a:lnTo>
                    <a:pt x="841804" y="1510909"/>
                  </a:lnTo>
                  <a:lnTo>
                    <a:pt x="824299" y="1511300"/>
                  </a:lnTo>
                  <a:lnTo>
                    <a:pt x="807589" y="1510909"/>
                  </a:lnTo>
                  <a:lnTo>
                    <a:pt x="791675" y="1510125"/>
                  </a:lnTo>
                  <a:lnTo>
                    <a:pt x="775363" y="1508950"/>
                  </a:lnTo>
                  <a:lnTo>
                    <a:pt x="759051" y="1507775"/>
                  </a:lnTo>
                  <a:lnTo>
                    <a:pt x="743137" y="1506208"/>
                  </a:lnTo>
                  <a:lnTo>
                    <a:pt x="727223" y="1503858"/>
                  </a:lnTo>
                  <a:lnTo>
                    <a:pt x="711707" y="1501899"/>
                  </a:lnTo>
                  <a:lnTo>
                    <a:pt x="695395" y="1498765"/>
                  </a:lnTo>
                  <a:lnTo>
                    <a:pt x="666750" y="1453326"/>
                  </a:lnTo>
                  <a:lnTo>
                    <a:pt x="685449" y="1458026"/>
                  </a:lnTo>
                  <a:lnTo>
                    <a:pt x="704546" y="1461552"/>
                  </a:lnTo>
                  <a:lnTo>
                    <a:pt x="724041" y="1465077"/>
                  </a:lnTo>
                  <a:lnTo>
                    <a:pt x="743933" y="1467819"/>
                  </a:lnTo>
                  <a:lnTo>
                    <a:pt x="763428" y="1469778"/>
                  </a:lnTo>
                  <a:lnTo>
                    <a:pt x="783718" y="1471345"/>
                  </a:lnTo>
                  <a:lnTo>
                    <a:pt x="803611" y="1472520"/>
                  </a:lnTo>
                  <a:lnTo>
                    <a:pt x="824299" y="1472520"/>
                  </a:lnTo>
                  <a:lnTo>
                    <a:pt x="845783" y="1472520"/>
                  </a:lnTo>
                  <a:lnTo>
                    <a:pt x="866869" y="1470953"/>
                  </a:lnTo>
                  <a:lnTo>
                    <a:pt x="888353" y="1469386"/>
                  </a:lnTo>
                  <a:lnTo>
                    <a:pt x="909439" y="1467428"/>
                  </a:lnTo>
                  <a:lnTo>
                    <a:pt x="930127" y="1463902"/>
                  </a:lnTo>
                  <a:lnTo>
                    <a:pt x="950417" y="1460377"/>
                  </a:lnTo>
                  <a:lnTo>
                    <a:pt x="970708" y="1456068"/>
                  </a:lnTo>
                  <a:lnTo>
                    <a:pt x="990600" y="1450975"/>
                  </a:lnTo>
                  <a:close/>
                  <a:moveTo>
                    <a:pt x="1402556" y="1195388"/>
                  </a:moveTo>
                  <a:lnTo>
                    <a:pt x="1425972" y="1326889"/>
                  </a:lnTo>
                  <a:lnTo>
                    <a:pt x="1435100" y="1376153"/>
                  </a:lnTo>
                  <a:lnTo>
                    <a:pt x="1420019" y="1392044"/>
                  </a:lnTo>
                  <a:lnTo>
                    <a:pt x="1404541" y="1408333"/>
                  </a:lnTo>
                  <a:lnTo>
                    <a:pt x="1389063" y="1423429"/>
                  </a:lnTo>
                  <a:lnTo>
                    <a:pt x="1372394" y="1438526"/>
                  </a:lnTo>
                  <a:lnTo>
                    <a:pt x="1356122" y="1452828"/>
                  </a:lnTo>
                  <a:lnTo>
                    <a:pt x="1339056" y="1467131"/>
                  </a:lnTo>
                  <a:lnTo>
                    <a:pt x="1321594" y="1480241"/>
                  </a:lnTo>
                  <a:lnTo>
                    <a:pt x="1303734" y="1493749"/>
                  </a:lnTo>
                  <a:lnTo>
                    <a:pt x="1285875" y="1506462"/>
                  </a:lnTo>
                  <a:lnTo>
                    <a:pt x="1267619" y="1518380"/>
                  </a:lnTo>
                  <a:lnTo>
                    <a:pt x="1248569" y="1529902"/>
                  </a:lnTo>
                  <a:lnTo>
                    <a:pt x="1229519" y="1541423"/>
                  </a:lnTo>
                  <a:lnTo>
                    <a:pt x="1210072" y="1552149"/>
                  </a:lnTo>
                  <a:lnTo>
                    <a:pt x="1190228" y="1562082"/>
                  </a:lnTo>
                  <a:lnTo>
                    <a:pt x="1170384" y="1572014"/>
                  </a:lnTo>
                  <a:lnTo>
                    <a:pt x="1149747" y="1581151"/>
                  </a:lnTo>
                  <a:lnTo>
                    <a:pt x="1103709" y="1557711"/>
                  </a:lnTo>
                  <a:lnTo>
                    <a:pt x="989012" y="1500503"/>
                  </a:lnTo>
                  <a:lnTo>
                    <a:pt x="996553" y="1489379"/>
                  </a:lnTo>
                  <a:lnTo>
                    <a:pt x="1027906" y="1439321"/>
                  </a:lnTo>
                  <a:lnTo>
                    <a:pt x="1136253" y="1267694"/>
                  </a:lnTo>
                  <a:lnTo>
                    <a:pt x="1342628" y="1211279"/>
                  </a:lnTo>
                  <a:lnTo>
                    <a:pt x="1400969" y="1195785"/>
                  </a:lnTo>
                  <a:lnTo>
                    <a:pt x="1402556" y="1195388"/>
                  </a:lnTo>
                  <a:close/>
                  <a:moveTo>
                    <a:pt x="252864" y="1195388"/>
                  </a:moveTo>
                  <a:lnTo>
                    <a:pt x="302960" y="1209265"/>
                  </a:lnTo>
                  <a:lnTo>
                    <a:pt x="515270" y="1266356"/>
                  </a:lnTo>
                  <a:lnTo>
                    <a:pt x="518849" y="1267545"/>
                  </a:lnTo>
                  <a:lnTo>
                    <a:pt x="537137" y="1295695"/>
                  </a:lnTo>
                  <a:lnTo>
                    <a:pt x="629775" y="1441992"/>
                  </a:lnTo>
                  <a:lnTo>
                    <a:pt x="660786" y="1491154"/>
                  </a:lnTo>
                  <a:lnTo>
                    <a:pt x="666750" y="1500669"/>
                  </a:lnTo>
                  <a:lnTo>
                    <a:pt x="550655" y="1559743"/>
                  </a:lnTo>
                  <a:lnTo>
                    <a:pt x="504138" y="1582738"/>
                  </a:lnTo>
                  <a:lnTo>
                    <a:pt x="484259" y="1574412"/>
                  </a:lnTo>
                  <a:lnTo>
                    <a:pt x="464379" y="1564897"/>
                  </a:lnTo>
                  <a:lnTo>
                    <a:pt x="444898" y="1555382"/>
                  </a:lnTo>
                  <a:lnTo>
                    <a:pt x="425814" y="1545074"/>
                  </a:lnTo>
                  <a:lnTo>
                    <a:pt x="407127" y="1533973"/>
                  </a:lnTo>
                  <a:lnTo>
                    <a:pt x="388441" y="1522871"/>
                  </a:lnTo>
                  <a:lnTo>
                    <a:pt x="370152" y="1511374"/>
                  </a:lnTo>
                  <a:lnTo>
                    <a:pt x="352260" y="1498687"/>
                  </a:lnTo>
                  <a:lnTo>
                    <a:pt x="334767" y="1486396"/>
                  </a:lnTo>
                  <a:lnTo>
                    <a:pt x="317671" y="1473313"/>
                  </a:lnTo>
                  <a:lnTo>
                    <a:pt x="300972" y="1459833"/>
                  </a:lnTo>
                  <a:lnTo>
                    <a:pt x="284671" y="1445560"/>
                  </a:lnTo>
                  <a:lnTo>
                    <a:pt x="267972" y="1431287"/>
                  </a:lnTo>
                  <a:lnTo>
                    <a:pt x="252467" y="1416618"/>
                  </a:lnTo>
                  <a:lnTo>
                    <a:pt x="236961" y="1401552"/>
                  </a:lnTo>
                  <a:lnTo>
                    <a:pt x="222250" y="1386090"/>
                  </a:lnTo>
                  <a:lnTo>
                    <a:pt x="230202" y="1336531"/>
                  </a:lnTo>
                  <a:lnTo>
                    <a:pt x="251671" y="1203318"/>
                  </a:lnTo>
                  <a:lnTo>
                    <a:pt x="252864" y="1195388"/>
                  </a:lnTo>
                  <a:close/>
                  <a:moveTo>
                    <a:pt x="950912" y="1071563"/>
                  </a:moveTo>
                  <a:lnTo>
                    <a:pt x="998316" y="1071563"/>
                  </a:lnTo>
                  <a:lnTo>
                    <a:pt x="1120775" y="1245264"/>
                  </a:lnTo>
                  <a:lnTo>
                    <a:pt x="1119590" y="1245662"/>
                  </a:lnTo>
                  <a:lnTo>
                    <a:pt x="1095888" y="1279526"/>
                  </a:lnTo>
                  <a:lnTo>
                    <a:pt x="950912" y="1071563"/>
                  </a:lnTo>
                  <a:close/>
                  <a:moveTo>
                    <a:pt x="652180" y="1071563"/>
                  </a:moveTo>
                  <a:lnTo>
                    <a:pt x="700087" y="1071563"/>
                  </a:lnTo>
                  <a:lnTo>
                    <a:pt x="554783" y="1276351"/>
                  </a:lnTo>
                  <a:lnTo>
                    <a:pt x="534987" y="1244662"/>
                  </a:lnTo>
                  <a:lnTo>
                    <a:pt x="652180" y="1071563"/>
                  </a:lnTo>
                  <a:close/>
                  <a:moveTo>
                    <a:pt x="177703" y="873125"/>
                  </a:moveTo>
                  <a:lnTo>
                    <a:pt x="179305" y="893844"/>
                  </a:lnTo>
                  <a:lnTo>
                    <a:pt x="182107" y="914164"/>
                  </a:lnTo>
                  <a:lnTo>
                    <a:pt x="185710" y="934485"/>
                  </a:lnTo>
                  <a:lnTo>
                    <a:pt x="188913" y="954805"/>
                  </a:lnTo>
                  <a:lnTo>
                    <a:pt x="193716" y="974727"/>
                  </a:lnTo>
                  <a:lnTo>
                    <a:pt x="198520" y="994251"/>
                  </a:lnTo>
                  <a:lnTo>
                    <a:pt x="204125" y="1013774"/>
                  </a:lnTo>
                  <a:lnTo>
                    <a:pt x="210931" y="1032899"/>
                  </a:lnTo>
                  <a:lnTo>
                    <a:pt x="217336" y="1052025"/>
                  </a:lnTo>
                  <a:lnTo>
                    <a:pt x="224942" y="1070751"/>
                  </a:lnTo>
                  <a:lnTo>
                    <a:pt x="232949" y="1089478"/>
                  </a:lnTo>
                  <a:lnTo>
                    <a:pt x="241356" y="1107009"/>
                  </a:lnTo>
                  <a:lnTo>
                    <a:pt x="250563" y="1124939"/>
                  </a:lnTo>
                  <a:lnTo>
                    <a:pt x="260171" y="1142470"/>
                  </a:lnTo>
                  <a:lnTo>
                    <a:pt x="270179" y="1159603"/>
                  </a:lnTo>
                  <a:lnTo>
                    <a:pt x="280988" y="1176338"/>
                  </a:lnTo>
                  <a:lnTo>
                    <a:pt x="228545" y="1165580"/>
                  </a:lnTo>
                  <a:lnTo>
                    <a:pt x="220538" y="1151236"/>
                  </a:lnTo>
                  <a:lnTo>
                    <a:pt x="212532" y="1136494"/>
                  </a:lnTo>
                  <a:lnTo>
                    <a:pt x="205326" y="1121752"/>
                  </a:lnTo>
                  <a:lnTo>
                    <a:pt x="198120" y="1107009"/>
                  </a:lnTo>
                  <a:lnTo>
                    <a:pt x="191315" y="1091869"/>
                  </a:lnTo>
                  <a:lnTo>
                    <a:pt x="185310" y="1076728"/>
                  </a:lnTo>
                  <a:lnTo>
                    <a:pt x="178904" y="1061587"/>
                  </a:lnTo>
                  <a:lnTo>
                    <a:pt x="173300" y="1046048"/>
                  </a:lnTo>
                  <a:lnTo>
                    <a:pt x="168096" y="1030509"/>
                  </a:lnTo>
                  <a:lnTo>
                    <a:pt x="163292" y="1014571"/>
                  </a:lnTo>
                  <a:lnTo>
                    <a:pt x="158888" y="998634"/>
                  </a:lnTo>
                  <a:lnTo>
                    <a:pt x="154885" y="982297"/>
                  </a:lnTo>
                  <a:lnTo>
                    <a:pt x="151282" y="966360"/>
                  </a:lnTo>
                  <a:lnTo>
                    <a:pt x="148079" y="949227"/>
                  </a:lnTo>
                  <a:lnTo>
                    <a:pt x="144877" y="932492"/>
                  </a:lnTo>
                  <a:lnTo>
                    <a:pt x="142875" y="915360"/>
                  </a:lnTo>
                  <a:lnTo>
                    <a:pt x="143275" y="915758"/>
                  </a:lnTo>
                  <a:lnTo>
                    <a:pt x="177703" y="873125"/>
                  </a:lnTo>
                  <a:close/>
                  <a:moveTo>
                    <a:pt x="1469926" y="865188"/>
                  </a:moveTo>
                  <a:lnTo>
                    <a:pt x="1504950" y="909130"/>
                  </a:lnTo>
                  <a:lnTo>
                    <a:pt x="1502960" y="925756"/>
                  </a:lnTo>
                  <a:lnTo>
                    <a:pt x="1499776" y="943174"/>
                  </a:lnTo>
                  <a:lnTo>
                    <a:pt x="1496990" y="959801"/>
                  </a:lnTo>
                  <a:lnTo>
                    <a:pt x="1493408" y="976428"/>
                  </a:lnTo>
                  <a:lnTo>
                    <a:pt x="1489428" y="993054"/>
                  </a:lnTo>
                  <a:lnTo>
                    <a:pt x="1484652" y="1009285"/>
                  </a:lnTo>
                  <a:lnTo>
                    <a:pt x="1479876" y="1025516"/>
                  </a:lnTo>
                  <a:lnTo>
                    <a:pt x="1474702" y="1041350"/>
                  </a:lnTo>
                  <a:lnTo>
                    <a:pt x="1469528" y="1057185"/>
                  </a:lnTo>
                  <a:lnTo>
                    <a:pt x="1463558" y="1073020"/>
                  </a:lnTo>
                  <a:lnTo>
                    <a:pt x="1457190" y="1088855"/>
                  </a:lnTo>
                  <a:lnTo>
                    <a:pt x="1450423" y="1103898"/>
                  </a:lnTo>
                  <a:lnTo>
                    <a:pt x="1443657" y="1118941"/>
                  </a:lnTo>
                  <a:lnTo>
                    <a:pt x="1435697" y="1133984"/>
                  </a:lnTo>
                  <a:lnTo>
                    <a:pt x="1428533" y="1148631"/>
                  </a:lnTo>
                  <a:lnTo>
                    <a:pt x="1420175" y="1162883"/>
                  </a:lnTo>
                  <a:lnTo>
                    <a:pt x="1365250" y="1177926"/>
                  </a:lnTo>
                  <a:lnTo>
                    <a:pt x="1376394" y="1160508"/>
                  </a:lnTo>
                  <a:lnTo>
                    <a:pt x="1386743" y="1143089"/>
                  </a:lnTo>
                  <a:lnTo>
                    <a:pt x="1396693" y="1124879"/>
                  </a:lnTo>
                  <a:lnTo>
                    <a:pt x="1405847" y="1106669"/>
                  </a:lnTo>
                  <a:lnTo>
                    <a:pt x="1414603" y="1088063"/>
                  </a:lnTo>
                  <a:lnTo>
                    <a:pt x="1422961" y="1069457"/>
                  </a:lnTo>
                  <a:lnTo>
                    <a:pt x="1430523" y="1050060"/>
                  </a:lnTo>
                  <a:lnTo>
                    <a:pt x="1437687" y="1030662"/>
                  </a:lnTo>
                  <a:lnTo>
                    <a:pt x="1444055" y="1010868"/>
                  </a:lnTo>
                  <a:lnTo>
                    <a:pt x="1449627" y="990283"/>
                  </a:lnTo>
                  <a:lnTo>
                    <a:pt x="1454802" y="970094"/>
                  </a:lnTo>
                  <a:lnTo>
                    <a:pt x="1459180" y="949508"/>
                  </a:lnTo>
                  <a:lnTo>
                    <a:pt x="1463160" y="928923"/>
                  </a:lnTo>
                  <a:lnTo>
                    <a:pt x="1466344" y="907942"/>
                  </a:lnTo>
                  <a:lnTo>
                    <a:pt x="1468334" y="886565"/>
                  </a:lnTo>
                  <a:lnTo>
                    <a:pt x="1469926" y="865188"/>
                  </a:lnTo>
                  <a:close/>
                  <a:moveTo>
                    <a:pt x="1646635" y="785813"/>
                  </a:moveTo>
                  <a:lnTo>
                    <a:pt x="1647825" y="804876"/>
                  </a:lnTo>
                  <a:lnTo>
                    <a:pt x="1647825" y="823940"/>
                  </a:lnTo>
                  <a:lnTo>
                    <a:pt x="1647825" y="842606"/>
                  </a:lnTo>
                  <a:lnTo>
                    <a:pt x="1646635" y="861669"/>
                  </a:lnTo>
                  <a:lnTo>
                    <a:pt x="1645841" y="879938"/>
                  </a:lnTo>
                  <a:lnTo>
                    <a:pt x="1644650" y="898605"/>
                  </a:lnTo>
                  <a:lnTo>
                    <a:pt x="1642269" y="916477"/>
                  </a:lnTo>
                  <a:lnTo>
                    <a:pt x="1640285" y="934746"/>
                  </a:lnTo>
                  <a:lnTo>
                    <a:pt x="1637506" y="953015"/>
                  </a:lnTo>
                  <a:lnTo>
                    <a:pt x="1634728" y="970887"/>
                  </a:lnTo>
                  <a:lnTo>
                    <a:pt x="1631156" y="988759"/>
                  </a:lnTo>
                  <a:lnTo>
                    <a:pt x="1627188" y="1006630"/>
                  </a:lnTo>
                  <a:lnTo>
                    <a:pt x="1623616" y="1023708"/>
                  </a:lnTo>
                  <a:lnTo>
                    <a:pt x="1618853" y="1041183"/>
                  </a:lnTo>
                  <a:lnTo>
                    <a:pt x="1614091" y="1058260"/>
                  </a:lnTo>
                  <a:lnTo>
                    <a:pt x="1608931" y="1075735"/>
                  </a:lnTo>
                  <a:lnTo>
                    <a:pt x="1602978" y="1092416"/>
                  </a:lnTo>
                  <a:lnTo>
                    <a:pt x="1597025" y="1109096"/>
                  </a:lnTo>
                  <a:lnTo>
                    <a:pt x="1590675" y="1125777"/>
                  </a:lnTo>
                  <a:lnTo>
                    <a:pt x="1584325" y="1142060"/>
                  </a:lnTo>
                  <a:lnTo>
                    <a:pt x="1576785" y="1158343"/>
                  </a:lnTo>
                  <a:lnTo>
                    <a:pt x="1569641" y="1174229"/>
                  </a:lnTo>
                  <a:lnTo>
                    <a:pt x="1562100" y="1190116"/>
                  </a:lnTo>
                  <a:lnTo>
                    <a:pt x="1553766" y="1205605"/>
                  </a:lnTo>
                  <a:lnTo>
                    <a:pt x="1545828" y="1221094"/>
                  </a:lnTo>
                  <a:lnTo>
                    <a:pt x="1537097" y="1236980"/>
                  </a:lnTo>
                  <a:lnTo>
                    <a:pt x="1527969" y="1251675"/>
                  </a:lnTo>
                  <a:lnTo>
                    <a:pt x="1518841" y="1266767"/>
                  </a:lnTo>
                  <a:lnTo>
                    <a:pt x="1508919" y="1281461"/>
                  </a:lnTo>
                  <a:lnTo>
                    <a:pt x="1499394" y="1295759"/>
                  </a:lnTo>
                  <a:lnTo>
                    <a:pt x="1489075" y="1309659"/>
                  </a:lnTo>
                  <a:lnTo>
                    <a:pt x="1478756" y="1323560"/>
                  </a:lnTo>
                  <a:lnTo>
                    <a:pt x="1468041" y="1337460"/>
                  </a:lnTo>
                  <a:lnTo>
                    <a:pt x="1456928" y="1350963"/>
                  </a:lnTo>
                  <a:lnTo>
                    <a:pt x="1447800" y="1300525"/>
                  </a:lnTo>
                  <a:lnTo>
                    <a:pt x="1457325" y="1287816"/>
                  </a:lnTo>
                  <a:lnTo>
                    <a:pt x="1466453" y="1274710"/>
                  </a:lnTo>
                  <a:lnTo>
                    <a:pt x="1474788" y="1262398"/>
                  </a:lnTo>
                  <a:lnTo>
                    <a:pt x="1483519" y="1248895"/>
                  </a:lnTo>
                  <a:lnTo>
                    <a:pt x="1492250" y="1235789"/>
                  </a:lnTo>
                  <a:lnTo>
                    <a:pt x="1499791" y="1222682"/>
                  </a:lnTo>
                  <a:lnTo>
                    <a:pt x="1508125" y="1208782"/>
                  </a:lnTo>
                  <a:lnTo>
                    <a:pt x="1515666" y="1195279"/>
                  </a:lnTo>
                  <a:lnTo>
                    <a:pt x="1522810" y="1180981"/>
                  </a:lnTo>
                  <a:lnTo>
                    <a:pt x="1529556" y="1167081"/>
                  </a:lnTo>
                  <a:lnTo>
                    <a:pt x="1536700" y="1153180"/>
                  </a:lnTo>
                  <a:lnTo>
                    <a:pt x="1543050" y="1138883"/>
                  </a:lnTo>
                  <a:lnTo>
                    <a:pt x="1549003" y="1124188"/>
                  </a:lnTo>
                  <a:lnTo>
                    <a:pt x="1555353" y="1109493"/>
                  </a:lnTo>
                  <a:lnTo>
                    <a:pt x="1560910" y="1094799"/>
                  </a:lnTo>
                  <a:lnTo>
                    <a:pt x="1566069" y="1079707"/>
                  </a:lnTo>
                  <a:lnTo>
                    <a:pt x="1571228" y="1064218"/>
                  </a:lnTo>
                  <a:lnTo>
                    <a:pt x="1575991" y="1049126"/>
                  </a:lnTo>
                  <a:lnTo>
                    <a:pt x="1580356" y="1034034"/>
                  </a:lnTo>
                  <a:lnTo>
                    <a:pt x="1584722" y="1018545"/>
                  </a:lnTo>
                  <a:lnTo>
                    <a:pt x="1588294" y="1003056"/>
                  </a:lnTo>
                  <a:lnTo>
                    <a:pt x="1591866" y="987170"/>
                  </a:lnTo>
                  <a:lnTo>
                    <a:pt x="1595041" y="971681"/>
                  </a:lnTo>
                  <a:lnTo>
                    <a:pt x="1597819" y="955398"/>
                  </a:lnTo>
                  <a:lnTo>
                    <a:pt x="1600597" y="939511"/>
                  </a:lnTo>
                  <a:lnTo>
                    <a:pt x="1602581" y="923228"/>
                  </a:lnTo>
                  <a:lnTo>
                    <a:pt x="1604566" y="906945"/>
                  </a:lnTo>
                  <a:lnTo>
                    <a:pt x="1606153" y="890662"/>
                  </a:lnTo>
                  <a:lnTo>
                    <a:pt x="1606947" y="874378"/>
                  </a:lnTo>
                  <a:lnTo>
                    <a:pt x="1607741" y="857301"/>
                  </a:lnTo>
                  <a:lnTo>
                    <a:pt x="1608931" y="841017"/>
                  </a:lnTo>
                  <a:lnTo>
                    <a:pt x="1608931" y="823940"/>
                  </a:lnTo>
                  <a:lnTo>
                    <a:pt x="1608931" y="822351"/>
                  </a:lnTo>
                  <a:lnTo>
                    <a:pt x="1646635" y="785813"/>
                  </a:lnTo>
                  <a:close/>
                  <a:moveTo>
                    <a:pt x="1191" y="779463"/>
                  </a:moveTo>
                  <a:lnTo>
                    <a:pt x="39291" y="816372"/>
                  </a:lnTo>
                  <a:lnTo>
                    <a:pt x="38894" y="824707"/>
                  </a:lnTo>
                  <a:lnTo>
                    <a:pt x="39291" y="842169"/>
                  </a:lnTo>
                  <a:lnTo>
                    <a:pt x="39687" y="858838"/>
                  </a:lnTo>
                  <a:lnTo>
                    <a:pt x="40481" y="876300"/>
                  </a:lnTo>
                  <a:lnTo>
                    <a:pt x="41672" y="892969"/>
                  </a:lnTo>
                  <a:lnTo>
                    <a:pt x="43656" y="910035"/>
                  </a:lnTo>
                  <a:lnTo>
                    <a:pt x="45244" y="926307"/>
                  </a:lnTo>
                  <a:lnTo>
                    <a:pt x="47625" y="943372"/>
                  </a:lnTo>
                  <a:lnTo>
                    <a:pt x="50403" y="959644"/>
                  </a:lnTo>
                  <a:lnTo>
                    <a:pt x="53578" y="975519"/>
                  </a:lnTo>
                  <a:lnTo>
                    <a:pt x="56753" y="992188"/>
                  </a:lnTo>
                  <a:lnTo>
                    <a:pt x="60325" y="1008063"/>
                  </a:lnTo>
                  <a:lnTo>
                    <a:pt x="64691" y="1023938"/>
                  </a:lnTo>
                  <a:lnTo>
                    <a:pt x="69056" y="1039813"/>
                  </a:lnTo>
                  <a:lnTo>
                    <a:pt x="73819" y="1055688"/>
                  </a:lnTo>
                  <a:lnTo>
                    <a:pt x="78581" y="1071166"/>
                  </a:lnTo>
                  <a:lnTo>
                    <a:pt x="83741" y="1086644"/>
                  </a:lnTo>
                  <a:lnTo>
                    <a:pt x="89297" y="1101726"/>
                  </a:lnTo>
                  <a:lnTo>
                    <a:pt x="95250" y="1116807"/>
                  </a:lnTo>
                  <a:lnTo>
                    <a:pt x="101203" y="1131888"/>
                  </a:lnTo>
                  <a:lnTo>
                    <a:pt x="108347" y="1146573"/>
                  </a:lnTo>
                  <a:lnTo>
                    <a:pt x="114697" y="1161257"/>
                  </a:lnTo>
                  <a:lnTo>
                    <a:pt x="122238" y="1175941"/>
                  </a:lnTo>
                  <a:lnTo>
                    <a:pt x="129381" y="1190229"/>
                  </a:lnTo>
                  <a:lnTo>
                    <a:pt x="137319" y="1204517"/>
                  </a:lnTo>
                  <a:lnTo>
                    <a:pt x="144860" y="1218407"/>
                  </a:lnTo>
                  <a:lnTo>
                    <a:pt x="153194" y="1232298"/>
                  </a:lnTo>
                  <a:lnTo>
                    <a:pt x="161925" y="1245792"/>
                  </a:lnTo>
                  <a:lnTo>
                    <a:pt x="170260" y="1259285"/>
                  </a:lnTo>
                  <a:lnTo>
                    <a:pt x="179388" y="1272382"/>
                  </a:lnTo>
                  <a:lnTo>
                    <a:pt x="188913" y="1285479"/>
                  </a:lnTo>
                  <a:lnTo>
                    <a:pt x="198438" y="1298179"/>
                  </a:lnTo>
                  <a:lnTo>
                    <a:pt x="207963" y="1311276"/>
                  </a:lnTo>
                  <a:lnTo>
                    <a:pt x="199628" y="1362076"/>
                  </a:lnTo>
                  <a:lnTo>
                    <a:pt x="188516" y="1348186"/>
                  </a:lnTo>
                  <a:lnTo>
                    <a:pt x="177403" y="1334295"/>
                  </a:lnTo>
                  <a:lnTo>
                    <a:pt x="166291" y="1320404"/>
                  </a:lnTo>
                  <a:lnTo>
                    <a:pt x="155575" y="1306117"/>
                  </a:lnTo>
                  <a:lnTo>
                    <a:pt x="145256" y="1291432"/>
                  </a:lnTo>
                  <a:lnTo>
                    <a:pt x="135335" y="1276748"/>
                  </a:lnTo>
                  <a:lnTo>
                    <a:pt x="125413" y="1261667"/>
                  </a:lnTo>
                  <a:lnTo>
                    <a:pt x="115888" y="1245792"/>
                  </a:lnTo>
                  <a:lnTo>
                    <a:pt x="106760" y="1230710"/>
                  </a:lnTo>
                  <a:lnTo>
                    <a:pt x="98425" y="1214835"/>
                  </a:lnTo>
                  <a:lnTo>
                    <a:pt x="90091" y="1198960"/>
                  </a:lnTo>
                  <a:lnTo>
                    <a:pt x="81756" y="1183085"/>
                  </a:lnTo>
                  <a:lnTo>
                    <a:pt x="74216" y="1166416"/>
                  </a:lnTo>
                  <a:lnTo>
                    <a:pt x="66675" y="1150144"/>
                  </a:lnTo>
                  <a:lnTo>
                    <a:pt x="59928" y="1133079"/>
                  </a:lnTo>
                  <a:lnTo>
                    <a:pt x="53578" y="1116410"/>
                  </a:lnTo>
                  <a:lnTo>
                    <a:pt x="46831" y="1098948"/>
                  </a:lnTo>
                  <a:lnTo>
                    <a:pt x="41275" y="1081882"/>
                  </a:lnTo>
                  <a:lnTo>
                    <a:pt x="35719" y="1064419"/>
                  </a:lnTo>
                  <a:lnTo>
                    <a:pt x="30559" y="1046957"/>
                  </a:lnTo>
                  <a:lnTo>
                    <a:pt x="25797" y="1029097"/>
                  </a:lnTo>
                  <a:lnTo>
                    <a:pt x="21431" y="1011635"/>
                  </a:lnTo>
                  <a:lnTo>
                    <a:pt x="17066" y="993379"/>
                  </a:lnTo>
                  <a:lnTo>
                    <a:pt x="13494" y="975122"/>
                  </a:lnTo>
                  <a:lnTo>
                    <a:pt x="10716" y="956469"/>
                  </a:lnTo>
                  <a:lnTo>
                    <a:pt x="7541" y="938610"/>
                  </a:lnTo>
                  <a:lnTo>
                    <a:pt x="5556" y="919957"/>
                  </a:lnTo>
                  <a:lnTo>
                    <a:pt x="3175" y="900907"/>
                  </a:lnTo>
                  <a:lnTo>
                    <a:pt x="1984" y="882254"/>
                  </a:lnTo>
                  <a:lnTo>
                    <a:pt x="794" y="863204"/>
                  </a:lnTo>
                  <a:lnTo>
                    <a:pt x="397" y="844154"/>
                  </a:lnTo>
                  <a:lnTo>
                    <a:pt x="0" y="824707"/>
                  </a:lnTo>
                  <a:lnTo>
                    <a:pt x="397" y="802085"/>
                  </a:lnTo>
                  <a:lnTo>
                    <a:pt x="1191" y="779463"/>
                  </a:lnTo>
                  <a:close/>
                  <a:moveTo>
                    <a:pt x="1314889" y="671513"/>
                  </a:moveTo>
                  <a:lnTo>
                    <a:pt x="1339850" y="701729"/>
                  </a:lnTo>
                  <a:lnTo>
                    <a:pt x="1101725" y="776288"/>
                  </a:lnTo>
                  <a:lnTo>
                    <a:pt x="1116385" y="730768"/>
                  </a:lnTo>
                  <a:lnTo>
                    <a:pt x="1314889" y="671513"/>
                  </a:lnTo>
                  <a:close/>
                  <a:moveTo>
                    <a:pt x="339763" y="668338"/>
                  </a:moveTo>
                  <a:lnTo>
                    <a:pt x="538932" y="730250"/>
                  </a:lnTo>
                  <a:lnTo>
                    <a:pt x="554038" y="776288"/>
                  </a:lnTo>
                  <a:lnTo>
                    <a:pt x="317500" y="698500"/>
                  </a:lnTo>
                  <a:lnTo>
                    <a:pt x="339763" y="668338"/>
                  </a:lnTo>
                  <a:close/>
                  <a:moveTo>
                    <a:pt x="828080" y="554038"/>
                  </a:moveTo>
                  <a:lnTo>
                    <a:pt x="847512" y="567940"/>
                  </a:lnTo>
                  <a:lnTo>
                    <a:pt x="1087438" y="737939"/>
                  </a:lnTo>
                  <a:lnTo>
                    <a:pt x="1086645" y="741117"/>
                  </a:lnTo>
                  <a:lnTo>
                    <a:pt x="1086249" y="742308"/>
                  </a:lnTo>
                  <a:lnTo>
                    <a:pt x="987105" y="1046163"/>
                  </a:lnTo>
                  <a:lnTo>
                    <a:pt x="980364" y="1046163"/>
                  </a:lnTo>
                  <a:lnTo>
                    <a:pt x="935551" y="1046163"/>
                  </a:lnTo>
                  <a:lnTo>
                    <a:pt x="669054" y="1046163"/>
                  </a:lnTo>
                  <a:lnTo>
                    <a:pt x="570308" y="742308"/>
                  </a:lnTo>
                  <a:lnTo>
                    <a:pt x="569911" y="741117"/>
                  </a:lnTo>
                  <a:lnTo>
                    <a:pt x="568325" y="737939"/>
                  </a:lnTo>
                  <a:lnTo>
                    <a:pt x="808648" y="567940"/>
                  </a:lnTo>
                  <a:lnTo>
                    <a:pt x="828080" y="554038"/>
                  </a:lnTo>
                  <a:close/>
                  <a:moveTo>
                    <a:pt x="1360910" y="387350"/>
                  </a:moveTo>
                  <a:lnTo>
                    <a:pt x="1489666" y="409557"/>
                  </a:lnTo>
                  <a:lnTo>
                    <a:pt x="1540533" y="418281"/>
                  </a:lnTo>
                  <a:lnTo>
                    <a:pt x="1550865" y="437316"/>
                  </a:lnTo>
                  <a:lnTo>
                    <a:pt x="1560800" y="456747"/>
                  </a:lnTo>
                  <a:lnTo>
                    <a:pt x="1570337" y="476178"/>
                  </a:lnTo>
                  <a:lnTo>
                    <a:pt x="1579477" y="495213"/>
                  </a:lnTo>
                  <a:lnTo>
                    <a:pt x="1587425" y="515834"/>
                  </a:lnTo>
                  <a:lnTo>
                    <a:pt x="1595373" y="536058"/>
                  </a:lnTo>
                  <a:lnTo>
                    <a:pt x="1602924" y="556282"/>
                  </a:lnTo>
                  <a:lnTo>
                    <a:pt x="1609679" y="577300"/>
                  </a:lnTo>
                  <a:lnTo>
                    <a:pt x="1616038" y="597920"/>
                  </a:lnTo>
                  <a:lnTo>
                    <a:pt x="1621601" y="619731"/>
                  </a:lnTo>
                  <a:lnTo>
                    <a:pt x="1626767" y="640748"/>
                  </a:lnTo>
                  <a:lnTo>
                    <a:pt x="1631536" y="662955"/>
                  </a:lnTo>
                  <a:lnTo>
                    <a:pt x="1635908" y="684369"/>
                  </a:lnTo>
                  <a:lnTo>
                    <a:pt x="1639484" y="706973"/>
                  </a:lnTo>
                  <a:lnTo>
                    <a:pt x="1641868" y="728783"/>
                  </a:lnTo>
                  <a:lnTo>
                    <a:pt x="1644650" y="751387"/>
                  </a:lnTo>
                  <a:lnTo>
                    <a:pt x="1607692" y="786680"/>
                  </a:lnTo>
                  <a:lnTo>
                    <a:pt x="1513510" y="877888"/>
                  </a:lnTo>
                  <a:lnTo>
                    <a:pt x="1508343" y="871543"/>
                  </a:lnTo>
                  <a:lnTo>
                    <a:pt x="1471386" y="825146"/>
                  </a:lnTo>
                  <a:lnTo>
                    <a:pt x="1363691" y="689921"/>
                  </a:lnTo>
                  <a:lnTo>
                    <a:pt x="1341437" y="662559"/>
                  </a:lnTo>
                  <a:lnTo>
                    <a:pt x="1341835" y="656214"/>
                  </a:lnTo>
                  <a:lnTo>
                    <a:pt x="1355743" y="455557"/>
                  </a:lnTo>
                  <a:lnTo>
                    <a:pt x="1360115" y="396074"/>
                  </a:lnTo>
                  <a:lnTo>
                    <a:pt x="1360910" y="387350"/>
                  </a:lnTo>
                  <a:close/>
                  <a:moveTo>
                    <a:pt x="293316" y="387350"/>
                  </a:moveTo>
                  <a:lnTo>
                    <a:pt x="293316" y="388143"/>
                  </a:lnTo>
                  <a:lnTo>
                    <a:pt x="297280" y="446040"/>
                  </a:lnTo>
                  <a:lnTo>
                    <a:pt x="311549" y="656214"/>
                  </a:lnTo>
                  <a:lnTo>
                    <a:pt x="312738" y="662559"/>
                  </a:lnTo>
                  <a:lnTo>
                    <a:pt x="290145" y="689921"/>
                  </a:lnTo>
                  <a:lnTo>
                    <a:pt x="175991" y="833870"/>
                  </a:lnTo>
                  <a:lnTo>
                    <a:pt x="141111" y="877888"/>
                  </a:lnTo>
                  <a:lnTo>
                    <a:pt x="138733" y="875509"/>
                  </a:lnTo>
                  <a:lnTo>
                    <a:pt x="39641" y="779939"/>
                  </a:lnTo>
                  <a:lnTo>
                    <a:pt x="3175" y="744646"/>
                  </a:lnTo>
                  <a:lnTo>
                    <a:pt x="5949" y="722835"/>
                  </a:lnTo>
                  <a:lnTo>
                    <a:pt x="8724" y="701025"/>
                  </a:lnTo>
                  <a:lnTo>
                    <a:pt x="12291" y="679611"/>
                  </a:lnTo>
                  <a:lnTo>
                    <a:pt x="16255" y="658197"/>
                  </a:lnTo>
                  <a:lnTo>
                    <a:pt x="21011" y="636783"/>
                  </a:lnTo>
                  <a:lnTo>
                    <a:pt x="26164" y="616162"/>
                  </a:lnTo>
                  <a:lnTo>
                    <a:pt x="31713" y="595541"/>
                  </a:lnTo>
                  <a:lnTo>
                    <a:pt x="38452" y="574920"/>
                  </a:lnTo>
                  <a:lnTo>
                    <a:pt x="44793" y="554696"/>
                  </a:lnTo>
                  <a:lnTo>
                    <a:pt x="51928" y="534472"/>
                  </a:lnTo>
                  <a:lnTo>
                    <a:pt x="59855" y="514644"/>
                  </a:lnTo>
                  <a:lnTo>
                    <a:pt x="68179" y="495213"/>
                  </a:lnTo>
                  <a:lnTo>
                    <a:pt x="77296" y="476178"/>
                  </a:lnTo>
                  <a:lnTo>
                    <a:pt x="86016" y="457143"/>
                  </a:lnTo>
                  <a:lnTo>
                    <a:pt x="95528" y="438109"/>
                  </a:lnTo>
                  <a:lnTo>
                    <a:pt x="105834" y="419867"/>
                  </a:lnTo>
                  <a:lnTo>
                    <a:pt x="156173" y="410747"/>
                  </a:lnTo>
                  <a:lnTo>
                    <a:pt x="293316" y="387350"/>
                  </a:lnTo>
                  <a:close/>
                  <a:moveTo>
                    <a:pt x="808037" y="298450"/>
                  </a:moveTo>
                  <a:lnTo>
                    <a:pt x="827881" y="306401"/>
                  </a:lnTo>
                  <a:lnTo>
                    <a:pt x="847725" y="298450"/>
                  </a:lnTo>
                  <a:lnTo>
                    <a:pt x="847725" y="536575"/>
                  </a:lnTo>
                  <a:lnTo>
                    <a:pt x="827881" y="522661"/>
                  </a:lnTo>
                  <a:lnTo>
                    <a:pt x="808037" y="536575"/>
                  </a:lnTo>
                  <a:lnTo>
                    <a:pt x="808037" y="298450"/>
                  </a:lnTo>
                  <a:close/>
                  <a:moveTo>
                    <a:pt x="1106341" y="198438"/>
                  </a:moveTo>
                  <a:lnTo>
                    <a:pt x="1122567" y="205965"/>
                  </a:lnTo>
                  <a:lnTo>
                    <a:pt x="1139189" y="214285"/>
                  </a:lnTo>
                  <a:lnTo>
                    <a:pt x="1155020" y="223001"/>
                  </a:lnTo>
                  <a:lnTo>
                    <a:pt x="1170455" y="231717"/>
                  </a:lnTo>
                  <a:lnTo>
                    <a:pt x="1185889" y="241225"/>
                  </a:lnTo>
                  <a:lnTo>
                    <a:pt x="1200928" y="251129"/>
                  </a:lnTo>
                  <a:lnTo>
                    <a:pt x="1216363" y="261034"/>
                  </a:lnTo>
                  <a:lnTo>
                    <a:pt x="1231006" y="271335"/>
                  </a:lnTo>
                  <a:lnTo>
                    <a:pt x="1244858" y="282031"/>
                  </a:lnTo>
                  <a:lnTo>
                    <a:pt x="1258710" y="293520"/>
                  </a:lnTo>
                  <a:lnTo>
                    <a:pt x="1272562" y="305010"/>
                  </a:lnTo>
                  <a:lnTo>
                    <a:pt x="1286018" y="316895"/>
                  </a:lnTo>
                  <a:lnTo>
                    <a:pt x="1299078" y="328780"/>
                  </a:lnTo>
                  <a:lnTo>
                    <a:pt x="1312138" y="341854"/>
                  </a:lnTo>
                  <a:lnTo>
                    <a:pt x="1324407" y="354928"/>
                  </a:lnTo>
                  <a:lnTo>
                    <a:pt x="1336675" y="367606"/>
                  </a:lnTo>
                  <a:lnTo>
                    <a:pt x="1332322" y="423863"/>
                  </a:lnTo>
                  <a:lnTo>
                    <a:pt x="1318470" y="406827"/>
                  </a:lnTo>
                  <a:lnTo>
                    <a:pt x="1304618" y="390584"/>
                  </a:lnTo>
                  <a:lnTo>
                    <a:pt x="1289975" y="374737"/>
                  </a:lnTo>
                  <a:lnTo>
                    <a:pt x="1274145" y="359286"/>
                  </a:lnTo>
                  <a:lnTo>
                    <a:pt x="1258314" y="344231"/>
                  </a:lnTo>
                  <a:lnTo>
                    <a:pt x="1242088" y="329969"/>
                  </a:lnTo>
                  <a:lnTo>
                    <a:pt x="1225070" y="316103"/>
                  </a:lnTo>
                  <a:lnTo>
                    <a:pt x="1208052" y="302633"/>
                  </a:lnTo>
                  <a:lnTo>
                    <a:pt x="1189847" y="290351"/>
                  </a:lnTo>
                  <a:lnTo>
                    <a:pt x="1171642" y="278070"/>
                  </a:lnTo>
                  <a:lnTo>
                    <a:pt x="1153437" y="266580"/>
                  </a:lnTo>
                  <a:lnTo>
                    <a:pt x="1134440" y="255884"/>
                  </a:lnTo>
                  <a:lnTo>
                    <a:pt x="1114652" y="245187"/>
                  </a:lnTo>
                  <a:lnTo>
                    <a:pt x="1094864" y="235679"/>
                  </a:lnTo>
                  <a:lnTo>
                    <a:pt x="1074680" y="227359"/>
                  </a:lnTo>
                  <a:lnTo>
                    <a:pt x="1054100" y="218643"/>
                  </a:lnTo>
                  <a:lnTo>
                    <a:pt x="1106341" y="198438"/>
                  </a:lnTo>
                  <a:close/>
                  <a:moveTo>
                    <a:pt x="545878" y="196850"/>
                  </a:moveTo>
                  <a:lnTo>
                    <a:pt x="598488" y="217164"/>
                  </a:lnTo>
                  <a:lnTo>
                    <a:pt x="577763" y="225130"/>
                  </a:lnTo>
                  <a:lnTo>
                    <a:pt x="557835" y="233495"/>
                  </a:lnTo>
                  <a:lnTo>
                    <a:pt x="538305" y="243055"/>
                  </a:lnTo>
                  <a:lnTo>
                    <a:pt x="518775" y="253013"/>
                  </a:lnTo>
                  <a:lnTo>
                    <a:pt x="500441" y="263369"/>
                  </a:lnTo>
                  <a:lnTo>
                    <a:pt x="481709" y="274522"/>
                  </a:lnTo>
                  <a:lnTo>
                    <a:pt x="463375" y="286471"/>
                  </a:lnTo>
                  <a:lnTo>
                    <a:pt x="446236" y="298421"/>
                  </a:lnTo>
                  <a:lnTo>
                    <a:pt x="428700" y="311566"/>
                  </a:lnTo>
                  <a:lnTo>
                    <a:pt x="411960" y="325108"/>
                  </a:lnTo>
                  <a:lnTo>
                    <a:pt x="395220" y="338651"/>
                  </a:lnTo>
                  <a:lnTo>
                    <a:pt x="379676" y="352991"/>
                  </a:lnTo>
                  <a:lnTo>
                    <a:pt x="364132" y="368127"/>
                  </a:lnTo>
                  <a:lnTo>
                    <a:pt x="349385" y="383263"/>
                  </a:lnTo>
                  <a:lnTo>
                    <a:pt x="335037" y="399594"/>
                  </a:lnTo>
                  <a:lnTo>
                    <a:pt x="321087" y="415925"/>
                  </a:lnTo>
                  <a:lnTo>
                    <a:pt x="317500" y="360957"/>
                  </a:lnTo>
                  <a:lnTo>
                    <a:pt x="329457" y="347812"/>
                  </a:lnTo>
                  <a:lnTo>
                    <a:pt x="341414" y="335465"/>
                  </a:lnTo>
                  <a:lnTo>
                    <a:pt x="354567" y="323117"/>
                  </a:lnTo>
                  <a:lnTo>
                    <a:pt x="367719" y="311566"/>
                  </a:lnTo>
                  <a:lnTo>
                    <a:pt x="380872" y="299616"/>
                  </a:lnTo>
                  <a:lnTo>
                    <a:pt x="394423" y="288463"/>
                  </a:lnTo>
                  <a:lnTo>
                    <a:pt x="408373" y="277708"/>
                  </a:lnTo>
                  <a:lnTo>
                    <a:pt x="422721" y="267352"/>
                  </a:lnTo>
                  <a:lnTo>
                    <a:pt x="437069" y="256996"/>
                  </a:lnTo>
                  <a:lnTo>
                    <a:pt x="451816" y="247436"/>
                  </a:lnTo>
                  <a:lnTo>
                    <a:pt x="466962" y="237877"/>
                  </a:lnTo>
                  <a:lnTo>
                    <a:pt x="482107" y="228715"/>
                  </a:lnTo>
                  <a:lnTo>
                    <a:pt x="497651" y="219952"/>
                  </a:lnTo>
                  <a:lnTo>
                    <a:pt x="513195" y="211986"/>
                  </a:lnTo>
                  <a:lnTo>
                    <a:pt x="529536" y="204020"/>
                  </a:lnTo>
                  <a:lnTo>
                    <a:pt x="545878" y="196850"/>
                  </a:lnTo>
                  <a:close/>
                  <a:moveTo>
                    <a:pt x="1028700" y="25400"/>
                  </a:moveTo>
                  <a:lnTo>
                    <a:pt x="1048147" y="30571"/>
                  </a:lnTo>
                  <a:lnTo>
                    <a:pt x="1067197" y="36139"/>
                  </a:lnTo>
                  <a:lnTo>
                    <a:pt x="1086247" y="42503"/>
                  </a:lnTo>
                  <a:lnTo>
                    <a:pt x="1104900" y="49265"/>
                  </a:lnTo>
                  <a:lnTo>
                    <a:pt x="1123553" y="56026"/>
                  </a:lnTo>
                  <a:lnTo>
                    <a:pt x="1142207" y="63186"/>
                  </a:lnTo>
                  <a:lnTo>
                    <a:pt x="1160066" y="71538"/>
                  </a:lnTo>
                  <a:lnTo>
                    <a:pt x="1177925" y="79891"/>
                  </a:lnTo>
                  <a:lnTo>
                    <a:pt x="1195388" y="88641"/>
                  </a:lnTo>
                  <a:lnTo>
                    <a:pt x="1212850" y="97392"/>
                  </a:lnTo>
                  <a:lnTo>
                    <a:pt x="1230313" y="106937"/>
                  </a:lnTo>
                  <a:lnTo>
                    <a:pt x="1246982" y="116881"/>
                  </a:lnTo>
                  <a:lnTo>
                    <a:pt x="1263650" y="127620"/>
                  </a:lnTo>
                  <a:lnTo>
                    <a:pt x="1280319" y="138359"/>
                  </a:lnTo>
                  <a:lnTo>
                    <a:pt x="1296194" y="149098"/>
                  </a:lnTo>
                  <a:lnTo>
                    <a:pt x="1312069" y="160633"/>
                  </a:lnTo>
                  <a:lnTo>
                    <a:pt x="1327547" y="172565"/>
                  </a:lnTo>
                  <a:lnTo>
                    <a:pt x="1342629" y="184497"/>
                  </a:lnTo>
                  <a:lnTo>
                    <a:pt x="1358107" y="197225"/>
                  </a:lnTo>
                  <a:lnTo>
                    <a:pt x="1372791" y="209953"/>
                  </a:lnTo>
                  <a:lnTo>
                    <a:pt x="1386682" y="223079"/>
                  </a:lnTo>
                  <a:lnTo>
                    <a:pt x="1400572" y="237000"/>
                  </a:lnTo>
                  <a:lnTo>
                    <a:pt x="1414463" y="250921"/>
                  </a:lnTo>
                  <a:lnTo>
                    <a:pt x="1427957" y="264444"/>
                  </a:lnTo>
                  <a:lnTo>
                    <a:pt x="1440657" y="279161"/>
                  </a:lnTo>
                  <a:lnTo>
                    <a:pt x="1453754" y="293877"/>
                  </a:lnTo>
                  <a:lnTo>
                    <a:pt x="1466454" y="309389"/>
                  </a:lnTo>
                  <a:lnTo>
                    <a:pt x="1477963" y="324901"/>
                  </a:lnTo>
                  <a:lnTo>
                    <a:pt x="1489473" y="340413"/>
                  </a:lnTo>
                  <a:lnTo>
                    <a:pt x="1501379" y="356323"/>
                  </a:lnTo>
                  <a:lnTo>
                    <a:pt x="1512094" y="372233"/>
                  </a:lnTo>
                  <a:lnTo>
                    <a:pt x="1522413" y="388938"/>
                  </a:lnTo>
                  <a:lnTo>
                    <a:pt x="1470026" y="380187"/>
                  </a:lnTo>
                  <a:lnTo>
                    <a:pt x="1460501" y="366664"/>
                  </a:lnTo>
                  <a:lnTo>
                    <a:pt x="1451373" y="353539"/>
                  </a:lnTo>
                  <a:lnTo>
                    <a:pt x="1441451" y="340413"/>
                  </a:lnTo>
                  <a:lnTo>
                    <a:pt x="1430735" y="327685"/>
                  </a:lnTo>
                  <a:lnTo>
                    <a:pt x="1420416" y="315355"/>
                  </a:lnTo>
                  <a:lnTo>
                    <a:pt x="1409701" y="302627"/>
                  </a:lnTo>
                  <a:lnTo>
                    <a:pt x="1398985" y="290695"/>
                  </a:lnTo>
                  <a:lnTo>
                    <a:pt x="1387872" y="278763"/>
                  </a:lnTo>
                  <a:lnTo>
                    <a:pt x="1375966" y="267228"/>
                  </a:lnTo>
                  <a:lnTo>
                    <a:pt x="1364457" y="255694"/>
                  </a:lnTo>
                  <a:lnTo>
                    <a:pt x="1352154" y="244557"/>
                  </a:lnTo>
                  <a:lnTo>
                    <a:pt x="1340247" y="233420"/>
                  </a:lnTo>
                  <a:lnTo>
                    <a:pt x="1327944" y="223079"/>
                  </a:lnTo>
                  <a:lnTo>
                    <a:pt x="1315244" y="212737"/>
                  </a:lnTo>
                  <a:lnTo>
                    <a:pt x="1302544" y="202396"/>
                  </a:lnTo>
                  <a:lnTo>
                    <a:pt x="1289844" y="192452"/>
                  </a:lnTo>
                  <a:lnTo>
                    <a:pt x="1276350" y="182906"/>
                  </a:lnTo>
                  <a:lnTo>
                    <a:pt x="1262857" y="173758"/>
                  </a:lnTo>
                  <a:lnTo>
                    <a:pt x="1248966" y="164610"/>
                  </a:lnTo>
                  <a:lnTo>
                    <a:pt x="1235472" y="155462"/>
                  </a:lnTo>
                  <a:lnTo>
                    <a:pt x="1221582" y="147507"/>
                  </a:lnTo>
                  <a:lnTo>
                    <a:pt x="1207294" y="139155"/>
                  </a:lnTo>
                  <a:lnTo>
                    <a:pt x="1192610" y="130802"/>
                  </a:lnTo>
                  <a:lnTo>
                    <a:pt x="1178322" y="123643"/>
                  </a:lnTo>
                  <a:lnTo>
                    <a:pt x="1163241" y="116085"/>
                  </a:lnTo>
                  <a:lnTo>
                    <a:pt x="1148557" y="108926"/>
                  </a:lnTo>
                  <a:lnTo>
                    <a:pt x="1133475" y="102164"/>
                  </a:lnTo>
                  <a:lnTo>
                    <a:pt x="1117997" y="95801"/>
                  </a:lnTo>
                  <a:lnTo>
                    <a:pt x="1102916" y="89834"/>
                  </a:lnTo>
                  <a:lnTo>
                    <a:pt x="1087041" y="84266"/>
                  </a:lnTo>
                  <a:lnTo>
                    <a:pt x="1071166" y="78698"/>
                  </a:lnTo>
                  <a:lnTo>
                    <a:pt x="1055291" y="73527"/>
                  </a:lnTo>
                  <a:lnTo>
                    <a:pt x="1028700" y="25400"/>
                  </a:lnTo>
                  <a:close/>
                  <a:moveTo>
                    <a:pt x="619125" y="25400"/>
                  </a:moveTo>
                  <a:lnTo>
                    <a:pt x="594935" y="72333"/>
                  </a:lnTo>
                  <a:lnTo>
                    <a:pt x="579073" y="77504"/>
                  </a:lnTo>
                  <a:lnTo>
                    <a:pt x="563211" y="82674"/>
                  </a:lnTo>
                  <a:lnTo>
                    <a:pt x="546952" y="89038"/>
                  </a:lnTo>
                  <a:lnTo>
                    <a:pt x="531486" y="95004"/>
                  </a:lnTo>
                  <a:lnTo>
                    <a:pt x="516020" y="101368"/>
                  </a:lnTo>
                  <a:lnTo>
                    <a:pt x="500951" y="108130"/>
                  </a:lnTo>
                  <a:lnTo>
                    <a:pt x="485882" y="115289"/>
                  </a:lnTo>
                  <a:lnTo>
                    <a:pt x="470813" y="122846"/>
                  </a:lnTo>
                  <a:lnTo>
                    <a:pt x="456140" y="130005"/>
                  </a:lnTo>
                  <a:lnTo>
                    <a:pt x="441467" y="138358"/>
                  </a:lnTo>
                  <a:lnTo>
                    <a:pt x="427191" y="146313"/>
                  </a:lnTo>
                  <a:lnTo>
                    <a:pt x="412915" y="155063"/>
                  </a:lnTo>
                  <a:lnTo>
                    <a:pt x="399036" y="163813"/>
                  </a:lnTo>
                  <a:lnTo>
                    <a:pt x="385156" y="172961"/>
                  </a:lnTo>
                  <a:lnTo>
                    <a:pt x="371277" y="182507"/>
                  </a:lnTo>
                  <a:lnTo>
                    <a:pt x="358190" y="192053"/>
                  </a:lnTo>
                  <a:lnTo>
                    <a:pt x="345104" y="201996"/>
                  </a:lnTo>
                  <a:lnTo>
                    <a:pt x="332018" y="212338"/>
                  </a:lnTo>
                  <a:lnTo>
                    <a:pt x="319328" y="222679"/>
                  </a:lnTo>
                  <a:lnTo>
                    <a:pt x="307035" y="233418"/>
                  </a:lnTo>
                  <a:lnTo>
                    <a:pt x="294741" y="244554"/>
                  </a:lnTo>
                  <a:lnTo>
                    <a:pt x="282448" y="256089"/>
                  </a:lnTo>
                  <a:lnTo>
                    <a:pt x="270948" y="267226"/>
                  </a:lnTo>
                  <a:lnTo>
                    <a:pt x="259448" y="278760"/>
                  </a:lnTo>
                  <a:lnTo>
                    <a:pt x="247948" y="291090"/>
                  </a:lnTo>
                  <a:lnTo>
                    <a:pt x="236844" y="303022"/>
                  </a:lnTo>
                  <a:lnTo>
                    <a:pt x="226137" y="315750"/>
                  </a:lnTo>
                  <a:lnTo>
                    <a:pt x="215826" y="328477"/>
                  </a:lnTo>
                  <a:lnTo>
                    <a:pt x="205516" y="341205"/>
                  </a:lnTo>
                  <a:lnTo>
                    <a:pt x="195602" y="354728"/>
                  </a:lnTo>
                  <a:lnTo>
                    <a:pt x="185688" y="367854"/>
                  </a:lnTo>
                  <a:lnTo>
                    <a:pt x="176170" y="381377"/>
                  </a:lnTo>
                  <a:lnTo>
                    <a:pt x="123825" y="390525"/>
                  </a:lnTo>
                  <a:lnTo>
                    <a:pt x="134135" y="373820"/>
                  </a:lnTo>
                  <a:lnTo>
                    <a:pt x="145239" y="357512"/>
                  </a:lnTo>
                  <a:lnTo>
                    <a:pt x="156739" y="341205"/>
                  </a:lnTo>
                  <a:lnTo>
                    <a:pt x="168239" y="325693"/>
                  </a:lnTo>
                  <a:lnTo>
                    <a:pt x="180136" y="310181"/>
                  </a:lnTo>
                  <a:lnTo>
                    <a:pt x="192826" y="295067"/>
                  </a:lnTo>
                  <a:lnTo>
                    <a:pt x="205516" y="280351"/>
                  </a:lnTo>
                  <a:lnTo>
                    <a:pt x="218602" y="265635"/>
                  </a:lnTo>
                  <a:lnTo>
                    <a:pt x="232085" y="251316"/>
                  </a:lnTo>
                  <a:lnTo>
                    <a:pt x="245965" y="237395"/>
                  </a:lnTo>
                  <a:lnTo>
                    <a:pt x="259844" y="223872"/>
                  </a:lnTo>
                  <a:lnTo>
                    <a:pt x="274517" y="210349"/>
                  </a:lnTo>
                  <a:lnTo>
                    <a:pt x="289190" y="197621"/>
                  </a:lnTo>
                  <a:lnTo>
                    <a:pt x="303862" y="184893"/>
                  </a:lnTo>
                  <a:lnTo>
                    <a:pt x="319328" y="172961"/>
                  </a:lnTo>
                  <a:lnTo>
                    <a:pt x="334794" y="160631"/>
                  </a:lnTo>
                  <a:lnTo>
                    <a:pt x="350656" y="149495"/>
                  </a:lnTo>
                  <a:lnTo>
                    <a:pt x="366518" y="138358"/>
                  </a:lnTo>
                  <a:lnTo>
                    <a:pt x="383174" y="127619"/>
                  </a:lnTo>
                  <a:lnTo>
                    <a:pt x="399829" y="116880"/>
                  </a:lnTo>
                  <a:lnTo>
                    <a:pt x="416881" y="106936"/>
                  </a:lnTo>
                  <a:lnTo>
                    <a:pt x="433933" y="97391"/>
                  </a:lnTo>
                  <a:lnTo>
                    <a:pt x="451778" y="88640"/>
                  </a:lnTo>
                  <a:lnTo>
                    <a:pt x="469227" y="79890"/>
                  </a:lnTo>
                  <a:lnTo>
                    <a:pt x="487072" y="71140"/>
                  </a:lnTo>
                  <a:lnTo>
                    <a:pt x="505710" y="63185"/>
                  </a:lnTo>
                  <a:lnTo>
                    <a:pt x="523951" y="56026"/>
                  </a:lnTo>
                  <a:lnTo>
                    <a:pt x="542193" y="48867"/>
                  </a:lnTo>
                  <a:lnTo>
                    <a:pt x="561228" y="42105"/>
                  </a:lnTo>
                  <a:lnTo>
                    <a:pt x="580263" y="36139"/>
                  </a:lnTo>
                  <a:lnTo>
                    <a:pt x="599694" y="30570"/>
                  </a:lnTo>
                  <a:lnTo>
                    <a:pt x="619125" y="25400"/>
                  </a:lnTo>
                  <a:close/>
                  <a:moveTo>
                    <a:pt x="824315" y="0"/>
                  </a:moveTo>
                  <a:lnTo>
                    <a:pt x="846110" y="792"/>
                  </a:lnTo>
                  <a:lnTo>
                    <a:pt x="868300" y="1585"/>
                  </a:lnTo>
                  <a:lnTo>
                    <a:pt x="889699" y="2774"/>
                  </a:lnTo>
                  <a:lnTo>
                    <a:pt x="911097" y="4756"/>
                  </a:lnTo>
                  <a:lnTo>
                    <a:pt x="932495" y="7530"/>
                  </a:lnTo>
                  <a:lnTo>
                    <a:pt x="953497" y="10700"/>
                  </a:lnTo>
                  <a:lnTo>
                    <a:pt x="974499" y="13871"/>
                  </a:lnTo>
                  <a:lnTo>
                    <a:pt x="995500" y="18230"/>
                  </a:lnTo>
                  <a:lnTo>
                    <a:pt x="1020861" y="63806"/>
                  </a:lnTo>
                  <a:lnTo>
                    <a:pt x="1084263" y="178339"/>
                  </a:lnTo>
                  <a:lnTo>
                    <a:pt x="1071187" y="183491"/>
                  </a:lnTo>
                  <a:lnTo>
                    <a:pt x="1015710" y="204892"/>
                  </a:lnTo>
                  <a:lnTo>
                    <a:pt x="847298" y="270679"/>
                  </a:lnTo>
                  <a:lnTo>
                    <a:pt x="827882" y="277813"/>
                  </a:lnTo>
                  <a:lnTo>
                    <a:pt x="808465" y="270679"/>
                  </a:lnTo>
                  <a:lnTo>
                    <a:pt x="636883" y="203703"/>
                  </a:lnTo>
                  <a:lnTo>
                    <a:pt x="581010" y="181906"/>
                  </a:lnTo>
                  <a:lnTo>
                    <a:pt x="571500" y="178339"/>
                  </a:lnTo>
                  <a:lnTo>
                    <a:pt x="630147" y="63409"/>
                  </a:lnTo>
                  <a:lnTo>
                    <a:pt x="653130" y="18230"/>
                  </a:lnTo>
                  <a:lnTo>
                    <a:pt x="673736" y="13871"/>
                  </a:lnTo>
                  <a:lnTo>
                    <a:pt x="694738" y="10700"/>
                  </a:lnTo>
                  <a:lnTo>
                    <a:pt x="716136" y="7530"/>
                  </a:lnTo>
                  <a:lnTo>
                    <a:pt x="737534" y="4756"/>
                  </a:lnTo>
                  <a:lnTo>
                    <a:pt x="758932" y="2774"/>
                  </a:lnTo>
                  <a:lnTo>
                    <a:pt x="780726" y="1585"/>
                  </a:lnTo>
                  <a:lnTo>
                    <a:pt x="802125" y="792"/>
                  </a:lnTo>
                  <a:lnTo>
                    <a:pt x="8243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3463810" y="1976226"/>
              <a:ext cx="4571854" cy="60563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1、发票归类，分类上传报销信息；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3377323" y="3755236"/>
            <a:ext cx="7693661" cy="841730"/>
            <a:chOff x="2943498" y="2024744"/>
            <a:chExt cx="5092166" cy="557112"/>
          </a:xfrm>
        </p:grpSpPr>
        <p:sp>
          <p:nvSpPr>
            <p:cNvPr id="11" name="KSO_Shape"/>
            <p:cNvSpPr/>
            <p:nvPr>
              <p:custDataLst>
                <p:tags r:id="rId7"/>
              </p:custDataLst>
            </p:nvPr>
          </p:nvSpPr>
          <p:spPr bwMode="auto">
            <a:xfrm>
              <a:off x="2943498" y="2024744"/>
              <a:ext cx="418010" cy="418010"/>
            </a:xfrm>
            <a:custGeom>
              <a:avLst/>
              <a:gdLst>
                <a:gd name="T0" fmla="*/ 956359 w 1647825"/>
                <a:gd name="T1" fmla="*/ 1636826 h 1647826"/>
                <a:gd name="T2" fmla="*/ 747857 w 1647825"/>
                <a:gd name="T3" fmla="*/ 1644290 h 1647826"/>
                <a:gd name="T4" fmla="*/ 552064 w 1647825"/>
                <a:gd name="T5" fmla="*/ 1602253 h 1647826"/>
                <a:gd name="T6" fmla="*/ 715689 w 1647825"/>
                <a:gd name="T7" fmla="*/ 1601861 h 1647826"/>
                <a:gd name="T8" fmla="*/ 887256 w 1647825"/>
                <a:gd name="T9" fmla="*/ 1606575 h 1647826"/>
                <a:gd name="T10" fmla="*/ 1054454 w 1647825"/>
                <a:gd name="T11" fmla="*/ 1574360 h 1647826"/>
                <a:gd name="T12" fmla="*/ 824299 w 1647825"/>
                <a:gd name="T13" fmla="*/ 1511300 h 1647826"/>
                <a:gd name="T14" fmla="*/ 704546 w 1647825"/>
                <a:gd name="T15" fmla="*/ 1461552 h 1647826"/>
                <a:gd name="T16" fmla="*/ 930127 w 1647825"/>
                <a:gd name="T17" fmla="*/ 1463902 h 1647826"/>
                <a:gd name="T18" fmla="*/ 1356122 w 1647825"/>
                <a:gd name="T19" fmla="*/ 1452828 h 1647826"/>
                <a:gd name="T20" fmla="*/ 1149747 w 1647825"/>
                <a:gd name="T21" fmla="*/ 1581151 h 1647826"/>
                <a:gd name="T22" fmla="*/ 515270 w 1647825"/>
                <a:gd name="T23" fmla="*/ 1266356 h 1647826"/>
                <a:gd name="T24" fmla="*/ 425814 w 1647825"/>
                <a:gd name="T25" fmla="*/ 1545074 h 1647826"/>
                <a:gd name="T26" fmla="*/ 236961 w 1647825"/>
                <a:gd name="T27" fmla="*/ 1401552 h 1647826"/>
                <a:gd name="T28" fmla="*/ 652180 w 1647825"/>
                <a:gd name="T29" fmla="*/ 1071563 h 1647826"/>
                <a:gd name="T30" fmla="*/ 198520 w 1647825"/>
                <a:gd name="T31" fmla="*/ 994251 h 1647826"/>
                <a:gd name="T32" fmla="*/ 228545 w 1647825"/>
                <a:gd name="T33" fmla="*/ 1165580 h 1647826"/>
                <a:gd name="T34" fmla="*/ 158888 w 1647825"/>
                <a:gd name="T35" fmla="*/ 998634 h 1647826"/>
                <a:gd name="T36" fmla="*/ 1499776 w 1647825"/>
                <a:gd name="T37" fmla="*/ 943174 h 1647826"/>
                <a:gd name="T38" fmla="*/ 1443657 w 1647825"/>
                <a:gd name="T39" fmla="*/ 1118941 h 1647826"/>
                <a:gd name="T40" fmla="*/ 1430523 w 1647825"/>
                <a:gd name="T41" fmla="*/ 1050060 h 1647826"/>
                <a:gd name="T42" fmla="*/ 1647825 w 1647825"/>
                <a:gd name="T43" fmla="*/ 804876 h 1647826"/>
                <a:gd name="T44" fmla="*/ 1627188 w 1647825"/>
                <a:gd name="T45" fmla="*/ 1006630 h 1647826"/>
                <a:gd name="T46" fmla="*/ 1562100 w 1647825"/>
                <a:gd name="T47" fmla="*/ 1190116 h 1647826"/>
                <a:gd name="T48" fmla="*/ 1456928 w 1647825"/>
                <a:gd name="T49" fmla="*/ 1350963 h 1647826"/>
                <a:gd name="T50" fmla="*/ 1529556 w 1647825"/>
                <a:gd name="T51" fmla="*/ 1167081 h 1647826"/>
                <a:gd name="T52" fmla="*/ 1588294 w 1647825"/>
                <a:gd name="T53" fmla="*/ 1003056 h 1647826"/>
                <a:gd name="T54" fmla="*/ 1608931 w 1647825"/>
                <a:gd name="T55" fmla="*/ 823940 h 1647826"/>
                <a:gd name="T56" fmla="*/ 45244 w 1647825"/>
                <a:gd name="T57" fmla="*/ 926307 h 1647826"/>
                <a:gd name="T58" fmla="*/ 89297 w 1647825"/>
                <a:gd name="T59" fmla="*/ 1101726 h 1647826"/>
                <a:gd name="T60" fmla="*/ 170260 w 1647825"/>
                <a:gd name="T61" fmla="*/ 1259285 h 1647826"/>
                <a:gd name="T62" fmla="*/ 135335 w 1647825"/>
                <a:gd name="T63" fmla="*/ 1276748 h 1647826"/>
                <a:gd name="T64" fmla="*/ 46831 w 1647825"/>
                <a:gd name="T65" fmla="*/ 1098948 h 1647826"/>
                <a:gd name="T66" fmla="*/ 3175 w 1647825"/>
                <a:gd name="T67" fmla="*/ 900907 h 1647826"/>
                <a:gd name="T68" fmla="*/ 1314889 w 1647825"/>
                <a:gd name="T69" fmla="*/ 671513 h 1647826"/>
                <a:gd name="T70" fmla="*/ 987105 w 1647825"/>
                <a:gd name="T71" fmla="*/ 1046163 h 1647826"/>
                <a:gd name="T72" fmla="*/ 1540533 w 1647825"/>
                <a:gd name="T73" fmla="*/ 418281 h 1647826"/>
                <a:gd name="T74" fmla="*/ 1626767 w 1647825"/>
                <a:gd name="T75" fmla="*/ 640748 h 1647826"/>
                <a:gd name="T76" fmla="*/ 1341437 w 1647825"/>
                <a:gd name="T77" fmla="*/ 662559 h 1647826"/>
                <a:gd name="T78" fmla="*/ 175991 w 1647825"/>
                <a:gd name="T79" fmla="*/ 833870 h 1647826"/>
                <a:gd name="T80" fmla="*/ 31713 w 1647825"/>
                <a:gd name="T81" fmla="*/ 595541 h 1647826"/>
                <a:gd name="T82" fmla="*/ 293316 w 1647825"/>
                <a:gd name="T83" fmla="*/ 387350 h 1647826"/>
                <a:gd name="T84" fmla="*/ 1155020 w 1647825"/>
                <a:gd name="T85" fmla="*/ 223001 h 1647826"/>
                <a:gd name="T86" fmla="*/ 1312138 w 1647825"/>
                <a:gd name="T87" fmla="*/ 341854 h 1647826"/>
                <a:gd name="T88" fmla="*/ 1208052 w 1647825"/>
                <a:gd name="T89" fmla="*/ 302633 h 1647826"/>
                <a:gd name="T90" fmla="*/ 598488 w 1647825"/>
                <a:gd name="T91" fmla="*/ 217164 h 1647826"/>
                <a:gd name="T92" fmla="*/ 395220 w 1647825"/>
                <a:gd name="T93" fmla="*/ 338651 h 1647826"/>
                <a:gd name="T94" fmla="*/ 380872 w 1647825"/>
                <a:gd name="T95" fmla="*/ 299616 h 1647826"/>
                <a:gd name="T96" fmla="*/ 545878 w 1647825"/>
                <a:gd name="T97" fmla="*/ 196850 h 1647826"/>
                <a:gd name="T98" fmla="*/ 1212850 w 1647825"/>
                <a:gd name="T99" fmla="*/ 97392 h 1647826"/>
                <a:gd name="T100" fmla="*/ 1386682 w 1647825"/>
                <a:gd name="T101" fmla="*/ 223079 h 1647826"/>
                <a:gd name="T102" fmla="*/ 1522413 w 1647825"/>
                <a:gd name="T103" fmla="*/ 388938 h 1647826"/>
                <a:gd name="T104" fmla="*/ 1364457 w 1647825"/>
                <a:gd name="T105" fmla="*/ 255694 h 1647826"/>
                <a:gd name="T106" fmla="*/ 1221582 w 1647825"/>
                <a:gd name="T107" fmla="*/ 147507 h 1647826"/>
                <a:gd name="T108" fmla="*/ 1055291 w 1647825"/>
                <a:gd name="T109" fmla="*/ 73527 h 1647826"/>
                <a:gd name="T110" fmla="*/ 470813 w 1647825"/>
                <a:gd name="T111" fmla="*/ 122846 h 1647826"/>
                <a:gd name="T112" fmla="*/ 319328 w 1647825"/>
                <a:gd name="T113" fmla="*/ 222679 h 1647826"/>
                <a:gd name="T114" fmla="*/ 195602 w 1647825"/>
                <a:gd name="T115" fmla="*/ 354728 h 1647826"/>
                <a:gd name="T116" fmla="*/ 218602 w 1647825"/>
                <a:gd name="T117" fmla="*/ 265635 h 1647826"/>
                <a:gd name="T118" fmla="*/ 383174 w 1647825"/>
                <a:gd name="T119" fmla="*/ 127619 h 1647826"/>
                <a:gd name="T120" fmla="*/ 580263 w 1647825"/>
                <a:gd name="T121" fmla="*/ 36139 h 1647826"/>
                <a:gd name="T122" fmla="*/ 995500 w 1647825"/>
                <a:gd name="T123" fmla="*/ 18230 h 1647826"/>
                <a:gd name="T124" fmla="*/ 630147 w 1647825"/>
                <a:gd name="T125" fmla="*/ 63409 h 1647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825" h="1647826">
                  <a:moveTo>
                    <a:pt x="1069148" y="1570038"/>
                  </a:moveTo>
                  <a:lnTo>
                    <a:pt x="1117600" y="1593610"/>
                  </a:lnTo>
                  <a:lnTo>
                    <a:pt x="1100126" y="1600289"/>
                  </a:lnTo>
                  <a:lnTo>
                    <a:pt x="1082651" y="1606182"/>
                  </a:lnTo>
                  <a:lnTo>
                    <a:pt x="1065177" y="1611682"/>
                  </a:lnTo>
                  <a:lnTo>
                    <a:pt x="1047305" y="1616790"/>
                  </a:lnTo>
                  <a:lnTo>
                    <a:pt x="1029831" y="1621504"/>
                  </a:lnTo>
                  <a:lnTo>
                    <a:pt x="1011562" y="1626218"/>
                  </a:lnTo>
                  <a:lnTo>
                    <a:pt x="993293" y="1630147"/>
                  </a:lnTo>
                  <a:lnTo>
                    <a:pt x="974628" y="1634076"/>
                  </a:lnTo>
                  <a:lnTo>
                    <a:pt x="956359" y="1636826"/>
                  </a:lnTo>
                  <a:lnTo>
                    <a:pt x="937693" y="1639969"/>
                  </a:lnTo>
                  <a:lnTo>
                    <a:pt x="919027" y="1641933"/>
                  </a:lnTo>
                  <a:lnTo>
                    <a:pt x="899964" y="1644290"/>
                  </a:lnTo>
                  <a:lnTo>
                    <a:pt x="880901" y="1645469"/>
                  </a:lnTo>
                  <a:lnTo>
                    <a:pt x="862235" y="1646648"/>
                  </a:lnTo>
                  <a:lnTo>
                    <a:pt x="842775" y="1647826"/>
                  </a:lnTo>
                  <a:lnTo>
                    <a:pt x="823315" y="1647826"/>
                  </a:lnTo>
                  <a:lnTo>
                    <a:pt x="804252" y="1647826"/>
                  </a:lnTo>
                  <a:lnTo>
                    <a:pt x="785586" y="1646648"/>
                  </a:lnTo>
                  <a:lnTo>
                    <a:pt x="766523" y="1645862"/>
                  </a:lnTo>
                  <a:lnTo>
                    <a:pt x="747857" y="1644290"/>
                  </a:lnTo>
                  <a:lnTo>
                    <a:pt x="729986" y="1642326"/>
                  </a:lnTo>
                  <a:lnTo>
                    <a:pt x="711320" y="1640362"/>
                  </a:lnTo>
                  <a:lnTo>
                    <a:pt x="693051" y="1637219"/>
                  </a:lnTo>
                  <a:lnTo>
                    <a:pt x="674782" y="1634469"/>
                  </a:lnTo>
                  <a:lnTo>
                    <a:pt x="656911" y="1630933"/>
                  </a:lnTo>
                  <a:lnTo>
                    <a:pt x="639039" y="1627004"/>
                  </a:lnTo>
                  <a:lnTo>
                    <a:pt x="621168" y="1622683"/>
                  </a:lnTo>
                  <a:lnTo>
                    <a:pt x="603693" y="1617968"/>
                  </a:lnTo>
                  <a:lnTo>
                    <a:pt x="586219" y="1613254"/>
                  </a:lnTo>
                  <a:lnTo>
                    <a:pt x="569142" y="1607754"/>
                  </a:lnTo>
                  <a:lnTo>
                    <a:pt x="552064" y="1602253"/>
                  </a:lnTo>
                  <a:lnTo>
                    <a:pt x="534987" y="1596360"/>
                  </a:lnTo>
                  <a:lnTo>
                    <a:pt x="583439" y="1572003"/>
                  </a:lnTo>
                  <a:lnTo>
                    <a:pt x="597736" y="1576324"/>
                  </a:lnTo>
                  <a:lnTo>
                    <a:pt x="612033" y="1580646"/>
                  </a:lnTo>
                  <a:lnTo>
                    <a:pt x="626728" y="1584182"/>
                  </a:lnTo>
                  <a:lnTo>
                    <a:pt x="640628" y="1587717"/>
                  </a:lnTo>
                  <a:lnTo>
                    <a:pt x="655322" y="1591253"/>
                  </a:lnTo>
                  <a:lnTo>
                    <a:pt x="670811" y="1594396"/>
                  </a:lnTo>
                  <a:lnTo>
                    <a:pt x="685505" y="1597146"/>
                  </a:lnTo>
                  <a:lnTo>
                    <a:pt x="700597" y="1599896"/>
                  </a:lnTo>
                  <a:lnTo>
                    <a:pt x="715689" y="1601861"/>
                  </a:lnTo>
                  <a:lnTo>
                    <a:pt x="730780" y="1603432"/>
                  </a:lnTo>
                  <a:lnTo>
                    <a:pt x="745872" y="1605396"/>
                  </a:lnTo>
                  <a:lnTo>
                    <a:pt x="760963" y="1606575"/>
                  </a:lnTo>
                  <a:lnTo>
                    <a:pt x="776452" y="1607754"/>
                  </a:lnTo>
                  <a:lnTo>
                    <a:pt x="791941" y="1608932"/>
                  </a:lnTo>
                  <a:lnTo>
                    <a:pt x="807429" y="1609325"/>
                  </a:lnTo>
                  <a:lnTo>
                    <a:pt x="823315" y="1609325"/>
                  </a:lnTo>
                  <a:lnTo>
                    <a:pt x="839201" y="1609325"/>
                  </a:lnTo>
                  <a:lnTo>
                    <a:pt x="855087" y="1608147"/>
                  </a:lnTo>
                  <a:lnTo>
                    <a:pt x="870973" y="1607754"/>
                  </a:lnTo>
                  <a:lnTo>
                    <a:pt x="887256" y="1606575"/>
                  </a:lnTo>
                  <a:lnTo>
                    <a:pt x="902744" y="1605396"/>
                  </a:lnTo>
                  <a:lnTo>
                    <a:pt x="918233" y="1603432"/>
                  </a:lnTo>
                  <a:lnTo>
                    <a:pt x="933722" y="1601468"/>
                  </a:lnTo>
                  <a:lnTo>
                    <a:pt x="949210" y="1598718"/>
                  </a:lnTo>
                  <a:lnTo>
                    <a:pt x="964699" y="1596360"/>
                  </a:lnTo>
                  <a:lnTo>
                    <a:pt x="980188" y="1593218"/>
                  </a:lnTo>
                  <a:lnTo>
                    <a:pt x="995279" y="1590467"/>
                  </a:lnTo>
                  <a:lnTo>
                    <a:pt x="1010371" y="1586932"/>
                  </a:lnTo>
                  <a:lnTo>
                    <a:pt x="1025065" y="1583003"/>
                  </a:lnTo>
                  <a:lnTo>
                    <a:pt x="1039760" y="1578681"/>
                  </a:lnTo>
                  <a:lnTo>
                    <a:pt x="1054454" y="1574360"/>
                  </a:lnTo>
                  <a:lnTo>
                    <a:pt x="1069148" y="1570038"/>
                  </a:lnTo>
                  <a:close/>
                  <a:moveTo>
                    <a:pt x="990600" y="1450975"/>
                  </a:moveTo>
                  <a:lnTo>
                    <a:pt x="960761" y="1497590"/>
                  </a:lnTo>
                  <a:lnTo>
                    <a:pt x="944450" y="1500332"/>
                  </a:lnTo>
                  <a:lnTo>
                    <a:pt x="927740" y="1503466"/>
                  </a:lnTo>
                  <a:lnTo>
                    <a:pt x="910632" y="1505424"/>
                  </a:lnTo>
                  <a:lnTo>
                    <a:pt x="893923" y="1507775"/>
                  </a:lnTo>
                  <a:lnTo>
                    <a:pt x="876417" y="1508950"/>
                  </a:lnTo>
                  <a:lnTo>
                    <a:pt x="859310" y="1510125"/>
                  </a:lnTo>
                  <a:lnTo>
                    <a:pt x="841804" y="1510909"/>
                  </a:lnTo>
                  <a:lnTo>
                    <a:pt x="824299" y="1511300"/>
                  </a:lnTo>
                  <a:lnTo>
                    <a:pt x="807589" y="1510909"/>
                  </a:lnTo>
                  <a:lnTo>
                    <a:pt x="791675" y="1510125"/>
                  </a:lnTo>
                  <a:lnTo>
                    <a:pt x="775363" y="1508950"/>
                  </a:lnTo>
                  <a:lnTo>
                    <a:pt x="759051" y="1507775"/>
                  </a:lnTo>
                  <a:lnTo>
                    <a:pt x="743137" y="1506208"/>
                  </a:lnTo>
                  <a:lnTo>
                    <a:pt x="727223" y="1503858"/>
                  </a:lnTo>
                  <a:lnTo>
                    <a:pt x="711707" y="1501899"/>
                  </a:lnTo>
                  <a:lnTo>
                    <a:pt x="695395" y="1498765"/>
                  </a:lnTo>
                  <a:lnTo>
                    <a:pt x="666750" y="1453326"/>
                  </a:lnTo>
                  <a:lnTo>
                    <a:pt x="685449" y="1458026"/>
                  </a:lnTo>
                  <a:lnTo>
                    <a:pt x="704546" y="1461552"/>
                  </a:lnTo>
                  <a:lnTo>
                    <a:pt x="724041" y="1465077"/>
                  </a:lnTo>
                  <a:lnTo>
                    <a:pt x="743933" y="1467819"/>
                  </a:lnTo>
                  <a:lnTo>
                    <a:pt x="763428" y="1469778"/>
                  </a:lnTo>
                  <a:lnTo>
                    <a:pt x="783718" y="1471345"/>
                  </a:lnTo>
                  <a:lnTo>
                    <a:pt x="803611" y="1472520"/>
                  </a:lnTo>
                  <a:lnTo>
                    <a:pt x="824299" y="1472520"/>
                  </a:lnTo>
                  <a:lnTo>
                    <a:pt x="845783" y="1472520"/>
                  </a:lnTo>
                  <a:lnTo>
                    <a:pt x="866869" y="1470953"/>
                  </a:lnTo>
                  <a:lnTo>
                    <a:pt x="888353" y="1469386"/>
                  </a:lnTo>
                  <a:lnTo>
                    <a:pt x="909439" y="1467428"/>
                  </a:lnTo>
                  <a:lnTo>
                    <a:pt x="930127" y="1463902"/>
                  </a:lnTo>
                  <a:lnTo>
                    <a:pt x="950417" y="1460377"/>
                  </a:lnTo>
                  <a:lnTo>
                    <a:pt x="970708" y="1456068"/>
                  </a:lnTo>
                  <a:lnTo>
                    <a:pt x="990600" y="1450975"/>
                  </a:lnTo>
                  <a:close/>
                  <a:moveTo>
                    <a:pt x="1402556" y="1195388"/>
                  </a:moveTo>
                  <a:lnTo>
                    <a:pt x="1425972" y="1326889"/>
                  </a:lnTo>
                  <a:lnTo>
                    <a:pt x="1435100" y="1376153"/>
                  </a:lnTo>
                  <a:lnTo>
                    <a:pt x="1420019" y="1392044"/>
                  </a:lnTo>
                  <a:lnTo>
                    <a:pt x="1404541" y="1408333"/>
                  </a:lnTo>
                  <a:lnTo>
                    <a:pt x="1389063" y="1423429"/>
                  </a:lnTo>
                  <a:lnTo>
                    <a:pt x="1372394" y="1438526"/>
                  </a:lnTo>
                  <a:lnTo>
                    <a:pt x="1356122" y="1452828"/>
                  </a:lnTo>
                  <a:lnTo>
                    <a:pt x="1339056" y="1467131"/>
                  </a:lnTo>
                  <a:lnTo>
                    <a:pt x="1321594" y="1480241"/>
                  </a:lnTo>
                  <a:lnTo>
                    <a:pt x="1303734" y="1493749"/>
                  </a:lnTo>
                  <a:lnTo>
                    <a:pt x="1285875" y="1506462"/>
                  </a:lnTo>
                  <a:lnTo>
                    <a:pt x="1267619" y="1518380"/>
                  </a:lnTo>
                  <a:lnTo>
                    <a:pt x="1248569" y="1529902"/>
                  </a:lnTo>
                  <a:lnTo>
                    <a:pt x="1229519" y="1541423"/>
                  </a:lnTo>
                  <a:lnTo>
                    <a:pt x="1210072" y="1552149"/>
                  </a:lnTo>
                  <a:lnTo>
                    <a:pt x="1190228" y="1562082"/>
                  </a:lnTo>
                  <a:lnTo>
                    <a:pt x="1170384" y="1572014"/>
                  </a:lnTo>
                  <a:lnTo>
                    <a:pt x="1149747" y="1581151"/>
                  </a:lnTo>
                  <a:lnTo>
                    <a:pt x="1103709" y="1557711"/>
                  </a:lnTo>
                  <a:lnTo>
                    <a:pt x="989012" y="1500503"/>
                  </a:lnTo>
                  <a:lnTo>
                    <a:pt x="996553" y="1489379"/>
                  </a:lnTo>
                  <a:lnTo>
                    <a:pt x="1027906" y="1439321"/>
                  </a:lnTo>
                  <a:lnTo>
                    <a:pt x="1136253" y="1267694"/>
                  </a:lnTo>
                  <a:lnTo>
                    <a:pt x="1342628" y="1211279"/>
                  </a:lnTo>
                  <a:lnTo>
                    <a:pt x="1400969" y="1195785"/>
                  </a:lnTo>
                  <a:lnTo>
                    <a:pt x="1402556" y="1195388"/>
                  </a:lnTo>
                  <a:close/>
                  <a:moveTo>
                    <a:pt x="252864" y="1195388"/>
                  </a:moveTo>
                  <a:lnTo>
                    <a:pt x="302960" y="1209265"/>
                  </a:lnTo>
                  <a:lnTo>
                    <a:pt x="515270" y="1266356"/>
                  </a:lnTo>
                  <a:lnTo>
                    <a:pt x="518849" y="1267545"/>
                  </a:lnTo>
                  <a:lnTo>
                    <a:pt x="537137" y="1295695"/>
                  </a:lnTo>
                  <a:lnTo>
                    <a:pt x="629775" y="1441992"/>
                  </a:lnTo>
                  <a:lnTo>
                    <a:pt x="660786" y="1491154"/>
                  </a:lnTo>
                  <a:lnTo>
                    <a:pt x="666750" y="1500669"/>
                  </a:lnTo>
                  <a:lnTo>
                    <a:pt x="550655" y="1559743"/>
                  </a:lnTo>
                  <a:lnTo>
                    <a:pt x="504138" y="1582738"/>
                  </a:lnTo>
                  <a:lnTo>
                    <a:pt x="484259" y="1574412"/>
                  </a:lnTo>
                  <a:lnTo>
                    <a:pt x="464379" y="1564897"/>
                  </a:lnTo>
                  <a:lnTo>
                    <a:pt x="444898" y="1555382"/>
                  </a:lnTo>
                  <a:lnTo>
                    <a:pt x="425814" y="1545074"/>
                  </a:lnTo>
                  <a:lnTo>
                    <a:pt x="407127" y="1533973"/>
                  </a:lnTo>
                  <a:lnTo>
                    <a:pt x="388441" y="1522871"/>
                  </a:lnTo>
                  <a:lnTo>
                    <a:pt x="370152" y="1511374"/>
                  </a:lnTo>
                  <a:lnTo>
                    <a:pt x="352260" y="1498687"/>
                  </a:lnTo>
                  <a:lnTo>
                    <a:pt x="334767" y="1486396"/>
                  </a:lnTo>
                  <a:lnTo>
                    <a:pt x="317671" y="1473313"/>
                  </a:lnTo>
                  <a:lnTo>
                    <a:pt x="300972" y="1459833"/>
                  </a:lnTo>
                  <a:lnTo>
                    <a:pt x="284671" y="1445560"/>
                  </a:lnTo>
                  <a:lnTo>
                    <a:pt x="267972" y="1431287"/>
                  </a:lnTo>
                  <a:lnTo>
                    <a:pt x="252467" y="1416618"/>
                  </a:lnTo>
                  <a:lnTo>
                    <a:pt x="236961" y="1401552"/>
                  </a:lnTo>
                  <a:lnTo>
                    <a:pt x="222250" y="1386090"/>
                  </a:lnTo>
                  <a:lnTo>
                    <a:pt x="230202" y="1336531"/>
                  </a:lnTo>
                  <a:lnTo>
                    <a:pt x="251671" y="1203318"/>
                  </a:lnTo>
                  <a:lnTo>
                    <a:pt x="252864" y="1195388"/>
                  </a:lnTo>
                  <a:close/>
                  <a:moveTo>
                    <a:pt x="950912" y="1071563"/>
                  </a:moveTo>
                  <a:lnTo>
                    <a:pt x="998316" y="1071563"/>
                  </a:lnTo>
                  <a:lnTo>
                    <a:pt x="1120775" y="1245264"/>
                  </a:lnTo>
                  <a:lnTo>
                    <a:pt x="1119590" y="1245662"/>
                  </a:lnTo>
                  <a:lnTo>
                    <a:pt x="1095888" y="1279526"/>
                  </a:lnTo>
                  <a:lnTo>
                    <a:pt x="950912" y="1071563"/>
                  </a:lnTo>
                  <a:close/>
                  <a:moveTo>
                    <a:pt x="652180" y="1071563"/>
                  </a:moveTo>
                  <a:lnTo>
                    <a:pt x="700087" y="1071563"/>
                  </a:lnTo>
                  <a:lnTo>
                    <a:pt x="554783" y="1276351"/>
                  </a:lnTo>
                  <a:lnTo>
                    <a:pt x="534987" y="1244662"/>
                  </a:lnTo>
                  <a:lnTo>
                    <a:pt x="652180" y="1071563"/>
                  </a:lnTo>
                  <a:close/>
                  <a:moveTo>
                    <a:pt x="177703" y="873125"/>
                  </a:moveTo>
                  <a:lnTo>
                    <a:pt x="179305" y="893844"/>
                  </a:lnTo>
                  <a:lnTo>
                    <a:pt x="182107" y="914164"/>
                  </a:lnTo>
                  <a:lnTo>
                    <a:pt x="185710" y="934485"/>
                  </a:lnTo>
                  <a:lnTo>
                    <a:pt x="188913" y="954805"/>
                  </a:lnTo>
                  <a:lnTo>
                    <a:pt x="193716" y="974727"/>
                  </a:lnTo>
                  <a:lnTo>
                    <a:pt x="198520" y="994251"/>
                  </a:lnTo>
                  <a:lnTo>
                    <a:pt x="204125" y="1013774"/>
                  </a:lnTo>
                  <a:lnTo>
                    <a:pt x="210931" y="1032899"/>
                  </a:lnTo>
                  <a:lnTo>
                    <a:pt x="217336" y="1052025"/>
                  </a:lnTo>
                  <a:lnTo>
                    <a:pt x="224942" y="1070751"/>
                  </a:lnTo>
                  <a:lnTo>
                    <a:pt x="232949" y="1089478"/>
                  </a:lnTo>
                  <a:lnTo>
                    <a:pt x="241356" y="1107009"/>
                  </a:lnTo>
                  <a:lnTo>
                    <a:pt x="250563" y="1124939"/>
                  </a:lnTo>
                  <a:lnTo>
                    <a:pt x="260171" y="1142470"/>
                  </a:lnTo>
                  <a:lnTo>
                    <a:pt x="270179" y="1159603"/>
                  </a:lnTo>
                  <a:lnTo>
                    <a:pt x="280988" y="1176338"/>
                  </a:lnTo>
                  <a:lnTo>
                    <a:pt x="228545" y="1165580"/>
                  </a:lnTo>
                  <a:lnTo>
                    <a:pt x="220538" y="1151236"/>
                  </a:lnTo>
                  <a:lnTo>
                    <a:pt x="212532" y="1136494"/>
                  </a:lnTo>
                  <a:lnTo>
                    <a:pt x="205326" y="1121752"/>
                  </a:lnTo>
                  <a:lnTo>
                    <a:pt x="198120" y="1107009"/>
                  </a:lnTo>
                  <a:lnTo>
                    <a:pt x="191315" y="1091869"/>
                  </a:lnTo>
                  <a:lnTo>
                    <a:pt x="185310" y="1076728"/>
                  </a:lnTo>
                  <a:lnTo>
                    <a:pt x="178904" y="1061587"/>
                  </a:lnTo>
                  <a:lnTo>
                    <a:pt x="173300" y="1046048"/>
                  </a:lnTo>
                  <a:lnTo>
                    <a:pt x="168096" y="1030509"/>
                  </a:lnTo>
                  <a:lnTo>
                    <a:pt x="163292" y="1014571"/>
                  </a:lnTo>
                  <a:lnTo>
                    <a:pt x="158888" y="998634"/>
                  </a:lnTo>
                  <a:lnTo>
                    <a:pt x="154885" y="982297"/>
                  </a:lnTo>
                  <a:lnTo>
                    <a:pt x="151282" y="966360"/>
                  </a:lnTo>
                  <a:lnTo>
                    <a:pt x="148079" y="949227"/>
                  </a:lnTo>
                  <a:lnTo>
                    <a:pt x="144877" y="932492"/>
                  </a:lnTo>
                  <a:lnTo>
                    <a:pt x="142875" y="915360"/>
                  </a:lnTo>
                  <a:lnTo>
                    <a:pt x="143275" y="915758"/>
                  </a:lnTo>
                  <a:lnTo>
                    <a:pt x="177703" y="873125"/>
                  </a:lnTo>
                  <a:close/>
                  <a:moveTo>
                    <a:pt x="1469926" y="865188"/>
                  </a:moveTo>
                  <a:lnTo>
                    <a:pt x="1504950" y="909130"/>
                  </a:lnTo>
                  <a:lnTo>
                    <a:pt x="1502960" y="925756"/>
                  </a:lnTo>
                  <a:lnTo>
                    <a:pt x="1499776" y="943174"/>
                  </a:lnTo>
                  <a:lnTo>
                    <a:pt x="1496990" y="959801"/>
                  </a:lnTo>
                  <a:lnTo>
                    <a:pt x="1493408" y="976428"/>
                  </a:lnTo>
                  <a:lnTo>
                    <a:pt x="1489428" y="993054"/>
                  </a:lnTo>
                  <a:lnTo>
                    <a:pt x="1484652" y="1009285"/>
                  </a:lnTo>
                  <a:lnTo>
                    <a:pt x="1479876" y="1025516"/>
                  </a:lnTo>
                  <a:lnTo>
                    <a:pt x="1474702" y="1041350"/>
                  </a:lnTo>
                  <a:lnTo>
                    <a:pt x="1469528" y="1057185"/>
                  </a:lnTo>
                  <a:lnTo>
                    <a:pt x="1463558" y="1073020"/>
                  </a:lnTo>
                  <a:lnTo>
                    <a:pt x="1457190" y="1088855"/>
                  </a:lnTo>
                  <a:lnTo>
                    <a:pt x="1450423" y="1103898"/>
                  </a:lnTo>
                  <a:lnTo>
                    <a:pt x="1443657" y="1118941"/>
                  </a:lnTo>
                  <a:lnTo>
                    <a:pt x="1435697" y="1133984"/>
                  </a:lnTo>
                  <a:lnTo>
                    <a:pt x="1428533" y="1148631"/>
                  </a:lnTo>
                  <a:lnTo>
                    <a:pt x="1420175" y="1162883"/>
                  </a:lnTo>
                  <a:lnTo>
                    <a:pt x="1365250" y="1177926"/>
                  </a:lnTo>
                  <a:lnTo>
                    <a:pt x="1376394" y="1160508"/>
                  </a:lnTo>
                  <a:lnTo>
                    <a:pt x="1386743" y="1143089"/>
                  </a:lnTo>
                  <a:lnTo>
                    <a:pt x="1396693" y="1124879"/>
                  </a:lnTo>
                  <a:lnTo>
                    <a:pt x="1405847" y="1106669"/>
                  </a:lnTo>
                  <a:lnTo>
                    <a:pt x="1414603" y="1088063"/>
                  </a:lnTo>
                  <a:lnTo>
                    <a:pt x="1422961" y="1069457"/>
                  </a:lnTo>
                  <a:lnTo>
                    <a:pt x="1430523" y="1050060"/>
                  </a:lnTo>
                  <a:lnTo>
                    <a:pt x="1437687" y="1030662"/>
                  </a:lnTo>
                  <a:lnTo>
                    <a:pt x="1444055" y="1010868"/>
                  </a:lnTo>
                  <a:lnTo>
                    <a:pt x="1449627" y="990283"/>
                  </a:lnTo>
                  <a:lnTo>
                    <a:pt x="1454802" y="970094"/>
                  </a:lnTo>
                  <a:lnTo>
                    <a:pt x="1459180" y="949508"/>
                  </a:lnTo>
                  <a:lnTo>
                    <a:pt x="1463160" y="928923"/>
                  </a:lnTo>
                  <a:lnTo>
                    <a:pt x="1466344" y="907942"/>
                  </a:lnTo>
                  <a:lnTo>
                    <a:pt x="1468334" y="886565"/>
                  </a:lnTo>
                  <a:lnTo>
                    <a:pt x="1469926" y="865188"/>
                  </a:lnTo>
                  <a:close/>
                  <a:moveTo>
                    <a:pt x="1646635" y="785813"/>
                  </a:moveTo>
                  <a:lnTo>
                    <a:pt x="1647825" y="804876"/>
                  </a:lnTo>
                  <a:lnTo>
                    <a:pt x="1647825" y="823940"/>
                  </a:lnTo>
                  <a:lnTo>
                    <a:pt x="1647825" y="842606"/>
                  </a:lnTo>
                  <a:lnTo>
                    <a:pt x="1646635" y="861669"/>
                  </a:lnTo>
                  <a:lnTo>
                    <a:pt x="1645841" y="879938"/>
                  </a:lnTo>
                  <a:lnTo>
                    <a:pt x="1644650" y="898605"/>
                  </a:lnTo>
                  <a:lnTo>
                    <a:pt x="1642269" y="916477"/>
                  </a:lnTo>
                  <a:lnTo>
                    <a:pt x="1640285" y="934746"/>
                  </a:lnTo>
                  <a:lnTo>
                    <a:pt x="1637506" y="953015"/>
                  </a:lnTo>
                  <a:lnTo>
                    <a:pt x="1634728" y="970887"/>
                  </a:lnTo>
                  <a:lnTo>
                    <a:pt x="1631156" y="988759"/>
                  </a:lnTo>
                  <a:lnTo>
                    <a:pt x="1627188" y="1006630"/>
                  </a:lnTo>
                  <a:lnTo>
                    <a:pt x="1623616" y="1023708"/>
                  </a:lnTo>
                  <a:lnTo>
                    <a:pt x="1618853" y="1041183"/>
                  </a:lnTo>
                  <a:lnTo>
                    <a:pt x="1614091" y="1058260"/>
                  </a:lnTo>
                  <a:lnTo>
                    <a:pt x="1608931" y="1075735"/>
                  </a:lnTo>
                  <a:lnTo>
                    <a:pt x="1602978" y="1092416"/>
                  </a:lnTo>
                  <a:lnTo>
                    <a:pt x="1597025" y="1109096"/>
                  </a:lnTo>
                  <a:lnTo>
                    <a:pt x="1590675" y="1125777"/>
                  </a:lnTo>
                  <a:lnTo>
                    <a:pt x="1584325" y="1142060"/>
                  </a:lnTo>
                  <a:lnTo>
                    <a:pt x="1576785" y="1158343"/>
                  </a:lnTo>
                  <a:lnTo>
                    <a:pt x="1569641" y="1174229"/>
                  </a:lnTo>
                  <a:lnTo>
                    <a:pt x="1562100" y="1190116"/>
                  </a:lnTo>
                  <a:lnTo>
                    <a:pt x="1553766" y="1205605"/>
                  </a:lnTo>
                  <a:lnTo>
                    <a:pt x="1545828" y="1221094"/>
                  </a:lnTo>
                  <a:lnTo>
                    <a:pt x="1537097" y="1236980"/>
                  </a:lnTo>
                  <a:lnTo>
                    <a:pt x="1527969" y="1251675"/>
                  </a:lnTo>
                  <a:lnTo>
                    <a:pt x="1518841" y="1266767"/>
                  </a:lnTo>
                  <a:lnTo>
                    <a:pt x="1508919" y="1281461"/>
                  </a:lnTo>
                  <a:lnTo>
                    <a:pt x="1499394" y="1295759"/>
                  </a:lnTo>
                  <a:lnTo>
                    <a:pt x="1489075" y="1309659"/>
                  </a:lnTo>
                  <a:lnTo>
                    <a:pt x="1478756" y="1323560"/>
                  </a:lnTo>
                  <a:lnTo>
                    <a:pt x="1468041" y="1337460"/>
                  </a:lnTo>
                  <a:lnTo>
                    <a:pt x="1456928" y="1350963"/>
                  </a:lnTo>
                  <a:lnTo>
                    <a:pt x="1447800" y="1300525"/>
                  </a:lnTo>
                  <a:lnTo>
                    <a:pt x="1457325" y="1287816"/>
                  </a:lnTo>
                  <a:lnTo>
                    <a:pt x="1466453" y="1274710"/>
                  </a:lnTo>
                  <a:lnTo>
                    <a:pt x="1474788" y="1262398"/>
                  </a:lnTo>
                  <a:lnTo>
                    <a:pt x="1483519" y="1248895"/>
                  </a:lnTo>
                  <a:lnTo>
                    <a:pt x="1492250" y="1235789"/>
                  </a:lnTo>
                  <a:lnTo>
                    <a:pt x="1499791" y="1222682"/>
                  </a:lnTo>
                  <a:lnTo>
                    <a:pt x="1508125" y="1208782"/>
                  </a:lnTo>
                  <a:lnTo>
                    <a:pt x="1515666" y="1195279"/>
                  </a:lnTo>
                  <a:lnTo>
                    <a:pt x="1522810" y="1180981"/>
                  </a:lnTo>
                  <a:lnTo>
                    <a:pt x="1529556" y="1167081"/>
                  </a:lnTo>
                  <a:lnTo>
                    <a:pt x="1536700" y="1153180"/>
                  </a:lnTo>
                  <a:lnTo>
                    <a:pt x="1543050" y="1138883"/>
                  </a:lnTo>
                  <a:lnTo>
                    <a:pt x="1549003" y="1124188"/>
                  </a:lnTo>
                  <a:lnTo>
                    <a:pt x="1555353" y="1109493"/>
                  </a:lnTo>
                  <a:lnTo>
                    <a:pt x="1560910" y="1094799"/>
                  </a:lnTo>
                  <a:lnTo>
                    <a:pt x="1566069" y="1079707"/>
                  </a:lnTo>
                  <a:lnTo>
                    <a:pt x="1571228" y="1064218"/>
                  </a:lnTo>
                  <a:lnTo>
                    <a:pt x="1575991" y="1049126"/>
                  </a:lnTo>
                  <a:lnTo>
                    <a:pt x="1580356" y="1034034"/>
                  </a:lnTo>
                  <a:lnTo>
                    <a:pt x="1584722" y="1018545"/>
                  </a:lnTo>
                  <a:lnTo>
                    <a:pt x="1588294" y="1003056"/>
                  </a:lnTo>
                  <a:lnTo>
                    <a:pt x="1591866" y="987170"/>
                  </a:lnTo>
                  <a:lnTo>
                    <a:pt x="1595041" y="971681"/>
                  </a:lnTo>
                  <a:lnTo>
                    <a:pt x="1597819" y="955398"/>
                  </a:lnTo>
                  <a:lnTo>
                    <a:pt x="1600597" y="939511"/>
                  </a:lnTo>
                  <a:lnTo>
                    <a:pt x="1602581" y="923228"/>
                  </a:lnTo>
                  <a:lnTo>
                    <a:pt x="1604566" y="906945"/>
                  </a:lnTo>
                  <a:lnTo>
                    <a:pt x="1606153" y="890662"/>
                  </a:lnTo>
                  <a:lnTo>
                    <a:pt x="1606947" y="874378"/>
                  </a:lnTo>
                  <a:lnTo>
                    <a:pt x="1607741" y="857301"/>
                  </a:lnTo>
                  <a:lnTo>
                    <a:pt x="1608931" y="841017"/>
                  </a:lnTo>
                  <a:lnTo>
                    <a:pt x="1608931" y="823940"/>
                  </a:lnTo>
                  <a:lnTo>
                    <a:pt x="1608931" y="822351"/>
                  </a:lnTo>
                  <a:lnTo>
                    <a:pt x="1646635" y="785813"/>
                  </a:lnTo>
                  <a:close/>
                  <a:moveTo>
                    <a:pt x="1191" y="779463"/>
                  </a:moveTo>
                  <a:lnTo>
                    <a:pt x="39291" y="816372"/>
                  </a:lnTo>
                  <a:lnTo>
                    <a:pt x="38894" y="824707"/>
                  </a:lnTo>
                  <a:lnTo>
                    <a:pt x="39291" y="842169"/>
                  </a:lnTo>
                  <a:lnTo>
                    <a:pt x="39687" y="858838"/>
                  </a:lnTo>
                  <a:lnTo>
                    <a:pt x="40481" y="876300"/>
                  </a:lnTo>
                  <a:lnTo>
                    <a:pt x="41672" y="892969"/>
                  </a:lnTo>
                  <a:lnTo>
                    <a:pt x="43656" y="910035"/>
                  </a:lnTo>
                  <a:lnTo>
                    <a:pt x="45244" y="926307"/>
                  </a:lnTo>
                  <a:lnTo>
                    <a:pt x="47625" y="943372"/>
                  </a:lnTo>
                  <a:lnTo>
                    <a:pt x="50403" y="959644"/>
                  </a:lnTo>
                  <a:lnTo>
                    <a:pt x="53578" y="975519"/>
                  </a:lnTo>
                  <a:lnTo>
                    <a:pt x="56753" y="992188"/>
                  </a:lnTo>
                  <a:lnTo>
                    <a:pt x="60325" y="1008063"/>
                  </a:lnTo>
                  <a:lnTo>
                    <a:pt x="64691" y="1023938"/>
                  </a:lnTo>
                  <a:lnTo>
                    <a:pt x="69056" y="1039813"/>
                  </a:lnTo>
                  <a:lnTo>
                    <a:pt x="73819" y="1055688"/>
                  </a:lnTo>
                  <a:lnTo>
                    <a:pt x="78581" y="1071166"/>
                  </a:lnTo>
                  <a:lnTo>
                    <a:pt x="83741" y="1086644"/>
                  </a:lnTo>
                  <a:lnTo>
                    <a:pt x="89297" y="1101726"/>
                  </a:lnTo>
                  <a:lnTo>
                    <a:pt x="95250" y="1116807"/>
                  </a:lnTo>
                  <a:lnTo>
                    <a:pt x="101203" y="1131888"/>
                  </a:lnTo>
                  <a:lnTo>
                    <a:pt x="108347" y="1146573"/>
                  </a:lnTo>
                  <a:lnTo>
                    <a:pt x="114697" y="1161257"/>
                  </a:lnTo>
                  <a:lnTo>
                    <a:pt x="122238" y="1175941"/>
                  </a:lnTo>
                  <a:lnTo>
                    <a:pt x="129381" y="1190229"/>
                  </a:lnTo>
                  <a:lnTo>
                    <a:pt x="137319" y="1204517"/>
                  </a:lnTo>
                  <a:lnTo>
                    <a:pt x="144860" y="1218407"/>
                  </a:lnTo>
                  <a:lnTo>
                    <a:pt x="153194" y="1232298"/>
                  </a:lnTo>
                  <a:lnTo>
                    <a:pt x="161925" y="1245792"/>
                  </a:lnTo>
                  <a:lnTo>
                    <a:pt x="170260" y="1259285"/>
                  </a:lnTo>
                  <a:lnTo>
                    <a:pt x="179388" y="1272382"/>
                  </a:lnTo>
                  <a:lnTo>
                    <a:pt x="188913" y="1285479"/>
                  </a:lnTo>
                  <a:lnTo>
                    <a:pt x="198438" y="1298179"/>
                  </a:lnTo>
                  <a:lnTo>
                    <a:pt x="207963" y="1311276"/>
                  </a:lnTo>
                  <a:lnTo>
                    <a:pt x="199628" y="1362076"/>
                  </a:lnTo>
                  <a:lnTo>
                    <a:pt x="188516" y="1348186"/>
                  </a:lnTo>
                  <a:lnTo>
                    <a:pt x="177403" y="1334295"/>
                  </a:lnTo>
                  <a:lnTo>
                    <a:pt x="166291" y="1320404"/>
                  </a:lnTo>
                  <a:lnTo>
                    <a:pt x="155575" y="1306117"/>
                  </a:lnTo>
                  <a:lnTo>
                    <a:pt x="145256" y="1291432"/>
                  </a:lnTo>
                  <a:lnTo>
                    <a:pt x="135335" y="1276748"/>
                  </a:lnTo>
                  <a:lnTo>
                    <a:pt x="125413" y="1261667"/>
                  </a:lnTo>
                  <a:lnTo>
                    <a:pt x="115888" y="1245792"/>
                  </a:lnTo>
                  <a:lnTo>
                    <a:pt x="106760" y="1230710"/>
                  </a:lnTo>
                  <a:lnTo>
                    <a:pt x="98425" y="1214835"/>
                  </a:lnTo>
                  <a:lnTo>
                    <a:pt x="90091" y="1198960"/>
                  </a:lnTo>
                  <a:lnTo>
                    <a:pt x="81756" y="1183085"/>
                  </a:lnTo>
                  <a:lnTo>
                    <a:pt x="74216" y="1166416"/>
                  </a:lnTo>
                  <a:lnTo>
                    <a:pt x="66675" y="1150144"/>
                  </a:lnTo>
                  <a:lnTo>
                    <a:pt x="59928" y="1133079"/>
                  </a:lnTo>
                  <a:lnTo>
                    <a:pt x="53578" y="1116410"/>
                  </a:lnTo>
                  <a:lnTo>
                    <a:pt x="46831" y="1098948"/>
                  </a:lnTo>
                  <a:lnTo>
                    <a:pt x="41275" y="1081882"/>
                  </a:lnTo>
                  <a:lnTo>
                    <a:pt x="35719" y="1064419"/>
                  </a:lnTo>
                  <a:lnTo>
                    <a:pt x="30559" y="1046957"/>
                  </a:lnTo>
                  <a:lnTo>
                    <a:pt x="25797" y="1029097"/>
                  </a:lnTo>
                  <a:lnTo>
                    <a:pt x="21431" y="1011635"/>
                  </a:lnTo>
                  <a:lnTo>
                    <a:pt x="17066" y="993379"/>
                  </a:lnTo>
                  <a:lnTo>
                    <a:pt x="13494" y="975122"/>
                  </a:lnTo>
                  <a:lnTo>
                    <a:pt x="10716" y="956469"/>
                  </a:lnTo>
                  <a:lnTo>
                    <a:pt x="7541" y="938610"/>
                  </a:lnTo>
                  <a:lnTo>
                    <a:pt x="5556" y="919957"/>
                  </a:lnTo>
                  <a:lnTo>
                    <a:pt x="3175" y="900907"/>
                  </a:lnTo>
                  <a:lnTo>
                    <a:pt x="1984" y="882254"/>
                  </a:lnTo>
                  <a:lnTo>
                    <a:pt x="794" y="863204"/>
                  </a:lnTo>
                  <a:lnTo>
                    <a:pt x="397" y="844154"/>
                  </a:lnTo>
                  <a:lnTo>
                    <a:pt x="0" y="824707"/>
                  </a:lnTo>
                  <a:lnTo>
                    <a:pt x="397" y="802085"/>
                  </a:lnTo>
                  <a:lnTo>
                    <a:pt x="1191" y="779463"/>
                  </a:lnTo>
                  <a:close/>
                  <a:moveTo>
                    <a:pt x="1314889" y="671513"/>
                  </a:moveTo>
                  <a:lnTo>
                    <a:pt x="1339850" y="701729"/>
                  </a:lnTo>
                  <a:lnTo>
                    <a:pt x="1101725" y="776288"/>
                  </a:lnTo>
                  <a:lnTo>
                    <a:pt x="1116385" y="730768"/>
                  </a:lnTo>
                  <a:lnTo>
                    <a:pt x="1314889" y="671513"/>
                  </a:lnTo>
                  <a:close/>
                  <a:moveTo>
                    <a:pt x="339763" y="668338"/>
                  </a:moveTo>
                  <a:lnTo>
                    <a:pt x="538932" y="730250"/>
                  </a:lnTo>
                  <a:lnTo>
                    <a:pt x="554038" y="776288"/>
                  </a:lnTo>
                  <a:lnTo>
                    <a:pt x="317500" y="698500"/>
                  </a:lnTo>
                  <a:lnTo>
                    <a:pt x="339763" y="668338"/>
                  </a:lnTo>
                  <a:close/>
                  <a:moveTo>
                    <a:pt x="828080" y="554038"/>
                  </a:moveTo>
                  <a:lnTo>
                    <a:pt x="847512" y="567940"/>
                  </a:lnTo>
                  <a:lnTo>
                    <a:pt x="1087438" y="737939"/>
                  </a:lnTo>
                  <a:lnTo>
                    <a:pt x="1086645" y="741117"/>
                  </a:lnTo>
                  <a:lnTo>
                    <a:pt x="1086249" y="742308"/>
                  </a:lnTo>
                  <a:lnTo>
                    <a:pt x="987105" y="1046163"/>
                  </a:lnTo>
                  <a:lnTo>
                    <a:pt x="980364" y="1046163"/>
                  </a:lnTo>
                  <a:lnTo>
                    <a:pt x="935551" y="1046163"/>
                  </a:lnTo>
                  <a:lnTo>
                    <a:pt x="669054" y="1046163"/>
                  </a:lnTo>
                  <a:lnTo>
                    <a:pt x="570308" y="742308"/>
                  </a:lnTo>
                  <a:lnTo>
                    <a:pt x="569911" y="741117"/>
                  </a:lnTo>
                  <a:lnTo>
                    <a:pt x="568325" y="737939"/>
                  </a:lnTo>
                  <a:lnTo>
                    <a:pt x="808648" y="567940"/>
                  </a:lnTo>
                  <a:lnTo>
                    <a:pt x="828080" y="554038"/>
                  </a:lnTo>
                  <a:close/>
                  <a:moveTo>
                    <a:pt x="1360910" y="387350"/>
                  </a:moveTo>
                  <a:lnTo>
                    <a:pt x="1489666" y="409557"/>
                  </a:lnTo>
                  <a:lnTo>
                    <a:pt x="1540533" y="418281"/>
                  </a:lnTo>
                  <a:lnTo>
                    <a:pt x="1550865" y="437316"/>
                  </a:lnTo>
                  <a:lnTo>
                    <a:pt x="1560800" y="456747"/>
                  </a:lnTo>
                  <a:lnTo>
                    <a:pt x="1570337" y="476178"/>
                  </a:lnTo>
                  <a:lnTo>
                    <a:pt x="1579477" y="495213"/>
                  </a:lnTo>
                  <a:lnTo>
                    <a:pt x="1587425" y="515834"/>
                  </a:lnTo>
                  <a:lnTo>
                    <a:pt x="1595373" y="536058"/>
                  </a:lnTo>
                  <a:lnTo>
                    <a:pt x="1602924" y="556282"/>
                  </a:lnTo>
                  <a:lnTo>
                    <a:pt x="1609679" y="577300"/>
                  </a:lnTo>
                  <a:lnTo>
                    <a:pt x="1616038" y="597920"/>
                  </a:lnTo>
                  <a:lnTo>
                    <a:pt x="1621601" y="619731"/>
                  </a:lnTo>
                  <a:lnTo>
                    <a:pt x="1626767" y="640748"/>
                  </a:lnTo>
                  <a:lnTo>
                    <a:pt x="1631536" y="662955"/>
                  </a:lnTo>
                  <a:lnTo>
                    <a:pt x="1635908" y="684369"/>
                  </a:lnTo>
                  <a:lnTo>
                    <a:pt x="1639484" y="706973"/>
                  </a:lnTo>
                  <a:lnTo>
                    <a:pt x="1641868" y="728783"/>
                  </a:lnTo>
                  <a:lnTo>
                    <a:pt x="1644650" y="751387"/>
                  </a:lnTo>
                  <a:lnTo>
                    <a:pt x="1607692" y="786680"/>
                  </a:lnTo>
                  <a:lnTo>
                    <a:pt x="1513510" y="877888"/>
                  </a:lnTo>
                  <a:lnTo>
                    <a:pt x="1508343" y="871543"/>
                  </a:lnTo>
                  <a:lnTo>
                    <a:pt x="1471386" y="825146"/>
                  </a:lnTo>
                  <a:lnTo>
                    <a:pt x="1363691" y="689921"/>
                  </a:lnTo>
                  <a:lnTo>
                    <a:pt x="1341437" y="662559"/>
                  </a:lnTo>
                  <a:lnTo>
                    <a:pt x="1341835" y="656214"/>
                  </a:lnTo>
                  <a:lnTo>
                    <a:pt x="1355743" y="455557"/>
                  </a:lnTo>
                  <a:lnTo>
                    <a:pt x="1360115" y="396074"/>
                  </a:lnTo>
                  <a:lnTo>
                    <a:pt x="1360910" y="387350"/>
                  </a:lnTo>
                  <a:close/>
                  <a:moveTo>
                    <a:pt x="293316" y="387350"/>
                  </a:moveTo>
                  <a:lnTo>
                    <a:pt x="293316" y="388143"/>
                  </a:lnTo>
                  <a:lnTo>
                    <a:pt x="297280" y="446040"/>
                  </a:lnTo>
                  <a:lnTo>
                    <a:pt x="311549" y="656214"/>
                  </a:lnTo>
                  <a:lnTo>
                    <a:pt x="312738" y="662559"/>
                  </a:lnTo>
                  <a:lnTo>
                    <a:pt x="290145" y="689921"/>
                  </a:lnTo>
                  <a:lnTo>
                    <a:pt x="175991" y="833870"/>
                  </a:lnTo>
                  <a:lnTo>
                    <a:pt x="141111" y="877888"/>
                  </a:lnTo>
                  <a:lnTo>
                    <a:pt x="138733" y="875509"/>
                  </a:lnTo>
                  <a:lnTo>
                    <a:pt x="39641" y="779939"/>
                  </a:lnTo>
                  <a:lnTo>
                    <a:pt x="3175" y="744646"/>
                  </a:lnTo>
                  <a:lnTo>
                    <a:pt x="5949" y="722835"/>
                  </a:lnTo>
                  <a:lnTo>
                    <a:pt x="8724" y="701025"/>
                  </a:lnTo>
                  <a:lnTo>
                    <a:pt x="12291" y="679611"/>
                  </a:lnTo>
                  <a:lnTo>
                    <a:pt x="16255" y="658197"/>
                  </a:lnTo>
                  <a:lnTo>
                    <a:pt x="21011" y="636783"/>
                  </a:lnTo>
                  <a:lnTo>
                    <a:pt x="26164" y="616162"/>
                  </a:lnTo>
                  <a:lnTo>
                    <a:pt x="31713" y="595541"/>
                  </a:lnTo>
                  <a:lnTo>
                    <a:pt x="38452" y="574920"/>
                  </a:lnTo>
                  <a:lnTo>
                    <a:pt x="44793" y="554696"/>
                  </a:lnTo>
                  <a:lnTo>
                    <a:pt x="51928" y="534472"/>
                  </a:lnTo>
                  <a:lnTo>
                    <a:pt x="59855" y="514644"/>
                  </a:lnTo>
                  <a:lnTo>
                    <a:pt x="68179" y="495213"/>
                  </a:lnTo>
                  <a:lnTo>
                    <a:pt x="77296" y="476178"/>
                  </a:lnTo>
                  <a:lnTo>
                    <a:pt x="86016" y="457143"/>
                  </a:lnTo>
                  <a:lnTo>
                    <a:pt x="95528" y="438109"/>
                  </a:lnTo>
                  <a:lnTo>
                    <a:pt x="105834" y="419867"/>
                  </a:lnTo>
                  <a:lnTo>
                    <a:pt x="156173" y="410747"/>
                  </a:lnTo>
                  <a:lnTo>
                    <a:pt x="293316" y="387350"/>
                  </a:lnTo>
                  <a:close/>
                  <a:moveTo>
                    <a:pt x="808037" y="298450"/>
                  </a:moveTo>
                  <a:lnTo>
                    <a:pt x="827881" y="306401"/>
                  </a:lnTo>
                  <a:lnTo>
                    <a:pt x="847725" y="298450"/>
                  </a:lnTo>
                  <a:lnTo>
                    <a:pt x="847725" y="536575"/>
                  </a:lnTo>
                  <a:lnTo>
                    <a:pt x="827881" y="522661"/>
                  </a:lnTo>
                  <a:lnTo>
                    <a:pt x="808037" y="536575"/>
                  </a:lnTo>
                  <a:lnTo>
                    <a:pt x="808037" y="298450"/>
                  </a:lnTo>
                  <a:close/>
                  <a:moveTo>
                    <a:pt x="1106341" y="198438"/>
                  </a:moveTo>
                  <a:lnTo>
                    <a:pt x="1122567" y="205965"/>
                  </a:lnTo>
                  <a:lnTo>
                    <a:pt x="1139189" y="214285"/>
                  </a:lnTo>
                  <a:lnTo>
                    <a:pt x="1155020" y="223001"/>
                  </a:lnTo>
                  <a:lnTo>
                    <a:pt x="1170455" y="231717"/>
                  </a:lnTo>
                  <a:lnTo>
                    <a:pt x="1185889" y="241225"/>
                  </a:lnTo>
                  <a:lnTo>
                    <a:pt x="1200928" y="251129"/>
                  </a:lnTo>
                  <a:lnTo>
                    <a:pt x="1216363" y="261034"/>
                  </a:lnTo>
                  <a:lnTo>
                    <a:pt x="1231006" y="271335"/>
                  </a:lnTo>
                  <a:lnTo>
                    <a:pt x="1244858" y="282031"/>
                  </a:lnTo>
                  <a:lnTo>
                    <a:pt x="1258710" y="293520"/>
                  </a:lnTo>
                  <a:lnTo>
                    <a:pt x="1272562" y="305010"/>
                  </a:lnTo>
                  <a:lnTo>
                    <a:pt x="1286018" y="316895"/>
                  </a:lnTo>
                  <a:lnTo>
                    <a:pt x="1299078" y="328780"/>
                  </a:lnTo>
                  <a:lnTo>
                    <a:pt x="1312138" y="341854"/>
                  </a:lnTo>
                  <a:lnTo>
                    <a:pt x="1324407" y="354928"/>
                  </a:lnTo>
                  <a:lnTo>
                    <a:pt x="1336675" y="367606"/>
                  </a:lnTo>
                  <a:lnTo>
                    <a:pt x="1332322" y="423863"/>
                  </a:lnTo>
                  <a:lnTo>
                    <a:pt x="1318470" y="406827"/>
                  </a:lnTo>
                  <a:lnTo>
                    <a:pt x="1304618" y="390584"/>
                  </a:lnTo>
                  <a:lnTo>
                    <a:pt x="1289975" y="374737"/>
                  </a:lnTo>
                  <a:lnTo>
                    <a:pt x="1274145" y="359286"/>
                  </a:lnTo>
                  <a:lnTo>
                    <a:pt x="1258314" y="344231"/>
                  </a:lnTo>
                  <a:lnTo>
                    <a:pt x="1242088" y="329969"/>
                  </a:lnTo>
                  <a:lnTo>
                    <a:pt x="1225070" y="316103"/>
                  </a:lnTo>
                  <a:lnTo>
                    <a:pt x="1208052" y="302633"/>
                  </a:lnTo>
                  <a:lnTo>
                    <a:pt x="1189847" y="290351"/>
                  </a:lnTo>
                  <a:lnTo>
                    <a:pt x="1171642" y="278070"/>
                  </a:lnTo>
                  <a:lnTo>
                    <a:pt x="1153437" y="266580"/>
                  </a:lnTo>
                  <a:lnTo>
                    <a:pt x="1134440" y="255884"/>
                  </a:lnTo>
                  <a:lnTo>
                    <a:pt x="1114652" y="245187"/>
                  </a:lnTo>
                  <a:lnTo>
                    <a:pt x="1094864" y="235679"/>
                  </a:lnTo>
                  <a:lnTo>
                    <a:pt x="1074680" y="227359"/>
                  </a:lnTo>
                  <a:lnTo>
                    <a:pt x="1054100" y="218643"/>
                  </a:lnTo>
                  <a:lnTo>
                    <a:pt x="1106341" y="198438"/>
                  </a:lnTo>
                  <a:close/>
                  <a:moveTo>
                    <a:pt x="545878" y="196850"/>
                  </a:moveTo>
                  <a:lnTo>
                    <a:pt x="598488" y="217164"/>
                  </a:lnTo>
                  <a:lnTo>
                    <a:pt x="577763" y="225130"/>
                  </a:lnTo>
                  <a:lnTo>
                    <a:pt x="557835" y="233495"/>
                  </a:lnTo>
                  <a:lnTo>
                    <a:pt x="538305" y="243055"/>
                  </a:lnTo>
                  <a:lnTo>
                    <a:pt x="518775" y="253013"/>
                  </a:lnTo>
                  <a:lnTo>
                    <a:pt x="500441" y="263369"/>
                  </a:lnTo>
                  <a:lnTo>
                    <a:pt x="481709" y="274522"/>
                  </a:lnTo>
                  <a:lnTo>
                    <a:pt x="463375" y="286471"/>
                  </a:lnTo>
                  <a:lnTo>
                    <a:pt x="446236" y="298421"/>
                  </a:lnTo>
                  <a:lnTo>
                    <a:pt x="428700" y="311566"/>
                  </a:lnTo>
                  <a:lnTo>
                    <a:pt x="411960" y="325108"/>
                  </a:lnTo>
                  <a:lnTo>
                    <a:pt x="395220" y="338651"/>
                  </a:lnTo>
                  <a:lnTo>
                    <a:pt x="379676" y="352991"/>
                  </a:lnTo>
                  <a:lnTo>
                    <a:pt x="364132" y="368127"/>
                  </a:lnTo>
                  <a:lnTo>
                    <a:pt x="349385" y="383263"/>
                  </a:lnTo>
                  <a:lnTo>
                    <a:pt x="335037" y="399594"/>
                  </a:lnTo>
                  <a:lnTo>
                    <a:pt x="321087" y="415925"/>
                  </a:lnTo>
                  <a:lnTo>
                    <a:pt x="317500" y="360957"/>
                  </a:lnTo>
                  <a:lnTo>
                    <a:pt x="329457" y="347812"/>
                  </a:lnTo>
                  <a:lnTo>
                    <a:pt x="341414" y="335465"/>
                  </a:lnTo>
                  <a:lnTo>
                    <a:pt x="354567" y="323117"/>
                  </a:lnTo>
                  <a:lnTo>
                    <a:pt x="367719" y="311566"/>
                  </a:lnTo>
                  <a:lnTo>
                    <a:pt x="380872" y="299616"/>
                  </a:lnTo>
                  <a:lnTo>
                    <a:pt x="394423" y="288463"/>
                  </a:lnTo>
                  <a:lnTo>
                    <a:pt x="408373" y="277708"/>
                  </a:lnTo>
                  <a:lnTo>
                    <a:pt x="422721" y="267352"/>
                  </a:lnTo>
                  <a:lnTo>
                    <a:pt x="437069" y="256996"/>
                  </a:lnTo>
                  <a:lnTo>
                    <a:pt x="451816" y="247436"/>
                  </a:lnTo>
                  <a:lnTo>
                    <a:pt x="466962" y="237877"/>
                  </a:lnTo>
                  <a:lnTo>
                    <a:pt x="482107" y="228715"/>
                  </a:lnTo>
                  <a:lnTo>
                    <a:pt x="497651" y="219952"/>
                  </a:lnTo>
                  <a:lnTo>
                    <a:pt x="513195" y="211986"/>
                  </a:lnTo>
                  <a:lnTo>
                    <a:pt x="529536" y="204020"/>
                  </a:lnTo>
                  <a:lnTo>
                    <a:pt x="545878" y="196850"/>
                  </a:lnTo>
                  <a:close/>
                  <a:moveTo>
                    <a:pt x="1028700" y="25400"/>
                  </a:moveTo>
                  <a:lnTo>
                    <a:pt x="1048147" y="30571"/>
                  </a:lnTo>
                  <a:lnTo>
                    <a:pt x="1067197" y="36139"/>
                  </a:lnTo>
                  <a:lnTo>
                    <a:pt x="1086247" y="42503"/>
                  </a:lnTo>
                  <a:lnTo>
                    <a:pt x="1104900" y="49265"/>
                  </a:lnTo>
                  <a:lnTo>
                    <a:pt x="1123553" y="56026"/>
                  </a:lnTo>
                  <a:lnTo>
                    <a:pt x="1142207" y="63186"/>
                  </a:lnTo>
                  <a:lnTo>
                    <a:pt x="1160066" y="71538"/>
                  </a:lnTo>
                  <a:lnTo>
                    <a:pt x="1177925" y="79891"/>
                  </a:lnTo>
                  <a:lnTo>
                    <a:pt x="1195388" y="88641"/>
                  </a:lnTo>
                  <a:lnTo>
                    <a:pt x="1212850" y="97392"/>
                  </a:lnTo>
                  <a:lnTo>
                    <a:pt x="1230313" y="106937"/>
                  </a:lnTo>
                  <a:lnTo>
                    <a:pt x="1246982" y="116881"/>
                  </a:lnTo>
                  <a:lnTo>
                    <a:pt x="1263650" y="127620"/>
                  </a:lnTo>
                  <a:lnTo>
                    <a:pt x="1280319" y="138359"/>
                  </a:lnTo>
                  <a:lnTo>
                    <a:pt x="1296194" y="149098"/>
                  </a:lnTo>
                  <a:lnTo>
                    <a:pt x="1312069" y="160633"/>
                  </a:lnTo>
                  <a:lnTo>
                    <a:pt x="1327547" y="172565"/>
                  </a:lnTo>
                  <a:lnTo>
                    <a:pt x="1342629" y="184497"/>
                  </a:lnTo>
                  <a:lnTo>
                    <a:pt x="1358107" y="197225"/>
                  </a:lnTo>
                  <a:lnTo>
                    <a:pt x="1372791" y="209953"/>
                  </a:lnTo>
                  <a:lnTo>
                    <a:pt x="1386682" y="223079"/>
                  </a:lnTo>
                  <a:lnTo>
                    <a:pt x="1400572" y="237000"/>
                  </a:lnTo>
                  <a:lnTo>
                    <a:pt x="1414463" y="250921"/>
                  </a:lnTo>
                  <a:lnTo>
                    <a:pt x="1427957" y="264444"/>
                  </a:lnTo>
                  <a:lnTo>
                    <a:pt x="1440657" y="279161"/>
                  </a:lnTo>
                  <a:lnTo>
                    <a:pt x="1453754" y="293877"/>
                  </a:lnTo>
                  <a:lnTo>
                    <a:pt x="1466454" y="309389"/>
                  </a:lnTo>
                  <a:lnTo>
                    <a:pt x="1477963" y="324901"/>
                  </a:lnTo>
                  <a:lnTo>
                    <a:pt x="1489473" y="340413"/>
                  </a:lnTo>
                  <a:lnTo>
                    <a:pt x="1501379" y="356323"/>
                  </a:lnTo>
                  <a:lnTo>
                    <a:pt x="1512094" y="372233"/>
                  </a:lnTo>
                  <a:lnTo>
                    <a:pt x="1522413" y="388938"/>
                  </a:lnTo>
                  <a:lnTo>
                    <a:pt x="1470026" y="380187"/>
                  </a:lnTo>
                  <a:lnTo>
                    <a:pt x="1460501" y="366664"/>
                  </a:lnTo>
                  <a:lnTo>
                    <a:pt x="1451373" y="353539"/>
                  </a:lnTo>
                  <a:lnTo>
                    <a:pt x="1441451" y="340413"/>
                  </a:lnTo>
                  <a:lnTo>
                    <a:pt x="1430735" y="327685"/>
                  </a:lnTo>
                  <a:lnTo>
                    <a:pt x="1420416" y="315355"/>
                  </a:lnTo>
                  <a:lnTo>
                    <a:pt x="1409701" y="302627"/>
                  </a:lnTo>
                  <a:lnTo>
                    <a:pt x="1398985" y="290695"/>
                  </a:lnTo>
                  <a:lnTo>
                    <a:pt x="1387872" y="278763"/>
                  </a:lnTo>
                  <a:lnTo>
                    <a:pt x="1375966" y="267228"/>
                  </a:lnTo>
                  <a:lnTo>
                    <a:pt x="1364457" y="255694"/>
                  </a:lnTo>
                  <a:lnTo>
                    <a:pt x="1352154" y="244557"/>
                  </a:lnTo>
                  <a:lnTo>
                    <a:pt x="1340247" y="233420"/>
                  </a:lnTo>
                  <a:lnTo>
                    <a:pt x="1327944" y="223079"/>
                  </a:lnTo>
                  <a:lnTo>
                    <a:pt x="1315244" y="212737"/>
                  </a:lnTo>
                  <a:lnTo>
                    <a:pt x="1302544" y="202396"/>
                  </a:lnTo>
                  <a:lnTo>
                    <a:pt x="1289844" y="192452"/>
                  </a:lnTo>
                  <a:lnTo>
                    <a:pt x="1276350" y="182906"/>
                  </a:lnTo>
                  <a:lnTo>
                    <a:pt x="1262857" y="173758"/>
                  </a:lnTo>
                  <a:lnTo>
                    <a:pt x="1248966" y="164610"/>
                  </a:lnTo>
                  <a:lnTo>
                    <a:pt x="1235472" y="155462"/>
                  </a:lnTo>
                  <a:lnTo>
                    <a:pt x="1221582" y="147507"/>
                  </a:lnTo>
                  <a:lnTo>
                    <a:pt x="1207294" y="139155"/>
                  </a:lnTo>
                  <a:lnTo>
                    <a:pt x="1192610" y="130802"/>
                  </a:lnTo>
                  <a:lnTo>
                    <a:pt x="1178322" y="123643"/>
                  </a:lnTo>
                  <a:lnTo>
                    <a:pt x="1163241" y="116085"/>
                  </a:lnTo>
                  <a:lnTo>
                    <a:pt x="1148557" y="108926"/>
                  </a:lnTo>
                  <a:lnTo>
                    <a:pt x="1133475" y="102164"/>
                  </a:lnTo>
                  <a:lnTo>
                    <a:pt x="1117997" y="95801"/>
                  </a:lnTo>
                  <a:lnTo>
                    <a:pt x="1102916" y="89834"/>
                  </a:lnTo>
                  <a:lnTo>
                    <a:pt x="1087041" y="84266"/>
                  </a:lnTo>
                  <a:lnTo>
                    <a:pt x="1071166" y="78698"/>
                  </a:lnTo>
                  <a:lnTo>
                    <a:pt x="1055291" y="73527"/>
                  </a:lnTo>
                  <a:lnTo>
                    <a:pt x="1028700" y="25400"/>
                  </a:lnTo>
                  <a:close/>
                  <a:moveTo>
                    <a:pt x="619125" y="25400"/>
                  </a:moveTo>
                  <a:lnTo>
                    <a:pt x="594935" y="72333"/>
                  </a:lnTo>
                  <a:lnTo>
                    <a:pt x="579073" y="77504"/>
                  </a:lnTo>
                  <a:lnTo>
                    <a:pt x="563211" y="82674"/>
                  </a:lnTo>
                  <a:lnTo>
                    <a:pt x="546952" y="89038"/>
                  </a:lnTo>
                  <a:lnTo>
                    <a:pt x="531486" y="95004"/>
                  </a:lnTo>
                  <a:lnTo>
                    <a:pt x="516020" y="101368"/>
                  </a:lnTo>
                  <a:lnTo>
                    <a:pt x="500951" y="108130"/>
                  </a:lnTo>
                  <a:lnTo>
                    <a:pt x="485882" y="115289"/>
                  </a:lnTo>
                  <a:lnTo>
                    <a:pt x="470813" y="122846"/>
                  </a:lnTo>
                  <a:lnTo>
                    <a:pt x="456140" y="130005"/>
                  </a:lnTo>
                  <a:lnTo>
                    <a:pt x="441467" y="138358"/>
                  </a:lnTo>
                  <a:lnTo>
                    <a:pt x="427191" y="146313"/>
                  </a:lnTo>
                  <a:lnTo>
                    <a:pt x="412915" y="155063"/>
                  </a:lnTo>
                  <a:lnTo>
                    <a:pt x="399036" y="163813"/>
                  </a:lnTo>
                  <a:lnTo>
                    <a:pt x="385156" y="172961"/>
                  </a:lnTo>
                  <a:lnTo>
                    <a:pt x="371277" y="182507"/>
                  </a:lnTo>
                  <a:lnTo>
                    <a:pt x="358190" y="192053"/>
                  </a:lnTo>
                  <a:lnTo>
                    <a:pt x="345104" y="201996"/>
                  </a:lnTo>
                  <a:lnTo>
                    <a:pt x="332018" y="212338"/>
                  </a:lnTo>
                  <a:lnTo>
                    <a:pt x="319328" y="222679"/>
                  </a:lnTo>
                  <a:lnTo>
                    <a:pt x="307035" y="233418"/>
                  </a:lnTo>
                  <a:lnTo>
                    <a:pt x="294741" y="244554"/>
                  </a:lnTo>
                  <a:lnTo>
                    <a:pt x="282448" y="256089"/>
                  </a:lnTo>
                  <a:lnTo>
                    <a:pt x="270948" y="267226"/>
                  </a:lnTo>
                  <a:lnTo>
                    <a:pt x="259448" y="278760"/>
                  </a:lnTo>
                  <a:lnTo>
                    <a:pt x="247948" y="291090"/>
                  </a:lnTo>
                  <a:lnTo>
                    <a:pt x="236844" y="303022"/>
                  </a:lnTo>
                  <a:lnTo>
                    <a:pt x="226137" y="315750"/>
                  </a:lnTo>
                  <a:lnTo>
                    <a:pt x="215826" y="328477"/>
                  </a:lnTo>
                  <a:lnTo>
                    <a:pt x="205516" y="341205"/>
                  </a:lnTo>
                  <a:lnTo>
                    <a:pt x="195602" y="354728"/>
                  </a:lnTo>
                  <a:lnTo>
                    <a:pt x="185688" y="367854"/>
                  </a:lnTo>
                  <a:lnTo>
                    <a:pt x="176170" y="381377"/>
                  </a:lnTo>
                  <a:lnTo>
                    <a:pt x="123825" y="390525"/>
                  </a:lnTo>
                  <a:lnTo>
                    <a:pt x="134135" y="373820"/>
                  </a:lnTo>
                  <a:lnTo>
                    <a:pt x="145239" y="357512"/>
                  </a:lnTo>
                  <a:lnTo>
                    <a:pt x="156739" y="341205"/>
                  </a:lnTo>
                  <a:lnTo>
                    <a:pt x="168239" y="325693"/>
                  </a:lnTo>
                  <a:lnTo>
                    <a:pt x="180136" y="310181"/>
                  </a:lnTo>
                  <a:lnTo>
                    <a:pt x="192826" y="295067"/>
                  </a:lnTo>
                  <a:lnTo>
                    <a:pt x="205516" y="280351"/>
                  </a:lnTo>
                  <a:lnTo>
                    <a:pt x="218602" y="265635"/>
                  </a:lnTo>
                  <a:lnTo>
                    <a:pt x="232085" y="251316"/>
                  </a:lnTo>
                  <a:lnTo>
                    <a:pt x="245965" y="237395"/>
                  </a:lnTo>
                  <a:lnTo>
                    <a:pt x="259844" y="223872"/>
                  </a:lnTo>
                  <a:lnTo>
                    <a:pt x="274517" y="210349"/>
                  </a:lnTo>
                  <a:lnTo>
                    <a:pt x="289190" y="197621"/>
                  </a:lnTo>
                  <a:lnTo>
                    <a:pt x="303862" y="184893"/>
                  </a:lnTo>
                  <a:lnTo>
                    <a:pt x="319328" y="172961"/>
                  </a:lnTo>
                  <a:lnTo>
                    <a:pt x="334794" y="160631"/>
                  </a:lnTo>
                  <a:lnTo>
                    <a:pt x="350656" y="149495"/>
                  </a:lnTo>
                  <a:lnTo>
                    <a:pt x="366518" y="138358"/>
                  </a:lnTo>
                  <a:lnTo>
                    <a:pt x="383174" y="127619"/>
                  </a:lnTo>
                  <a:lnTo>
                    <a:pt x="399829" y="116880"/>
                  </a:lnTo>
                  <a:lnTo>
                    <a:pt x="416881" y="106936"/>
                  </a:lnTo>
                  <a:lnTo>
                    <a:pt x="433933" y="97391"/>
                  </a:lnTo>
                  <a:lnTo>
                    <a:pt x="451778" y="88640"/>
                  </a:lnTo>
                  <a:lnTo>
                    <a:pt x="469227" y="79890"/>
                  </a:lnTo>
                  <a:lnTo>
                    <a:pt x="487072" y="71140"/>
                  </a:lnTo>
                  <a:lnTo>
                    <a:pt x="505710" y="63185"/>
                  </a:lnTo>
                  <a:lnTo>
                    <a:pt x="523951" y="56026"/>
                  </a:lnTo>
                  <a:lnTo>
                    <a:pt x="542193" y="48867"/>
                  </a:lnTo>
                  <a:lnTo>
                    <a:pt x="561228" y="42105"/>
                  </a:lnTo>
                  <a:lnTo>
                    <a:pt x="580263" y="36139"/>
                  </a:lnTo>
                  <a:lnTo>
                    <a:pt x="599694" y="30570"/>
                  </a:lnTo>
                  <a:lnTo>
                    <a:pt x="619125" y="25400"/>
                  </a:lnTo>
                  <a:close/>
                  <a:moveTo>
                    <a:pt x="824315" y="0"/>
                  </a:moveTo>
                  <a:lnTo>
                    <a:pt x="846110" y="792"/>
                  </a:lnTo>
                  <a:lnTo>
                    <a:pt x="868300" y="1585"/>
                  </a:lnTo>
                  <a:lnTo>
                    <a:pt x="889699" y="2774"/>
                  </a:lnTo>
                  <a:lnTo>
                    <a:pt x="911097" y="4756"/>
                  </a:lnTo>
                  <a:lnTo>
                    <a:pt x="932495" y="7530"/>
                  </a:lnTo>
                  <a:lnTo>
                    <a:pt x="953497" y="10700"/>
                  </a:lnTo>
                  <a:lnTo>
                    <a:pt x="974499" y="13871"/>
                  </a:lnTo>
                  <a:lnTo>
                    <a:pt x="995500" y="18230"/>
                  </a:lnTo>
                  <a:lnTo>
                    <a:pt x="1020861" y="63806"/>
                  </a:lnTo>
                  <a:lnTo>
                    <a:pt x="1084263" y="178339"/>
                  </a:lnTo>
                  <a:lnTo>
                    <a:pt x="1071187" y="183491"/>
                  </a:lnTo>
                  <a:lnTo>
                    <a:pt x="1015710" y="204892"/>
                  </a:lnTo>
                  <a:lnTo>
                    <a:pt x="847298" y="270679"/>
                  </a:lnTo>
                  <a:lnTo>
                    <a:pt x="827882" y="277813"/>
                  </a:lnTo>
                  <a:lnTo>
                    <a:pt x="808465" y="270679"/>
                  </a:lnTo>
                  <a:lnTo>
                    <a:pt x="636883" y="203703"/>
                  </a:lnTo>
                  <a:lnTo>
                    <a:pt x="581010" y="181906"/>
                  </a:lnTo>
                  <a:lnTo>
                    <a:pt x="571500" y="178339"/>
                  </a:lnTo>
                  <a:lnTo>
                    <a:pt x="630147" y="63409"/>
                  </a:lnTo>
                  <a:lnTo>
                    <a:pt x="653130" y="18230"/>
                  </a:lnTo>
                  <a:lnTo>
                    <a:pt x="673736" y="13871"/>
                  </a:lnTo>
                  <a:lnTo>
                    <a:pt x="694738" y="10700"/>
                  </a:lnTo>
                  <a:lnTo>
                    <a:pt x="716136" y="7530"/>
                  </a:lnTo>
                  <a:lnTo>
                    <a:pt x="737534" y="4756"/>
                  </a:lnTo>
                  <a:lnTo>
                    <a:pt x="758932" y="2774"/>
                  </a:lnTo>
                  <a:lnTo>
                    <a:pt x="780726" y="1585"/>
                  </a:lnTo>
                  <a:lnTo>
                    <a:pt x="802125" y="792"/>
                  </a:lnTo>
                  <a:lnTo>
                    <a:pt x="8243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3463810" y="2024979"/>
              <a:ext cx="4571854" cy="55687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2、项目匹配，按照项目</a:t>
              </a:r>
              <a:r>
                <a:rPr lang="en-US" altLang="zh-CN">
                  <a:solidFill>
                    <a:schemeClr val="bg1"/>
                  </a:solidFill>
                  <a:sym typeface="+mn-ea"/>
                </a:rPr>
                <a:t>ID</a:t>
              </a:r>
              <a:r>
                <a:rPr lang="zh-CN" altLang="en-US">
                  <a:solidFill>
                    <a:schemeClr val="bg1"/>
                  </a:solidFill>
                  <a:sym typeface="+mn-ea"/>
                </a:rPr>
                <a:t>手工上传；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3377323" y="5364333"/>
            <a:ext cx="7693661" cy="842010"/>
            <a:chOff x="2943498" y="2024559"/>
            <a:chExt cx="5092166" cy="557297"/>
          </a:xfrm>
        </p:grpSpPr>
        <p:sp>
          <p:nvSpPr>
            <p:cNvPr id="14" name="KSO_Shape"/>
            <p:cNvSpPr/>
            <p:nvPr>
              <p:custDataLst>
                <p:tags r:id="rId5"/>
              </p:custDataLst>
            </p:nvPr>
          </p:nvSpPr>
          <p:spPr bwMode="auto">
            <a:xfrm>
              <a:off x="2943498" y="2024744"/>
              <a:ext cx="418010" cy="418010"/>
            </a:xfrm>
            <a:custGeom>
              <a:avLst/>
              <a:gdLst>
                <a:gd name="T0" fmla="*/ 956359 w 1647825"/>
                <a:gd name="T1" fmla="*/ 1636826 h 1647826"/>
                <a:gd name="T2" fmla="*/ 747857 w 1647825"/>
                <a:gd name="T3" fmla="*/ 1644290 h 1647826"/>
                <a:gd name="T4" fmla="*/ 552064 w 1647825"/>
                <a:gd name="T5" fmla="*/ 1602253 h 1647826"/>
                <a:gd name="T6" fmla="*/ 715689 w 1647825"/>
                <a:gd name="T7" fmla="*/ 1601861 h 1647826"/>
                <a:gd name="T8" fmla="*/ 887256 w 1647825"/>
                <a:gd name="T9" fmla="*/ 1606575 h 1647826"/>
                <a:gd name="T10" fmla="*/ 1054454 w 1647825"/>
                <a:gd name="T11" fmla="*/ 1574360 h 1647826"/>
                <a:gd name="T12" fmla="*/ 824299 w 1647825"/>
                <a:gd name="T13" fmla="*/ 1511300 h 1647826"/>
                <a:gd name="T14" fmla="*/ 704546 w 1647825"/>
                <a:gd name="T15" fmla="*/ 1461552 h 1647826"/>
                <a:gd name="T16" fmla="*/ 930127 w 1647825"/>
                <a:gd name="T17" fmla="*/ 1463902 h 1647826"/>
                <a:gd name="T18" fmla="*/ 1356122 w 1647825"/>
                <a:gd name="T19" fmla="*/ 1452828 h 1647826"/>
                <a:gd name="T20" fmla="*/ 1149747 w 1647825"/>
                <a:gd name="T21" fmla="*/ 1581151 h 1647826"/>
                <a:gd name="T22" fmla="*/ 515270 w 1647825"/>
                <a:gd name="T23" fmla="*/ 1266356 h 1647826"/>
                <a:gd name="T24" fmla="*/ 425814 w 1647825"/>
                <a:gd name="T25" fmla="*/ 1545074 h 1647826"/>
                <a:gd name="T26" fmla="*/ 236961 w 1647825"/>
                <a:gd name="T27" fmla="*/ 1401552 h 1647826"/>
                <a:gd name="T28" fmla="*/ 652180 w 1647825"/>
                <a:gd name="T29" fmla="*/ 1071563 h 1647826"/>
                <a:gd name="T30" fmla="*/ 198520 w 1647825"/>
                <a:gd name="T31" fmla="*/ 994251 h 1647826"/>
                <a:gd name="T32" fmla="*/ 228545 w 1647825"/>
                <a:gd name="T33" fmla="*/ 1165580 h 1647826"/>
                <a:gd name="T34" fmla="*/ 158888 w 1647825"/>
                <a:gd name="T35" fmla="*/ 998634 h 1647826"/>
                <a:gd name="T36" fmla="*/ 1499776 w 1647825"/>
                <a:gd name="T37" fmla="*/ 943174 h 1647826"/>
                <a:gd name="T38" fmla="*/ 1443657 w 1647825"/>
                <a:gd name="T39" fmla="*/ 1118941 h 1647826"/>
                <a:gd name="T40" fmla="*/ 1430523 w 1647825"/>
                <a:gd name="T41" fmla="*/ 1050060 h 1647826"/>
                <a:gd name="T42" fmla="*/ 1647825 w 1647825"/>
                <a:gd name="T43" fmla="*/ 804876 h 1647826"/>
                <a:gd name="T44" fmla="*/ 1627188 w 1647825"/>
                <a:gd name="T45" fmla="*/ 1006630 h 1647826"/>
                <a:gd name="T46" fmla="*/ 1562100 w 1647825"/>
                <a:gd name="T47" fmla="*/ 1190116 h 1647826"/>
                <a:gd name="T48" fmla="*/ 1456928 w 1647825"/>
                <a:gd name="T49" fmla="*/ 1350963 h 1647826"/>
                <a:gd name="T50" fmla="*/ 1529556 w 1647825"/>
                <a:gd name="T51" fmla="*/ 1167081 h 1647826"/>
                <a:gd name="T52" fmla="*/ 1588294 w 1647825"/>
                <a:gd name="T53" fmla="*/ 1003056 h 1647826"/>
                <a:gd name="T54" fmla="*/ 1608931 w 1647825"/>
                <a:gd name="T55" fmla="*/ 823940 h 1647826"/>
                <a:gd name="T56" fmla="*/ 45244 w 1647825"/>
                <a:gd name="T57" fmla="*/ 926307 h 1647826"/>
                <a:gd name="T58" fmla="*/ 89297 w 1647825"/>
                <a:gd name="T59" fmla="*/ 1101726 h 1647826"/>
                <a:gd name="T60" fmla="*/ 170260 w 1647825"/>
                <a:gd name="T61" fmla="*/ 1259285 h 1647826"/>
                <a:gd name="T62" fmla="*/ 135335 w 1647825"/>
                <a:gd name="T63" fmla="*/ 1276748 h 1647826"/>
                <a:gd name="T64" fmla="*/ 46831 w 1647825"/>
                <a:gd name="T65" fmla="*/ 1098948 h 1647826"/>
                <a:gd name="T66" fmla="*/ 3175 w 1647825"/>
                <a:gd name="T67" fmla="*/ 900907 h 1647826"/>
                <a:gd name="T68" fmla="*/ 1314889 w 1647825"/>
                <a:gd name="T69" fmla="*/ 671513 h 1647826"/>
                <a:gd name="T70" fmla="*/ 987105 w 1647825"/>
                <a:gd name="T71" fmla="*/ 1046163 h 1647826"/>
                <a:gd name="T72" fmla="*/ 1540533 w 1647825"/>
                <a:gd name="T73" fmla="*/ 418281 h 1647826"/>
                <a:gd name="T74" fmla="*/ 1626767 w 1647825"/>
                <a:gd name="T75" fmla="*/ 640748 h 1647826"/>
                <a:gd name="T76" fmla="*/ 1341437 w 1647825"/>
                <a:gd name="T77" fmla="*/ 662559 h 1647826"/>
                <a:gd name="T78" fmla="*/ 175991 w 1647825"/>
                <a:gd name="T79" fmla="*/ 833870 h 1647826"/>
                <a:gd name="T80" fmla="*/ 31713 w 1647825"/>
                <a:gd name="T81" fmla="*/ 595541 h 1647826"/>
                <a:gd name="T82" fmla="*/ 293316 w 1647825"/>
                <a:gd name="T83" fmla="*/ 387350 h 1647826"/>
                <a:gd name="T84" fmla="*/ 1155020 w 1647825"/>
                <a:gd name="T85" fmla="*/ 223001 h 1647826"/>
                <a:gd name="T86" fmla="*/ 1312138 w 1647825"/>
                <a:gd name="T87" fmla="*/ 341854 h 1647826"/>
                <a:gd name="T88" fmla="*/ 1208052 w 1647825"/>
                <a:gd name="T89" fmla="*/ 302633 h 1647826"/>
                <a:gd name="T90" fmla="*/ 598488 w 1647825"/>
                <a:gd name="T91" fmla="*/ 217164 h 1647826"/>
                <a:gd name="T92" fmla="*/ 395220 w 1647825"/>
                <a:gd name="T93" fmla="*/ 338651 h 1647826"/>
                <a:gd name="T94" fmla="*/ 380872 w 1647825"/>
                <a:gd name="T95" fmla="*/ 299616 h 1647826"/>
                <a:gd name="T96" fmla="*/ 545878 w 1647825"/>
                <a:gd name="T97" fmla="*/ 196850 h 1647826"/>
                <a:gd name="T98" fmla="*/ 1212850 w 1647825"/>
                <a:gd name="T99" fmla="*/ 97392 h 1647826"/>
                <a:gd name="T100" fmla="*/ 1386682 w 1647825"/>
                <a:gd name="T101" fmla="*/ 223079 h 1647826"/>
                <a:gd name="T102" fmla="*/ 1522413 w 1647825"/>
                <a:gd name="T103" fmla="*/ 388938 h 1647826"/>
                <a:gd name="T104" fmla="*/ 1364457 w 1647825"/>
                <a:gd name="T105" fmla="*/ 255694 h 1647826"/>
                <a:gd name="T106" fmla="*/ 1221582 w 1647825"/>
                <a:gd name="T107" fmla="*/ 147507 h 1647826"/>
                <a:gd name="T108" fmla="*/ 1055291 w 1647825"/>
                <a:gd name="T109" fmla="*/ 73527 h 1647826"/>
                <a:gd name="T110" fmla="*/ 470813 w 1647825"/>
                <a:gd name="T111" fmla="*/ 122846 h 1647826"/>
                <a:gd name="T112" fmla="*/ 319328 w 1647825"/>
                <a:gd name="T113" fmla="*/ 222679 h 1647826"/>
                <a:gd name="T114" fmla="*/ 195602 w 1647825"/>
                <a:gd name="T115" fmla="*/ 354728 h 1647826"/>
                <a:gd name="T116" fmla="*/ 218602 w 1647825"/>
                <a:gd name="T117" fmla="*/ 265635 h 1647826"/>
                <a:gd name="T118" fmla="*/ 383174 w 1647825"/>
                <a:gd name="T119" fmla="*/ 127619 h 1647826"/>
                <a:gd name="T120" fmla="*/ 580263 w 1647825"/>
                <a:gd name="T121" fmla="*/ 36139 h 1647826"/>
                <a:gd name="T122" fmla="*/ 995500 w 1647825"/>
                <a:gd name="T123" fmla="*/ 18230 h 1647826"/>
                <a:gd name="T124" fmla="*/ 630147 w 1647825"/>
                <a:gd name="T125" fmla="*/ 63409 h 1647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825" h="1647826">
                  <a:moveTo>
                    <a:pt x="1069148" y="1570038"/>
                  </a:moveTo>
                  <a:lnTo>
                    <a:pt x="1117600" y="1593610"/>
                  </a:lnTo>
                  <a:lnTo>
                    <a:pt x="1100126" y="1600289"/>
                  </a:lnTo>
                  <a:lnTo>
                    <a:pt x="1082651" y="1606182"/>
                  </a:lnTo>
                  <a:lnTo>
                    <a:pt x="1065177" y="1611682"/>
                  </a:lnTo>
                  <a:lnTo>
                    <a:pt x="1047305" y="1616790"/>
                  </a:lnTo>
                  <a:lnTo>
                    <a:pt x="1029831" y="1621504"/>
                  </a:lnTo>
                  <a:lnTo>
                    <a:pt x="1011562" y="1626218"/>
                  </a:lnTo>
                  <a:lnTo>
                    <a:pt x="993293" y="1630147"/>
                  </a:lnTo>
                  <a:lnTo>
                    <a:pt x="974628" y="1634076"/>
                  </a:lnTo>
                  <a:lnTo>
                    <a:pt x="956359" y="1636826"/>
                  </a:lnTo>
                  <a:lnTo>
                    <a:pt x="937693" y="1639969"/>
                  </a:lnTo>
                  <a:lnTo>
                    <a:pt x="919027" y="1641933"/>
                  </a:lnTo>
                  <a:lnTo>
                    <a:pt x="899964" y="1644290"/>
                  </a:lnTo>
                  <a:lnTo>
                    <a:pt x="880901" y="1645469"/>
                  </a:lnTo>
                  <a:lnTo>
                    <a:pt x="862235" y="1646648"/>
                  </a:lnTo>
                  <a:lnTo>
                    <a:pt x="842775" y="1647826"/>
                  </a:lnTo>
                  <a:lnTo>
                    <a:pt x="823315" y="1647826"/>
                  </a:lnTo>
                  <a:lnTo>
                    <a:pt x="804252" y="1647826"/>
                  </a:lnTo>
                  <a:lnTo>
                    <a:pt x="785586" y="1646648"/>
                  </a:lnTo>
                  <a:lnTo>
                    <a:pt x="766523" y="1645862"/>
                  </a:lnTo>
                  <a:lnTo>
                    <a:pt x="747857" y="1644290"/>
                  </a:lnTo>
                  <a:lnTo>
                    <a:pt x="729986" y="1642326"/>
                  </a:lnTo>
                  <a:lnTo>
                    <a:pt x="711320" y="1640362"/>
                  </a:lnTo>
                  <a:lnTo>
                    <a:pt x="693051" y="1637219"/>
                  </a:lnTo>
                  <a:lnTo>
                    <a:pt x="674782" y="1634469"/>
                  </a:lnTo>
                  <a:lnTo>
                    <a:pt x="656911" y="1630933"/>
                  </a:lnTo>
                  <a:lnTo>
                    <a:pt x="639039" y="1627004"/>
                  </a:lnTo>
                  <a:lnTo>
                    <a:pt x="621168" y="1622683"/>
                  </a:lnTo>
                  <a:lnTo>
                    <a:pt x="603693" y="1617968"/>
                  </a:lnTo>
                  <a:lnTo>
                    <a:pt x="586219" y="1613254"/>
                  </a:lnTo>
                  <a:lnTo>
                    <a:pt x="569142" y="1607754"/>
                  </a:lnTo>
                  <a:lnTo>
                    <a:pt x="552064" y="1602253"/>
                  </a:lnTo>
                  <a:lnTo>
                    <a:pt x="534987" y="1596360"/>
                  </a:lnTo>
                  <a:lnTo>
                    <a:pt x="583439" y="1572003"/>
                  </a:lnTo>
                  <a:lnTo>
                    <a:pt x="597736" y="1576324"/>
                  </a:lnTo>
                  <a:lnTo>
                    <a:pt x="612033" y="1580646"/>
                  </a:lnTo>
                  <a:lnTo>
                    <a:pt x="626728" y="1584182"/>
                  </a:lnTo>
                  <a:lnTo>
                    <a:pt x="640628" y="1587717"/>
                  </a:lnTo>
                  <a:lnTo>
                    <a:pt x="655322" y="1591253"/>
                  </a:lnTo>
                  <a:lnTo>
                    <a:pt x="670811" y="1594396"/>
                  </a:lnTo>
                  <a:lnTo>
                    <a:pt x="685505" y="1597146"/>
                  </a:lnTo>
                  <a:lnTo>
                    <a:pt x="700597" y="1599896"/>
                  </a:lnTo>
                  <a:lnTo>
                    <a:pt x="715689" y="1601861"/>
                  </a:lnTo>
                  <a:lnTo>
                    <a:pt x="730780" y="1603432"/>
                  </a:lnTo>
                  <a:lnTo>
                    <a:pt x="745872" y="1605396"/>
                  </a:lnTo>
                  <a:lnTo>
                    <a:pt x="760963" y="1606575"/>
                  </a:lnTo>
                  <a:lnTo>
                    <a:pt x="776452" y="1607754"/>
                  </a:lnTo>
                  <a:lnTo>
                    <a:pt x="791941" y="1608932"/>
                  </a:lnTo>
                  <a:lnTo>
                    <a:pt x="807429" y="1609325"/>
                  </a:lnTo>
                  <a:lnTo>
                    <a:pt x="823315" y="1609325"/>
                  </a:lnTo>
                  <a:lnTo>
                    <a:pt x="839201" y="1609325"/>
                  </a:lnTo>
                  <a:lnTo>
                    <a:pt x="855087" y="1608147"/>
                  </a:lnTo>
                  <a:lnTo>
                    <a:pt x="870973" y="1607754"/>
                  </a:lnTo>
                  <a:lnTo>
                    <a:pt x="887256" y="1606575"/>
                  </a:lnTo>
                  <a:lnTo>
                    <a:pt x="902744" y="1605396"/>
                  </a:lnTo>
                  <a:lnTo>
                    <a:pt x="918233" y="1603432"/>
                  </a:lnTo>
                  <a:lnTo>
                    <a:pt x="933722" y="1601468"/>
                  </a:lnTo>
                  <a:lnTo>
                    <a:pt x="949210" y="1598718"/>
                  </a:lnTo>
                  <a:lnTo>
                    <a:pt x="964699" y="1596360"/>
                  </a:lnTo>
                  <a:lnTo>
                    <a:pt x="980188" y="1593218"/>
                  </a:lnTo>
                  <a:lnTo>
                    <a:pt x="995279" y="1590467"/>
                  </a:lnTo>
                  <a:lnTo>
                    <a:pt x="1010371" y="1586932"/>
                  </a:lnTo>
                  <a:lnTo>
                    <a:pt x="1025065" y="1583003"/>
                  </a:lnTo>
                  <a:lnTo>
                    <a:pt x="1039760" y="1578681"/>
                  </a:lnTo>
                  <a:lnTo>
                    <a:pt x="1054454" y="1574360"/>
                  </a:lnTo>
                  <a:lnTo>
                    <a:pt x="1069148" y="1570038"/>
                  </a:lnTo>
                  <a:close/>
                  <a:moveTo>
                    <a:pt x="990600" y="1450975"/>
                  </a:moveTo>
                  <a:lnTo>
                    <a:pt x="960761" y="1497590"/>
                  </a:lnTo>
                  <a:lnTo>
                    <a:pt x="944450" y="1500332"/>
                  </a:lnTo>
                  <a:lnTo>
                    <a:pt x="927740" y="1503466"/>
                  </a:lnTo>
                  <a:lnTo>
                    <a:pt x="910632" y="1505424"/>
                  </a:lnTo>
                  <a:lnTo>
                    <a:pt x="893923" y="1507775"/>
                  </a:lnTo>
                  <a:lnTo>
                    <a:pt x="876417" y="1508950"/>
                  </a:lnTo>
                  <a:lnTo>
                    <a:pt x="859310" y="1510125"/>
                  </a:lnTo>
                  <a:lnTo>
                    <a:pt x="841804" y="1510909"/>
                  </a:lnTo>
                  <a:lnTo>
                    <a:pt x="824299" y="1511300"/>
                  </a:lnTo>
                  <a:lnTo>
                    <a:pt x="807589" y="1510909"/>
                  </a:lnTo>
                  <a:lnTo>
                    <a:pt x="791675" y="1510125"/>
                  </a:lnTo>
                  <a:lnTo>
                    <a:pt x="775363" y="1508950"/>
                  </a:lnTo>
                  <a:lnTo>
                    <a:pt x="759051" y="1507775"/>
                  </a:lnTo>
                  <a:lnTo>
                    <a:pt x="743137" y="1506208"/>
                  </a:lnTo>
                  <a:lnTo>
                    <a:pt x="727223" y="1503858"/>
                  </a:lnTo>
                  <a:lnTo>
                    <a:pt x="711707" y="1501899"/>
                  </a:lnTo>
                  <a:lnTo>
                    <a:pt x="695395" y="1498765"/>
                  </a:lnTo>
                  <a:lnTo>
                    <a:pt x="666750" y="1453326"/>
                  </a:lnTo>
                  <a:lnTo>
                    <a:pt x="685449" y="1458026"/>
                  </a:lnTo>
                  <a:lnTo>
                    <a:pt x="704546" y="1461552"/>
                  </a:lnTo>
                  <a:lnTo>
                    <a:pt x="724041" y="1465077"/>
                  </a:lnTo>
                  <a:lnTo>
                    <a:pt x="743933" y="1467819"/>
                  </a:lnTo>
                  <a:lnTo>
                    <a:pt x="763428" y="1469778"/>
                  </a:lnTo>
                  <a:lnTo>
                    <a:pt x="783718" y="1471345"/>
                  </a:lnTo>
                  <a:lnTo>
                    <a:pt x="803611" y="1472520"/>
                  </a:lnTo>
                  <a:lnTo>
                    <a:pt x="824299" y="1472520"/>
                  </a:lnTo>
                  <a:lnTo>
                    <a:pt x="845783" y="1472520"/>
                  </a:lnTo>
                  <a:lnTo>
                    <a:pt x="866869" y="1470953"/>
                  </a:lnTo>
                  <a:lnTo>
                    <a:pt x="888353" y="1469386"/>
                  </a:lnTo>
                  <a:lnTo>
                    <a:pt x="909439" y="1467428"/>
                  </a:lnTo>
                  <a:lnTo>
                    <a:pt x="930127" y="1463902"/>
                  </a:lnTo>
                  <a:lnTo>
                    <a:pt x="950417" y="1460377"/>
                  </a:lnTo>
                  <a:lnTo>
                    <a:pt x="970708" y="1456068"/>
                  </a:lnTo>
                  <a:lnTo>
                    <a:pt x="990600" y="1450975"/>
                  </a:lnTo>
                  <a:close/>
                  <a:moveTo>
                    <a:pt x="1402556" y="1195388"/>
                  </a:moveTo>
                  <a:lnTo>
                    <a:pt x="1425972" y="1326889"/>
                  </a:lnTo>
                  <a:lnTo>
                    <a:pt x="1435100" y="1376153"/>
                  </a:lnTo>
                  <a:lnTo>
                    <a:pt x="1420019" y="1392044"/>
                  </a:lnTo>
                  <a:lnTo>
                    <a:pt x="1404541" y="1408333"/>
                  </a:lnTo>
                  <a:lnTo>
                    <a:pt x="1389063" y="1423429"/>
                  </a:lnTo>
                  <a:lnTo>
                    <a:pt x="1372394" y="1438526"/>
                  </a:lnTo>
                  <a:lnTo>
                    <a:pt x="1356122" y="1452828"/>
                  </a:lnTo>
                  <a:lnTo>
                    <a:pt x="1339056" y="1467131"/>
                  </a:lnTo>
                  <a:lnTo>
                    <a:pt x="1321594" y="1480241"/>
                  </a:lnTo>
                  <a:lnTo>
                    <a:pt x="1303734" y="1493749"/>
                  </a:lnTo>
                  <a:lnTo>
                    <a:pt x="1285875" y="1506462"/>
                  </a:lnTo>
                  <a:lnTo>
                    <a:pt x="1267619" y="1518380"/>
                  </a:lnTo>
                  <a:lnTo>
                    <a:pt x="1248569" y="1529902"/>
                  </a:lnTo>
                  <a:lnTo>
                    <a:pt x="1229519" y="1541423"/>
                  </a:lnTo>
                  <a:lnTo>
                    <a:pt x="1210072" y="1552149"/>
                  </a:lnTo>
                  <a:lnTo>
                    <a:pt x="1190228" y="1562082"/>
                  </a:lnTo>
                  <a:lnTo>
                    <a:pt x="1170384" y="1572014"/>
                  </a:lnTo>
                  <a:lnTo>
                    <a:pt x="1149747" y="1581151"/>
                  </a:lnTo>
                  <a:lnTo>
                    <a:pt x="1103709" y="1557711"/>
                  </a:lnTo>
                  <a:lnTo>
                    <a:pt x="989012" y="1500503"/>
                  </a:lnTo>
                  <a:lnTo>
                    <a:pt x="996553" y="1489379"/>
                  </a:lnTo>
                  <a:lnTo>
                    <a:pt x="1027906" y="1439321"/>
                  </a:lnTo>
                  <a:lnTo>
                    <a:pt x="1136253" y="1267694"/>
                  </a:lnTo>
                  <a:lnTo>
                    <a:pt x="1342628" y="1211279"/>
                  </a:lnTo>
                  <a:lnTo>
                    <a:pt x="1400969" y="1195785"/>
                  </a:lnTo>
                  <a:lnTo>
                    <a:pt x="1402556" y="1195388"/>
                  </a:lnTo>
                  <a:close/>
                  <a:moveTo>
                    <a:pt x="252864" y="1195388"/>
                  </a:moveTo>
                  <a:lnTo>
                    <a:pt x="302960" y="1209265"/>
                  </a:lnTo>
                  <a:lnTo>
                    <a:pt x="515270" y="1266356"/>
                  </a:lnTo>
                  <a:lnTo>
                    <a:pt x="518849" y="1267545"/>
                  </a:lnTo>
                  <a:lnTo>
                    <a:pt x="537137" y="1295695"/>
                  </a:lnTo>
                  <a:lnTo>
                    <a:pt x="629775" y="1441992"/>
                  </a:lnTo>
                  <a:lnTo>
                    <a:pt x="660786" y="1491154"/>
                  </a:lnTo>
                  <a:lnTo>
                    <a:pt x="666750" y="1500669"/>
                  </a:lnTo>
                  <a:lnTo>
                    <a:pt x="550655" y="1559743"/>
                  </a:lnTo>
                  <a:lnTo>
                    <a:pt x="504138" y="1582738"/>
                  </a:lnTo>
                  <a:lnTo>
                    <a:pt x="484259" y="1574412"/>
                  </a:lnTo>
                  <a:lnTo>
                    <a:pt x="464379" y="1564897"/>
                  </a:lnTo>
                  <a:lnTo>
                    <a:pt x="444898" y="1555382"/>
                  </a:lnTo>
                  <a:lnTo>
                    <a:pt x="425814" y="1545074"/>
                  </a:lnTo>
                  <a:lnTo>
                    <a:pt x="407127" y="1533973"/>
                  </a:lnTo>
                  <a:lnTo>
                    <a:pt x="388441" y="1522871"/>
                  </a:lnTo>
                  <a:lnTo>
                    <a:pt x="370152" y="1511374"/>
                  </a:lnTo>
                  <a:lnTo>
                    <a:pt x="352260" y="1498687"/>
                  </a:lnTo>
                  <a:lnTo>
                    <a:pt x="334767" y="1486396"/>
                  </a:lnTo>
                  <a:lnTo>
                    <a:pt x="317671" y="1473313"/>
                  </a:lnTo>
                  <a:lnTo>
                    <a:pt x="300972" y="1459833"/>
                  </a:lnTo>
                  <a:lnTo>
                    <a:pt x="284671" y="1445560"/>
                  </a:lnTo>
                  <a:lnTo>
                    <a:pt x="267972" y="1431287"/>
                  </a:lnTo>
                  <a:lnTo>
                    <a:pt x="252467" y="1416618"/>
                  </a:lnTo>
                  <a:lnTo>
                    <a:pt x="236961" y="1401552"/>
                  </a:lnTo>
                  <a:lnTo>
                    <a:pt x="222250" y="1386090"/>
                  </a:lnTo>
                  <a:lnTo>
                    <a:pt x="230202" y="1336531"/>
                  </a:lnTo>
                  <a:lnTo>
                    <a:pt x="251671" y="1203318"/>
                  </a:lnTo>
                  <a:lnTo>
                    <a:pt x="252864" y="1195388"/>
                  </a:lnTo>
                  <a:close/>
                  <a:moveTo>
                    <a:pt x="950912" y="1071563"/>
                  </a:moveTo>
                  <a:lnTo>
                    <a:pt x="998316" y="1071563"/>
                  </a:lnTo>
                  <a:lnTo>
                    <a:pt x="1120775" y="1245264"/>
                  </a:lnTo>
                  <a:lnTo>
                    <a:pt x="1119590" y="1245662"/>
                  </a:lnTo>
                  <a:lnTo>
                    <a:pt x="1095888" y="1279526"/>
                  </a:lnTo>
                  <a:lnTo>
                    <a:pt x="950912" y="1071563"/>
                  </a:lnTo>
                  <a:close/>
                  <a:moveTo>
                    <a:pt x="652180" y="1071563"/>
                  </a:moveTo>
                  <a:lnTo>
                    <a:pt x="700087" y="1071563"/>
                  </a:lnTo>
                  <a:lnTo>
                    <a:pt x="554783" y="1276351"/>
                  </a:lnTo>
                  <a:lnTo>
                    <a:pt x="534987" y="1244662"/>
                  </a:lnTo>
                  <a:lnTo>
                    <a:pt x="652180" y="1071563"/>
                  </a:lnTo>
                  <a:close/>
                  <a:moveTo>
                    <a:pt x="177703" y="873125"/>
                  </a:moveTo>
                  <a:lnTo>
                    <a:pt x="179305" y="893844"/>
                  </a:lnTo>
                  <a:lnTo>
                    <a:pt x="182107" y="914164"/>
                  </a:lnTo>
                  <a:lnTo>
                    <a:pt x="185710" y="934485"/>
                  </a:lnTo>
                  <a:lnTo>
                    <a:pt x="188913" y="954805"/>
                  </a:lnTo>
                  <a:lnTo>
                    <a:pt x="193716" y="974727"/>
                  </a:lnTo>
                  <a:lnTo>
                    <a:pt x="198520" y="994251"/>
                  </a:lnTo>
                  <a:lnTo>
                    <a:pt x="204125" y="1013774"/>
                  </a:lnTo>
                  <a:lnTo>
                    <a:pt x="210931" y="1032899"/>
                  </a:lnTo>
                  <a:lnTo>
                    <a:pt x="217336" y="1052025"/>
                  </a:lnTo>
                  <a:lnTo>
                    <a:pt x="224942" y="1070751"/>
                  </a:lnTo>
                  <a:lnTo>
                    <a:pt x="232949" y="1089478"/>
                  </a:lnTo>
                  <a:lnTo>
                    <a:pt x="241356" y="1107009"/>
                  </a:lnTo>
                  <a:lnTo>
                    <a:pt x="250563" y="1124939"/>
                  </a:lnTo>
                  <a:lnTo>
                    <a:pt x="260171" y="1142470"/>
                  </a:lnTo>
                  <a:lnTo>
                    <a:pt x="270179" y="1159603"/>
                  </a:lnTo>
                  <a:lnTo>
                    <a:pt x="280988" y="1176338"/>
                  </a:lnTo>
                  <a:lnTo>
                    <a:pt x="228545" y="1165580"/>
                  </a:lnTo>
                  <a:lnTo>
                    <a:pt x="220538" y="1151236"/>
                  </a:lnTo>
                  <a:lnTo>
                    <a:pt x="212532" y="1136494"/>
                  </a:lnTo>
                  <a:lnTo>
                    <a:pt x="205326" y="1121752"/>
                  </a:lnTo>
                  <a:lnTo>
                    <a:pt x="198120" y="1107009"/>
                  </a:lnTo>
                  <a:lnTo>
                    <a:pt x="191315" y="1091869"/>
                  </a:lnTo>
                  <a:lnTo>
                    <a:pt x="185310" y="1076728"/>
                  </a:lnTo>
                  <a:lnTo>
                    <a:pt x="178904" y="1061587"/>
                  </a:lnTo>
                  <a:lnTo>
                    <a:pt x="173300" y="1046048"/>
                  </a:lnTo>
                  <a:lnTo>
                    <a:pt x="168096" y="1030509"/>
                  </a:lnTo>
                  <a:lnTo>
                    <a:pt x="163292" y="1014571"/>
                  </a:lnTo>
                  <a:lnTo>
                    <a:pt x="158888" y="998634"/>
                  </a:lnTo>
                  <a:lnTo>
                    <a:pt x="154885" y="982297"/>
                  </a:lnTo>
                  <a:lnTo>
                    <a:pt x="151282" y="966360"/>
                  </a:lnTo>
                  <a:lnTo>
                    <a:pt x="148079" y="949227"/>
                  </a:lnTo>
                  <a:lnTo>
                    <a:pt x="144877" y="932492"/>
                  </a:lnTo>
                  <a:lnTo>
                    <a:pt x="142875" y="915360"/>
                  </a:lnTo>
                  <a:lnTo>
                    <a:pt x="143275" y="915758"/>
                  </a:lnTo>
                  <a:lnTo>
                    <a:pt x="177703" y="873125"/>
                  </a:lnTo>
                  <a:close/>
                  <a:moveTo>
                    <a:pt x="1469926" y="865188"/>
                  </a:moveTo>
                  <a:lnTo>
                    <a:pt x="1504950" y="909130"/>
                  </a:lnTo>
                  <a:lnTo>
                    <a:pt x="1502960" y="925756"/>
                  </a:lnTo>
                  <a:lnTo>
                    <a:pt x="1499776" y="943174"/>
                  </a:lnTo>
                  <a:lnTo>
                    <a:pt x="1496990" y="959801"/>
                  </a:lnTo>
                  <a:lnTo>
                    <a:pt x="1493408" y="976428"/>
                  </a:lnTo>
                  <a:lnTo>
                    <a:pt x="1489428" y="993054"/>
                  </a:lnTo>
                  <a:lnTo>
                    <a:pt x="1484652" y="1009285"/>
                  </a:lnTo>
                  <a:lnTo>
                    <a:pt x="1479876" y="1025516"/>
                  </a:lnTo>
                  <a:lnTo>
                    <a:pt x="1474702" y="1041350"/>
                  </a:lnTo>
                  <a:lnTo>
                    <a:pt x="1469528" y="1057185"/>
                  </a:lnTo>
                  <a:lnTo>
                    <a:pt x="1463558" y="1073020"/>
                  </a:lnTo>
                  <a:lnTo>
                    <a:pt x="1457190" y="1088855"/>
                  </a:lnTo>
                  <a:lnTo>
                    <a:pt x="1450423" y="1103898"/>
                  </a:lnTo>
                  <a:lnTo>
                    <a:pt x="1443657" y="1118941"/>
                  </a:lnTo>
                  <a:lnTo>
                    <a:pt x="1435697" y="1133984"/>
                  </a:lnTo>
                  <a:lnTo>
                    <a:pt x="1428533" y="1148631"/>
                  </a:lnTo>
                  <a:lnTo>
                    <a:pt x="1420175" y="1162883"/>
                  </a:lnTo>
                  <a:lnTo>
                    <a:pt x="1365250" y="1177926"/>
                  </a:lnTo>
                  <a:lnTo>
                    <a:pt x="1376394" y="1160508"/>
                  </a:lnTo>
                  <a:lnTo>
                    <a:pt x="1386743" y="1143089"/>
                  </a:lnTo>
                  <a:lnTo>
                    <a:pt x="1396693" y="1124879"/>
                  </a:lnTo>
                  <a:lnTo>
                    <a:pt x="1405847" y="1106669"/>
                  </a:lnTo>
                  <a:lnTo>
                    <a:pt x="1414603" y="1088063"/>
                  </a:lnTo>
                  <a:lnTo>
                    <a:pt x="1422961" y="1069457"/>
                  </a:lnTo>
                  <a:lnTo>
                    <a:pt x="1430523" y="1050060"/>
                  </a:lnTo>
                  <a:lnTo>
                    <a:pt x="1437687" y="1030662"/>
                  </a:lnTo>
                  <a:lnTo>
                    <a:pt x="1444055" y="1010868"/>
                  </a:lnTo>
                  <a:lnTo>
                    <a:pt x="1449627" y="990283"/>
                  </a:lnTo>
                  <a:lnTo>
                    <a:pt x="1454802" y="970094"/>
                  </a:lnTo>
                  <a:lnTo>
                    <a:pt x="1459180" y="949508"/>
                  </a:lnTo>
                  <a:lnTo>
                    <a:pt x="1463160" y="928923"/>
                  </a:lnTo>
                  <a:lnTo>
                    <a:pt x="1466344" y="907942"/>
                  </a:lnTo>
                  <a:lnTo>
                    <a:pt x="1468334" y="886565"/>
                  </a:lnTo>
                  <a:lnTo>
                    <a:pt x="1469926" y="865188"/>
                  </a:lnTo>
                  <a:close/>
                  <a:moveTo>
                    <a:pt x="1646635" y="785813"/>
                  </a:moveTo>
                  <a:lnTo>
                    <a:pt x="1647825" y="804876"/>
                  </a:lnTo>
                  <a:lnTo>
                    <a:pt x="1647825" y="823940"/>
                  </a:lnTo>
                  <a:lnTo>
                    <a:pt x="1647825" y="842606"/>
                  </a:lnTo>
                  <a:lnTo>
                    <a:pt x="1646635" y="861669"/>
                  </a:lnTo>
                  <a:lnTo>
                    <a:pt x="1645841" y="879938"/>
                  </a:lnTo>
                  <a:lnTo>
                    <a:pt x="1644650" y="898605"/>
                  </a:lnTo>
                  <a:lnTo>
                    <a:pt x="1642269" y="916477"/>
                  </a:lnTo>
                  <a:lnTo>
                    <a:pt x="1640285" y="934746"/>
                  </a:lnTo>
                  <a:lnTo>
                    <a:pt x="1637506" y="953015"/>
                  </a:lnTo>
                  <a:lnTo>
                    <a:pt x="1634728" y="970887"/>
                  </a:lnTo>
                  <a:lnTo>
                    <a:pt x="1631156" y="988759"/>
                  </a:lnTo>
                  <a:lnTo>
                    <a:pt x="1627188" y="1006630"/>
                  </a:lnTo>
                  <a:lnTo>
                    <a:pt x="1623616" y="1023708"/>
                  </a:lnTo>
                  <a:lnTo>
                    <a:pt x="1618853" y="1041183"/>
                  </a:lnTo>
                  <a:lnTo>
                    <a:pt x="1614091" y="1058260"/>
                  </a:lnTo>
                  <a:lnTo>
                    <a:pt x="1608931" y="1075735"/>
                  </a:lnTo>
                  <a:lnTo>
                    <a:pt x="1602978" y="1092416"/>
                  </a:lnTo>
                  <a:lnTo>
                    <a:pt x="1597025" y="1109096"/>
                  </a:lnTo>
                  <a:lnTo>
                    <a:pt x="1590675" y="1125777"/>
                  </a:lnTo>
                  <a:lnTo>
                    <a:pt x="1584325" y="1142060"/>
                  </a:lnTo>
                  <a:lnTo>
                    <a:pt x="1576785" y="1158343"/>
                  </a:lnTo>
                  <a:lnTo>
                    <a:pt x="1569641" y="1174229"/>
                  </a:lnTo>
                  <a:lnTo>
                    <a:pt x="1562100" y="1190116"/>
                  </a:lnTo>
                  <a:lnTo>
                    <a:pt x="1553766" y="1205605"/>
                  </a:lnTo>
                  <a:lnTo>
                    <a:pt x="1545828" y="1221094"/>
                  </a:lnTo>
                  <a:lnTo>
                    <a:pt x="1537097" y="1236980"/>
                  </a:lnTo>
                  <a:lnTo>
                    <a:pt x="1527969" y="1251675"/>
                  </a:lnTo>
                  <a:lnTo>
                    <a:pt x="1518841" y="1266767"/>
                  </a:lnTo>
                  <a:lnTo>
                    <a:pt x="1508919" y="1281461"/>
                  </a:lnTo>
                  <a:lnTo>
                    <a:pt x="1499394" y="1295759"/>
                  </a:lnTo>
                  <a:lnTo>
                    <a:pt x="1489075" y="1309659"/>
                  </a:lnTo>
                  <a:lnTo>
                    <a:pt x="1478756" y="1323560"/>
                  </a:lnTo>
                  <a:lnTo>
                    <a:pt x="1468041" y="1337460"/>
                  </a:lnTo>
                  <a:lnTo>
                    <a:pt x="1456928" y="1350963"/>
                  </a:lnTo>
                  <a:lnTo>
                    <a:pt x="1447800" y="1300525"/>
                  </a:lnTo>
                  <a:lnTo>
                    <a:pt x="1457325" y="1287816"/>
                  </a:lnTo>
                  <a:lnTo>
                    <a:pt x="1466453" y="1274710"/>
                  </a:lnTo>
                  <a:lnTo>
                    <a:pt x="1474788" y="1262398"/>
                  </a:lnTo>
                  <a:lnTo>
                    <a:pt x="1483519" y="1248895"/>
                  </a:lnTo>
                  <a:lnTo>
                    <a:pt x="1492250" y="1235789"/>
                  </a:lnTo>
                  <a:lnTo>
                    <a:pt x="1499791" y="1222682"/>
                  </a:lnTo>
                  <a:lnTo>
                    <a:pt x="1508125" y="1208782"/>
                  </a:lnTo>
                  <a:lnTo>
                    <a:pt x="1515666" y="1195279"/>
                  </a:lnTo>
                  <a:lnTo>
                    <a:pt x="1522810" y="1180981"/>
                  </a:lnTo>
                  <a:lnTo>
                    <a:pt x="1529556" y="1167081"/>
                  </a:lnTo>
                  <a:lnTo>
                    <a:pt x="1536700" y="1153180"/>
                  </a:lnTo>
                  <a:lnTo>
                    <a:pt x="1543050" y="1138883"/>
                  </a:lnTo>
                  <a:lnTo>
                    <a:pt x="1549003" y="1124188"/>
                  </a:lnTo>
                  <a:lnTo>
                    <a:pt x="1555353" y="1109493"/>
                  </a:lnTo>
                  <a:lnTo>
                    <a:pt x="1560910" y="1094799"/>
                  </a:lnTo>
                  <a:lnTo>
                    <a:pt x="1566069" y="1079707"/>
                  </a:lnTo>
                  <a:lnTo>
                    <a:pt x="1571228" y="1064218"/>
                  </a:lnTo>
                  <a:lnTo>
                    <a:pt x="1575991" y="1049126"/>
                  </a:lnTo>
                  <a:lnTo>
                    <a:pt x="1580356" y="1034034"/>
                  </a:lnTo>
                  <a:lnTo>
                    <a:pt x="1584722" y="1018545"/>
                  </a:lnTo>
                  <a:lnTo>
                    <a:pt x="1588294" y="1003056"/>
                  </a:lnTo>
                  <a:lnTo>
                    <a:pt x="1591866" y="987170"/>
                  </a:lnTo>
                  <a:lnTo>
                    <a:pt x="1595041" y="971681"/>
                  </a:lnTo>
                  <a:lnTo>
                    <a:pt x="1597819" y="955398"/>
                  </a:lnTo>
                  <a:lnTo>
                    <a:pt x="1600597" y="939511"/>
                  </a:lnTo>
                  <a:lnTo>
                    <a:pt x="1602581" y="923228"/>
                  </a:lnTo>
                  <a:lnTo>
                    <a:pt x="1604566" y="906945"/>
                  </a:lnTo>
                  <a:lnTo>
                    <a:pt x="1606153" y="890662"/>
                  </a:lnTo>
                  <a:lnTo>
                    <a:pt x="1606947" y="874378"/>
                  </a:lnTo>
                  <a:lnTo>
                    <a:pt x="1607741" y="857301"/>
                  </a:lnTo>
                  <a:lnTo>
                    <a:pt x="1608931" y="841017"/>
                  </a:lnTo>
                  <a:lnTo>
                    <a:pt x="1608931" y="823940"/>
                  </a:lnTo>
                  <a:lnTo>
                    <a:pt x="1608931" y="822351"/>
                  </a:lnTo>
                  <a:lnTo>
                    <a:pt x="1646635" y="785813"/>
                  </a:lnTo>
                  <a:close/>
                  <a:moveTo>
                    <a:pt x="1191" y="779463"/>
                  </a:moveTo>
                  <a:lnTo>
                    <a:pt x="39291" y="816372"/>
                  </a:lnTo>
                  <a:lnTo>
                    <a:pt x="38894" y="824707"/>
                  </a:lnTo>
                  <a:lnTo>
                    <a:pt x="39291" y="842169"/>
                  </a:lnTo>
                  <a:lnTo>
                    <a:pt x="39687" y="858838"/>
                  </a:lnTo>
                  <a:lnTo>
                    <a:pt x="40481" y="876300"/>
                  </a:lnTo>
                  <a:lnTo>
                    <a:pt x="41672" y="892969"/>
                  </a:lnTo>
                  <a:lnTo>
                    <a:pt x="43656" y="910035"/>
                  </a:lnTo>
                  <a:lnTo>
                    <a:pt x="45244" y="926307"/>
                  </a:lnTo>
                  <a:lnTo>
                    <a:pt x="47625" y="943372"/>
                  </a:lnTo>
                  <a:lnTo>
                    <a:pt x="50403" y="959644"/>
                  </a:lnTo>
                  <a:lnTo>
                    <a:pt x="53578" y="975519"/>
                  </a:lnTo>
                  <a:lnTo>
                    <a:pt x="56753" y="992188"/>
                  </a:lnTo>
                  <a:lnTo>
                    <a:pt x="60325" y="1008063"/>
                  </a:lnTo>
                  <a:lnTo>
                    <a:pt x="64691" y="1023938"/>
                  </a:lnTo>
                  <a:lnTo>
                    <a:pt x="69056" y="1039813"/>
                  </a:lnTo>
                  <a:lnTo>
                    <a:pt x="73819" y="1055688"/>
                  </a:lnTo>
                  <a:lnTo>
                    <a:pt x="78581" y="1071166"/>
                  </a:lnTo>
                  <a:lnTo>
                    <a:pt x="83741" y="1086644"/>
                  </a:lnTo>
                  <a:lnTo>
                    <a:pt x="89297" y="1101726"/>
                  </a:lnTo>
                  <a:lnTo>
                    <a:pt x="95250" y="1116807"/>
                  </a:lnTo>
                  <a:lnTo>
                    <a:pt x="101203" y="1131888"/>
                  </a:lnTo>
                  <a:lnTo>
                    <a:pt x="108347" y="1146573"/>
                  </a:lnTo>
                  <a:lnTo>
                    <a:pt x="114697" y="1161257"/>
                  </a:lnTo>
                  <a:lnTo>
                    <a:pt x="122238" y="1175941"/>
                  </a:lnTo>
                  <a:lnTo>
                    <a:pt x="129381" y="1190229"/>
                  </a:lnTo>
                  <a:lnTo>
                    <a:pt x="137319" y="1204517"/>
                  </a:lnTo>
                  <a:lnTo>
                    <a:pt x="144860" y="1218407"/>
                  </a:lnTo>
                  <a:lnTo>
                    <a:pt x="153194" y="1232298"/>
                  </a:lnTo>
                  <a:lnTo>
                    <a:pt x="161925" y="1245792"/>
                  </a:lnTo>
                  <a:lnTo>
                    <a:pt x="170260" y="1259285"/>
                  </a:lnTo>
                  <a:lnTo>
                    <a:pt x="179388" y="1272382"/>
                  </a:lnTo>
                  <a:lnTo>
                    <a:pt x="188913" y="1285479"/>
                  </a:lnTo>
                  <a:lnTo>
                    <a:pt x="198438" y="1298179"/>
                  </a:lnTo>
                  <a:lnTo>
                    <a:pt x="207963" y="1311276"/>
                  </a:lnTo>
                  <a:lnTo>
                    <a:pt x="199628" y="1362076"/>
                  </a:lnTo>
                  <a:lnTo>
                    <a:pt x="188516" y="1348186"/>
                  </a:lnTo>
                  <a:lnTo>
                    <a:pt x="177403" y="1334295"/>
                  </a:lnTo>
                  <a:lnTo>
                    <a:pt x="166291" y="1320404"/>
                  </a:lnTo>
                  <a:lnTo>
                    <a:pt x="155575" y="1306117"/>
                  </a:lnTo>
                  <a:lnTo>
                    <a:pt x="145256" y="1291432"/>
                  </a:lnTo>
                  <a:lnTo>
                    <a:pt x="135335" y="1276748"/>
                  </a:lnTo>
                  <a:lnTo>
                    <a:pt x="125413" y="1261667"/>
                  </a:lnTo>
                  <a:lnTo>
                    <a:pt x="115888" y="1245792"/>
                  </a:lnTo>
                  <a:lnTo>
                    <a:pt x="106760" y="1230710"/>
                  </a:lnTo>
                  <a:lnTo>
                    <a:pt x="98425" y="1214835"/>
                  </a:lnTo>
                  <a:lnTo>
                    <a:pt x="90091" y="1198960"/>
                  </a:lnTo>
                  <a:lnTo>
                    <a:pt x="81756" y="1183085"/>
                  </a:lnTo>
                  <a:lnTo>
                    <a:pt x="74216" y="1166416"/>
                  </a:lnTo>
                  <a:lnTo>
                    <a:pt x="66675" y="1150144"/>
                  </a:lnTo>
                  <a:lnTo>
                    <a:pt x="59928" y="1133079"/>
                  </a:lnTo>
                  <a:lnTo>
                    <a:pt x="53578" y="1116410"/>
                  </a:lnTo>
                  <a:lnTo>
                    <a:pt x="46831" y="1098948"/>
                  </a:lnTo>
                  <a:lnTo>
                    <a:pt x="41275" y="1081882"/>
                  </a:lnTo>
                  <a:lnTo>
                    <a:pt x="35719" y="1064419"/>
                  </a:lnTo>
                  <a:lnTo>
                    <a:pt x="30559" y="1046957"/>
                  </a:lnTo>
                  <a:lnTo>
                    <a:pt x="25797" y="1029097"/>
                  </a:lnTo>
                  <a:lnTo>
                    <a:pt x="21431" y="1011635"/>
                  </a:lnTo>
                  <a:lnTo>
                    <a:pt x="17066" y="993379"/>
                  </a:lnTo>
                  <a:lnTo>
                    <a:pt x="13494" y="975122"/>
                  </a:lnTo>
                  <a:lnTo>
                    <a:pt x="10716" y="956469"/>
                  </a:lnTo>
                  <a:lnTo>
                    <a:pt x="7541" y="938610"/>
                  </a:lnTo>
                  <a:lnTo>
                    <a:pt x="5556" y="919957"/>
                  </a:lnTo>
                  <a:lnTo>
                    <a:pt x="3175" y="900907"/>
                  </a:lnTo>
                  <a:lnTo>
                    <a:pt x="1984" y="882254"/>
                  </a:lnTo>
                  <a:lnTo>
                    <a:pt x="794" y="863204"/>
                  </a:lnTo>
                  <a:lnTo>
                    <a:pt x="397" y="844154"/>
                  </a:lnTo>
                  <a:lnTo>
                    <a:pt x="0" y="824707"/>
                  </a:lnTo>
                  <a:lnTo>
                    <a:pt x="397" y="802085"/>
                  </a:lnTo>
                  <a:lnTo>
                    <a:pt x="1191" y="779463"/>
                  </a:lnTo>
                  <a:close/>
                  <a:moveTo>
                    <a:pt x="1314889" y="671513"/>
                  </a:moveTo>
                  <a:lnTo>
                    <a:pt x="1339850" y="701729"/>
                  </a:lnTo>
                  <a:lnTo>
                    <a:pt x="1101725" y="776288"/>
                  </a:lnTo>
                  <a:lnTo>
                    <a:pt x="1116385" y="730768"/>
                  </a:lnTo>
                  <a:lnTo>
                    <a:pt x="1314889" y="671513"/>
                  </a:lnTo>
                  <a:close/>
                  <a:moveTo>
                    <a:pt x="339763" y="668338"/>
                  </a:moveTo>
                  <a:lnTo>
                    <a:pt x="538932" y="730250"/>
                  </a:lnTo>
                  <a:lnTo>
                    <a:pt x="554038" y="776288"/>
                  </a:lnTo>
                  <a:lnTo>
                    <a:pt x="317500" y="698500"/>
                  </a:lnTo>
                  <a:lnTo>
                    <a:pt x="339763" y="668338"/>
                  </a:lnTo>
                  <a:close/>
                  <a:moveTo>
                    <a:pt x="828080" y="554038"/>
                  </a:moveTo>
                  <a:lnTo>
                    <a:pt x="847512" y="567940"/>
                  </a:lnTo>
                  <a:lnTo>
                    <a:pt x="1087438" y="737939"/>
                  </a:lnTo>
                  <a:lnTo>
                    <a:pt x="1086645" y="741117"/>
                  </a:lnTo>
                  <a:lnTo>
                    <a:pt x="1086249" y="742308"/>
                  </a:lnTo>
                  <a:lnTo>
                    <a:pt x="987105" y="1046163"/>
                  </a:lnTo>
                  <a:lnTo>
                    <a:pt x="980364" y="1046163"/>
                  </a:lnTo>
                  <a:lnTo>
                    <a:pt x="935551" y="1046163"/>
                  </a:lnTo>
                  <a:lnTo>
                    <a:pt x="669054" y="1046163"/>
                  </a:lnTo>
                  <a:lnTo>
                    <a:pt x="570308" y="742308"/>
                  </a:lnTo>
                  <a:lnTo>
                    <a:pt x="569911" y="741117"/>
                  </a:lnTo>
                  <a:lnTo>
                    <a:pt x="568325" y="737939"/>
                  </a:lnTo>
                  <a:lnTo>
                    <a:pt x="808648" y="567940"/>
                  </a:lnTo>
                  <a:lnTo>
                    <a:pt x="828080" y="554038"/>
                  </a:lnTo>
                  <a:close/>
                  <a:moveTo>
                    <a:pt x="1360910" y="387350"/>
                  </a:moveTo>
                  <a:lnTo>
                    <a:pt x="1489666" y="409557"/>
                  </a:lnTo>
                  <a:lnTo>
                    <a:pt x="1540533" y="418281"/>
                  </a:lnTo>
                  <a:lnTo>
                    <a:pt x="1550865" y="437316"/>
                  </a:lnTo>
                  <a:lnTo>
                    <a:pt x="1560800" y="456747"/>
                  </a:lnTo>
                  <a:lnTo>
                    <a:pt x="1570337" y="476178"/>
                  </a:lnTo>
                  <a:lnTo>
                    <a:pt x="1579477" y="495213"/>
                  </a:lnTo>
                  <a:lnTo>
                    <a:pt x="1587425" y="515834"/>
                  </a:lnTo>
                  <a:lnTo>
                    <a:pt x="1595373" y="536058"/>
                  </a:lnTo>
                  <a:lnTo>
                    <a:pt x="1602924" y="556282"/>
                  </a:lnTo>
                  <a:lnTo>
                    <a:pt x="1609679" y="577300"/>
                  </a:lnTo>
                  <a:lnTo>
                    <a:pt x="1616038" y="597920"/>
                  </a:lnTo>
                  <a:lnTo>
                    <a:pt x="1621601" y="619731"/>
                  </a:lnTo>
                  <a:lnTo>
                    <a:pt x="1626767" y="640748"/>
                  </a:lnTo>
                  <a:lnTo>
                    <a:pt x="1631536" y="662955"/>
                  </a:lnTo>
                  <a:lnTo>
                    <a:pt x="1635908" y="684369"/>
                  </a:lnTo>
                  <a:lnTo>
                    <a:pt x="1639484" y="706973"/>
                  </a:lnTo>
                  <a:lnTo>
                    <a:pt x="1641868" y="728783"/>
                  </a:lnTo>
                  <a:lnTo>
                    <a:pt x="1644650" y="751387"/>
                  </a:lnTo>
                  <a:lnTo>
                    <a:pt x="1607692" y="786680"/>
                  </a:lnTo>
                  <a:lnTo>
                    <a:pt x="1513510" y="877888"/>
                  </a:lnTo>
                  <a:lnTo>
                    <a:pt x="1508343" y="871543"/>
                  </a:lnTo>
                  <a:lnTo>
                    <a:pt x="1471386" y="825146"/>
                  </a:lnTo>
                  <a:lnTo>
                    <a:pt x="1363691" y="689921"/>
                  </a:lnTo>
                  <a:lnTo>
                    <a:pt x="1341437" y="662559"/>
                  </a:lnTo>
                  <a:lnTo>
                    <a:pt x="1341835" y="656214"/>
                  </a:lnTo>
                  <a:lnTo>
                    <a:pt x="1355743" y="455557"/>
                  </a:lnTo>
                  <a:lnTo>
                    <a:pt x="1360115" y="396074"/>
                  </a:lnTo>
                  <a:lnTo>
                    <a:pt x="1360910" y="387350"/>
                  </a:lnTo>
                  <a:close/>
                  <a:moveTo>
                    <a:pt x="293316" y="387350"/>
                  </a:moveTo>
                  <a:lnTo>
                    <a:pt x="293316" y="388143"/>
                  </a:lnTo>
                  <a:lnTo>
                    <a:pt x="297280" y="446040"/>
                  </a:lnTo>
                  <a:lnTo>
                    <a:pt x="311549" y="656214"/>
                  </a:lnTo>
                  <a:lnTo>
                    <a:pt x="312738" y="662559"/>
                  </a:lnTo>
                  <a:lnTo>
                    <a:pt x="290145" y="689921"/>
                  </a:lnTo>
                  <a:lnTo>
                    <a:pt x="175991" y="833870"/>
                  </a:lnTo>
                  <a:lnTo>
                    <a:pt x="141111" y="877888"/>
                  </a:lnTo>
                  <a:lnTo>
                    <a:pt x="138733" y="875509"/>
                  </a:lnTo>
                  <a:lnTo>
                    <a:pt x="39641" y="779939"/>
                  </a:lnTo>
                  <a:lnTo>
                    <a:pt x="3175" y="744646"/>
                  </a:lnTo>
                  <a:lnTo>
                    <a:pt x="5949" y="722835"/>
                  </a:lnTo>
                  <a:lnTo>
                    <a:pt x="8724" y="701025"/>
                  </a:lnTo>
                  <a:lnTo>
                    <a:pt x="12291" y="679611"/>
                  </a:lnTo>
                  <a:lnTo>
                    <a:pt x="16255" y="658197"/>
                  </a:lnTo>
                  <a:lnTo>
                    <a:pt x="21011" y="636783"/>
                  </a:lnTo>
                  <a:lnTo>
                    <a:pt x="26164" y="616162"/>
                  </a:lnTo>
                  <a:lnTo>
                    <a:pt x="31713" y="595541"/>
                  </a:lnTo>
                  <a:lnTo>
                    <a:pt x="38452" y="574920"/>
                  </a:lnTo>
                  <a:lnTo>
                    <a:pt x="44793" y="554696"/>
                  </a:lnTo>
                  <a:lnTo>
                    <a:pt x="51928" y="534472"/>
                  </a:lnTo>
                  <a:lnTo>
                    <a:pt x="59855" y="514644"/>
                  </a:lnTo>
                  <a:lnTo>
                    <a:pt x="68179" y="495213"/>
                  </a:lnTo>
                  <a:lnTo>
                    <a:pt x="77296" y="476178"/>
                  </a:lnTo>
                  <a:lnTo>
                    <a:pt x="86016" y="457143"/>
                  </a:lnTo>
                  <a:lnTo>
                    <a:pt x="95528" y="438109"/>
                  </a:lnTo>
                  <a:lnTo>
                    <a:pt x="105834" y="419867"/>
                  </a:lnTo>
                  <a:lnTo>
                    <a:pt x="156173" y="410747"/>
                  </a:lnTo>
                  <a:lnTo>
                    <a:pt x="293316" y="387350"/>
                  </a:lnTo>
                  <a:close/>
                  <a:moveTo>
                    <a:pt x="808037" y="298450"/>
                  </a:moveTo>
                  <a:lnTo>
                    <a:pt x="827881" y="306401"/>
                  </a:lnTo>
                  <a:lnTo>
                    <a:pt x="847725" y="298450"/>
                  </a:lnTo>
                  <a:lnTo>
                    <a:pt x="847725" y="536575"/>
                  </a:lnTo>
                  <a:lnTo>
                    <a:pt x="827881" y="522661"/>
                  </a:lnTo>
                  <a:lnTo>
                    <a:pt x="808037" y="536575"/>
                  </a:lnTo>
                  <a:lnTo>
                    <a:pt x="808037" y="298450"/>
                  </a:lnTo>
                  <a:close/>
                  <a:moveTo>
                    <a:pt x="1106341" y="198438"/>
                  </a:moveTo>
                  <a:lnTo>
                    <a:pt x="1122567" y="205965"/>
                  </a:lnTo>
                  <a:lnTo>
                    <a:pt x="1139189" y="214285"/>
                  </a:lnTo>
                  <a:lnTo>
                    <a:pt x="1155020" y="223001"/>
                  </a:lnTo>
                  <a:lnTo>
                    <a:pt x="1170455" y="231717"/>
                  </a:lnTo>
                  <a:lnTo>
                    <a:pt x="1185889" y="241225"/>
                  </a:lnTo>
                  <a:lnTo>
                    <a:pt x="1200928" y="251129"/>
                  </a:lnTo>
                  <a:lnTo>
                    <a:pt x="1216363" y="261034"/>
                  </a:lnTo>
                  <a:lnTo>
                    <a:pt x="1231006" y="271335"/>
                  </a:lnTo>
                  <a:lnTo>
                    <a:pt x="1244858" y="282031"/>
                  </a:lnTo>
                  <a:lnTo>
                    <a:pt x="1258710" y="293520"/>
                  </a:lnTo>
                  <a:lnTo>
                    <a:pt x="1272562" y="305010"/>
                  </a:lnTo>
                  <a:lnTo>
                    <a:pt x="1286018" y="316895"/>
                  </a:lnTo>
                  <a:lnTo>
                    <a:pt x="1299078" y="328780"/>
                  </a:lnTo>
                  <a:lnTo>
                    <a:pt x="1312138" y="341854"/>
                  </a:lnTo>
                  <a:lnTo>
                    <a:pt x="1324407" y="354928"/>
                  </a:lnTo>
                  <a:lnTo>
                    <a:pt x="1336675" y="367606"/>
                  </a:lnTo>
                  <a:lnTo>
                    <a:pt x="1332322" y="423863"/>
                  </a:lnTo>
                  <a:lnTo>
                    <a:pt x="1318470" y="406827"/>
                  </a:lnTo>
                  <a:lnTo>
                    <a:pt x="1304618" y="390584"/>
                  </a:lnTo>
                  <a:lnTo>
                    <a:pt x="1289975" y="374737"/>
                  </a:lnTo>
                  <a:lnTo>
                    <a:pt x="1274145" y="359286"/>
                  </a:lnTo>
                  <a:lnTo>
                    <a:pt x="1258314" y="344231"/>
                  </a:lnTo>
                  <a:lnTo>
                    <a:pt x="1242088" y="329969"/>
                  </a:lnTo>
                  <a:lnTo>
                    <a:pt x="1225070" y="316103"/>
                  </a:lnTo>
                  <a:lnTo>
                    <a:pt x="1208052" y="302633"/>
                  </a:lnTo>
                  <a:lnTo>
                    <a:pt x="1189847" y="290351"/>
                  </a:lnTo>
                  <a:lnTo>
                    <a:pt x="1171642" y="278070"/>
                  </a:lnTo>
                  <a:lnTo>
                    <a:pt x="1153437" y="266580"/>
                  </a:lnTo>
                  <a:lnTo>
                    <a:pt x="1134440" y="255884"/>
                  </a:lnTo>
                  <a:lnTo>
                    <a:pt x="1114652" y="245187"/>
                  </a:lnTo>
                  <a:lnTo>
                    <a:pt x="1094864" y="235679"/>
                  </a:lnTo>
                  <a:lnTo>
                    <a:pt x="1074680" y="227359"/>
                  </a:lnTo>
                  <a:lnTo>
                    <a:pt x="1054100" y="218643"/>
                  </a:lnTo>
                  <a:lnTo>
                    <a:pt x="1106341" y="198438"/>
                  </a:lnTo>
                  <a:close/>
                  <a:moveTo>
                    <a:pt x="545878" y="196850"/>
                  </a:moveTo>
                  <a:lnTo>
                    <a:pt x="598488" y="217164"/>
                  </a:lnTo>
                  <a:lnTo>
                    <a:pt x="577763" y="225130"/>
                  </a:lnTo>
                  <a:lnTo>
                    <a:pt x="557835" y="233495"/>
                  </a:lnTo>
                  <a:lnTo>
                    <a:pt x="538305" y="243055"/>
                  </a:lnTo>
                  <a:lnTo>
                    <a:pt x="518775" y="253013"/>
                  </a:lnTo>
                  <a:lnTo>
                    <a:pt x="500441" y="263369"/>
                  </a:lnTo>
                  <a:lnTo>
                    <a:pt x="481709" y="274522"/>
                  </a:lnTo>
                  <a:lnTo>
                    <a:pt x="463375" y="286471"/>
                  </a:lnTo>
                  <a:lnTo>
                    <a:pt x="446236" y="298421"/>
                  </a:lnTo>
                  <a:lnTo>
                    <a:pt x="428700" y="311566"/>
                  </a:lnTo>
                  <a:lnTo>
                    <a:pt x="411960" y="325108"/>
                  </a:lnTo>
                  <a:lnTo>
                    <a:pt x="395220" y="338651"/>
                  </a:lnTo>
                  <a:lnTo>
                    <a:pt x="379676" y="352991"/>
                  </a:lnTo>
                  <a:lnTo>
                    <a:pt x="364132" y="368127"/>
                  </a:lnTo>
                  <a:lnTo>
                    <a:pt x="349385" y="383263"/>
                  </a:lnTo>
                  <a:lnTo>
                    <a:pt x="335037" y="399594"/>
                  </a:lnTo>
                  <a:lnTo>
                    <a:pt x="321087" y="415925"/>
                  </a:lnTo>
                  <a:lnTo>
                    <a:pt x="317500" y="360957"/>
                  </a:lnTo>
                  <a:lnTo>
                    <a:pt x="329457" y="347812"/>
                  </a:lnTo>
                  <a:lnTo>
                    <a:pt x="341414" y="335465"/>
                  </a:lnTo>
                  <a:lnTo>
                    <a:pt x="354567" y="323117"/>
                  </a:lnTo>
                  <a:lnTo>
                    <a:pt x="367719" y="311566"/>
                  </a:lnTo>
                  <a:lnTo>
                    <a:pt x="380872" y="299616"/>
                  </a:lnTo>
                  <a:lnTo>
                    <a:pt x="394423" y="288463"/>
                  </a:lnTo>
                  <a:lnTo>
                    <a:pt x="408373" y="277708"/>
                  </a:lnTo>
                  <a:lnTo>
                    <a:pt x="422721" y="267352"/>
                  </a:lnTo>
                  <a:lnTo>
                    <a:pt x="437069" y="256996"/>
                  </a:lnTo>
                  <a:lnTo>
                    <a:pt x="451816" y="247436"/>
                  </a:lnTo>
                  <a:lnTo>
                    <a:pt x="466962" y="237877"/>
                  </a:lnTo>
                  <a:lnTo>
                    <a:pt x="482107" y="228715"/>
                  </a:lnTo>
                  <a:lnTo>
                    <a:pt x="497651" y="219952"/>
                  </a:lnTo>
                  <a:lnTo>
                    <a:pt x="513195" y="211986"/>
                  </a:lnTo>
                  <a:lnTo>
                    <a:pt x="529536" y="204020"/>
                  </a:lnTo>
                  <a:lnTo>
                    <a:pt x="545878" y="196850"/>
                  </a:lnTo>
                  <a:close/>
                  <a:moveTo>
                    <a:pt x="1028700" y="25400"/>
                  </a:moveTo>
                  <a:lnTo>
                    <a:pt x="1048147" y="30571"/>
                  </a:lnTo>
                  <a:lnTo>
                    <a:pt x="1067197" y="36139"/>
                  </a:lnTo>
                  <a:lnTo>
                    <a:pt x="1086247" y="42503"/>
                  </a:lnTo>
                  <a:lnTo>
                    <a:pt x="1104900" y="49265"/>
                  </a:lnTo>
                  <a:lnTo>
                    <a:pt x="1123553" y="56026"/>
                  </a:lnTo>
                  <a:lnTo>
                    <a:pt x="1142207" y="63186"/>
                  </a:lnTo>
                  <a:lnTo>
                    <a:pt x="1160066" y="71538"/>
                  </a:lnTo>
                  <a:lnTo>
                    <a:pt x="1177925" y="79891"/>
                  </a:lnTo>
                  <a:lnTo>
                    <a:pt x="1195388" y="88641"/>
                  </a:lnTo>
                  <a:lnTo>
                    <a:pt x="1212850" y="97392"/>
                  </a:lnTo>
                  <a:lnTo>
                    <a:pt x="1230313" y="106937"/>
                  </a:lnTo>
                  <a:lnTo>
                    <a:pt x="1246982" y="116881"/>
                  </a:lnTo>
                  <a:lnTo>
                    <a:pt x="1263650" y="127620"/>
                  </a:lnTo>
                  <a:lnTo>
                    <a:pt x="1280319" y="138359"/>
                  </a:lnTo>
                  <a:lnTo>
                    <a:pt x="1296194" y="149098"/>
                  </a:lnTo>
                  <a:lnTo>
                    <a:pt x="1312069" y="160633"/>
                  </a:lnTo>
                  <a:lnTo>
                    <a:pt x="1327547" y="172565"/>
                  </a:lnTo>
                  <a:lnTo>
                    <a:pt x="1342629" y="184497"/>
                  </a:lnTo>
                  <a:lnTo>
                    <a:pt x="1358107" y="197225"/>
                  </a:lnTo>
                  <a:lnTo>
                    <a:pt x="1372791" y="209953"/>
                  </a:lnTo>
                  <a:lnTo>
                    <a:pt x="1386682" y="223079"/>
                  </a:lnTo>
                  <a:lnTo>
                    <a:pt x="1400572" y="237000"/>
                  </a:lnTo>
                  <a:lnTo>
                    <a:pt x="1414463" y="250921"/>
                  </a:lnTo>
                  <a:lnTo>
                    <a:pt x="1427957" y="264444"/>
                  </a:lnTo>
                  <a:lnTo>
                    <a:pt x="1440657" y="279161"/>
                  </a:lnTo>
                  <a:lnTo>
                    <a:pt x="1453754" y="293877"/>
                  </a:lnTo>
                  <a:lnTo>
                    <a:pt x="1466454" y="309389"/>
                  </a:lnTo>
                  <a:lnTo>
                    <a:pt x="1477963" y="324901"/>
                  </a:lnTo>
                  <a:lnTo>
                    <a:pt x="1489473" y="340413"/>
                  </a:lnTo>
                  <a:lnTo>
                    <a:pt x="1501379" y="356323"/>
                  </a:lnTo>
                  <a:lnTo>
                    <a:pt x="1512094" y="372233"/>
                  </a:lnTo>
                  <a:lnTo>
                    <a:pt x="1522413" y="388938"/>
                  </a:lnTo>
                  <a:lnTo>
                    <a:pt x="1470026" y="380187"/>
                  </a:lnTo>
                  <a:lnTo>
                    <a:pt x="1460501" y="366664"/>
                  </a:lnTo>
                  <a:lnTo>
                    <a:pt x="1451373" y="353539"/>
                  </a:lnTo>
                  <a:lnTo>
                    <a:pt x="1441451" y="340413"/>
                  </a:lnTo>
                  <a:lnTo>
                    <a:pt x="1430735" y="327685"/>
                  </a:lnTo>
                  <a:lnTo>
                    <a:pt x="1420416" y="315355"/>
                  </a:lnTo>
                  <a:lnTo>
                    <a:pt x="1409701" y="302627"/>
                  </a:lnTo>
                  <a:lnTo>
                    <a:pt x="1398985" y="290695"/>
                  </a:lnTo>
                  <a:lnTo>
                    <a:pt x="1387872" y="278763"/>
                  </a:lnTo>
                  <a:lnTo>
                    <a:pt x="1375966" y="267228"/>
                  </a:lnTo>
                  <a:lnTo>
                    <a:pt x="1364457" y="255694"/>
                  </a:lnTo>
                  <a:lnTo>
                    <a:pt x="1352154" y="244557"/>
                  </a:lnTo>
                  <a:lnTo>
                    <a:pt x="1340247" y="233420"/>
                  </a:lnTo>
                  <a:lnTo>
                    <a:pt x="1327944" y="223079"/>
                  </a:lnTo>
                  <a:lnTo>
                    <a:pt x="1315244" y="212737"/>
                  </a:lnTo>
                  <a:lnTo>
                    <a:pt x="1302544" y="202396"/>
                  </a:lnTo>
                  <a:lnTo>
                    <a:pt x="1289844" y="192452"/>
                  </a:lnTo>
                  <a:lnTo>
                    <a:pt x="1276350" y="182906"/>
                  </a:lnTo>
                  <a:lnTo>
                    <a:pt x="1262857" y="173758"/>
                  </a:lnTo>
                  <a:lnTo>
                    <a:pt x="1248966" y="164610"/>
                  </a:lnTo>
                  <a:lnTo>
                    <a:pt x="1235472" y="155462"/>
                  </a:lnTo>
                  <a:lnTo>
                    <a:pt x="1221582" y="147507"/>
                  </a:lnTo>
                  <a:lnTo>
                    <a:pt x="1207294" y="139155"/>
                  </a:lnTo>
                  <a:lnTo>
                    <a:pt x="1192610" y="130802"/>
                  </a:lnTo>
                  <a:lnTo>
                    <a:pt x="1178322" y="123643"/>
                  </a:lnTo>
                  <a:lnTo>
                    <a:pt x="1163241" y="116085"/>
                  </a:lnTo>
                  <a:lnTo>
                    <a:pt x="1148557" y="108926"/>
                  </a:lnTo>
                  <a:lnTo>
                    <a:pt x="1133475" y="102164"/>
                  </a:lnTo>
                  <a:lnTo>
                    <a:pt x="1117997" y="95801"/>
                  </a:lnTo>
                  <a:lnTo>
                    <a:pt x="1102916" y="89834"/>
                  </a:lnTo>
                  <a:lnTo>
                    <a:pt x="1087041" y="84266"/>
                  </a:lnTo>
                  <a:lnTo>
                    <a:pt x="1071166" y="78698"/>
                  </a:lnTo>
                  <a:lnTo>
                    <a:pt x="1055291" y="73527"/>
                  </a:lnTo>
                  <a:lnTo>
                    <a:pt x="1028700" y="25400"/>
                  </a:lnTo>
                  <a:close/>
                  <a:moveTo>
                    <a:pt x="619125" y="25400"/>
                  </a:moveTo>
                  <a:lnTo>
                    <a:pt x="594935" y="72333"/>
                  </a:lnTo>
                  <a:lnTo>
                    <a:pt x="579073" y="77504"/>
                  </a:lnTo>
                  <a:lnTo>
                    <a:pt x="563211" y="82674"/>
                  </a:lnTo>
                  <a:lnTo>
                    <a:pt x="546952" y="89038"/>
                  </a:lnTo>
                  <a:lnTo>
                    <a:pt x="531486" y="95004"/>
                  </a:lnTo>
                  <a:lnTo>
                    <a:pt x="516020" y="101368"/>
                  </a:lnTo>
                  <a:lnTo>
                    <a:pt x="500951" y="108130"/>
                  </a:lnTo>
                  <a:lnTo>
                    <a:pt x="485882" y="115289"/>
                  </a:lnTo>
                  <a:lnTo>
                    <a:pt x="470813" y="122846"/>
                  </a:lnTo>
                  <a:lnTo>
                    <a:pt x="456140" y="130005"/>
                  </a:lnTo>
                  <a:lnTo>
                    <a:pt x="441467" y="138358"/>
                  </a:lnTo>
                  <a:lnTo>
                    <a:pt x="427191" y="146313"/>
                  </a:lnTo>
                  <a:lnTo>
                    <a:pt x="412915" y="155063"/>
                  </a:lnTo>
                  <a:lnTo>
                    <a:pt x="399036" y="163813"/>
                  </a:lnTo>
                  <a:lnTo>
                    <a:pt x="385156" y="172961"/>
                  </a:lnTo>
                  <a:lnTo>
                    <a:pt x="371277" y="182507"/>
                  </a:lnTo>
                  <a:lnTo>
                    <a:pt x="358190" y="192053"/>
                  </a:lnTo>
                  <a:lnTo>
                    <a:pt x="345104" y="201996"/>
                  </a:lnTo>
                  <a:lnTo>
                    <a:pt x="332018" y="212338"/>
                  </a:lnTo>
                  <a:lnTo>
                    <a:pt x="319328" y="222679"/>
                  </a:lnTo>
                  <a:lnTo>
                    <a:pt x="307035" y="233418"/>
                  </a:lnTo>
                  <a:lnTo>
                    <a:pt x="294741" y="244554"/>
                  </a:lnTo>
                  <a:lnTo>
                    <a:pt x="282448" y="256089"/>
                  </a:lnTo>
                  <a:lnTo>
                    <a:pt x="270948" y="267226"/>
                  </a:lnTo>
                  <a:lnTo>
                    <a:pt x="259448" y="278760"/>
                  </a:lnTo>
                  <a:lnTo>
                    <a:pt x="247948" y="291090"/>
                  </a:lnTo>
                  <a:lnTo>
                    <a:pt x="236844" y="303022"/>
                  </a:lnTo>
                  <a:lnTo>
                    <a:pt x="226137" y="315750"/>
                  </a:lnTo>
                  <a:lnTo>
                    <a:pt x="215826" y="328477"/>
                  </a:lnTo>
                  <a:lnTo>
                    <a:pt x="205516" y="341205"/>
                  </a:lnTo>
                  <a:lnTo>
                    <a:pt x="195602" y="354728"/>
                  </a:lnTo>
                  <a:lnTo>
                    <a:pt x="185688" y="367854"/>
                  </a:lnTo>
                  <a:lnTo>
                    <a:pt x="176170" y="381377"/>
                  </a:lnTo>
                  <a:lnTo>
                    <a:pt x="123825" y="390525"/>
                  </a:lnTo>
                  <a:lnTo>
                    <a:pt x="134135" y="373820"/>
                  </a:lnTo>
                  <a:lnTo>
                    <a:pt x="145239" y="357512"/>
                  </a:lnTo>
                  <a:lnTo>
                    <a:pt x="156739" y="341205"/>
                  </a:lnTo>
                  <a:lnTo>
                    <a:pt x="168239" y="325693"/>
                  </a:lnTo>
                  <a:lnTo>
                    <a:pt x="180136" y="310181"/>
                  </a:lnTo>
                  <a:lnTo>
                    <a:pt x="192826" y="295067"/>
                  </a:lnTo>
                  <a:lnTo>
                    <a:pt x="205516" y="280351"/>
                  </a:lnTo>
                  <a:lnTo>
                    <a:pt x="218602" y="265635"/>
                  </a:lnTo>
                  <a:lnTo>
                    <a:pt x="232085" y="251316"/>
                  </a:lnTo>
                  <a:lnTo>
                    <a:pt x="245965" y="237395"/>
                  </a:lnTo>
                  <a:lnTo>
                    <a:pt x="259844" y="223872"/>
                  </a:lnTo>
                  <a:lnTo>
                    <a:pt x="274517" y="210349"/>
                  </a:lnTo>
                  <a:lnTo>
                    <a:pt x="289190" y="197621"/>
                  </a:lnTo>
                  <a:lnTo>
                    <a:pt x="303862" y="184893"/>
                  </a:lnTo>
                  <a:lnTo>
                    <a:pt x="319328" y="172961"/>
                  </a:lnTo>
                  <a:lnTo>
                    <a:pt x="334794" y="160631"/>
                  </a:lnTo>
                  <a:lnTo>
                    <a:pt x="350656" y="149495"/>
                  </a:lnTo>
                  <a:lnTo>
                    <a:pt x="366518" y="138358"/>
                  </a:lnTo>
                  <a:lnTo>
                    <a:pt x="383174" y="127619"/>
                  </a:lnTo>
                  <a:lnTo>
                    <a:pt x="399829" y="116880"/>
                  </a:lnTo>
                  <a:lnTo>
                    <a:pt x="416881" y="106936"/>
                  </a:lnTo>
                  <a:lnTo>
                    <a:pt x="433933" y="97391"/>
                  </a:lnTo>
                  <a:lnTo>
                    <a:pt x="451778" y="88640"/>
                  </a:lnTo>
                  <a:lnTo>
                    <a:pt x="469227" y="79890"/>
                  </a:lnTo>
                  <a:lnTo>
                    <a:pt x="487072" y="71140"/>
                  </a:lnTo>
                  <a:lnTo>
                    <a:pt x="505710" y="63185"/>
                  </a:lnTo>
                  <a:lnTo>
                    <a:pt x="523951" y="56026"/>
                  </a:lnTo>
                  <a:lnTo>
                    <a:pt x="542193" y="48867"/>
                  </a:lnTo>
                  <a:lnTo>
                    <a:pt x="561228" y="42105"/>
                  </a:lnTo>
                  <a:lnTo>
                    <a:pt x="580263" y="36139"/>
                  </a:lnTo>
                  <a:lnTo>
                    <a:pt x="599694" y="30570"/>
                  </a:lnTo>
                  <a:lnTo>
                    <a:pt x="619125" y="25400"/>
                  </a:lnTo>
                  <a:close/>
                  <a:moveTo>
                    <a:pt x="824315" y="0"/>
                  </a:moveTo>
                  <a:lnTo>
                    <a:pt x="846110" y="792"/>
                  </a:lnTo>
                  <a:lnTo>
                    <a:pt x="868300" y="1585"/>
                  </a:lnTo>
                  <a:lnTo>
                    <a:pt x="889699" y="2774"/>
                  </a:lnTo>
                  <a:lnTo>
                    <a:pt x="911097" y="4756"/>
                  </a:lnTo>
                  <a:lnTo>
                    <a:pt x="932495" y="7530"/>
                  </a:lnTo>
                  <a:lnTo>
                    <a:pt x="953497" y="10700"/>
                  </a:lnTo>
                  <a:lnTo>
                    <a:pt x="974499" y="13871"/>
                  </a:lnTo>
                  <a:lnTo>
                    <a:pt x="995500" y="18230"/>
                  </a:lnTo>
                  <a:lnTo>
                    <a:pt x="1020861" y="63806"/>
                  </a:lnTo>
                  <a:lnTo>
                    <a:pt x="1084263" y="178339"/>
                  </a:lnTo>
                  <a:lnTo>
                    <a:pt x="1071187" y="183491"/>
                  </a:lnTo>
                  <a:lnTo>
                    <a:pt x="1015710" y="204892"/>
                  </a:lnTo>
                  <a:lnTo>
                    <a:pt x="847298" y="270679"/>
                  </a:lnTo>
                  <a:lnTo>
                    <a:pt x="827882" y="277813"/>
                  </a:lnTo>
                  <a:lnTo>
                    <a:pt x="808465" y="270679"/>
                  </a:lnTo>
                  <a:lnTo>
                    <a:pt x="636883" y="203703"/>
                  </a:lnTo>
                  <a:lnTo>
                    <a:pt x="581010" y="181906"/>
                  </a:lnTo>
                  <a:lnTo>
                    <a:pt x="571500" y="178339"/>
                  </a:lnTo>
                  <a:lnTo>
                    <a:pt x="630147" y="63409"/>
                  </a:lnTo>
                  <a:lnTo>
                    <a:pt x="653130" y="18230"/>
                  </a:lnTo>
                  <a:lnTo>
                    <a:pt x="673736" y="13871"/>
                  </a:lnTo>
                  <a:lnTo>
                    <a:pt x="694738" y="10700"/>
                  </a:lnTo>
                  <a:lnTo>
                    <a:pt x="716136" y="7530"/>
                  </a:lnTo>
                  <a:lnTo>
                    <a:pt x="737534" y="4756"/>
                  </a:lnTo>
                  <a:lnTo>
                    <a:pt x="758932" y="2774"/>
                  </a:lnTo>
                  <a:lnTo>
                    <a:pt x="780726" y="1585"/>
                  </a:lnTo>
                  <a:lnTo>
                    <a:pt x="802125" y="792"/>
                  </a:lnTo>
                  <a:lnTo>
                    <a:pt x="8243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6"/>
              </p:custDataLst>
            </p:nvPr>
          </p:nvSpPr>
          <p:spPr>
            <a:xfrm>
              <a:off x="3463810" y="2024559"/>
              <a:ext cx="4571854" cy="557297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sym typeface="+mn-ea"/>
                </a:rPr>
                <a:t>3、填制错误，需要人工确认。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sp>
        <p:nvSpPr>
          <p:cNvPr id="17" name="爆炸形 2 16"/>
          <p:cNvSpPr/>
          <p:nvPr/>
        </p:nvSpPr>
        <p:spPr>
          <a:xfrm>
            <a:off x="8023225" y="2673985"/>
            <a:ext cx="3569970" cy="24269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sym typeface="+mn-ea"/>
              </a:rPr>
              <a:t>相关工作耗时、枯燥，并存在错漏的可能性。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: 形状 4"/>
          <p:cNvSpPr/>
          <p:nvPr>
            <p:custDataLst>
              <p:tags r:id="rId1"/>
            </p:custDataLst>
          </p:nvPr>
        </p:nvSpPr>
        <p:spPr>
          <a:xfrm>
            <a:off x="707045" y="1528659"/>
            <a:ext cx="1775845" cy="82811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1F74AD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3043" y="1758048"/>
            <a:ext cx="439122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56310" y="1714500"/>
            <a:ext cx="1437005" cy="43497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en-US" altLang="zh-CN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OCR</a:t>
            </a:r>
            <a:r>
              <a:rPr lang="zh-CN" altLang="en-US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识别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17269" y="3111542"/>
            <a:ext cx="1776008" cy="1849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一次性发票OCR技术识别</a:t>
            </a:r>
          </a:p>
        </p:txBody>
      </p:sp>
      <p:sp>
        <p:nvSpPr>
          <p:cNvPr id="8" name="任意多边形: 形状 5"/>
          <p:cNvSpPr/>
          <p:nvPr>
            <p:custDataLst>
              <p:tags r:id="rId5"/>
            </p:custDataLst>
          </p:nvPr>
        </p:nvSpPr>
        <p:spPr>
          <a:xfrm>
            <a:off x="3005255" y="1528659"/>
            <a:ext cx="1775592" cy="82811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3498DB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3010726" y="1758048"/>
            <a:ext cx="439122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3442673" y="1725136"/>
            <a:ext cx="1277034" cy="4351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数据整合</a:t>
            </a: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2940112" y="3111542"/>
            <a:ext cx="1775836" cy="1849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根据发票内容自动识别项目ID进行数据整合</a:t>
            </a:r>
          </a:p>
        </p:txBody>
      </p:sp>
      <p:sp>
        <p:nvSpPr>
          <p:cNvPr id="26" name="任意多边形: 形状 6"/>
          <p:cNvSpPr/>
          <p:nvPr>
            <p:custDataLst>
              <p:tags r:id="rId9"/>
            </p:custDataLst>
          </p:nvPr>
        </p:nvSpPr>
        <p:spPr>
          <a:xfrm>
            <a:off x="5324167" y="1528659"/>
            <a:ext cx="1775592" cy="82811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1AA3AA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5329448" y="1758048"/>
            <a:ext cx="439122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5740353" y="1725136"/>
            <a:ext cx="1277034" cy="4351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系统填报</a:t>
            </a: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5238069" y="3111542"/>
            <a:ext cx="1775836" cy="1849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填报公司的报销系统</a:t>
            </a:r>
          </a:p>
        </p:txBody>
      </p:sp>
      <p:sp>
        <p:nvSpPr>
          <p:cNvPr id="30" name="任意多边形: 形状 7"/>
          <p:cNvSpPr/>
          <p:nvPr>
            <p:custDataLst>
              <p:tags r:id="rId13"/>
            </p:custDataLst>
          </p:nvPr>
        </p:nvSpPr>
        <p:spPr>
          <a:xfrm>
            <a:off x="7557354" y="1528659"/>
            <a:ext cx="1775592" cy="82811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69A35B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7561810" y="1758048"/>
            <a:ext cx="439122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7874494" y="1725136"/>
            <a:ext cx="1458324" cy="4351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人机交互</a:t>
            </a:r>
          </a:p>
        </p:txBody>
      </p:sp>
      <p:sp>
        <p:nvSpPr>
          <p:cNvPr id="35" name="文本框 34"/>
          <p:cNvSpPr txBox="1"/>
          <p:nvPr>
            <p:custDataLst>
              <p:tags r:id="rId16"/>
            </p:custDataLst>
          </p:nvPr>
        </p:nvSpPr>
        <p:spPr>
          <a:xfrm>
            <a:off x="7556981" y="3111542"/>
            <a:ext cx="1775836" cy="1849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人机交互确认信息无误</a:t>
            </a:r>
          </a:p>
        </p:txBody>
      </p:sp>
      <p:cxnSp>
        <p:nvCxnSpPr>
          <p:cNvPr id="36" name="直接连接符 35"/>
          <p:cNvCxnSpPr/>
          <p:nvPr>
            <p:custDataLst>
              <p:tags r:id="rId17"/>
            </p:custDataLst>
          </p:nvPr>
        </p:nvCxnSpPr>
        <p:spPr>
          <a:xfrm>
            <a:off x="2711501" y="2809341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7" name="直接连接符 36"/>
          <p:cNvCxnSpPr/>
          <p:nvPr>
            <p:custDataLst>
              <p:tags r:id="rId18"/>
            </p:custDataLst>
          </p:nvPr>
        </p:nvCxnSpPr>
        <p:spPr>
          <a:xfrm>
            <a:off x="5009458" y="2809341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8" name="直接连接符 37"/>
          <p:cNvCxnSpPr/>
          <p:nvPr>
            <p:custDataLst>
              <p:tags r:id="rId19"/>
            </p:custDataLst>
          </p:nvPr>
        </p:nvCxnSpPr>
        <p:spPr>
          <a:xfrm>
            <a:off x="7328370" y="2809341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9" name="任意多边形: 形状 38"/>
          <p:cNvSpPr/>
          <p:nvPr>
            <p:custDataLst>
              <p:tags r:id="rId20"/>
            </p:custDataLst>
          </p:nvPr>
        </p:nvSpPr>
        <p:spPr>
          <a:xfrm>
            <a:off x="9794839" y="1528659"/>
            <a:ext cx="1775592" cy="828110"/>
          </a:xfrm>
          <a:custGeom>
            <a:avLst/>
            <a:gdLst>
              <a:gd name="connsiteX0" fmla="*/ 0 w 3299658"/>
              <a:gd name="connsiteY0" fmla="*/ 269299 h 1077196"/>
              <a:gd name="connsiteX1" fmla="*/ 2761060 w 3299658"/>
              <a:gd name="connsiteY1" fmla="*/ 269299 h 1077196"/>
              <a:gd name="connsiteX2" fmla="*/ 2761060 w 3299658"/>
              <a:gd name="connsiteY2" fmla="*/ 0 h 1077196"/>
              <a:gd name="connsiteX3" fmla="*/ 3299658 w 3299658"/>
              <a:gd name="connsiteY3" fmla="*/ 538598 h 1077196"/>
              <a:gd name="connsiteX4" fmla="*/ 2761060 w 3299658"/>
              <a:gd name="connsiteY4" fmla="*/ 1077196 h 1077196"/>
              <a:gd name="connsiteX5" fmla="*/ 2761060 w 3299658"/>
              <a:gd name="connsiteY5" fmla="*/ 807897 h 1077196"/>
              <a:gd name="connsiteX6" fmla="*/ 0 w 3299658"/>
              <a:gd name="connsiteY6" fmla="*/ 807897 h 1077196"/>
              <a:gd name="connsiteX7" fmla="*/ 0 w 3299658"/>
              <a:gd name="connsiteY7" fmla="*/ 269299 h 107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658" h="1077196">
                <a:moveTo>
                  <a:pt x="0" y="269299"/>
                </a:moveTo>
                <a:lnTo>
                  <a:pt x="2761060" y="269299"/>
                </a:lnTo>
                <a:lnTo>
                  <a:pt x="2761060" y="0"/>
                </a:lnTo>
                <a:lnTo>
                  <a:pt x="3299658" y="538598"/>
                </a:lnTo>
                <a:lnTo>
                  <a:pt x="2761060" y="1077196"/>
                </a:lnTo>
                <a:lnTo>
                  <a:pt x="2761060" y="807897"/>
                </a:lnTo>
                <a:lnTo>
                  <a:pt x="0" y="807897"/>
                </a:lnTo>
                <a:lnTo>
                  <a:pt x="0" y="269299"/>
                </a:lnTo>
                <a:close/>
              </a:path>
            </a:pathLst>
          </a:custGeom>
          <a:solidFill>
            <a:srgbClr val="9BBB59"/>
          </a:solidFill>
        </p:spPr>
        <p:style>
          <a:lnRef idx="0">
            <a:sysClr val="window" lastClr="FFFFFF">
              <a:hueOff val="0"/>
              <a:satOff val="0"/>
              <a:lumOff val="0"/>
              <a:alphaOff val="0"/>
            </a:sysClr>
          </a:lnRef>
          <a:fillRef idx="3">
            <a:scrgbClr r="0" g="0" b="0"/>
          </a:fillRef>
          <a:effectRef idx="2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spcFirstLastPara="0" vert="horz" wrap="square" lIns="80010" tIns="349309" rIns="523299" bIns="440304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21"/>
            </p:custDataLst>
          </p:nvPr>
        </p:nvSpPr>
        <p:spPr>
          <a:xfrm>
            <a:off x="9799295" y="1758048"/>
            <a:ext cx="439122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22"/>
            </p:custDataLst>
          </p:nvPr>
        </p:nvSpPr>
        <p:spPr>
          <a:xfrm>
            <a:off x="10297697" y="1725136"/>
            <a:ext cx="1277034" cy="4351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流程提交</a:t>
            </a:r>
          </a:p>
        </p:txBody>
      </p:sp>
      <p:sp>
        <p:nvSpPr>
          <p:cNvPr id="50" name="文本框 49"/>
          <p:cNvSpPr txBox="1"/>
          <p:nvPr>
            <p:custDataLst>
              <p:tags r:id="rId23"/>
            </p:custDataLst>
          </p:nvPr>
        </p:nvSpPr>
        <p:spPr>
          <a:xfrm>
            <a:off x="9794466" y="3111542"/>
            <a:ext cx="1775836" cy="18499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确认无误进行流程提交</a:t>
            </a:r>
          </a:p>
        </p:txBody>
      </p:sp>
      <p:cxnSp>
        <p:nvCxnSpPr>
          <p:cNvPr id="52" name="直接连接符 51"/>
          <p:cNvCxnSpPr/>
          <p:nvPr>
            <p:custDataLst>
              <p:tags r:id="rId24"/>
            </p:custDataLst>
          </p:nvPr>
        </p:nvCxnSpPr>
        <p:spPr>
          <a:xfrm>
            <a:off x="9565857" y="2809341"/>
            <a:ext cx="0" cy="2520000"/>
          </a:xfrm>
          <a:prstGeom prst="line">
            <a:avLst/>
          </a:prstGeom>
          <a:ln w="3175">
            <a:solidFill>
              <a:sysClr val="window" lastClr="FFFFFF">
                <a:lumMod val="7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F7BCCA-ED10-4EDE-96F5-1A6BAC17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328862"/>
            <a:ext cx="965835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 bwMode="auto">
          <a:xfrm>
            <a:off x="3870688" y="2235119"/>
            <a:ext cx="64442" cy="2027385"/>
          </a:xfrm>
          <a:prstGeom prst="rect">
            <a:avLst/>
          </a:prstGeom>
          <a:solidFill>
            <a:srgbClr val="C8886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 bwMode="auto">
          <a:xfrm>
            <a:off x="8256532" y="2674423"/>
            <a:ext cx="64442" cy="2027385"/>
          </a:xfrm>
          <a:prstGeom prst="rect">
            <a:avLst/>
          </a:prstGeom>
          <a:solidFill>
            <a:srgbClr val="A59183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077599" y="4472980"/>
            <a:ext cx="565852" cy="622037"/>
            <a:chOff x="7016751" y="4257673"/>
            <a:chExt cx="447675" cy="492127"/>
          </a:xfrm>
          <a:solidFill>
            <a:srgbClr val="A59183">
              <a:lumMod val="60000"/>
              <a:lumOff val="40000"/>
            </a:srgbClr>
          </a:solidFill>
        </p:grpSpPr>
        <p:sp>
          <p:nvSpPr>
            <p:cNvPr id="8" name="Oval 1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70726" y="4257677"/>
              <a:ext cx="106363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9" name="Oval 1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45351" y="4257673"/>
              <a:ext cx="104775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0" name="Freeform 118"/>
            <p:cNvSpPr/>
            <p:nvPr>
              <p:custDataLst>
                <p:tags r:id="rId16"/>
              </p:custDataLst>
            </p:nvPr>
          </p:nvSpPr>
          <p:spPr bwMode="auto">
            <a:xfrm>
              <a:off x="7331076" y="4683124"/>
              <a:ext cx="55563" cy="66675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18 h 31"/>
                <a:gd name="T4" fmla="*/ 13 w 26"/>
                <a:gd name="T5" fmla="*/ 31 h 31"/>
                <a:gd name="T6" fmla="*/ 13 w 26"/>
                <a:gd name="T7" fmla="*/ 31 h 31"/>
                <a:gd name="T8" fmla="*/ 26 w 26"/>
                <a:gd name="T9" fmla="*/ 18 h 31"/>
                <a:gd name="T10" fmla="*/ 26 w 26"/>
                <a:gd name="T11" fmla="*/ 0 h 31"/>
                <a:gd name="T12" fmla="*/ 0 w 2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" name="Freeform 11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7016751" y="4360862"/>
              <a:ext cx="447675" cy="388938"/>
            </a:xfrm>
            <a:custGeom>
              <a:avLst/>
              <a:gdLst>
                <a:gd name="T0" fmla="*/ 191 w 209"/>
                <a:gd name="T1" fmla="*/ 93 h 182"/>
                <a:gd name="T2" fmla="*/ 182 w 209"/>
                <a:gd name="T3" fmla="*/ 83 h 182"/>
                <a:gd name="T4" fmla="*/ 182 w 209"/>
                <a:gd name="T5" fmla="*/ 80 h 182"/>
                <a:gd name="T6" fmla="*/ 166 w 209"/>
                <a:gd name="T7" fmla="*/ 15 h 182"/>
                <a:gd name="T8" fmla="*/ 148 w 209"/>
                <a:gd name="T9" fmla="*/ 0 h 182"/>
                <a:gd name="T10" fmla="*/ 148 w 209"/>
                <a:gd name="T11" fmla="*/ 0 h 182"/>
                <a:gd name="T12" fmla="*/ 142 w 209"/>
                <a:gd name="T13" fmla="*/ 1 h 182"/>
                <a:gd name="T14" fmla="*/ 137 w 209"/>
                <a:gd name="T15" fmla="*/ 3 h 182"/>
                <a:gd name="T16" fmla="*/ 124 w 209"/>
                <a:gd name="T17" fmla="*/ 20 h 182"/>
                <a:gd name="T18" fmla="*/ 124 w 209"/>
                <a:gd name="T19" fmla="*/ 21 h 182"/>
                <a:gd name="T20" fmla="*/ 117 w 209"/>
                <a:gd name="T21" fmla="*/ 43 h 182"/>
                <a:gd name="T22" fmla="*/ 90 w 209"/>
                <a:gd name="T23" fmla="*/ 48 h 182"/>
                <a:gd name="T24" fmla="*/ 82 w 209"/>
                <a:gd name="T25" fmla="*/ 53 h 182"/>
                <a:gd name="T26" fmla="*/ 65 w 209"/>
                <a:gd name="T27" fmla="*/ 45 h 182"/>
                <a:gd name="T28" fmla="*/ 58 w 209"/>
                <a:gd name="T29" fmla="*/ 21 h 182"/>
                <a:gd name="T30" fmla="*/ 58 w 209"/>
                <a:gd name="T31" fmla="*/ 20 h 182"/>
                <a:gd name="T32" fmla="*/ 44 w 209"/>
                <a:gd name="T33" fmla="*/ 3 h 182"/>
                <a:gd name="T34" fmla="*/ 39 w 209"/>
                <a:gd name="T35" fmla="*/ 1 h 182"/>
                <a:gd name="T36" fmla="*/ 34 w 209"/>
                <a:gd name="T37" fmla="*/ 0 h 182"/>
                <a:gd name="T38" fmla="*/ 34 w 209"/>
                <a:gd name="T39" fmla="*/ 0 h 182"/>
                <a:gd name="T40" fmla="*/ 13 w 209"/>
                <a:gd name="T41" fmla="*/ 15 h 182"/>
                <a:gd name="T42" fmla="*/ 1 w 209"/>
                <a:gd name="T43" fmla="*/ 69 h 182"/>
                <a:gd name="T44" fmla="*/ 8 w 209"/>
                <a:gd name="T45" fmla="*/ 86 h 182"/>
                <a:gd name="T46" fmla="*/ 8 w 209"/>
                <a:gd name="T47" fmla="*/ 169 h 182"/>
                <a:gd name="T48" fmla="*/ 21 w 209"/>
                <a:gd name="T49" fmla="*/ 182 h 182"/>
                <a:gd name="T50" fmla="*/ 34 w 209"/>
                <a:gd name="T51" fmla="*/ 169 h 182"/>
                <a:gd name="T52" fmla="*/ 34 w 209"/>
                <a:gd name="T53" fmla="*/ 91 h 182"/>
                <a:gd name="T54" fmla="*/ 46 w 209"/>
                <a:gd name="T55" fmla="*/ 78 h 182"/>
                <a:gd name="T56" fmla="*/ 50 w 209"/>
                <a:gd name="T57" fmla="*/ 58 h 182"/>
                <a:gd name="T58" fmla="*/ 89 w 209"/>
                <a:gd name="T59" fmla="*/ 73 h 182"/>
                <a:gd name="T60" fmla="*/ 90 w 209"/>
                <a:gd name="T61" fmla="*/ 73 h 182"/>
                <a:gd name="T62" fmla="*/ 99 w 209"/>
                <a:gd name="T63" fmla="*/ 67 h 182"/>
                <a:gd name="T64" fmla="*/ 131 w 209"/>
                <a:gd name="T65" fmla="*/ 56 h 182"/>
                <a:gd name="T66" fmla="*/ 136 w 209"/>
                <a:gd name="T67" fmla="*/ 78 h 182"/>
                <a:gd name="T68" fmla="*/ 145 w 209"/>
                <a:gd name="T69" fmla="*/ 90 h 182"/>
                <a:gd name="T70" fmla="*/ 151 w 209"/>
                <a:gd name="T71" fmla="*/ 90 h 182"/>
                <a:gd name="T72" fmla="*/ 159 w 209"/>
                <a:gd name="T73" fmla="*/ 81 h 182"/>
                <a:gd name="T74" fmla="*/ 147 w 209"/>
                <a:gd name="T75" fmla="*/ 41 h 182"/>
                <a:gd name="T76" fmla="*/ 150 w 209"/>
                <a:gd name="T77" fmla="*/ 40 h 182"/>
                <a:gd name="T78" fmla="*/ 163 w 209"/>
                <a:gd name="T79" fmla="*/ 83 h 182"/>
                <a:gd name="T80" fmla="*/ 154 w 209"/>
                <a:gd name="T81" fmla="*/ 93 h 182"/>
                <a:gd name="T82" fmla="*/ 135 w 209"/>
                <a:gd name="T83" fmla="*/ 93 h 182"/>
                <a:gd name="T84" fmla="*/ 135 w 209"/>
                <a:gd name="T85" fmla="*/ 147 h 182"/>
                <a:gd name="T86" fmla="*/ 209 w 209"/>
                <a:gd name="T87" fmla="*/ 147 h 182"/>
                <a:gd name="T88" fmla="*/ 209 w 209"/>
                <a:gd name="T89" fmla="*/ 93 h 182"/>
                <a:gd name="T90" fmla="*/ 191 w 209"/>
                <a:gd name="T91" fmla="*/ 93 h 182"/>
                <a:gd name="T92" fmla="*/ 160 w 209"/>
                <a:gd name="T93" fmla="*/ 93 h 182"/>
                <a:gd name="T94" fmla="*/ 165 w 209"/>
                <a:gd name="T95" fmla="*/ 89 h 182"/>
                <a:gd name="T96" fmla="*/ 172 w 209"/>
                <a:gd name="T97" fmla="*/ 92 h 182"/>
                <a:gd name="T98" fmla="*/ 174 w 209"/>
                <a:gd name="T99" fmla="*/ 92 h 182"/>
                <a:gd name="T100" fmla="*/ 179 w 209"/>
                <a:gd name="T101" fmla="*/ 89 h 182"/>
                <a:gd name="T102" fmla="*/ 184 w 209"/>
                <a:gd name="T103" fmla="*/ 93 h 182"/>
                <a:gd name="T104" fmla="*/ 160 w 209"/>
                <a:gd name="T105" fmla="*/ 9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46"/>
          <p:cNvGrpSpPr/>
          <p:nvPr>
            <p:custDataLst>
              <p:tags r:id="rId4"/>
            </p:custDataLst>
          </p:nvPr>
        </p:nvGrpSpPr>
        <p:grpSpPr bwMode="auto">
          <a:xfrm>
            <a:off x="4728148" y="4015201"/>
            <a:ext cx="659274" cy="749945"/>
            <a:chOff x="0" y="0"/>
            <a:chExt cx="361887" cy="411805"/>
          </a:xfrm>
          <a:solidFill>
            <a:srgbClr val="C8886E">
              <a:lumMod val="60000"/>
              <a:lumOff val="40000"/>
            </a:srgbClr>
          </a:solidFill>
        </p:grpSpPr>
        <p:sp>
          <p:nvSpPr>
            <p:cNvPr id="14" name="Freeform 68"/>
            <p:cNvSpPr>
              <a:spLocks noEditPoints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164722" cy="299495"/>
            </a:xfrm>
            <a:custGeom>
              <a:avLst/>
              <a:gdLst>
                <a:gd name="T0" fmla="*/ 164722 w 50"/>
                <a:gd name="T1" fmla="*/ 276200 h 90"/>
                <a:gd name="T2" fmla="*/ 164722 w 50"/>
                <a:gd name="T3" fmla="*/ 23294 h 90"/>
                <a:gd name="T4" fmla="*/ 144955 w 50"/>
                <a:gd name="T5" fmla="*/ 0 h 90"/>
                <a:gd name="T6" fmla="*/ 19767 w 50"/>
                <a:gd name="T7" fmla="*/ 0 h 90"/>
                <a:gd name="T8" fmla="*/ 0 w 50"/>
                <a:gd name="T9" fmla="*/ 23294 h 90"/>
                <a:gd name="T10" fmla="*/ 0 w 50"/>
                <a:gd name="T11" fmla="*/ 276200 h 90"/>
                <a:gd name="T12" fmla="*/ 19767 w 50"/>
                <a:gd name="T13" fmla="*/ 299494 h 90"/>
                <a:gd name="T14" fmla="*/ 144955 w 50"/>
                <a:gd name="T15" fmla="*/ 299494 h 90"/>
                <a:gd name="T16" fmla="*/ 164722 w 50"/>
                <a:gd name="T17" fmla="*/ 276200 h 90"/>
                <a:gd name="T18" fmla="*/ 128483 w 50"/>
                <a:gd name="T19" fmla="*/ 16639 h 90"/>
                <a:gd name="T20" fmla="*/ 135072 w 50"/>
                <a:gd name="T21" fmla="*/ 19966 h 90"/>
                <a:gd name="T22" fmla="*/ 128483 w 50"/>
                <a:gd name="T23" fmla="*/ 26622 h 90"/>
                <a:gd name="T24" fmla="*/ 125189 w 50"/>
                <a:gd name="T25" fmla="*/ 19966 h 90"/>
                <a:gd name="T26" fmla="*/ 128483 w 50"/>
                <a:gd name="T27" fmla="*/ 16639 h 90"/>
                <a:gd name="T28" fmla="*/ 52711 w 50"/>
                <a:gd name="T29" fmla="*/ 16639 h 90"/>
                <a:gd name="T30" fmla="*/ 112011 w 50"/>
                <a:gd name="T31" fmla="*/ 16639 h 90"/>
                <a:gd name="T32" fmla="*/ 112011 w 50"/>
                <a:gd name="T33" fmla="*/ 23294 h 90"/>
                <a:gd name="T34" fmla="*/ 52711 w 50"/>
                <a:gd name="T35" fmla="*/ 23294 h 90"/>
                <a:gd name="T36" fmla="*/ 52711 w 50"/>
                <a:gd name="T37" fmla="*/ 16639 h 90"/>
                <a:gd name="T38" fmla="*/ 16472 w 50"/>
                <a:gd name="T39" fmla="*/ 229612 h 90"/>
                <a:gd name="T40" fmla="*/ 16472 w 50"/>
                <a:gd name="T41" fmla="*/ 36605 h 90"/>
                <a:gd name="T42" fmla="*/ 148250 w 50"/>
                <a:gd name="T43" fmla="*/ 36605 h 90"/>
                <a:gd name="T44" fmla="*/ 148250 w 50"/>
                <a:gd name="T45" fmla="*/ 229612 h 90"/>
                <a:gd name="T46" fmla="*/ 16472 w 50"/>
                <a:gd name="T47" fmla="*/ 229612 h 90"/>
                <a:gd name="T48" fmla="*/ 82361 w 50"/>
                <a:gd name="T49" fmla="*/ 276200 h 90"/>
                <a:gd name="T50" fmla="*/ 69183 w 50"/>
                <a:gd name="T51" fmla="*/ 262889 h 90"/>
                <a:gd name="T52" fmla="*/ 82361 w 50"/>
                <a:gd name="T53" fmla="*/ 249578 h 90"/>
                <a:gd name="T54" fmla="*/ 95539 w 50"/>
                <a:gd name="T55" fmla="*/ 262889 h 90"/>
                <a:gd name="T56" fmla="*/ 82361 w 50"/>
                <a:gd name="T57" fmla="*/ 27620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5" name="Freeform 69"/>
            <p:cNvSpPr>
              <a:spLocks noEditPoints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2174" y="112310"/>
              <a:ext cx="169713" cy="299495"/>
            </a:xfrm>
            <a:custGeom>
              <a:avLst/>
              <a:gdLst>
                <a:gd name="T0" fmla="*/ 146419 w 51"/>
                <a:gd name="T1" fmla="*/ 0 h 90"/>
                <a:gd name="T2" fmla="*/ 23294 w 51"/>
                <a:gd name="T3" fmla="*/ 0 h 90"/>
                <a:gd name="T4" fmla="*/ 0 w 51"/>
                <a:gd name="T5" fmla="*/ 23294 h 90"/>
                <a:gd name="T6" fmla="*/ 0 w 51"/>
                <a:gd name="T7" fmla="*/ 276200 h 90"/>
                <a:gd name="T8" fmla="*/ 23294 w 51"/>
                <a:gd name="T9" fmla="*/ 299494 h 90"/>
                <a:gd name="T10" fmla="*/ 146419 w 51"/>
                <a:gd name="T11" fmla="*/ 299494 h 90"/>
                <a:gd name="T12" fmla="*/ 169713 w 51"/>
                <a:gd name="T13" fmla="*/ 276200 h 90"/>
                <a:gd name="T14" fmla="*/ 169713 w 51"/>
                <a:gd name="T15" fmla="*/ 23294 h 90"/>
                <a:gd name="T16" fmla="*/ 146419 w 51"/>
                <a:gd name="T17" fmla="*/ 0 h 90"/>
                <a:gd name="T18" fmla="*/ 133108 w 51"/>
                <a:gd name="T19" fmla="*/ 16639 h 90"/>
                <a:gd name="T20" fmla="*/ 139764 w 51"/>
                <a:gd name="T21" fmla="*/ 19966 h 90"/>
                <a:gd name="T22" fmla="*/ 133108 w 51"/>
                <a:gd name="T23" fmla="*/ 26622 h 90"/>
                <a:gd name="T24" fmla="*/ 126453 w 51"/>
                <a:gd name="T25" fmla="*/ 19966 h 90"/>
                <a:gd name="T26" fmla="*/ 133108 w 51"/>
                <a:gd name="T27" fmla="*/ 16639 h 90"/>
                <a:gd name="T28" fmla="*/ 56571 w 51"/>
                <a:gd name="T29" fmla="*/ 16639 h 90"/>
                <a:gd name="T30" fmla="*/ 113142 w 51"/>
                <a:gd name="T31" fmla="*/ 16639 h 90"/>
                <a:gd name="T32" fmla="*/ 113142 w 51"/>
                <a:gd name="T33" fmla="*/ 23294 h 90"/>
                <a:gd name="T34" fmla="*/ 56571 w 51"/>
                <a:gd name="T35" fmla="*/ 23294 h 90"/>
                <a:gd name="T36" fmla="*/ 56571 w 51"/>
                <a:gd name="T37" fmla="*/ 16639 h 90"/>
                <a:gd name="T38" fmla="*/ 86520 w 51"/>
                <a:gd name="T39" fmla="*/ 276200 h 90"/>
                <a:gd name="T40" fmla="*/ 69882 w 51"/>
                <a:gd name="T41" fmla="*/ 262889 h 90"/>
                <a:gd name="T42" fmla="*/ 86520 w 51"/>
                <a:gd name="T43" fmla="*/ 249578 h 90"/>
                <a:gd name="T44" fmla="*/ 99831 w 51"/>
                <a:gd name="T45" fmla="*/ 262889 h 90"/>
                <a:gd name="T46" fmla="*/ 86520 w 51"/>
                <a:gd name="T47" fmla="*/ 276200 h 90"/>
                <a:gd name="T48" fmla="*/ 153074 w 51"/>
                <a:gd name="T49" fmla="*/ 229612 h 90"/>
                <a:gd name="T50" fmla="*/ 16639 w 51"/>
                <a:gd name="T51" fmla="*/ 229612 h 90"/>
                <a:gd name="T52" fmla="*/ 16639 w 51"/>
                <a:gd name="T53" fmla="*/ 36605 h 90"/>
                <a:gd name="T54" fmla="*/ 153074 w 51"/>
                <a:gd name="T55" fmla="*/ 36605 h 90"/>
                <a:gd name="T56" fmla="*/ 153074 w 51"/>
                <a:gd name="T57" fmla="*/ 229612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6" name="Freeform 7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9696" y="17470"/>
              <a:ext cx="99831" cy="82362"/>
            </a:xfrm>
            <a:custGeom>
              <a:avLst/>
              <a:gdLst>
                <a:gd name="T0" fmla="*/ 79865 w 40"/>
                <a:gd name="T1" fmla="*/ 82362 h 33"/>
                <a:gd name="T2" fmla="*/ 99831 w 40"/>
                <a:gd name="T3" fmla="*/ 82362 h 33"/>
                <a:gd name="T4" fmla="*/ 99831 w 40"/>
                <a:gd name="T5" fmla="*/ 19967 h 33"/>
                <a:gd name="T6" fmla="*/ 99831 w 40"/>
                <a:gd name="T7" fmla="*/ 0 h 33"/>
                <a:gd name="T8" fmla="*/ 79865 w 40"/>
                <a:gd name="T9" fmla="*/ 0 h 33"/>
                <a:gd name="T10" fmla="*/ 0 w 40"/>
                <a:gd name="T11" fmla="*/ 0 h 33"/>
                <a:gd name="T12" fmla="*/ 0 w 40"/>
                <a:gd name="T13" fmla="*/ 19967 h 33"/>
                <a:gd name="T14" fmla="*/ 79865 w 40"/>
                <a:gd name="T15" fmla="*/ 19967 h 33"/>
                <a:gd name="T16" fmla="*/ 79865 w 40"/>
                <a:gd name="T17" fmla="*/ 8236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7" name="Freeform 7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9848" y="316964"/>
              <a:ext cx="82362" cy="82362"/>
            </a:xfrm>
            <a:custGeom>
              <a:avLst/>
              <a:gdLst>
                <a:gd name="T0" fmla="*/ 19967 w 33"/>
                <a:gd name="T1" fmla="*/ 0 h 33"/>
                <a:gd name="T2" fmla="*/ 0 w 33"/>
                <a:gd name="T3" fmla="*/ 0 h 33"/>
                <a:gd name="T4" fmla="*/ 0 w 33"/>
                <a:gd name="T5" fmla="*/ 62395 h 33"/>
                <a:gd name="T6" fmla="*/ 0 w 33"/>
                <a:gd name="T7" fmla="*/ 82362 h 33"/>
                <a:gd name="T8" fmla="*/ 19967 w 33"/>
                <a:gd name="T9" fmla="*/ 82362 h 33"/>
                <a:gd name="T10" fmla="*/ 82362 w 33"/>
                <a:gd name="T11" fmla="*/ 82362 h 33"/>
                <a:gd name="T12" fmla="*/ 82362 w 33"/>
                <a:gd name="T13" fmla="*/ 62395 h 33"/>
                <a:gd name="T14" fmla="*/ 19967 w 33"/>
                <a:gd name="T15" fmla="*/ 62395 h 33"/>
                <a:gd name="T16" fmla="*/ 19967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26"/>
          <p:cNvSpPr txBox="1"/>
          <p:nvPr>
            <p:custDataLst>
              <p:tags r:id="rId5"/>
            </p:custDataLst>
          </p:nvPr>
        </p:nvSpPr>
        <p:spPr>
          <a:xfrm>
            <a:off x="2417046" y="1167394"/>
            <a:ext cx="7358642" cy="575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价值和收益</a:t>
            </a: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 bwMode="auto">
          <a:xfrm>
            <a:off x="3870687" y="3220884"/>
            <a:ext cx="2374192" cy="233858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C8886E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3" name="KSO_Shape"/>
          <p:cNvSpPr/>
          <p:nvPr>
            <p:custDataLst>
              <p:tags r:id="rId7"/>
            </p:custDataLst>
          </p:nvPr>
        </p:nvSpPr>
        <p:spPr bwMode="auto">
          <a:xfrm>
            <a:off x="6173427" y="3614709"/>
            <a:ext cx="2374192" cy="233858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rgbClr val="A59183"/>
          </a:solidFill>
          <a:ln>
            <a:noFill/>
          </a:ln>
        </p:spPr>
        <p:txBody>
          <a:bodyPr lIns="501445" tIns="575655" rIns="501445" bIns="614746" anchor="ctr"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756868" y="2440437"/>
            <a:ext cx="3113819" cy="1357875"/>
          </a:xfrm>
          <a:prstGeom prst="rect">
            <a:avLst/>
          </a:prstGeom>
        </p:spPr>
        <p:txBody>
          <a:bodyPr wrap="square"/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sym typeface="Arial" panose="020B0604020202020204" pitchFamily="34" charset="0"/>
              </a:rPr>
              <a:t>发票报销，人手一个报销填报机器人，方便报销人填报，全流程实现发票上传，自动识别，自动校正发票信息，及时通知发票填写人异常。</a:t>
            </a: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8546465" y="2847975"/>
            <a:ext cx="3310890" cy="3105150"/>
          </a:xfrm>
          <a:prstGeom prst="rect">
            <a:avLst/>
          </a:prstGeom>
        </p:spPr>
        <p:txBody>
          <a:bodyPr wrap="square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sym typeface="Arial" panose="020B0604020202020204" pitchFamily="34" charset="0"/>
              </a:rPr>
              <a:t>在紧张的差旅生活中，将有限的时间交付机器人来执行发票报销填报，方便我们进行工作流程优化，利用这些空余时间进行项目的开发和能力的提升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569_4*i*0"/>
  <p:tag name="KSO_WM_TEMPLATE_CATEGORY" val="diagram"/>
  <p:tag name="KSO_WM_TEMPLATE_INDEX" val="160569"/>
  <p:tag name="KSO_WM_UNIT_INDEX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h_f"/>
  <p:tag name="KSO_WM_UNIT_INDEX" val="1_1_1"/>
  <p:tag name="KSO_WM_UNIT_ID" val="diagram160569_4*l_h_f*1_1_1"/>
  <p:tag name="KSO_WM_UNIT_CLEAR" val="1"/>
  <p:tag name="KSO_WM_UNIT_LAYERLEVEL" val="1_1_1"/>
  <p:tag name="KSO_WM_UNIT_VALUE" val="87"/>
  <p:tag name="KSO_WM_UNIT_HIGHLIGHT" val="0"/>
  <p:tag name="KSO_WM_UNIT_COMPATIBLE" val="0"/>
  <p:tag name="KSO_WM_BEAUTIFY_FLAG" val="#wm#"/>
  <p:tag name="KSO_WM_UNIT_PRESET_TEXT_INDEX" val="4"/>
  <p:tag name="KSO_WM_UNIT_PRESET_TEXT_LEN" val="85"/>
  <p:tag name="KSO_WM_TAG_VERSION" val="1.0"/>
  <p:tag name="KSO_WM_DIAGRAM_GROUP_CODE" val="l1-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i"/>
  <p:tag name="KSO_WM_UNIT_INDEX" val="1_1"/>
  <p:tag name="KSO_WM_UNIT_ID" val="diagram160569_4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i"/>
  <p:tag name="KSO_WM_UNIT_INDEX" val="1_2"/>
  <p:tag name="KSO_WM_UNIT_ID" val="diagram160569_4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71_4*m_h_i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199371_4*m_h_i*1_1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371_4*m_h_a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SUBTYPE" val="a"/>
  <p:tag name="KSO_WM_UNIT_PRESET_TEXT" val="单击此处添加文本具体内容，简明扼要的阐述您的观点。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99371_4*m_h_f*1_1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371_4*m_h_i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199371_4*m_h_i*1_2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9371_4*m_h_a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569_4*i*5"/>
  <p:tag name="KSO_WM_TEMPLATE_CATEGORY" val="diagram"/>
  <p:tag name="KSO_WM_TEMPLATE_INDEX" val="160569"/>
  <p:tag name="KSO_WM_UNIT_INDEX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SUBTYPE" val="a"/>
  <p:tag name="KSO_WM_UNIT_PRESET_TEXT" val="单击此处添加文本具体内容，简明扼要的阐述您的观点。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71_4*m_h_f*1_2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371_4*m_h_i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199371_4*m_h_i*1_3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371_4*m_h_a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SUBTYPE" val="a"/>
  <p:tag name="KSO_WM_UNIT_PRESET_TEXT" val="单击此处添加文本具体内容，简明扼要的阐述您的观点。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99371_4*m_h_f*1_3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9371_4*m_h_i*1_4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20199371_4*m_h_i*1_4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99371_4*m_h_a*1_4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SUBTYPE" val="a"/>
  <p:tag name="KSO_WM_UNIT_PRESET_TEXT" val="单击此处添加文本具体内容，简明扼要的阐述您的观点。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99371_4*m_h_f*1_4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9371_4*m_i*1_1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569_4*i*10"/>
  <p:tag name="KSO_WM_TEMPLATE_CATEGORY" val="diagram"/>
  <p:tag name="KSO_WM_TEMPLATE_INDEX" val="160569"/>
  <p:tag name="KSO_WM_UNIT_INDEX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9371_4*m_i*1_2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199371_4*m_i*1_3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99371_4*m_h_i*1_5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5_2"/>
  <p:tag name="KSO_WM_UNIT_ID" val="diagram20199371_4*m_h_i*1_5_2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99371_4*m_h_a*1_5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SUBTYPE" val="a"/>
  <p:tag name="KSO_WM_UNIT_PRESET_TEXT" val="单击此处添加文本具体内容，简明扼要的阐述您的观点。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199371_4*m_h_f*1_5_1"/>
  <p:tag name="KSO_WM_TEMPLATE_CATEGORY" val="diagram"/>
  <p:tag name="KSO_WM_TEMPLATE_INDEX" val="2019937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20199371_4*m_i*1_4"/>
  <p:tag name="KSO_WM_TEMPLATE_CATEGORY" val="diagram"/>
  <p:tag name="KSO_WM_TEMPLATE_INDEX" val="20199371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1"/>
  <p:tag name="KSO_WM_UNIT_ID" val="diagram160630_5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2"/>
  <p:tag name="KSO_WM_UNIT_ID" val="diagram160630_5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0_5*i*2"/>
  <p:tag name="KSO_WM_TEMPLATE_CATEGORY" val="diagram"/>
  <p:tag name="KSO_WM_TEMPLATE_INDEX" val="160630"/>
  <p:tag name="KSO_WM_UNIT_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569_4*i*15"/>
  <p:tag name="KSO_WM_TEMPLATE_CATEGORY" val="diagram"/>
  <p:tag name="KSO_WM_TEMPLATE_INDEX" val="160569"/>
  <p:tag name="KSO_WM_UNIT_INDEX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30_5*i*11"/>
  <p:tag name="KSO_WM_TEMPLATE_CATEGORY" val="diagram"/>
  <p:tag name="KSO_WM_TEMPLATE_INDEX" val="160630"/>
  <p:tag name="KSO_WM_UNIT_INDEX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RELATE_UNITID" val="260*m*1"/>
  <p:tag name="KSO_WM_UNIT_TYPE" val="a"/>
  <p:tag name="KSO_WM_UNIT_INDEX" val="1"/>
  <p:tag name="KSO_WM_UNIT_ID" val="diagram160630_5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11"/>
  <p:tag name="KSO_WM_UNIT_ID" val="diagram160630_5*l_i*1_1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12"/>
  <p:tag name="KSO_WM_UNIT_ID" val="diagram160630_5*l_i*1_1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h_f"/>
  <p:tag name="KSO_WM_UNIT_INDEX" val="1_1_1"/>
  <p:tag name="KSO_WM_UNIT_ID" val="diagram160630_5*l_h_f*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h_f"/>
  <p:tag name="KSO_WM_UNIT_INDEX" val="1_2_1"/>
  <p:tag name="KSO_WM_UNIT_ID" val="diagram160630_5*l_h_f*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7"/>
  <p:tag name="KSO_WM_UNIT_ID" val="diagram160630_5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8"/>
  <p:tag name="KSO_WM_UNIT_ID" val="diagram160630_5*l_i*1_8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9"/>
  <p:tag name="KSO_WM_UNIT_ID" val="diagram160630_5*l_i*1_9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10"/>
  <p:tag name="KSO_WM_UNIT_ID" val="diagram160630_5*l_i*1_10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i"/>
  <p:tag name="KSO_WM_UNIT_INDEX" val="1_5"/>
  <p:tag name="KSO_WM_UNIT_ID" val="diagram160569_4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3"/>
  <p:tag name="KSO_WM_UNIT_ID" val="diagram160630_5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4"/>
  <p:tag name="KSO_WM_UNIT_ID" val="diagram160630_5*l_i*1_4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5"/>
  <p:tag name="KSO_WM_UNIT_ID" val="diagram160630_5*l_i*1_5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30"/>
  <p:tag name="KSO_WM_UNIT_TYPE" val="l_i"/>
  <p:tag name="KSO_WM_UNIT_INDEX" val="1_6"/>
  <p:tag name="KSO_WM_UNIT_ID" val="diagram160630_5*l_i*1_6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h_f"/>
  <p:tag name="KSO_WM_UNIT_INDEX" val="1_3_1"/>
  <p:tag name="KSO_WM_UNIT_ID" val="diagram160569_4*l_h_f*1_3_1"/>
  <p:tag name="KSO_WM_UNIT_CLEAR" val="1"/>
  <p:tag name="KSO_WM_UNIT_LAYERLEVEL" val="1_1_1"/>
  <p:tag name="KSO_WM_UNIT_VALUE" val="87"/>
  <p:tag name="KSO_WM_UNIT_HIGHLIGHT" val="0"/>
  <p:tag name="KSO_WM_UNIT_COMPATIBLE" val="0"/>
  <p:tag name="KSO_WM_BEAUTIFY_FLAG" val="#wm#"/>
  <p:tag name="KSO_WM_UNIT_PRESET_TEXT_INDEX" val="4"/>
  <p:tag name="KSO_WM_UNIT_PRESET_TEXT_LEN" val="85"/>
  <p:tag name="KSO_WM_TAG_VERSION" val="1.0"/>
  <p:tag name="KSO_WM_DIAGRAM_GROUP_CODE" val="l1-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i"/>
  <p:tag name="KSO_WM_UNIT_INDEX" val="1_4"/>
  <p:tag name="KSO_WM_UNIT_ID" val="diagram160569_4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h_f"/>
  <p:tag name="KSO_WM_UNIT_INDEX" val="1_2_1"/>
  <p:tag name="KSO_WM_UNIT_ID" val="diagram160569_4*l_h_f*1_2_1"/>
  <p:tag name="KSO_WM_UNIT_CLEAR" val="1"/>
  <p:tag name="KSO_WM_UNIT_LAYERLEVEL" val="1_1_1"/>
  <p:tag name="KSO_WM_UNIT_VALUE" val="87"/>
  <p:tag name="KSO_WM_UNIT_HIGHLIGHT" val="0"/>
  <p:tag name="KSO_WM_UNIT_COMPATIBLE" val="0"/>
  <p:tag name="KSO_WM_BEAUTIFY_FLAG" val="#wm#"/>
  <p:tag name="KSO_WM_UNIT_PRESET_TEXT_INDEX" val="4"/>
  <p:tag name="KSO_WM_UNIT_PRESET_TEXT_LEN" val="85"/>
  <p:tag name="KSO_WM_TAG_VERSION" val="1.0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69"/>
  <p:tag name="KSO_WM_UNIT_TYPE" val="l_i"/>
  <p:tag name="KSO_WM_UNIT_INDEX" val="1_3"/>
  <p:tag name="KSO_WM_UNIT_ID" val="diagram160569_4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286</Words>
  <Application>Microsoft Office PowerPoint</Application>
  <PresentationFormat>宽屏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 Unicode MS</vt:lpstr>
      <vt:lpstr>方正粗黑宋简体</vt:lpstr>
      <vt:lpstr>华文仿宋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仁可</cp:lastModifiedBy>
  <cp:revision>109</cp:revision>
  <dcterms:created xsi:type="dcterms:W3CDTF">2021-03-03T08:16:00Z</dcterms:created>
  <dcterms:modified xsi:type="dcterms:W3CDTF">2021-06-11T09:04:25Z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160429564_btnclosed</vt:lpwstr>
  </property>
  <property fmtid="{D5CDD505-2E9C-101B-9397-08002B2CF9AE}" pid="3" name="ICV">
    <vt:lpwstr>37D2D79FC7FB4D50AF7112006044463B</vt:lpwstr>
  </property>
  <property fmtid="{D5CDD505-2E9C-101B-9397-08002B2CF9AE}" pid="4" name="KSOProductBuildVer">
    <vt:lpwstr>2052-11.1.0.10495</vt:lpwstr>
  </property>
</Properties>
</file>