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handoutMasterIdLst>
    <p:handoutMasterId r:id="rId15"/>
  </p:handoutMasterIdLst>
  <p:sldIdLst>
    <p:sldId id="256" r:id="rId4"/>
    <p:sldId id="257" r:id="rId5"/>
    <p:sldId id="271" r:id="rId6"/>
    <p:sldId id="273" r:id="rId8"/>
    <p:sldId id="284" r:id="rId9"/>
    <p:sldId id="259" r:id="rId10"/>
    <p:sldId id="281" r:id="rId11"/>
    <p:sldId id="285" r:id="rId12"/>
    <p:sldId id="289" r:id="rId13"/>
    <p:sldId id="26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12700" marR="5080" indent="967740" algn="l">
              <a:lnSpc>
                <a:spcPct val="150000"/>
              </a:lnSpc>
              <a:spcBef>
                <a:spcPts val="105"/>
              </a:spcBef>
            </a:pP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12700" marR="5080" indent="967740" algn="l">
              <a:lnSpc>
                <a:spcPct val="150000"/>
              </a:lnSpc>
              <a:spcBef>
                <a:spcPts val="105"/>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12700" marR="5080" indent="967740" algn="l">
              <a:lnSpc>
                <a:spcPct val="150000"/>
              </a:lnSpc>
              <a:spcBef>
                <a:spcPts val="105"/>
              </a:spcBef>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image" Target="../media/image6.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slideLayout" Target="../slideLayouts/slideLayout7.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405127" y="4890428"/>
            <a:ext cx="3381856" cy="580723"/>
          </a:xfrm>
          <a:prstGeom prst="rect">
            <a:avLst/>
          </a:prstGeom>
          <a:solidFill>
            <a:srgbClr val="759BFF">
              <a:alpha val="10000"/>
            </a:srgbClr>
          </a:solidFill>
          <a:ln>
            <a:noFill/>
          </a:ln>
        </p:spPr>
        <p:txBody>
          <a:bodyPr anchor="ctr" anchorCtr="1">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dirty="0">
                <a:solidFill>
                  <a:schemeClr val="bg1"/>
                </a:solidFill>
                <a:latin typeface="黑体" panose="02010609060101010101" charset="-122"/>
                <a:cs typeface="黑体" panose="02010609060101010101" charset="-122"/>
                <a:sym typeface="+mn-ea"/>
              </a:rPr>
              <a:t>全流水记账</a:t>
            </a:r>
            <a:r>
              <a:rPr dirty="0">
                <a:solidFill>
                  <a:schemeClr val="bg1"/>
                </a:solidFill>
                <a:latin typeface="黑体" panose="02010609060101010101" charset="-122"/>
                <a:cs typeface="黑体" panose="02010609060101010101" charset="-122"/>
                <a:sym typeface="+mn-ea"/>
              </a:rPr>
              <a:t>智能机器人</a:t>
            </a:r>
            <a:endParaRPr kumimoji="1" lang="zh-CN" altLang="en-US"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dirty="0">
                <a:solidFill>
                  <a:schemeClr val="bg1"/>
                </a:solidFill>
                <a:latin typeface="黑体" panose="02010609060101010101" charset="-122"/>
                <a:cs typeface="黑体" panose="02010609060101010101" charset="-122"/>
                <a:sym typeface="+mn-ea"/>
              </a:rPr>
              <a:t>全流水记账</a:t>
            </a:r>
            <a:r>
              <a:rPr dirty="0">
                <a:solidFill>
                  <a:schemeClr val="bg1"/>
                </a:solidFill>
                <a:latin typeface="黑体" panose="02010609060101010101" charset="-122"/>
                <a:cs typeface="黑体" panose="02010609060101010101" charset="-122"/>
                <a:sym typeface="+mn-ea"/>
              </a:rPr>
              <a:t>智能机器人</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025" y="2295525"/>
            <a:ext cx="7149465" cy="4041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：水之北</a:t>
            </a:r>
            <a:endPar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：夏斯琼、孟媛、乔冰雪、王岩松、滕明坤</a:t>
            </a:r>
            <a:endPar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高校导师</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College tutor</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：蔡宇辉</a:t>
            </a:r>
            <a:endPar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企业导师</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Corporate Mentor</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：中电金信RPA-中电金信</a:t>
            </a:r>
            <a:endPar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：勇往直前，开拓创新</a:t>
            </a:r>
            <a:endPar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：湖南大学信息科学与工程学院</a:t>
            </a:r>
            <a:endPar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交易银行</a:t>
            </a:r>
            <a:endParaRPr lang="en-US" altLang="zh-CN" sz="1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1365" y="181483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 name="图片 1" descr="湖南大学"/>
          <p:cNvPicPr>
            <a:picLocks noChangeAspect="1"/>
          </p:cNvPicPr>
          <p:nvPr>
            <p:custDataLst>
              <p:tags r:id="rId1"/>
            </p:custDataLst>
          </p:nvPr>
        </p:nvPicPr>
        <p:blipFill>
          <a:blip r:embed="rId2"/>
          <a:stretch>
            <a:fillRect/>
          </a:stretch>
        </p:blipFill>
        <p:spPr>
          <a:xfrm>
            <a:off x="8382000" y="1814830"/>
            <a:ext cx="2920365" cy="3594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object 2"/>
          <p:cNvPicPr/>
          <p:nvPr/>
        </p:nvPicPr>
        <p:blipFill>
          <a:blip r:embed="rId1" cstate="print"/>
          <a:stretch>
            <a:fillRect/>
          </a:stretch>
        </p:blipFill>
        <p:spPr>
          <a:xfrm>
            <a:off x="7192010" y="1870710"/>
            <a:ext cx="4688840" cy="2390140"/>
          </a:xfrm>
          <a:prstGeom prst="rect">
            <a:avLst/>
          </a:prstGeom>
        </p:spPr>
      </p:pic>
      <p:sp>
        <p:nvSpPr>
          <p:cNvPr id="5" name="object 3"/>
          <p:cNvSpPr txBox="1">
            <a:spLocks noGrp="1"/>
          </p:cNvSpPr>
          <p:nvPr/>
        </p:nvSpPr>
        <p:spPr>
          <a:xfrm>
            <a:off x="1197610" y="1783715"/>
            <a:ext cx="3644265" cy="381635"/>
          </a:xfrm>
          <a:prstGeom prst="rect">
            <a:avLst/>
          </a:prstGeom>
        </p:spPr>
        <p:txBody>
          <a:bodyPr vert="horz" wrap="square" lIns="0" tIns="12700" rIns="0" bIns="0" rtlCol="0">
            <a:spAutoFit/>
          </a:bodyPr>
          <a:lstStyle>
            <a:lvl1pPr>
              <a:defRPr sz="1800" b="1" i="0">
                <a:solidFill>
                  <a:srgbClr val="2E5496"/>
                </a:solidFill>
                <a:latin typeface="黑体" panose="02010609060101010101" charset="-122"/>
                <a:ea typeface="+mj-ea"/>
                <a:cs typeface="黑体" panose="02010609060101010101" charset="-122"/>
              </a:defRPr>
            </a:lvl1pPr>
          </a:lstStyle>
          <a:p>
            <a:pPr marL="12700">
              <a:lnSpc>
                <a:spcPct val="100000"/>
              </a:lnSpc>
              <a:spcBef>
                <a:spcPts val="100"/>
              </a:spcBef>
            </a:pPr>
            <a:r>
              <a:rPr lang="zh-CN" sz="2400" b="0" dirty="0">
                <a:solidFill>
                  <a:schemeClr val="bg1"/>
                </a:solidFill>
                <a:latin typeface="黑体" panose="02010609060101010101" charset="-122"/>
                <a:cs typeface="黑体" panose="02010609060101010101" charset="-122"/>
              </a:rPr>
              <a:t>财务人员业务痛点：</a:t>
            </a:r>
            <a:endParaRPr lang="zh-CN" sz="2400" b="0" dirty="0">
              <a:solidFill>
                <a:schemeClr val="bg1"/>
              </a:solidFill>
              <a:latin typeface="黑体" panose="02010609060101010101" charset="-122"/>
              <a:cs typeface="黑体" panose="02010609060101010101" charset="-122"/>
            </a:endParaRPr>
          </a:p>
        </p:txBody>
      </p:sp>
      <p:sp>
        <p:nvSpPr>
          <p:cNvPr id="6" name="object 4"/>
          <p:cNvSpPr/>
          <p:nvPr/>
        </p:nvSpPr>
        <p:spPr>
          <a:xfrm>
            <a:off x="839724" y="1689989"/>
            <a:ext cx="1905" cy="567690"/>
          </a:xfrm>
          <a:custGeom>
            <a:avLst/>
            <a:gdLst/>
            <a:ahLst/>
            <a:cxnLst/>
            <a:rect l="l" t="t" r="r" b="b"/>
            <a:pathLst>
              <a:path w="1904" h="567690">
                <a:moveTo>
                  <a:pt x="1587" y="0"/>
                </a:moveTo>
                <a:lnTo>
                  <a:pt x="0" y="567563"/>
                </a:lnTo>
              </a:path>
            </a:pathLst>
          </a:custGeom>
          <a:ln w="57912">
            <a:solidFill>
              <a:srgbClr val="497DBA"/>
            </a:solidFill>
          </a:ln>
        </p:spPr>
        <p:txBody>
          <a:bodyPr wrap="square" lIns="0" tIns="0" rIns="0" bIns="0" rtlCol="0"/>
          <a:lstStyle/>
          <a:p/>
        </p:txBody>
      </p:sp>
      <p:sp>
        <p:nvSpPr>
          <p:cNvPr id="60" name="object 58"/>
          <p:cNvSpPr txBox="1"/>
          <p:nvPr/>
        </p:nvSpPr>
        <p:spPr>
          <a:xfrm>
            <a:off x="8580881" y="4784979"/>
            <a:ext cx="2311400" cy="913130"/>
          </a:xfrm>
          <a:prstGeom prst="rect">
            <a:avLst/>
          </a:prstGeom>
        </p:spPr>
        <p:txBody>
          <a:bodyPr vert="horz" wrap="square" lIns="0" tIns="12700" rIns="0" bIns="0" rtlCol="0">
            <a:spAutoFit/>
          </a:bodyPr>
          <a:lstStyle/>
          <a:p>
            <a:pPr algn="ctr">
              <a:lnSpc>
                <a:spcPct val="100000"/>
              </a:lnSpc>
              <a:spcBef>
                <a:spcPts val="100"/>
              </a:spcBef>
            </a:pPr>
            <a:r>
              <a:rPr sz="1800" dirty="0">
                <a:solidFill>
                  <a:schemeClr val="bg1"/>
                </a:solidFill>
                <a:latin typeface="黑体" panose="02010609060101010101" charset="-122"/>
                <a:cs typeface="黑体" panose="02010609060101010101" charset="-122"/>
              </a:rPr>
              <a:t>每个账号平均加工时长</a:t>
            </a:r>
            <a:endParaRPr sz="1800">
              <a:solidFill>
                <a:schemeClr val="bg1"/>
              </a:solidFill>
              <a:latin typeface="黑体" panose="02010609060101010101" charset="-122"/>
              <a:cs typeface="黑体" panose="02010609060101010101" charset="-122"/>
            </a:endParaRPr>
          </a:p>
          <a:p>
            <a:pPr algn="ctr">
              <a:lnSpc>
                <a:spcPct val="100000"/>
              </a:lnSpc>
              <a:spcBef>
                <a:spcPts val="65"/>
              </a:spcBef>
            </a:pPr>
            <a:r>
              <a:rPr lang="en-US" sz="4000" b="1" spc="-5" dirty="0">
                <a:solidFill>
                  <a:srgbClr val="FF0000"/>
                </a:solidFill>
                <a:latin typeface="黑体" panose="02010609060101010101" charset="-122"/>
                <a:cs typeface="黑体" panose="02010609060101010101" charset="-122"/>
              </a:rPr>
              <a:t>1</a:t>
            </a:r>
            <a:r>
              <a:rPr sz="4000" b="1" spc="-10" dirty="0">
                <a:solidFill>
                  <a:srgbClr val="FF0000"/>
                </a:solidFill>
                <a:latin typeface="黑体" panose="02010609060101010101" charset="-122"/>
                <a:cs typeface="黑体" panose="02010609060101010101" charset="-122"/>
              </a:rPr>
              <a:t>小</a:t>
            </a:r>
            <a:r>
              <a:rPr sz="4000" b="1" dirty="0">
                <a:solidFill>
                  <a:srgbClr val="FF0000"/>
                </a:solidFill>
                <a:latin typeface="黑体" panose="02010609060101010101" charset="-122"/>
                <a:cs typeface="黑体" panose="02010609060101010101" charset="-122"/>
              </a:rPr>
              <a:t>时</a:t>
            </a:r>
            <a:r>
              <a:rPr sz="1600" b="1" spc="-5" dirty="0">
                <a:solidFill>
                  <a:srgbClr val="FF0000"/>
                </a:solidFill>
                <a:latin typeface="黑体" panose="02010609060101010101" charset="-122"/>
                <a:cs typeface="黑体" panose="02010609060101010101" charset="-122"/>
              </a:rPr>
              <a:t>/</a:t>
            </a:r>
            <a:r>
              <a:rPr lang="zh-CN" sz="1600" b="1" spc="-5" dirty="0">
                <a:solidFill>
                  <a:srgbClr val="FF0000"/>
                </a:solidFill>
                <a:latin typeface="黑体" panose="02010609060101010101" charset="-122"/>
                <a:cs typeface="黑体" panose="02010609060101010101" charset="-122"/>
              </a:rPr>
              <a:t>表</a:t>
            </a:r>
            <a:endParaRPr lang="zh-CN" sz="1600" b="1" spc="-5" dirty="0">
              <a:solidFill>
                <a:srgbClr val="FF0000"/>
              </a:solidFill>
              <a:latin typeface="黑体" panose="02010609060101010101" charset="-122"/>
              <a:cs typeface="黑体" panose="02010609060101010101" charset="-122"/>
            </a:endParaRPr>
          </a:p>
        </p:txBody>
      </p:sp>
      <p:sp>
        <p:nvSpPr>
          <p:cNvPr id="87" name="object 38"/>
          <p:cNvSpPr/>
          <p:nvPr/>
        </p:nvSpPr>
        <p:spPr>
          <a:xfrm>
            <a:off x="839216" y="3784600"/>
            <a:ext cx="358140" cy="358140"/>
          </a:xfrm>
          <a:custGeom>
            <a:avLst/>
            <a:gdLst/>
            <a:ahLst/>
            <a:cxnLst/>
            <a:rect l="l" t="t" r="r" b="b"/>
            <a:pathLst>
              <a:path w="358140" h="358139">
                <a:moveTo>
                  <a:pt x="352932" y="41275"/>
                </a:moveTo>
                <a:lnTo>
                  <a:pt x="219836" y="41275"/>
                </a:lnTo>
                <a:lnTo>
                  <a:pt x="219836" y="82550"/>
                </a:lnTo>
                <a:lnTo>
                  <a:pt x="330326" y="82550"/>
                </a:lnTo>
                <a:lnTo>
                  <a:pt x="330326" y="110489"/>
                </a:lnTo>
                <a:lnTo>
                  <a:pt x="219836" y="110489"/>
                </a:lnTo>
                <a:lnTo>
                  <a:pt x="219836" y="137287"/>
                </a:lnTo>
                <a:lnTo>
                  <a:pt x="330326" y="137287"/>
                </a:lnTo>
                <a:lnTo>
                  <a:pt x="330326" y="165100"/>
                </a:lnTo>
                <a:lnTo>
                  <a:pt x="219836" y="165100"/>
                </a:lnTo>
                <a:lnTo>
                  <a:pt x="219836" y="193039"/>
                </a:lnTo>
                <a:lnTo>
                  <a:pt x="330326" y="193039"/>
                </a:lnTo>
                <a:lnTo>
                  <a:pt x="330326" y="219837"/>
                </a:lnTo>
                <a:lnTo>
                  <a:pt x="219836" y="219837"/>
                </a:lnTo>
                <a:lnTo>
                  <a:pt x="219836" y="247650"/>
                </a:lnTo>
                <a:lnTo>
                  <a:pt x="330326" y="247650"/>
                </a:lnTo>
                <a:lnTo>
                  <a:pt x="330326" y="275589"/>
                </a:lnTo>
                <a:lnTo>
                  <a:pt x="219836" y="275589"/>
                </a:lnTo>
                <a:lnTo>
                  <a:pt x="219836" y="316864"/>
                </a:lnTo>
                <a:lnTo>
                  <a:pt x="352932" y="316864"/>
                </a:lnTo>
                <a:lnTo>
                  <a:pt x="358139" y="310642"/>
                </a:lnTo>
                <a:lnTo>
                  <a:pt x="358139" y="46481"/>
                </a:lnTo>
                <a:lnTo>
                  <a:pt x="352932" y="41275"/>
                </a:lnTo>
                <a:close/>
              </a:path>
              <a:path w="358140" h="358139">
                <a:moveTo>
                  <a:pt x="275589" y="247650"/>
                </a:moveTo>
                <a:lnTo>
                  <a:pt x="261111" y="247650"/>
                </a:lnTo>
                <a:lnTo>
                  <a:pt x="261111" y="275589"/>
                </a:lnTo>
                <a:lnTo>
                  <a:pt x="275589" y="275589"/>
                </a:lnTo>
                <a:lnTo>
                  <a:pt x="275589" y="247650"/>
                </a:lnTo>
                <a:close/>
              </a:path>
              <a:path w="358140" h="358139">
                <a:moveTo>
                  <a:pt x="275589" y="193039"/>
                </a:moveTo>
                <a:lnTo>
                  <a:pt x="261111" y="193039"/>
                </a:lnTo>
                <a:lnTo>
                  <a:pt x="261111" y="219837"/>
                </a:lnTo>
                <a:lnTo>
                  <a:pt x="275589" y="219837"/>
                </a:lnTo>
                <a:lnTo>
                  <a:pt x="275589" y="193039"/>
                </a:lnTo>
                <a:close/>
              </a:path>
              <a:path w="358140" h="358139">
                <a:moveTo>
                  <a:pt x="275589" y="137287"/>
                </a:moveTo>
                <a:lnTo>
                  <a:pt x="261111" y="137287"/>
                </a:lnTo>
                <a:lnTo>
                  <a:pt x="261111" y="165100"/>
                </a:lnTo>
                <a:lnTo>
                  <a:pt x="275589" y="165100"/>
                </a:lnTo>
                <a:lnTo>
                  <a:pt x="275589" y="137287"/>
                </a:lnTo>
                <a:close/>
              </a:path>
              <a:path w="358140" h="358139">
                <a:moveTo>
                  <a:pt x="275589" y="82550"/>
                </a:moveTo>
                <a:lnTo>
                  <a:pt x="262127" y="82550"/>
                </a:lnTo>
                <a:lnTo>
                  <a:pt x="262127" y="110489"/>
                </a:lnTo>
                <a:lnTo>
                  <a:pt x="275589" y="110489"/>
                </a:lnTo>
                <a:lnTo>
                  <a:pt x="275589" y="82550"/>
                </a:lnTo>
                <a:close/>
              </a:path>
              <a:path w="358140" h="358139">
                <a:moveTo>
                  <a:pt x="206501" y="0"/>
                </a:moveTo>
                <a:lnTo>
                  <a:pt x="0" y="40259"/>
                </a:lnTo>
                <a:lnTo>
                  <a:pt x="0" y="317881"/>
                </a:lnTo>
                <a:lnTo>
                  <a:pt x="206501" y="358139"/>
                </a:lnTo>
                <a:lnTo>
                  <a:pt x="206501" y="248793"/>
                </a:lnTo>
                <a:lnTo>
                  <a:pt x="38226" y="248793"/>
                </a:lnTo>
                <a:lnTo>
                  <a:pt x="82550" y="179577"/>
                </a:lnTo>
                <a:lnTo>
                  <a:pt x="42290" y="109346"/>
                </a:lnTo>
                <a:lnTo>
                  <a:pt x="206501" y="109346"/>
                </a:lnTo>
                <a:lnTo>
                  <a:pt x="206501" y="0"/>
                </a:lnTo>
                <a:close/>
              </a:path>
              <a:path w="358140" h="358139">
                <a:moveTo>
                  <a:pt x="104267" y="194056"/>
                </a:moveTo>
                <a:lnTo>
                  <a:pt x="103250" y="194056"/>
                </a:lnTo>
                <a:lnTo>
                  <a:pt x="103250" y="196087"/>
                </a:lnTo>
                <a:lnTo>
                  <a:pt x="102234" y="199136"/>
                </a:lnTo>
                <a:lnTo>
                  <a:pt x="100075" y="203326"/>
                </a:lnTo>
                <a:lnTo>
                  <a:pt x="76453" y="248793"/>
                </a:lnTo>
                <a:lnTo>
                  <a:pt x="131063" y="248793"/>
                </a:lnTo>
                <a:lnTo>
                  <a:pt x="106299" y="203326"/>
                </a:lnTo>
                <a:lnTo>
                  <a:pt x="105282" y="201294"/>
                </a:lnTo>
                <a:lnTo>
                  <a:pt x="104267" y="198119"/>
                </a:lnTo>
                <a:lnTo>
                  <a:pt x="104267" y="194056"/>
                </a:lnTo>
                <a:close/>
              </a:path>
              <a:path w="358140" h="358139">
                <a:moveTo>
                  <a:pt x="206501" y="109346"/>
                </a:moveTo>
                <a:lnTo>
                  <a:pt x="166243" y="109346"/>
                </a:lnTo>
                <a:lnTo>
                  <a:pt x="124968" y="178562"/>
                </a:lnTo>
                <a:lnTo>
                  <a:pt x="168275" y="248793"/>
                </a:lnTo>
                <a:lnTo>
                  <a:pt x="206501" y="248793"/>
                </a:lnTo>
                <a:lnTo>
                  <a:pt x="206501" y="109346"/>
                </a:lnTo>
                <a:close/>
              </a:path>
              <a:path w="358140" h="358139">
                <a:moveTo>
                  <a:pt x="132079" y="109346"/>
                </a:moveTo>
                <a:lnTo>
                  <a:pt x="80518" y="109346"/>
                </a:lnTo>
                <a:lnTo>
                  <a:pt x="100075" y="151764"/>
                </a:lnTo>
                <a:lnTo>
                  <a:pt x="102234" y="154812"/>
                </a:lnTo>
                <a:lnTo>
                  <a:pt x="103250" y="159003"/>
                </a:lnTo>
                <a:lnTo>
                  <a:pt x="104267" y="163068"/>
                </a:lnTo>
                <a:lnTo>
                  <a:pt x="105282" y="163068"/>
                </a:lnTo>
                <a:lnTo>
                  <a:pt x="106299" y="160019"/>
                </a:lnTo>
                <a:lnTo>
                  <a:pt x="107314" y="155828"/>
                </a:lnTo>
                <a:lnTo>
                  <a:pt x="109474" y="150749"/>
                </a:lnTo>
                <a:lnTo>
                  <a:pt x="132079" y="109346"/>
                </a:lnTo>
                <a:close/>
              </a:path>
            </a:pathLst>
          </a:custGeom>
          <a:solidFill>
            <a:srgbClr val="8EB4E2"/>
          </a:solidFill>
        </p:spPr>
        <p:txBody>
          <a:bodyPr wrap="square" lIns="0" tIns="0" rIns="0" bIns="0" rtlCol="0"/>
          <a:p/>
        </p:txBody>
      </p:sp>
      <p:sp>
        <p:nvSpPr>
          <p:cNvPr id="88" name="object 38"/>
          <p:cNvSpPr/>
          <p:nvPr/>
        </p:nvSpPr>
        <p:spPr>
          <a:xfrm>
            <a:off x="839216" y="4426585"/>
            <a:ext cx="358140" cy="358140"/>
          </a:xfrm>
          <a:custGeom>
            <a:avLst/>
            <a:gdLst/>
            <a:ahLst/>
            <a:cxnLst/>
            <a:rect l="l" t="t" r="r" b="b"/>
            <a:pathLst>
              <a:path w="358140" h="358139">
                <a:moveTo>
                  <a:pt x="352932" y="41275"/>
                </a:moveTo>
                <a:lnTo>
                  <a:pt x="219836" y="41275"/>
                </a:lnTo>
                <a:lnTo>
                  <a:pt x="219836" y="82550"/>
                </a:lnTo>
                <a:lnTo>
                  <a:pt x="330326" y="82550"/>
                </a:lnTo>
                <a:lnTo>
                  <a:pt x="330326" y="110489"/>
                </a:lnTo>
                <a:lnTo>
                  <a:pt x="219836" y="110489"/>
                </a:lnTo>
                <a:lnTo>
                  <a:pt x="219836" y="137287"/>
                </a:lnTo>
                <a:lnTo>
                  <a:pt x="330326" y="137287"/>
                </a:lnTo>
                <a:lnTo>
                  <a:pt x="330326" y="165100"/>
                </a:lnTo>
                <a:lnTo>
                  <a:pt x="219836" y="165100"/>
                </a:lnTo>
                <a:lnTo>
                  <a:pt x="219836" y="193039"/>
                </a:lnTo>
                <a:lnTo>
                  <a:pt x="330326" y="193039"/>
                </a:lnTo>
                <a:lnTo>
                  <a:pt x="330326" y="219837"/>
                </a:lnTo>
                <a:lnTo>
                  <a:pt x="219836" y="219837"/>
                </a:lnTo>
                <a:lnTo>
                  <a:pt x="219836" y="247650"/>
                </a:lnTo>
                <a:lnTo>
                  <a:pt x="330326" y="247650"/>
                </a:lnTo>
                <a:lnTo>
                  <a:pt x="330326" y="275589"/>
                </a:lnTo>
                <a:lnTo>
                  <a:pt x="219836" y="275589"/>
                </a:lnTo>
                <a:lnTo>
                  <a:pt x="219836" y="316864"/>
                </a:lnTo>
                <a:lnTo>
                  <a:pt x="352932" y="316864"/>
                </a:lnTo>
                <a:lnTo>
                  <a:pt x="358139" y="310642"/>
                </a:lnTo>
                <a:lnTo>
                  <a:pt x="358139" y="46481"/>
                </a:lnTo>
                <a:lnTo>
                  <a:pt x="352932" y="41275"/>
                </a:lnTo>
                <a:close/>
              </a:path>
              <a:path w="358140" h="358139">
                <a:moveTo>
                  <a:pt x="275589" y="247650"/>
                </a:moveTo>
                <a:lnTo>
                  <a:pt x="261111" y="247650"/>
                </a:lnTo>
                <a:lnTo>
                  <a:pt x="261111" y="275589"/>
                </a:lnTo>
                <a:lnTo>
                  <a:pt x="275589" y="275589"/>
                </a:lnTo>
                <a:lnTo>
                  <a:pt x="275589" y="247650"/>
                </a:lnTo>
                <a:close/>
              </a:path>
              <a:path w="358140" h="358139">
                <a:moveTo>
                  <a:pt x="275589" y="193039"/>
                </a:moveTo>
                <a:lnTo>
                  <a:pt x="261111" y="193039"/>
                </a:lnTo>
                <a:lnTo>
                  <a:pt x="261111" y="219837"/>
                </a:lnTo>
                <a:lnTo>
                  <a:pt x="275589" y="219837"/>
                </a:lnTo>
                <a:lnTo>
                  <a:pt x="275589" y="193039"/>
                </a:lnTo>
                <a:close/>
              </a:path>
              <a:path w="358140" h="358139">
                <a:moveTo>
                  <a:pt x="275589" y="137287"/>
                </a:moveTo>
                <a:lnTo>
                  <a:pt x="261111" y="137287"/>
                </a:lnTo>
                <a:lnTo>
                  <a:pt x="261111" y="165100"/>
                </a:lnTo>
                <a:lnTo>
                  <a:pt x="275589" y="165100"/>
                </a:lnTo>
                <a:lnTo>
                  <a:pt x="275589" y="137287"/>
                </a:lnTo>
                <a:close/>
              </a:path>
              <a:path w="358140" h="358139">
                <a:moveTo>
                  <a:pt x="275589" y="82550"/>
                </a:moveTo>
                <a:lnTo>
                  <a:pt x="262127" y="82550"/>
                </a:lnTo>
                <a:lnTo>
                  <a:pt x="262127" y="110489"/>
                </a:lnTo>
                <a:lnTo>
                  <a:pt x="275589" y="110489"/>
                </a:lnTo>
                <a:lnTo>
                  <a:pt x="275589" y="82550"/>
                </a:lnTo>
                <a:close/>
              </a:path>
              <a:path w="358140" h="358139">
                <a:moveTo>
                  <a:pt x="206501" y="0"/>
                </a:moveTo>
                <a:lnTo>
                  <a:pt x="0" y="40259"/>
                </a:lnTo>
                <a:lnTo>
                  <a:pt x="0" y="317881"/>
                </a:lnTo>
                <a:lnTo>
                  <a:pt x="206501" y="358139"/>
                </a:lnTo>
                <a:lnTo>
                  <a:pt x="206501" y="248793"/>
                </a:lnTo>
                <a:lnTo>
                  <a:pt x="38226" y="248793"/>
                </a:lnTo>
                <a:lnTo>
                  <a:pt x="82550" y="179577"/>
                </a:lnTo>
                <a:lnTo>
                  <a:pt x="42290" y="109346"/>
                </a:lnTo>
                <a:lnTo>
                  <a:pt x="206501" y="109346"/>
                </a:lnTo>
                <a:lnTo>
                  <a:pt x="206501" y="0"/>
                </a:lnTo>
                <a:close/>
              </a:path>
              <a:path w="358140" h="358139">
                <a:moveTo>
                  <a:pt x="104267" y="194056"/>
                </a:moveTo>
                <a:lnTo>
                  <a:pt x="103250" y="194056"/>
                </a:lnTo>
                <a:lnTo>
                  <a:pt x="103250" y="196087"/>
                </a:lnTo>
                <a:lnTo>
                  <a:pt x="102234" y="199136"/>
                </a:lnTo>
                <a:lnTo>
                  <a:pt x="100075" y="203326"/>
                </a:lnTo>
                <a:lnTo>
                  <a:pt x="76453" y="248793"/>
                </a:lnTo>
                <a:lnTo>
                  <a:pt x="131063" y="248793"/>
                </a:lnTo>
                <a:lnTo>
                  <a:pt x="106299" y="203326"/>
                </a:lnTo>
                <a:lnTo>
                  <a:pt x="105282" y="201294"/>
                </a:lnTo>
                <a:lnTo>
                  <a:pt x="104267" y="198119"/>
                </a:lnTo>
                <a:lnTo>
                  <a:pt x="104267" y="194056"/>
                </a:lnTo>
                <a:close/>
              </a:path>
              <a:path w="358140" h="358139">
                <a:moveTo>
                  <a:pt x="206501" y="109346"/>
                </a:moveTo>
                <a:lnTo>
                  <a:pt x="166243" y="109346"/>
                </a:lnTo>
                <a:lnTo>
                  <a:pt x="124968" y="178562"/>
                </a:lnTo>
                <a:lnTo>
                  <a:pt x="168275" y="248793"/>
                </a:lnTo>
                <a:lnTo>
                  <a:pt x="206501" y="248793"/>
                </a:lnTo>
                <a:lnTo>
                  <a:pt x="206501" y="109346"/>
                </a:lnTo>
                <a:close/>
              </a:path>
              <a:path w="358140" h="358139">
                <a:moveTo>
                  <a:pt x="132079" y="109346"/>
                </a:moveTo>
                <a:lnTo>
                  <a:pt x="80518" y="109346"/>
                </a:lnTo>
                <a:lnTo>
                  <a:pt x="100075" y="151764"/>
                </a:lnTo>
                <a:lnTo>
                  <a:pt x="102234" y="154812"/>
                </a:lnTo>
                <a:lnTo>
                  <a:pt x="103250" y="159003"/>
                </a:lnTo>
                <a:lnTo>
                  <a:pt x="104267" y="163068"/>
                </a:lnTo>
                <a:lnTo>
                  <a:pt x="105282" y="163068"/>
                </a:lnTo>
                <a:lnTo>
                  <a:pt x="106299" y="160019"/>
                </a:lnTo>
                <a:lnTo>
                  <a:pt x="107314" y="155828"/>
                </a:lnTo>
                <a:lnTo>
                  <a:pt x="109474" y="150749"/>
                </a:lnTo>
                <a:lnTo>
                  <a:pt x="132079" y="109346"/>
                </a:lnTo>
                <a:close/>
              </a:path>
            </a:pathLst>
          </a:custGeom>
          <a:solidFill>
            <a:srgbClr val="8EB4E2"/>
          </a:solidFill>
        </p:spPr>
        <p:txBody>
          <a:bodyPr wrap="square" lIns="0" tIns="0" rIns="0" bIns="0" rtlCol="0"/>
          <a:lstStyle/>
          <a:p/>
        </p:txBody>
      </p:sp>
      <p:sp>
        <p:nvSpPr>
          <p:cNvPr id="89" name="object 8"/>
          <p:cNvSpPr txBox="1"/>
          <p:nvPr/>
        </p:nvSpPr>
        <p:spPr>
          <a:xfrm>
            <a:off x="1413510" y="2326005"/>
            <a:ext cx="7338695" cy="2503805"/>
          </a:xfrm>
          <a:prstGeom prst="rect">
            <a:avLst/>
          </a:prstGeom>
        </p:spPr>
        <p:txBody>
          <a:bodyPr vert="horz" wrap="square" lIns="0" tIns="165100" rIns="0" bIns="0" rtlCol="0" anchor="t" anchorCtr="0">
            <a:spAutoFit/>
          </a:bodyPr>
          <a:p>
            <a:pPr marL="12065" marR="5080" indent="0">
              <a:lnSpc>
                <a:spcPct val="150000"/>
              </a:lnSpc>
              <a:spcBef>
                <a:spcPts val="100"/>
              </a:spcBef>
              <a:buFont typeface="Arial" panose="020B0604020202020204"/>
              <a:buNone/>
              <a:tabLst>
                <a:tab pos="174625" algn="l"/>
              </a:tabLst>
            </a:pPr>
            <a:r>
              <a:rPr sz="1400" dirty="0">
                <a:solidFill>
                  <a:schemeClr val="bg1"/>
                </a:solidFill>
                <a:latin typeface="黑体" panose="02010609060101010101" charset="-122"/>
                <a:cs typeface="黑体" panose="02010609060101010101" charset="-122"/>
              </a:rPr>
              <a:t>痛点1：操作繁琐，多个账户频繁操作，重复、漏错几率大；</a:t>
            </a: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r>
              <a:rPr sz="1400" dirty="0">
                <a:solidFill>
                  <a:schemeClr val="bg1"/>
                </a:solidFill>
                <a:latin typeface="黑体" panose="02010609060101010101" charset="-122"/>
                <a:cs typeface="黑体" panose="02010609060101010101" charset="-122"/>
              </a:rPr>
              <a:t>痛点2：操作风险，人工补录交易，数据无法溯源；</a:t>
            </a: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r>
              <a:rPr sz="1400" dirty="0">
                <a:solidFill>
                  <a:schemeClr val="bg1"/>
                </a:solidFill>
                <a:latin typeface="黑体" panose="02010609060101010101" charset="-122"/>
                <a:cs typeface="黑体" panose="02010609060101010101" charset="-122"/>
              </a:rPr>
              <a:t>痛点3：信息滞后，线下人为操作，信息不及时；</a:t>
            </a: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r>
              <a:rPr sz="1400" dirty="0">
                <a:solidFill>
                  <a:schemeClr val="bg1"/>
                </a:solidFill>
                <a:latin typeface="黑体" panose="02010609060101010101" charset="-122"/>
                <a:cs typeface="黑体" panose="02010609060101010101" charset="-122"/>
              </a:rPr>
              <a:t>痛点4：工作量大，人工逐表逐笔核对，耗时耗力；</a:t>
            </a:r>
            <a:endParaRPr sz="1400" dirty="0">
              <a:solidFill>
                <a:schemeClr val="bg1"/>
              </a:solidFill>
              <a:latin typeface="黑体" panose="02010609060101010101" charset="-122"/>
              <a:cs typeface="黑体" panose="02010609060101010101" charset="-122"/>
            </a:endParaRPr>
          </a:p>
        </p:txBody>
      </p:sp>
      <p:sp>
        <p:nvSpPr>
          <p:cNvPr id="90" name="object 38"/>
          <p:cNvSpPr/>
          <p:nvPr/>
        </p:nvSpPr>
        <p:spPr>
          <a:xfrm>
            <a:off x="839216" y="3142615"/>
            <a:ext cx="358140" cy="358140"/>
          </a:xfrm>
          <a:custGeom>
            <a:avLst/>
            <a:gdLst/>
            <a:ahLst/>
            <a:cxnLst/>
            <a:rect l="l" t="t" r="r" b="b"/>
            <a:pathLst>
              <a:path w="358140" h="358139">
                <a:moveTo>
                  <a:pt x="352932" y="41275"/>
                </a:moveTo>
                <a:lnTo>
                  <a:pt x="219836" y="41275"/>
                </a:lnTo>
                <a:lnTo>
                  <a:pt x="219836" y="82550"/>
                </a:lnTo>
                <a:lnTo>
                  <a:pt x="330326" y="82550"/>
                </a:lnTo>
                <a:lnTo>
                  <a:pt x="330326" y="110489"/>
                </a:lnTo>
                <a:lnTo>
                  <a:pt x="219836" y="110489"/>
                </a:lnTo>
                <a:lnTo>
                  <a:pt x="219836" y="137287"/>
                </a:lnTo>
                <a:lnTo>
                  <a:pt x="330326" y="137287"/>
                </a:lnTo>
                <a:lnTo>
                  <a:pt x="330326" y="165100"/>
                </a:lnTo>
                <a:lnTo>
                  <a:pt x="219836" y="165100"/>
                </a:lnTo>
                <a:lnTo>
                  <a:pt x="219836" y="193039"/>
                </a:lnTo>
                <a:lnTo>
                  <a:pt x="330326" y="193039"/>
                </a:lnTo>
                <a:lnTo>
                  <a:pt x="330326" y="219837"/>
                </a:lnTo>
                <a:lnTo>
                  <a:pt x="219836" y="219837"/>
                </a:lnTo>
                <a:lnTo>
                  <a:pt x="219836" y="247650"/>
                </a:lnTo>
                <a:lnTo>
                  <a:pt x="330326" y="247650"/>
                </a:lnTo>
                <a:lnTo>
                  <a:pt x="330326" y="275589"/>
                </a:lnTo>
                <a:lnTo>
                  <a:pt x="219836" y="275589"/>
                </a:lnTo>
                <a:lnTo>
                  <a:pt x="219836" y="316864"/>
                </a:lnTo>
                <a:lnTo>
                  <a:pt x="352932" y="316864"/>
                </a:lnTo>
                <a:lnTo>
                  <a:pt x="358139" y="310642"/>
                </a:lnTo>
                <a:lnTo>
                  <a:pt x="358139" y="46481"/>
                </a:lnTo>
                <a:lnTo>
                  <a:pt x="352932" y="41275"/>
                </a:lnTo>
                <a:close/>
              </a:path>
              <a:path w="358140" h="358139">
                <a:moveTo>
                  <a:pt x="275589" y="247650"/>
                </a:moveTo>
                <a:lnTo>
                  <a:pt x="261111" y="247650"/>
                </a:lnTo>
                <a:lnTo>
                  <a:pt x="261111" y="275589"/>
                </a:lnTo>
                <a:lnTo>
                  <a:pt x="275589" y="275589"/>
                </a:lnTo>
                <a:lnTo>
                  <a:pt x="275589" y="247650"/>
                </a:lnTo>
                <a:close/>
              </a:path>
              <a:path w="358140" h="358139">
                <a:moveTo>
                  <a:pt x="275589" y="193039"/>
                </a:moveTo>
                <a:lnTo>
                  <a:pt x="261111" y="193039"/>
                </a:lnTo>
                <a:lnTo>
                  <a:pt x="261111" y="219837"/>
                </a:lnTo>
                <a:lnTo>
                  <a:pt x="275589" y="219837"/>
                </a:lnTo>
                <a:lnTo>
                  <a:pt x="275589" y="193039"/>
                </a:lnTo>
                <a:close/>
              </a:path>
              <a:path w="358140" h="358139">
                <a:moveTo>
                  <a:pt x="275589" y="137287"/>
                </a:moveTo>
                <a:lnTo>
                  <a:pt x="261111" y="137287"/>
                </a:lnTo>
                <a:lnTo>
                  <a:pt x="261111" y="165100"/>
                </a:lnTo>
                <a:lnTo>
                  <a:pt x="275589" y="165100"/>
                </a:lnTo>
                <a:lnTo>
                  <a:pt x="275589" y="137287"/>
                </a:lnTo>
                <a:close/>
              </a:path>
              <a:path w="358140" h="358139">
                <a:moveTo>
                  <a:pt x="275589" y="82550"/>
                </a:moveTo>
                <a:lnTo>
                  <a:pt x="262127" y="82550"/>
                </a:lnTo>
                <a:lnTo>
                  <a:pt x="262127" y="110489"/>
                </a:lnTo>
                <a:lnTo>
                  <a:pt x="275589" y="110489"/>
                </a:lnTo>
                <a:lnTo>
                  <a:pt x="275589" y="82550"/>
                </a:lnTo>
                <a:close/>
              </a:path>
              <a:path w="358140" h="358139">
                <a:moveTo>
                  <a:pt x="206501" y="0"/>
                </a:moveTo>
                <a:lnTo>
                  <a:pt x="0" y="40259"/>
                </a:lnTo>
                <a:lnTo>
                  <a:pt x="0" y="317881"/>
                </a:lnTo>
                <a:lnTo>
                  <a:pt x="206501" y="358139"/>
                </a:lnTo>
                <a:lnTo>
                  <a:pt x="206501" y="248793"/>
                </a:lnTo>
                <a:lnTo>
                  <a:pt x="38226" y="248793"/>
                </a:lnTo>
                <a:lnTo>
                  <a:pt x="82550" y="179577"/>
                </a:lnTo>
                <a:lnTo>
                  <a:pt x="42290" y="109346"/>
                </a:lnTo>
                <a:lnTo>
                  <a:pt x="206501" y="109346"/>
                </a:lnTo>
                <a:lnTo>
                  <a:pt x="206501" y="0"/>
                </a:lnTo>
                <a:close/>
              </a:path>
              <a:path w="358140" h="358139">
                <a:moveTo>
                  <a:pt x="104267" y="194056"/>
                </a:moveTo>
                <a:lnTo>
                  <a:pt x="103250" y="194056"/>
                </a:lnTo>
                <a:lnTo>
                  <a:pt x="103250" y="196087"/>
                </a:lnTo>
                <a:lnTo>
                  <a:pt x="102234" y="199136"/>
                </a:lnTo>
                <a:lnTo>
                  <a:pt x="100075" y="203326"/>
                </a:lnTo>
                <a:lnTo>
                  <a:pt x="76453" y="248793"/>
                </a:lnTo>
                <a:lnTo>
                  <a:pt x="131063" y="248793"/>
                </a:lnTo>
                <a:lnTo>
                  <a:pt x="106299" y="203326"/>
                </a:lnTo>
                <a:lnTo>
                  <a:pt x="105282" y="201294"/>
                </a:lnTo>
                <a:lnTo>
                  <a:pt x="104267" y="198119"/>
                </a:lnTo>
                <a:lnTo>
                  <a:pt x="104267" y="194056"/>
                </a:lnTo>
                <a:close/>
              </a:path>
              <a:path w="358140" h="358139">
                <a:moveTo>
                  <a:pt x="206501" y="109346"/>
                </a:moveTo>
                <a:lnTo>
                  <a:pt x="166243" y="109346"/>
                </a:lnTo>
                <a:lnTo>
                  <a:pt x="124968" y="178562"/>
                </a:lnTo>
                <a:lnTo>
                  <a:pt x="168275" y="248793"/>
                </a:lnTo>
                <a:lnTo>
                  <a:pt x="206501" y="248793"/>
                </a:lnTo>
                <a:lnTo>
                  <a:pt x="206501" y="109346"/>
                </a:lnTo>
                <a:close/>
              </a:path>
              <a:path w="358140" h="358139">
                <a:moveTo>
                  <a:pt x="132079" y="109346"/>
                </a:moveTo>
                <a:lnTo>
                  <a:pt x="80518" y="109346"/>
                </a:lnTo>
                <a:lnTo>
                  <a:pt x="100075" y="151764"/>
                </a:lnTo>
                <a:lnTo>
                  <a:pt x="102234" y="154812"/>
                </a:lnTo>
                <a:lnTo>
                  <a:pt x="103250" y="159003"/>
                </a:lnTo>
                <a:lnTo>
                  <a:pt x="104267" y="163068"/>
                </a:lnTo>
                <a:lnTo>
                  <a:pt x="105282" y="163068"/>
                </a:lnTo>
                <a:lnTo>
                  <a:pt x="106299" y="160019"/>
                </a:lnTo>
                <a:lnTo>
                  <a:pt x="107314" y="155828"/>
                </a:lnTo>
                <a:lnTo>
                  <a:pt x="109474" y="150749"/>
                </a:lnTo>
                <a:lnTo>
                  <a:pt x="132079" y="109346"/>
                </a:lnTo>
                <a:close/>
              </a:path>
            </a:pathLst>
          </a:custGeom>
          <a:solidFill>
            <a:srgbClr val="8EB4E2"/>
          </a:solidFill>
        </p:spPr>
        <p:txBody>
          <a:bodyPr wrap="square" lIns="0" tIns="0" rIns="0" bIns="0" rtlCol="0"/>
          <a:p/>
        </p:txBody>
      </p:sp>
      <p:sp>
        <p:nvSpPr>
          <p:cNvPr id="91" name="object 38"/>
          <p:cNvSpPr/>
          <p:nvPr/>
        </p:nvSpPr>
        <p:spPr>
          <a:xfrm>
            <a:off x="839216" y="2520950"/>
            <a:ext cx="358140" cy="358140"/>
          </a:xfrm>
          <a:custGeom>
            <a:avLst/>
            <a:gdLst/>
            <a:ahLst/>
            <a:cxnLst/>
            <a:rect l="l" t="t" r="r" b="b"/>
            <a:pathLst>
              <a:path w="358140" h="358139">
                <a:moveTo>
                  <a:pt x="352932" y="41275"/>
                </a:moveTo>
                <a:lnTo>
                  <a:pt x="219836" y="41275"/>
                </a:lnTo>
                <a:lnTo>
                  <a:pt x="219836" y="82550"/>
                </a:lnTo>
                <a:lnTo>
                  <a:pt x="330326" y="82550"/>
                </a:lnTo>
                <a:lnTo>
                  <a:pt x="330326" y="110489"/>
                </a:lnTo>
                <a:lnTo>
                  <a:pt x="219836" y="110489"/>
                </a:lnTo>
                <a:lnTo>
                  <a:pt x="219836" y="137287"/>
                </a:lnTo>
                <a:lnTo>
                  <a:pt x="330326" y="137287"/>
                </a:lnTo>
                <a:lnTo>
                  <a:pt x="330326" y="165100"/>
                </a:lnTo>
                <a:lnTo>
                  <a:pt x="219836" y="165100"/>
                </a:lnTo>
                <a:lnTo>
                  <a:pt x="219836" y="193039"/>
                </a:lnTo>
                <a:lnTo>
                  <a:pt x="330326" y="193039"/>
                </a:lnTo>
                <a:lnTo>
                  <a:pt x="330326" y="219837"/>
                </a:lnTo>
                <a:lnTo>
                  <a:pt x="219836" y="219837"/>
                </a:lnTo>
                <a:lnTo>
                  <a:pt x="219836" y="247650"/>
                </a:lnTo>
                <a:lnTo>
                  <a:pt x="330326" y="247650"/>
                </a:lnTo>
                <a:lnTo>
                  <a:pt x="330326" y="275589"/>
                </a:lnTo>
                <a:lnTo>
                  <a:pt x="219836" y="275589"/>
                </a:lnTo>
                <a:lnTo>
                  <a:pt x="219836" y="316864"/>
                </a:lnTo>
                <a:lnTo>
                  <a:pt x="352932" y="316864"/>
                </a:lnTo>
                <a:lnTo>
                  <a:pt x="358139" y="310642"/>
                </a:lnTo>
                <a:lnTo>
                  <a:pt x="358139" y="46481"/>
                </a:lnTo>
                <a:lnTo>
                  <a:pt x="352932" y="41275"/>
                </a:lnTo>
                <a:close/>
              </a:path>
              <a:path w="358140" h="358139">
                <a:moveTo>
                  <a:pt x="275589" y="247650"/>
                </a:moveTo>
                <a:lnTo>
                  <a:pt x="261111" y="247650"/>
                </a:lnTo>
                <a:lnTo>
                  <a:pt x="261111" y="275589"/>
                </a:lnTo>
                <a:lnTo>
                  <a:pt x="275589" y="275589"/>
                </a:lnTo>
                <a:lnTo>
                  <a:pt x="275589" y="247650"/>
                </a:lnTo>
                <a:close/>
              </a:path>
              <a:path w="358140" h="358139">
                <a:moveTo>
                  <a:pt x="275589" y="193039"/>
                </a:moveTo>
                <a:lnTo>
                  <a:pt x="261111" y="193039"/>
                </a:lnTo>
                <a:lnTo>
                  <a:pt x="261111" y="219837"/>
                </a:lnTo>
                <a:lnTo>
                  <a:pt x="275589" y="219837"/>
                </a:lnTo>
                <a:lnTo>
                  <a:pt x="275589" y="193039"/>
                </a:lnTo>
                <a:close/>
              </a:path>
              <a:path w="358140" h="358139">
                <a:moveTo>
                  <a:pt x="275589" y="137287"/>
                </a:moveTo>
                <a:lnTo>
                  <a:pt x="261111" y="137287"/>
                </a:lnTo>
                <a:lnTo>
                  <a:pt x="261111" y="165100"/>
                </a:lnTo>
                <a:lnTo>
                  <a:pt x="275589" y="165100"/>
                </a:lnTo>
                <a:lnTo>
                  <a:pt x="275589" y="137287"/>
                </a:lnTo>
                <a:close/>
              </a:path>
              <a:path w="358140" h="358139">
                <a:moveTo>
                  <a:pt x="275589" y="82550"/>
                </a:moveTo>
                <a:lnTo>
                  <a:pt x="262127" y="82550"/>
                </a:lnTo>
                <a:lnTo>
                  <a:pt x="262127" y="110489"/>
                </a:lnTo>
                <a:lnTo>
                  <a:pt x="275589" y="110489"/>
                </a:lnTo>
                <a:lnTo>
                  <a:pt x="275589" y="82550"/>
                </a:lnTo>
                <a:close/>
              </a:path>
              <a:path w="358140" h="358139">
                <a:moveTo>
                  <a:pt x="206501" y="0"/>
                </a:moveTo>
                <a:lnTo>
                  <a:pt x="0" y="40259"/>
                </a:lnTo>
                <a:lnTo>
                  <a:pt x="0" y="317881"/>
                </a:lnTo>
                <a:lnTo>
                  <a:pt x="206501" y="358139"/>
                </a:lnTo>
                <a:lnTo>
                  <a:pt x="206501" y="248793"/>
                </a:lnTo>
                <a:lnTo>
                  <a:pt x="38226" y="248793"/>
                </a:lnTo>
                <a:lnTo>
                  <a:pt x="82550" y="179577"/>
                </a:lnTo>
                <a:lnTo>
                  <a:pt x="42290" y="109346"/>
                </a:lnTo>
                <a:lnTo>
                  <a:pt x="206501" y="109346"/>
                </a:lnTo>
                <a:lnTo>
                  <a:pt x="206501" y="0"/>
                </a:lnTo>
                <a:close/>
              </a:path>
              <a:path w="358140" h="358139">
                <a:moveTo>
                  <a:pt x="104267" y="194056"/>
                </a:moveTo>
                <a:lnTo>
                  <a:pt x="103250" y="194056"/>
                </a:lnTo>
                <a:lnTo>
                  <a:pt x="103250" y="196087"/>
                </a:lnTo>
                <a:lnTo>
                  <a:pt x="102234" y="199136"/>
                </a:lnTo>
                <a:lnTo>
                  <a:pt x="100075" y="203326"/>
                </a:lnTo>
                <a:lnTo>
                  <a:pt x="76453" y="248793"/>
                </a:lnTo>
                <a:lnTo>
                  <a:pt x="131063" y="248793"/>
                </a:lnTo>
                <a:lnTo>
                  <a:pt x="106299" y="203326"/>
                </a:lnTo>
                <a:lnTo>
                  <a:pt x="105282" y="201294"/>
                </a:lnTo>
                <a:lnTo>
                  <a:pt x="104267" y="198119"/>
                </a:lnTo>
                <a:lnTo>
                  <a:pt x="104267" y="194056"/>
                </a:lnTo>
                <a:close/>
              </a:path>
              <a:path w="358140" h="358139">
                <a:moveTo>
                  <a:pt x="206501" y="109346"/>
                </a:moveTo>
                <a:lnTo>
                  <a:pt x="166243" y="109346"/>
                </a:lnTo>
                <a:lnTo>
                  <a:pt x="124968" y="178562"/>
                </a:lnTo>
                <a:lnTo>
                  <a:pt x="168275" y="248793"/>
                </a:lnTo>
                <a:lnTo>
                  <a:pt x="206501" y="248793"/>
                </a:lnTo>
                <a:lnTo>
                  <a:pt x="206501" y="109346"/>
                </a:lnTo>
                <a:close/>
              </a:path>
              <a:path w="358140" h="358139">
                <a:moveTo>
                  <a:pt x="132079" y="109346"/>
                </a:moveTo>
                <a:lnTo>
                  <a:pt x="80518" y="109346"/>
                </a:lnTo>
                <a:lnTo>
                  <a:pt x="100075" y="151764"/>
                </a:lnTo>
                <a:lnTo>
                  <a:pt x="102234" y="154812"/>
                </a:lnTo>
                <a:lnTo>
                  <a:pt x="103250" y="159003"/>
                </a:lnTo>
                <a:lnTo>
                  <a:pt x="104267" y="163068"/>
                </a:lnTo>
                <a:lnTo>
                  <a:pt x="105282" y="163068"/>
                </a:lnTo>
                <a:lnTo>
                  <a:pt x="106299" y="160019"/>
                </a:lnTo>
                <a:lnTo>
                  <a:pt x="107314" y="155828"/>
                </a:lnTo>
                <a:lnTo>
                  <a:pt x="109474" y="150749"/>
                </a:lnTo>
                <a:lnTo>
                  <a:pt x="132079" y="109346"/>
                </a:lnTo>
                <a:close/>
              </a:path>
            </a:pathLst>
          </a:custGeom>
          <a:solidFill>
            <a:srgbClr val="8EB4E2"/>
          </a:solidFill>
        </p:spPr>
        <p:txBody>
          <a:bodyPr wrap="square" lIns="0" tIns="0" rIns="0" bIns="0" rtlCol="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object 28"/>
          <p:cNvGrpSpPr/>
          <p:nvPr/>
        </p:nvGrpSpPr>
        <p:grpSpPr>
          <a:xfrm>
            <a:off x="918713" y="2190115"/>
            <a:ext cx="10508112" cy="4222115"/>
            <a:chOff x="820801" y="670560"/>
            <a:chExt cx="10697590" cy="4698492"/>
          </a:xfrm>
        </p:grpSpPr>
        <p:sp>
          <p:nvSpPr>
            <p:cNvPr id="40" name="object 38"/>
            <p:cNvSpPr/>
            <p:nvPr/>
          </p:nvSpPr>
          <p:spPr>
            <a:xfrm>
              <a:off x="820801" y="1065530"/>
              <a:ext cx="358140" cy="358140"/>
            </a:xfrm>
            <a:custGeom>
              <a:avLst/>
              <a:gdLst/>
              <a:ahLst/>
              <a:cxnLst/>
              <a:rect l="l" t="t" r="r" b="b"/>
              <a:pathLst>
                <a:path w="358140" h="358139">
                  <a:moveTo>
                    <a:pt x="352932" y="41275"/>
                  </a:moveTo>
                  <a:lnTo>
                    <a:pt x="219836" y="41275"/>
                  </a:lnTo>
                  <a:lnTo>
                    <a:pt x="219836" y="82550"/>
                  </a:lnTo>
                  <a:lnTo>
                    <a:pt x="330326" y="82550"/>
                  </a:lnTo>
                  <a:lnTo>
                    <a:pt x="330326" y="110489"/>
                  </a:lnTo>
                  <a:lnTo>
                    <a:pt x="219836" y="110489"/>
                  </a:lnTo>
                  <a:lnTo>
                    <a:pt x="219836" y="137287"/>
                  </a:lnTo>
                  <a:lnTo>
                    <a:pt x="330326" y="137287"/>
                  </a:lnTo>
                  <a:lnTo>
                    <a:pt x="330326" y="165100"/>
                  </a:lnTo>
                  <a:lnTo>
                    <a:pt x="219836" y="165100"/>
                  </a:lnTo>
                  <a:lnTo>
                    <a:pt x="219836" y="193039"/>
                  </a:lnTo>
                  <a:lnTo>
                    <a:pt x="330326" y="193039"/>
                  </a:lnTo>
                  <a:lnTo>
                    <a:pt x="330326" y="219837"/>
                  </a:lnTo>
                  <a:lnTo>
                    <a:pt x="219836" y="219837"/>
                  </a:lnTo>
                  <a:lnTo>
                    <a:pt x="219836" y="247650"/>
                  </a:lnTo>
                  <a:lnTo>
                    <a:pt x="330326" y="247650"/>
                  </a:lnTo>
                  <a:lnTo>
                    <a:pt x="330326" y="275589"/>
                  </a:lnTo>
                  <a:lnTo>
                    <a:pt x="219836" y="275589"/>
                  </a:lnTo>
                  <a:lnTo>
                    <a:pt x="219836" y="316864"/>
                  </a:lnTo>
                  <a:lnTo>
                    <a:pt x="352932" y="316864"/>
                  </a:lnTo>
                  <a:lnTo>
                    <a:pt x="358139" y="310642"/>
                  </a:lnTo>
                  <a:lnTo>
                    <a:pt x="358139" y="46481"/>
                  </a:lnTo>
                  <a:lnTo>
                    <a:pt x="352932" y="41275"/>
                  </a:lnTo>
                  <a:close/>
                </a:path>
                <a:path w="358140" h="358139">
                  <a:moveTo>
                    <a:pt x="275589" y="247650"/>
                  </a:moveTo>
                  <a:lnTo>
                    <a:pt x="261111" y="247650"/>
                  </a:lnTo>
                  <a:lnTo>
                    <a:pt x="261111" y="275589"/>
                  </a:lnTo>
                  <a:lnTo>
                    <a:pt x="275589" y="275589"/>
                  </a:lnTo>
                  <a:lnTo>
                    <a:pt x="275589" y="247650"/>
                  </a:lnTo>
                  <a:close/>
                </a:path>
                <a:path w="358140" h="358139">
                  <a:moveTo>
                    <a:pt x="275589" y="193039"/>
                  </a:moveTo>
                  <a:lnTo>
                    <a:pt x="261111" y="193039"/>
                  </a:lnTo>
                  <a:lnTo>
                    <a:pt x="261111" y="219837"/>
                  </a:lnTo>
                  <a:lnTo>
                    <a:pt x="275589" y="219837"/>
                  </a:lnTo>
                  <a:lnTo>
                    <a:pt x="275589" y="193039"/>
                  </a:lnTo>
                  <a:close/>
                </a:path>
                <a:path w="358140" h="358139">
                  <a:moveTo>
                    <a:pt x="275589" y="137287"/>
                  </a:moveTo>
                  <a:lnTo>
                    <a:pt x="261111" y="137287"/>
                  </a:lnTo>
                  <a:lnTo>
                    <a:pt x="261111" y="165100"/>
                  </a:lnTo>
                  <a:lnTo>
                    <a:pt x="275589" y="165100"/>
                  </a:lnTo>
                  <a:lnTo>
                    <a:pt x="275589" y="137287"/>
                  </a:lnTo>
                  <a:close/>
                </a:path>
                <a:path w="358140" h="358139">
                  <a:moveTo>
                    <a:pt x="275589" y="82550"/>
                  </a:moveTo>
                  <a:lnTo>
                    <a:pt x="262127" y="82550"/>
                  </a:lnTo>
                  <a:lnTo>
                    <a:pt x="262127" y="110489"/>
                  </a:lnTo>
                  <a:lnTo>
                    <a:pt x="275589" y="110489"/>
                  </a:lnTo>
                  <a:lnTo>
                    <a:pt x="275589" y="82550"/>
                  </a:lnTo>
                  <a:close/>
                </a:path>
                <a:path w="358140" h="358139">
                  <a:moveTo>
                    <a:pt x="206501" y="0"/>
                  </a:moveTo>
                  <a:lnTo>
                    <a:pt x="0" y="40259"/>
                  </a:lnTo>
                  <a:lnTo>
                    <a:pt x="0" y="317881"/>
                  </a:lnTo>
                  <a:lnTo>
                    <a:pt x="206501" y="358139"/>
                  </a:lnTo>
                  <a:lnTo>
                    <a:pt x="206501" y="248793"/>
                  </a:lnTo>
                  <a:lnTo>
                    <a:pt x="38226" y="248793"/>
                  </a:lnTo>
                  <a:lnTo>
                    <a:pt x="82550" y="179577"/>
                  </a:lnTo>
                  <a:lnTo>
                    <a:pt x="42290" y="109346"/>
                  </a:lnTo>
                  <a:lnTo>
                    <a:pt x="206501" y="109346"/>
                  </a:lnTo>
                  <a:lnTo>
                    <a:pt x="206501" y="0"/>
                  </a:lnTo>
                  <a:close/>
                </a:path>
                <a:path w="358140" h="358139">
                  <a:moveTo>
                    <a:pt x="104267" y="194056"/>
                  </a:moveTo>
                  <a:lnTo>
                    <a:pt x="103250" y="194056"/>
                  </a:lnTo>
                  <a:lnTo>
                    <a:pt x="103250" y="196087"/>
                  </a:lnTo>
                  <a:lnTo>
                    <a:pt x="102234" y="199136"/>
                  </a:lnTo>
                  <a:lnTo>
                    <a:pt x="100075" y="203326"/>
                  </a:lnTo>
                  <a:lnTo>
                    <a:pt x="76453" y="248793"/>
                  </a:lnTo>
                  <a:lnTo>
                    <a:pt x="131063" y="248793"/>
                  </a:lnTo>
                  <a:lnTo>
                    <a:pt x="106299" y="203326"/>
                  </a:lnTo>
                  <a:lnTo>
                    <a:pt x="105282" y="201294"/>
                  </a:lnTo>
                  <a:lnTo>
                    <a:pt x="104267" y="198119"/>
                  </a:lnTo>
                  <a:lnTo>
                    <a:pt x="104267" y="194056"/>
                  </a:lnTo>
                  <a:close/>
                </a:path>
                <a:path w="358140" h="358139">
                  <a:moveTo>
                    <a:pt x="206501" y="109346"/>
                  </a:moveTo>
                  <a:lnTo>
                    <a:pt x="166243" y="109346"/>
                  </a:lnTo>
                  <a:lnTo>
                    <a:pt x="124968" y="178562"/>
                  </a:lnTo>
                  <a:lnTo>
                    <a:pt x="168275" y="248793"/>
                  </a:lnTo>
                  <a:lnTo>
                    <a:pt x="206501" y="248793"/>
                  </a:lnTo>
                  <a:lnTo>
                    <a:pt x="206501" y="109346"/>
                  </a:lnTo>
                  <a:close/>
                </a:path>
                <a:path w="358140" h="358139">
                  <a:moveTo>
                    <a:pt x="132079" y="109346"/>
                  </a:moveTo>
                  <a:lnTo>
                    <a:pt x="80518" y="109346"/>
                  </a:lnTo>
                  <a:lnTo>
                    <a:pt x="100075" y="151764"/>
                  </a:lnTo>
                  <a:lnTo>
                    <a:pt x="102234" y="154812"/>
                  </a:lnTo>
                  <a:lnTo>
                    <a:pt x="103250" y="159003"/>
                  </a:lnTo>
                  <a:lnTo>
                    <a:pt x="104267" y="163068"/>
                  </a:lnTo>
                  <a:lnTo>
                    <a:pt x="105282" y="163068"/>
                  </a:lnTo>
                  <a:lnTo>
                    <a:pt x="106299" y="160019"/>
                  </a:lnTo>
                  <a:lnTo>
                    <a:pt x="107314" y="155828"/>
                  </a:lnTo>
                  <a:lnTo>
                    <a:pt x="109474" y="150749"/>
                  </a:lnTo>
                  <a:lnTo>
                    <a:pt x="132079" y="109346"/>
                  </a:lnTo>
                  <a:close/>
                </a:path>
              </a:pathLst>
            </a:custGeom>
            <a:solidFill>
              <a:srgbClr val="8EB4E2"/>
            </a:solidFill>
          </p:spPr>
          <p:txBody>
            <a:bodyPr wrap="square" lIns="0" tIns="0" rIns="0" bIns="0" rtlCol="0"/>
            <a:lstStyle/>
            <a:p/>
          </p:txBody>
        </p:sp>
        <p:pic>
          <p:nvPicPr>
            <p:cNvPr id="41" name="object 39"/>
            <p:cNvPicPr/>
            <p:nvPr/>
          </p:nvPicPr>
          <p:blipFill>
            <a:blip r:embed="rId1" cstate="print"/>
            <a:stretch>
              <a:fillRect/>
            </a:stretch>
          </p:blipFill>
          <p:spPr>
            <a:xfrm>
              <a:off x="10402824" y="670560"/>
              <a:ext cx="1115567" cy="3078480"/>
            </a:xfrm>
            <a:prstGeom prst="rect">
              <a:avLst/>
            </a:prstGeom>
          </p:spPr>
        </p:pic>
        <p:pic>
          <p:nvPicPr>
            <p:cNvPr id="42" name="object 40"/>
            <p:cNvPicPr/>
            <p:nvPr/>
          </p:nvPicPr>
          <p:blipFill>
            <a:blip r:embed="rId2" cstate="print"/>
            <a:stretch>
              <a:fillRect/>
            </a:stretch>
          </p:blipFill>
          <p:spPr>
            <a:xfrm>
              <a:off x="9220199" y="2397252"/>
              <a:ext cx="1144524" cy="963168"/>
            </a:xfrm>
            <a:prstGeom prst="rect">
              <a:avLst/>
            </a:prstGeom>
          </p:spPr>
        </p:pic>
        <p:sp>
          <p:nvSpPr>
            <p:cNvPr id="43" name="object 41"/>
            <p:cNvSpPr/>
            <p:nvPr/>
          </p:nvSpPr>
          <p:spPr>
            <a:xfrm>
              <a:off x="9270491" y="2422398"/>
              <a:ext cx="1040130" cy="862965"/>
            </a:xfrm>
            <a:custGeom>
              <a:avLst/>
              <a:gdLst/>
              <a:ahLst/>
              <a:cxnLst/>
              <a:rect l="l" t="t" r="r" b="b"/>
              <a:pathLst>
                <a:path w="1040129" h="862964">
                  <a:moveTo>
                    <a:pt x="0" y="823722"/>
                  </a:moveTo>
                  <a:lnTo>
                    <a:pt x="9521" y="830945"/>
                  </a:lnTo>
                  <a:lnTo>
                    <a:pt x="18922" y="838358"/>
                  </a:lnTo>
                  <a:lnTo>
                    <a:pt x="28610" y="845439"/>
                  </a:lnTo>
                  <a:lnTo>
                    <a:pt x="65262" y="860250"/>
                  </a:lnTo>
                  <a:lnTo>
                    <a:pt x="95250" y="862457"/>
                  </a:lnTo>
                  <a:lnTo>
                    <a:pt x="102627" y="861778"/>
                  </a:lnTo>
                  <a:lnTo>
                    <a:pt x="110077" y="860742"/>
                  </a:lnTo>
                  <a:lnTo>
                    <a:pt x="117574" y="859420"/>
                  </a:lnTo>
                  <a:lnTo>
                    <a:pt x="125094" y="857885"/>
                  </a:lnTo>
                  <a:lnTo>
                    <a:pt x="136523" y="855595"/>
                  </a:lnTo>
                  <a:lnTo>
                    <a:pt x="182564" y="838581"/>
                  </a:lnTo>
                  <a:lnTo>
                    <a:pt x="221747" y="810196"/>
                  </a:lnTo>
                  <a:lnTo>
                    <a:pt x="269481" y="765487"/>
                  </a:lnTo>
                  <a:lnTo>
                    <a:pt x="305694" y="731907"/>
                  </a:lnTo>
                  <a:lnTo>
                    <a:pt x="339335" y="700517"/>
                  </a:lnTo>
                  <a:lnTo>
                    <a:pt x="369832" y="669428"/>
                  </a:lnTo>
                  <a:lnTo>
                    <a:pt x="396615" y="636748"/>
                  </a:lnTo>
                  <a:lnTo>
                    <a:pt x="419112" y="600587"/>
                  </a:lnTo>
                  <a:lnTo>
                    <a:pt x="436752" y="559053"/>
                  </a:lnTo>
                  <a:lnTo>
                    <a:pt x="437324" y="547681"/>
                  </a:lnTo>
                  <a:lnTo>
                    <a:pt x="435419" y="531415"/>
                  </a:lnTo>
                  <a:lnTo>
                    <a:pt x="420193" y="488088"/>
                  </a:lnTo>
                  <a:lnTo>
                    <a:pt x="371348" y="457835"/>
                  </a:lnTo>
                  <a:lnTo>
                    <a:pt x="362842" y="458477"/>
                  </a:lnTo>
                  <a:lnTo>
                    <a:pt x="353885" y="461264"/>
                  </a:lnTo>
                  <a:lnTo>
                    <a:pt x="344737" y="464907"/>
                  </a:lnTo>
                  <a:lnTo>
                    <a:pt x="335660" y="468122"/>
                  </a:lnTo>
                  <a:lnTo>
                    <a:pt x="323367" y="487904"/>
                  </a:lnTo>
                  <a:lnTo>
                    <a:pt x="310753" y="507603"/>
                  </a:lnTo>
                  <a:lnTo>
                    <a:pt x="298781" y="527468"/>
                  </a:lnTo>
                  <a:lnTo>
                    <a:pt x="288416" y="547751"/>
                  </a:lnTo>
                  <a:lnTo>
                    <a:pt x="286859" y="553985"/>
                  </a:lnTo>
                  <a:lnTo>
                    <a:pt x="287194" y="560006"/>
                  </a:lnTo>
                  <a:lnTo>
                    <a:pt x="288363" y="565931"/>
                  </a:lnTo>
                  <a:lnTo>
                    <a:pt x="289305" y="571881"/>
                  </a:lnTo>
                  <a:lnTo>
                    <a:pt x="289982" y="581459"/>
                  </a:lnTo>
                  <a:lnTo>
                    <a:pt x="290814" y="590978"/>
                  </a:lnTo>
                  <a:lnTo>
                    <a:pt x="291717" y="600473"/>
                  </a:lnTo>
                  <a:lnTo>
                    <a:pt x="292607" y="609981"/>
                  </a:lnTo>
                  <a:lnTo>
                    <a:pt x="319950" y="658254"/>
                  </a:lnTo>
                  <a:lnTo>
                    <a:pt x="359146" y="685893"/>
                  </a:lnTo>
                  <a:lnTo>
                    <a:pt x="376935" y="691642"/>
                  </a:lnTo>
                  <a:lnTo>
                    <a:pt x="384555" y="690118"/>
                  </a:lnTo>
                  <a:lnTo>
                    <a:pt x="442213" y="661993"/>
                  </a:lnTo>
                  <a:lnTo>
                    <a:pt x="488981" y="637079"/>
                  </a:lnTo>
                  <a:lnTo>
                    <a:pt x="533892" y="609379"/>
                  </a:lnTo>
                  <a:lnTo>
                    <a:pt x="579374" y="576072"/>
                  </a:lnTo>
                  <a:lnTo>
                    <a:pt x="636047" y="529256"/>
                  </a:lnTo>
                  <a:lnTo>
                    <a:pt x="664063" y="505366"/>
                  </a:lnTo>
                  <a:lnTo>
                    <a:pt x="692150" y="481584"/>
                  </a:lnTo>
                  <a:lnTo>
                    <a:pt x="732180" y="440922"/>
                  </a:lnTo>
                  <a:lnTo>
                    <a:pt x="772556" y="400510"/>
                  </a:lnTo>
                  <a:lnTo>
                    <a:pt x="812290" y="359550"/>
                  </a:lnTo>
                  <a:lnTo>
                    <a:pt x="850391" y="317246"/>
                  </a:lnTo>
                  <a:lnTo>
                    <a:pt x="869352" y="292445"/>
                  </a:lnTo>
                  <a:lnTo>
                    <a:pt x="886348" y="266477"/>
                  </a:lnTo>
                  <a:lnTo>
                    <a:pt x="902987" y="240272"/>
                  </a:lnTo>
                  <a:lnTo>
                    <a:pt x="920876" y="214757"/>
                  </a:lnTo>
                  <a:lnTo>
                    <a:pt x="935007" y="197437"/>
                  </a:lnTo>
                  <a:lnTo>
                    <a:pt x="950007" y="180689"/>
                  </a:lnTo>
                  <a:lnTo>
                    <a:pt x="965364" y="164179"/>
                  </a:lnTo>
                  <a:lnTo>
                    <a:pt x="980566" y="147574"/>
                  </a:lnTo>
                  <a:lnTo>
                    <a:pt x="1010729" y="94884"/>
                  </a:lnTo>
                  <a:lnTo>
                    <a:pt x="1028680" y="59759"/>
                  </a:lnTo>
                  <a:lnTo>
                    <a:pt x="1039749" y="25019"/>
                  </a:lnTo>
                  <a:lnTo>
                    <a:pt x="1033652" y="20447"/>
                  </a:lnTo>
                  <a:lnTo>
                    <a:pt x="1031875" y="14097"/>
                  </a:lnTo>
                  <a:lnTo>
                    <a:pt x="1030604" y="9525"/>
                  </a:lnTo>
                  <a:lnTo>
                    <a:pt x="1030224" y="4699"/>
                  </a:lnTo>
                  <a:lnTo>
                    <a:pt x="1029461" y="0"/>
                  </a:lnTo>
                </a:path>
              </a:pathLst>
            </a:custGeom>
            <a:ln w="25400">
              <a:solidFill>
                <a:srgbClr val="7E7E7E"/>
              </a:solidFill>
              <a:prstDash val="sysDash"/>
            </a:ln>
          </p:spPr>
          <p:txBody>
            <a:bodyPr wrap="square" lIns="0" tIns="0" rIns="0" bIns="0" rtlCol="0"/>
            <a:lstStyle/>
            <a:p/>
          </p:txBody>
        </p:sp>
        <p:pic>
          <p:nvPicPr>
            <p:cNvPr id="44" name="object 42"/>
            <p:cNvPicPr/>
            <p:nvPr/>
          </p:nvPicPr>
          <p:blipFill>
            <a:blip r:embed="rId3" cstate="print"/>
            <a:stretch>
              <a:fillRect/>
            </a:stretch>
          </p:blipFill>
          <p:spPr>
            <a:xfrm>
              <a:off x="8502396" y="1185672"/>
              <a:ext cx="1714500" cy="432815"/>
            </a:xfrm>
            <a:prstGeom prst="rect">
              <a:avLst/>
            </a:prstGeom>
          </p:spPr>
        </p:pic>
        <p:sp>
          <p:nvSpPr>
            <p:cNvPr id="45" name="object 43"/>
            <p:cNvSpPr/>
            <p:nvPr/>
          </p:nvSpPr>
          <p:spPr>
            <a:xfrm>
              <a:off x="8550528" y="1220295"/>
              <a:ext cx="1612900" cy="323215"/>
            </a:xfrm>
            <a:custGeom>
              <a:avLst/>
              <a:gdLst/>
              <a:ahLst/>
              <a:cxnLst/>
              <a:rect l="l" t="t" r="r" b="b"/>
              <a:pathLst>
                <a:path w="1612900" h="323215">
                  <a:moveTo>
                    <a:pt x="0" y="70659"/>
                  </a:moveTo>
                  <a:lnTo>
                    <a:pt x="40876" y="53252"/>
                  </a:lnTo>
                  <a:lnTo>
                    <a:pt x="81645" y="35417"/>
                  </a:lnTo>
                  <a:lnTo>
                    <a:pt x="122676" y="18438"/>
                  </a:lnTo>
                  <a:lnTo>
                    <a:pt x="164338" y="3603"/>
                  </a:lnTo>
                  <a:lnTo>
                    <a:pt x="177952" y="724"/>
                  </a:lnTo>
                  <a:lnTo>
                    <a:pt x="191817" y="0"/>
                  </a:lnTo>
                  <a:lnTo>
                    <a:pt x="205753" y="442"/>
                  </a:lnTo>
                  <a:lnTo>
                    <a:pt x="219582" y="1063"/>
                  </a:lnTo>
                  <a:lnTo>
                    <a:pt x="246427" y="1789"/>
                  </a:lnTo>
                  <a:lnTo>
                    <a:pt x="299878" y="4814"/>
                  </a:lnTo>
                  <a:lnTo>
                    <a:pt x="352835" y="15748"/>
                  </a:lnTo>
                  <a:lnTo>
                    <a:pt x="419252" y="42259"/>
                  </a:lnTo>
                  <a:lnTo>
                    <a:pt x="471660" y="79146"/>
                  </a:lnTo>
                  <a:lnTo>
                    <a:pt x="508248" y="116885"/>
                  </a:lnTo>
                  <a:lnTo>
                    <a:pt x="551437" y="182909"/>
                  </a:lnTo>
                  <a:lnTo>
                    <a:pt x="566737" y="209264"/>
                  </a:lnTo>
                  <a:lnTo>
                    <a:pt x="573369" y="233023"/>
                  </a:lnTo>
                  <a:lnTo>
                    <a:pt x="569976" y="267509"/>
                  </a:lnTo>
                  <a:lnTo>
                    <a:pt x="568690" y="273863"/>
                  </a:lnTo>
                  <a:lnTo>
                    <a:pt x="546669" y="309296"/>
                  </a:lnTo>
                  <a:lnTo>
                    <a:pt x="541274" y="314753"/>
                  </a:lnTo>
                  <a:lnTo>
                    <a:pt x="533739" y="317371"/>
                  </a:lnTo>
                  <a:lnTo>
                    <a:pt x="526145" y="320548"/>
                  </a:lnTo>
                  <a:lnTo>
                    <a:pt x="518717" y="322701"/>
                  </a:lnTo>
                  <a:lnTo>
                    <a:pt x="467502" y="295306"/>
                  </a:lnTo>
                  <a:lnTo>
                    <a:pt x="429514" y="259889"/>
                  </a:lnTo>
                  <a:lnTo>
                    <a:pt x="424888" y="249459"/>
                  </a:lnTo>
                  <a:lnTo>
                    <a:pt x="419465" y="239125"/>
                  </a:lnTo>
                  <a:lnTo>
                    <a:pt x="415637" y="228600"/>
                  </a:lnTo>
                  <a:lnTo>
                    <a:pt x="415798" y="217598"/>
                  </a:lnTo>
                  <a:lnTo>
                    <a:pt x="428277" y="187295"/>
                  </a:lnTo>
                  <a:lnTo>
                    <a:pt x="446960" y="162814"/>
                  </a:lnTo>
                  <a:lnTo>
                    <a:pt x="469715" y="141499"/>
                  </a:lnTo>
                  <a:lnTo>
                    <a:pt x="494411" y="120697"/>
                  </a:lnTo>
                  <a:lnTo>
                    <a:pt x="512137" y="112317"/>
                  </a:lnTo>
                  <a:lnTo>
                    <a:pt x="529828" y="103759"/>
                  </a:lnTo>
                  <a:lnTo>
                    <a:pt x="565912" y="88439"/>
                  </a:lnTo>
                  <a:lnTo>
                    <a:pt x="617715" y="72247"/>
                  </a:lnTo>
                  <a:lnTo>
                    <a:pt x="670583" y="59488"/>
                  </a:lnTo>
                  <a:lnTo>
                    <a:pt x="724058" y="49593"/>
                  </a:lnTo>
                  <a:lnTo>
                    <a:pt x="777682" y="41995"/>
                  </a:lnTo>
                  <a:lnTo>
                    <a:pt x="830995" y="36125"/>
                  </a:lnTo>
                  <a:lnTo>
                    <a:pt x="883539" y="31416"/>
                  </a:lnTo>
                  <a:lnTo>
                    <a:pt x="931836" y="27619"/>
                  </a:lnTo>
                  <a:lnTo>
                    <a:pt x="981690" y="24372"/>
                  </a:lnTo>
                  <a:lnTo>
                    <a:pt x="1032562" y="22035"/>
                  </a:lnTo>
                  <a:lnTo>
                    <a:pt x="1083913" y="20970"/>
                  </a:lnTo>
                  <a:lnTo>
                    <a:pt x="1135204" y="21536"/>
                  </a:lnTo>
                  <a:lnTo>
                    <a:pt x="1185898" y="24094"/>
                  </a:lnTo>
                  <a:lnTo>
                    <a:pt x="1235454" y="29003"/>
                  </a:lnTo>
                  <a:lnTo>
                    <a:pt x="1283335" y="36623"/>
                  </a:lnTo>
                  <a:lnTo>
                    <a:pt x="1333754" y="50260"/>
                  </a:lnTo>
                  <a:lnTo>
                    <a:pt x="1381887" y="69135"/>
                  </a:lnTo>
                  <a:lnTo>
                    <a:pt x="1420749" y="96440"/>
                  </a:lnTo>
                  <a:lnTo>
                    <a:pt x="1447851" y="117707"/>
                  </a:lnTo>
                  <a:lnTo>
                    <a:pt x="1477740" y="142081"/>
                  </a:lnTo>
                  <a:lnTo>
                    <a:pt x="1507295" y="167288"/>
                  </a:lnTo>
                  <a:lnTo>
                    <a:pt x="1541250" y="198973"/>
                  </a:lnTo>
                  <a:lnTo>
                    <a:pt x="1556240" y="215380"/>
                  </a:lnTo>
                  <a:lnTo>
                    <a:pt x="1563877" y="223440"/>
                  </a:lnTo>
                  <a:lnTo>
                    <a:pt x="1570321" y="229741"/>
                  </a:lnTo>
                  <a:lnTo>
                    <a:pt x="1576847" y="235934"/>
                  </a:lnTo>
                  <a:lnTo>
                    <a:pt x="1583398" y="242103"/>
                  </a:lnTo>
                  <a:lnTo>
                    <a:pt x="1589913" y="248332"/>
                  </a:lnTo>
                  <a:lnTo>
                    <a:pt x="1612519" y="305482"/>
                  </a:lnTo>
                </a:path>
              </a:pathLst>
            </a:custGeom>
            <a:ln w="25400">
              <a:solidFill>
                <a:srgbClr val="7E7E7E"/>
              </a:solidFill>
              <a:prstDash val="sysDash"/>
            </a:ln>
          </p:spPr>
          <p:txBody>
            <a:bodyPr wrap="square" lIns="0" tIns="0" rIns="0" bIns="0" rtlCol="0"/>
            <a:lstStyle/>
            <a:p/>
          </p:txBody>
        </p:sp>
        <p:pic>
          <p:nvPicPr>
            <p:cNvPr id="46" name="object 44"/>
            <p:cNvPicPr/>
            <p:nvPr/>
          </p:nvPicPr>
          <p:blipFill>
            <a:blip r:embed="rId4" cstate="print"/>
            <a:stretch>
              <a:fillRect/>
            </a:stretch>
          </p:blipFill>
          <p:spPr>
            <a:xfrm>
              <a:off x="8007096" y="1423416"/>
              <a:ext cx="1513331" cy="1482852"/>
            </a:xfrm>
            <a:prstGeom prst="rect">
              <a:avLst/>
            </a:prstGeom>
          </p:spPr>
        </p:pic>
        <p:sp>
          <p:nvSpPr>
            <p:cNvPr id="47" name="object 45"/>
            <p:cNvSpPr/>
            <p:nvPr/>
          </p:nvSpPr>
          <p:spPr>
            <a:xfrm>
              <a:off x="8459850" y="1859661"/>
              <a:ext cx="556895" cy="516255"/>
            </a:xfrm>
            <a:custGeom>
              <a:avLst/>
              <a:gdLst/>
              <a:ahLst/>
              <a:cxnLst/>
              <a:rect l="l" t="t" r="r" b="b"/>
              <a:pathLst>
                <a:path w="556895" h="516255">
                  <a:moveTo>
                    <a:pt x="135894" y="286638"/>
                  </a:moveTo>
                  <a:lnTo>
                    <a:pt x="83057" y="286638"/>
                  </a:lnTo>
                  <a:lnTo>
                    <a:pt x="152907" y="457835"/>
                  </a:lnTo>
                  <a:lnTo>
                    <a:pt x="156694" y="468241"/>
                  </a:lnTo>
                  <a:lnTo>
                    <a:pt x="157568" y="478536"/>
                  </a:lnTo>
                  <a:lnTo>
                    <a:pt x="155551" y="488624"/>
                  </a:lnTo>
                  <a:lnTo>
                    <a:pt x="150622" y="498601"/>
                  </a:lnTo>
                  <a:lnTo>
                    <a:pt x="159930" y="502531"/>
                  </a:lnTo>
                  <a:lnTo>
                    <a:pt x="170513" y="506698"/>
                  </a:lnTo>
                  <a:lnTo>
                    <a:pt x="182358" y="511103"/>
                  </a:lnTo>
                  <a:lnTo>
                    <a:pt x="195452" y="515747"/>
                  </a:lnTo>
                  <a:lnTo>
                    <a:pt x="202168" y="501292"/>
                  </a:lnTo>
                  <a:lnTo>
                    <a:pt x="208597" y="486124"/>
                  </a:lnTo>
                  <a:lnTo>
                    <a:pt x="214741" y="470241"/>
                  </a:lnTo>
                  <a:lnTo>
                    <a:pt x="220599" y="453644"/>
                  </a:lnTo>
                  <a:lnTo>
                    <a:pt x="226216" y="436951"/>
                  </a:lnTo>
                  <a:lnTo>
                    <a:pt x="231822" y="420782"/>
                  </a:lnTo>
                  <a:lnTo>
                    <a:pt x="232423" y="419100"/>
                  </a:lnTo>
                  <a:lnTo>
                    <a:pt x="189865" y="419100"/>
                  </a:lnTo>
                  <a:lnTo>
                    <a:pt x="142875" y="304038"/>
                  </a:lnTo>
                  <a:lnTo>
                    <a:pt x="135894" y="286638"/>
                  </a:lnTo>
                  <a:close/>
                </a:path>
                <a:path w="556895" h="516255">
                  <a:moveTo>
                    <a:pt x="321630" y="227075"/>
                  </a:moveTo>
                  <a:lnTo>
                    <a:pt x="193040" y="227075"/>
                  </a:lnTo>
                  <a:lnTo>
                    <a:pt x="261239" y="394335"/>
                  </a:lnTo>
                  <a:lnTo>
                    <a:pt x="273117" y="423739"/>
                  </a:lnTo>
                  <a:lnTo>
                    <a:pt x="283781" y="450786"/>
                  </a:lnTo>
                  <a:lnTo>
                    <a:pt x="293207" y="475452"/>
                  </a:lnTo>
                  <a:lnTo>
                    <a:pt x="301371" y="497713"/>
                  </a:lnTo>
                  <a:lnTo>
                    <a:pt x="348360" y="478536"/>
                  </a:lnTo>
                  <a:lnTo>
                    <a:pt x="330707" y="435356"/>
                  </a:lnTo>
                  <a:lnTo>
                    <a:pt x="428254" y="395605"/>
                  </a:lnTo>
                  <a:lnTo>
                    <a:pt x="314578" y="395605"/>
                  </a:lnTo>
                  <a:lnTo>
                    <a:pt x="293370" y="343662"/>
                  </a:lnTo>
                  <a:lnTo>
                    <a:pt x="361569" y="315849"/>
                  </a:lnTo>
                  <a:lnTo>
                    <a:pt x="416389" y="315849"/>
                  </a:lnTo>
                  <a:lnTo>
                    <a:pt x="412240" y="305688"/>
                  </a:lnTo>
                  <a:lnTo>
                    <a:pt x="277875" y="305688"/>
                  </a:lnTo>
                  <a:lnTo>
                    <a:pt x="256667" y="253619"/>
                  </a:lnTo>
                  <a:lnTo>
                    <a:pt x="321630" y="227075"/>
                  </a:lnTo>
                  <a:close/>
                </a:path>
                <a:path w="556895" h="516255">
                  <a:moveTo>
                    <a:pt x="198120" y="363347"/>
                  </a:moveTo>
                  <a:lnTo>
                    <a:pt x="195383" y="378255"/>
                  </a:lnTo>
                  <a:lnTo>
                    <a:pt x="193087" y="392509"/>
                  </a:lnTo>
                  <a:lnTo>
                    <a:pt x="191244" y="406120"/>
                  </a:lnTo>
                  <a:lnTo>
                    <a:pt x="189865" y="419100"/>
                  </a:lnTo>
                  <a:lnTo>
                    <a:pt x="232423" y="419100"/>
                  </a:lnTo>
                  <a:lnTo>
                    <a:pt x="237404" y="405137"/>
                  </a:lnTo>
                  <a:lnTo>
                    <a:pt x="242950" y="390017"/>
                  </a:lnTo>
                  <a:lnTo>
                    <a:pt x="233874" y="385206"/>
                  </a:lnTo>
                  <a:lnTo>
                    <a:pt x="223393" y="379158"/>
                  </a:lnTo>
                  <a:lnTo>
                    <a:pt x="211482" y="371871"/>
                  </a:lnTo>
                  <a:lnTo>
                    <a:pt x="198120" y="363347"/>
                  </a:lnTo>
                  <a:close/>
                </a:path>
                <a:path w="556895" h="516255">
                  <a:moveTo>
                    <a:pt x="416389" y="315849"/>
                  </a:moveTo>
                  <a:lnTo>
                    <a:pt x="361569" y="315849"/>
                  </a:lnTo>
                  <a:lnTo>
                    <a:pt x="382777" y="367792"/>
                  </a:lnTo>
                  <a:lnTo>
                    <a:pt x="314578" y="395605"/>
                  </a:lnTo>
                  <a:lnTo>
                    <a:pt x="428254" y="395605"/>
                  </a:lnTo>
                  <a:lnTo>
                    <a:pt x="493343" y="369228"/>
                  </a:lnTo>
                  <a:lnTo>
                    <a:pt x="514127" y="361156"/>
                  </a:lnTo>
                  <a:lnTo>
                    <a:pt x="535150" y="353226"/>
                  </a:lnTo>
                  <a:lnTo>
                    <a:pt x="547727" y="348614"/>
                  </a:lnTo>
                  <a:lnTo>
                    <a:pt x="429768" y="348614"/>
                  </a:lnTo>
                  <a:lnTo>
                    <a:pt x="416389" y="315849"/>
                  </a:lnTo>
                  <a:close/>
                </a:path>
                <a:path w="556895" h="516255">
                  <a:moveTo>
                    <a:pt x="537972" y="300227"/>
                  </a:moveTo>
                  <a:lnTo>
                    <a:pt x="516493" y="310824"/>
                  </a:lnTo>
                  <a:lnTo>
                    <a:pt x="491299" y="322421"/>
                  </a:lnTo>
                  <a:lnTo>
                    <a:pt x="462391" y="335018"/>
                  </a:lnTo>
                  <a:lnTo>
                    <a:pt x="429768" y="348614"/>
                  </a:lnTo>
                  <a:lnTo>
                    <a:pt x="547727" y="348614"/>
                  </a:lnTo>
                  <a:lnTo>
                    <a:pt x="556387" y="345439"/>
                  </a:lnTo>
                  <a:lnTo>
                    <a:pt x="537972" y="300227"/>
                  </a:lnTo>
                  <a:close/>
                </a:path>
                <a:path w="556895" h="516255">
                  <a:moveTo>
                    <a:pt x="114553" y="229488"/>
                  </a:moveTo>
                  <a:lnTo>
                    <a:pt x="71247" y="247142"/>
                  </a:lnTo>
                  <a:lnTo>
                    <a:pt x="29366" y="261840"/>
                  </a:lnTo>
                  <a:lnTo>
                    <a:pt x="13843" y="266319"/>
                  </a:lnTo>
                  <a:lnTo>
                    <a:pt x="31623" y="309752"/>
                  </a:lnTo>
                  <a:lnTo>
                    <a:pt x="46196" y="302873"/>
                  </a:lnTo>
                  <a:lnTo>
                    <a:pt x="59734" y="296672"/>
                  </a:lnTo>
                  <a:lnTo>
                    <a:pt x="71913" y="291304"/>
                  </a:lnTo>
                  <a:lnTo>
                    <a:pt x="83057" y="286638"/>
                  </a:lnTo>
                  <a:lnTo>
                    <a:pt x="135894" y="286638"/>
                  </a:lnTo>
                  <a:lnTo>
                    <a:pt x="135163" y="284817"/>
                  </a:lnTo>
                  <a:lnTo>
                    <a:pt x="133217" y="279806"/>
                  </a:lnTo>
                  <a:lnTo>
                    <a:pt x="132715" y="279781"/>
                  </a:lnTo>
                  <a:lnTo>
                    <a:pt x="132935" y="279077"/>
                  </a:lnTo>
                  <a:lnTo>
                    <a:pt x="127857" y="266001"/>
                  </a:lnTo>
                  <a:lnTo>
                    <a:pt x="120979" y="247566"/>
                  </a:lnTo>
                  <a:lnTo>
                    <a:pt x="114553" y="229488"/>
                  </a:lnTo>
                  <a:close/>
                </a:path>
                <a:path w="556895" h="516255">
                  <a:moveTo>
                    <a:pt x="379667" y="225806"/>
                  </a:moveTo>
                  <a:lnTo>
                    <a:pt x="324739" y="225806"/>
                  </a:lnTo>
                  <a:lnTo>
                    <a:pt x="346075" y="277875"/>
                  </a:lnTo>
                  <a:lnTo>
                    <a:pt x="277875" y="305688"/>
                  </a:lnTo>
                  <a:lnTo>
                    <a:pt x="412240" y="305688"/>
                  </a:lnTo>
                  <a:lnTo>
                    <a:pt x="408558" y="296672"/>
                  </a:lnTo>
                  <a:lnTo>
                    <a:pt x="431178" y="287551"/>
                  </a:lnTo>
                  <a:lnTo>
                    <a:pt x="452929" y="279050"/>
                  </a:lnTo>
                  <a:lnTo>
                    <a:pt x="473799" y="271168"/>
                  </a:lnTo>
                  <a:lnTo>
                    <a:pt x="493775" y="263906"/>
                  </a:lnTo>
                  <a:lnTo>
                    <a:pt x="491659" y="258699"/>
                  </a:lnTo>
                  <a:lnTo>
                    <a:pt x="393065" y="258699"/>
                  </a:lnTo>
                  <a:lnTo>
                    <a:pt x="379667" y="225806"/>
                  </a:lnTo>
                  <a:close/>
                </a:path>
                <a:path w="556895" h="516255">
                  <a:moveTo>
                    <a:pt x="153162" y="47879"/>
                  </a:moveTo>
                  <a:lnTo>
                    <a:pt x="156017" y="68359"/>
                  </a:lnTo>
                  <a:lnTo>
                    <a:pt x="157908" y="88852"/>
                  </a:lnTo>
                  <a:lnTo>
                    <a:pt x="158823" y="109368"/>
                  </a:lnTo>
                  <a:lnTo>
                    <a:pt x="158751" y="129412"/>
                  </a:lnTo>
                  <a:lnTo>
                    <a:pt x="156368" y="169957"/>
                  </a:lnTo>
                  <a:lnTo>
                    <a:pt x="151129" y="207899"/>
                  </a:lnTo>
                  <a:lnTo>
                    <a:pt x="138235" y="262137"/>
                  </a:lnTo>
                  <a:lnTo>
                    <a:pt x="132935" y="279077"/>
                  </a:lnTo>
                  <a:lnTo>
                    <a:pt x="133217" y="279806"/>
                  </a:lnTo>
                  <a:lnTo>
                    <a:pt x="145625" y="280425"/>
                  </a:lnTo>
                  <a:lnTo>
                    <a:pt x="158273" y="281987"/>
                  </a:lnTo>
                  <a:lnTo>
                    <a:pt x="170684" y="284478"/>
                  </a:lnTo>
                  <a:lnTo>
                    <a:pt x="182879" y="287909"/>
                  </a:lnTo>
                  <a:lnTo>
                    <a:pt x="187950" y="269688"/>
                  </a:lnTo>
                  <a:lnTo>
                    <a:pt x="191341" y="253492"/>
                  </a:lnTo>
                  <a:lnTo>
                    <a:pt x="193041" y="239295"/>
                  </a:lnTo>
                  <a:lnTo>
                    <a:pt x="193040" y="227075"/>
                  </a:lnTo>
                  <a:lnTo>
                    <a:pt x="321630" y="227075"/>
                  </a:lnTo>
                  <a:lnTo>
                    <a:pt x="324739" y="225806"/>
                  </a:lnTo>
                  <a:lnTo>
                    <a:pt x="379667" y="225806"/>
                  </a:lnTo>
                  <a:lnTo>
                    <a:pt x="374804" y="213868"/>
                  </a:lnTo>
                  <a:lnTo>
                    <a:pt x="240410" y="213868"/>
                  </a:lnTo>
                  <a:lnTo>
                    <a:pt x="219964" y="163575"/>
                  </a:lnTo>
                  <a:lnTo>
                    <a:pt x="288163" y="135762"/>
                  </a:lnTo>
                  <a:lnTo>
                    <a:pt x="342949" y="135762"/>
                  </a:lnTo>
                  <a:lnTo>
                    <a:pt x="338560" y="124968"/>
                  </a:lnTo>
                  <a:lnTo>
                    <a:pt x="206248" y="124968"/>
                  </a:lnTo>
                  <a:lnTo>
                    <a:pt x="207343" y="118010"/>
                  </a:lnTo>
                  <a:lnTo>
                    <a:pt x="208153" y="110267"/>
                  </a:lnTo>
                  <a:lnTo>
                    <a:pt x="208676" y="101715"/>
                  </a:lnTo>
                  <a:lnTo>
                    <a:pt x="208915" y="92329"/>
                  </a:lnTo>
                  <a:lnTo>
                    <a:pt x="209415" y="82093"/>
                  </a:lnTo>
                  <a:lnTo>
                    <a:pt x="210724" y="70834"/>
                  </a:lnTo>
                  <a:lnTo>
                    <a:pt x="212844" y="58574"/>
                  </a:lnTo>
                  <a:lnTo>
                    <a:pt x="214994" y="48857"/>
                  </a:lnTo>
                  <a:lnTo>
                    <a:pt x="168284" y="48857"/>
                  </a:lnTo>
                  <a:lnTo>
                    <a:pt x="153162" y="47879"/>
                  </a:lnTo>
                  <a:close/>
                </a:path>
                <a:path w="556895" h="516255">
                  <a:moveTo>
                    <a:pt x="132935" y="279077"/>
                  </a:moveTo>
                  <a:lnTo>
                    <a:pt x="132715" y="279781"/>
                  </a:lnTo>
                  <a:lnTo>
                    <a:pt x="133217" y="279806"/>
                  </a:lnTo>
                  <a:lnTo>
                    <a:pt x="132935" y="279077"/>
                  </a:lnTo>
                  <a:close/>
                </a:path>
                <a:path w="556895" h="516255">
                  <a:moveTo>
                    <a:pt x="476123" y="220472"/>
                  </a:moveTo>
                  <a:lnTo>
                    <a:pt x="458787" y="229427"/>
                  </a:lnTo>
                  <a:lnTo>
                    <a:pt x="439166" y="238775"/>
                  </a:lnTo>
                  <a:lnTo>
                    <a:pt x="417258" y="248529"/>
                  </a:lnTo>
                  <a:lnTo>
                    <a:pt x="393065" y="258699"/>
                  </a:lnTo>
                  <a:lnTo>
                    <a:pt x="491659" y="258699"/>
                  </a:lnTo>
                  <a:lnTo>
                    <a:pt x="476123" y="220472"/>
                  </a:lnTo>
                  <a:close/>
                </a:path>
                <a:path w="556895" h="516255">
                  <a:moveTo>
                    <a:pt x="342949" y="135762"/>
                  </a:moveTo>
                  <a:lnTo>
                    <a:pt x="288163" y="135762"/>
                  </a:lnTo>
                  <a:lnTo>
                    <a:pt x="308609" y="186055"/>
                  </a:lnTo>
                  <a:lnTo>
                    <a:pt x="240410" y="213868"/>
                  </a:lnTo>
                  <a:lnTo>
                    <a:pt x="374804" y="213868"/>
                  </a:lnTo>
                  <a:lnTo>
                    <a:pt x="371855" y="206629"/>
                  </a:lnTo>
                  <a:lnTo>
                    <a:pt x="393715" y="197842"/>
                  </a:lnTo>
                  <a:lnTo>
                    <a:pt x="414908" y="189579"/>
                  </a:lnTo>
                  <a:lnTo>
                    <a:pt x="435435" y="181840"/>
                  </a:lnTo>
                  <a:lnTo>
                    <a:pt x="455295" y="174625"/>
                  </a:lnTo>
                  <a:lnTo>
                    <a:pt x="452139" y="166877"/>
                  </a:lnTo>
                  <a:lnTo>
                    <a:pt x="355600" y="166877"/>
                  </a:lnTo>
                  <a:lnTo>
                    <a:pt x="342949" y="135762"/>
                  </a:lnTo>
                  <a:close/>
                </a:path>
                <a:path w="556895" h="516255">
                  <a:moveTo>
                    <a:pt x="23368" y="113411"/>
                  </a:moveTo>
                  <a:lnTo>
                    <a:pt x="17752" y="123338"/>
                  </a:lnTo>
                  <a:lnTo>
                    <a:pt x="11969" y="132730"/>
                  </a:lnTo>
                  <a:lnTo>
                    <a:pt x="6044" y="141575"/>
                  </a:lnTo>
                  <a:lnTo>
                    <a:pt x="0" y="149860"/>
                  </a:lnTo>
                  <a:lnTo>
                    <a:pt x="15525" y="158384"/>
                  </a:lnTo>
                  <a:lnTo>
                    <a:pt x="34099" y="169862"/>
                  </a:lnTo>
                  <a:lnTo>
                    <a:pt x="55721" y="184292"/>
                  </a:lnTo>
                  <a:lnTo>
                    <a:pt x="80391" y="201675"/>
                  </a:lnTo>
                  <a:lnTo>
                    <a:pt x="87227" y="191313"/>
                  </a:lnTo>
                  <a:lnTo>
                    <a:pt x="94218" y="181546"/>
                  </a:lnTo>
                  <a:lnTo>
                    <a:pt x="101375" y="172350"/>
                  </a:lnTo>
                  <a:lnTo>
                    <a:pt x="108712" y="163702"/>
                  </a:lnTo>
                  <a:lnTo>
                    <a:pt x="85018" y="147272"/>
                  </a:lnTo>
                  <a:lnTo>
                    <a:pt x="62896" y="133413"/>
                  </a:lnTo>
                  <a:lnTo>
                    <a:pt x="42346" y="122126"/>
                  </a:lnTo>
                  <a:lnTo>
                    <a:pt x="23368" y="113411"/>
                  </a:lnTo>
                  <a:close/>
                </a:path>
                <a:path w="556895" h="516255">
                  <a:moveTo>
                    <a:pt x="436879" y="129412"/>
                  </a:moveTo>
                  <a:lnTo>
                    <a:pt x="418429" y="138820"/>
                  </a:lnTo>
                  <a:lnTo>
                    <a:pt x="398716" y="148193"/>
                  </a:lnTo>
                  <a:lnTo>
                    <a:pt x="377765" y="157541"/>
                  </a:lnTo>
                  <a:lnTo>
                    <a:pt x="355600" y="166877"/>
                  </a:lnTo>
                  <a:lnTo>
                    <a:pt x="452139" y="166877"/>
                  </a:lnTo>
                  <a:lnTo>
                    <a:pt x="436879" y="129412"/>
                  </a:lnTo>
                  <a:close/>
                </a:path>
                <a:path w="556895" h="516255">
                  <a:moveTo>
                    <a:pt x="422528" y="32512"/>
                  </a:moveTo>
                  <a:lnTo>
                    <a:pt x="401864" y="42432"/>
                  </a:lnTo>
                  <a:lnTo>
                    <a:pt x="369898" y="56644"/>
                  </a:lnTo>
                  <a:lnTo>
                    <a:pt x="326635" y="75141"/>
                  </a:lnTo>
                  <a:lnTo>
                    <a:pt x="206248" y="124968"/>
                  </a:lnTo>
                  <a:lnTo>
                    <a:pt x="338560" y="124968"/>
                  </a:lnTo>
                  <a:lnTo>
                    <a:pt x="335152" y="116586"/>
                  </a:lnTo>
                  <a:lnTo>
                    <a:pt x="392572" y="93726"/>
                  </a:lnTo>
                  <a:lnTo>
                    <a:pt x="417609" y="84153"/>
                  </a:lnTo>
                  <a:lnTo>
                    <a:pt x="440181" y="75819"/>
                  </a:lnTo>
                  <a:lnTo>
                    <a:pt x="422528" y="32512"/>
                  </a:lnTo>
                  <a:close/>
                </a:path>
                <a:path w="556895" h="516255">
                  <a:moveTo>
                    <a:pt x="265429" y="0"/>
                  </a:moveTo>
                  <a:lnTo>
                    <a:pt x="258570" y="10546"/>
                  </a:lnTo>
                  <a:lnTo>
                    <a:pt x="251507" y="20843"/>
                  </a:lnTo>
                  <a:lnTo>
                    <a:pt x="244230" y="30878"/>
                  </a:lnTo>
                  <a:lnTo>
                    <a:pt x="236727" y="40639"/>
                  </a:lnTo>
                  <a:lnTo>
                    <a:pt x="253490" y="49734"/>
                  </a:lnTo>
                  <a:lnTo>
                    <a:pt x="269668" y="58721"/>
                  </a:lnTo>
                  <a:lnTo>
                    <a:pt x="285251" y="67589"/>
                  </a:lnTo>
                  <a:lnTo>
                    <a:pt x="300227" y="76326"/>
                  </a:lnTo>
                  <a:lnTo>
                    <a:pt x="307778" y="65780"/>
                  </a:lnTo>
                  <a:lnTo>
                    <a:pt x="315579" y="55673"/>
                  </a:lnTo>
                  <a:lnTo>
                    <a:pt x="323641" y="46019"/>
                  </a:lnTo>
                  <a:lnTo>
                    <a:pt x="331977" y="36830"/>
                  </a:lnTo>
                  <a:lnTo>
                    <a:pt x="310524" y="24520"/>
                  </a:lnTo>
                  <a:lnTo>
                    <a:pt x="292274" y="14271"/>
                  </a:lnTo>
                  <a:lnTo>
                    <a:pt x="277239" y="6094"/>
                  </a:lnTo>
                  <a:lnTo>
                    <a:pt x="265429" y="0"/>
                  </a:lnTo>
                  <a:close/>
                </a:path>
                <a:path w="556895" h="516255">
                  <a:moveTo>
                    <a:pt x="215773" y="45338"/>
                  </a:moveTo>
                  <a:lnTo>
                    <a:pt x="199578" y="47575"/>
                  </a:lnTo>
                  <a:lnTo>
                    <a:pt x="183753" y="48752"/>
                  </a:lnTo>
                  <a:lnTo>
                    <a:pt x="168284" y="48857"/>
                  </a:lnTo>
                  <a:lnTo>
                    <a:pt x="214994" y="48857"/>
                  </a:lnTo>
                  <a:lnTo>
                    <a:pt x="215773" y="45338"/>
                  </a:lnTo>
                  <a:close/>
                </a:path>
              </a:pathLst>
            </a:custGeom>
            <a:solidFill>
              <a:srgbClr val="FF0000"/>
            </a:solidFill>
          </p:spPr>
          <p:txBody>
            <a:bodyPr wrap="square" lIns="0" tIns="0" rIns="0" bIns="0" rtlCol="0"/>
            <a:lstStyle/>
            <a:p/>
          </p:txBody>
        </p:sp>
        <p:pic>
          <p:nvPicPr>
            <p:cNvPr id="48" name="object 46"/>
            <p:cNvPicPr/>
            <p:nvPr/>
          </p:nvPicPr>
          <p:blipFill>
            <a:blip r:embed="rId5" cstate="print"/>
            <a:stretch>
              <a:fillRect/>
            </a:stretch>
          </p:blipFill>
          <p:spPr>
            <a:xfrm>
              <a:off x="8642603" y="1511808"/>
              <a:ext cx="1080516" cy="1060703"/>
            </a:xfrm>
            <a:prstGeom prst="rect">
              <a:avLst/>
            </a:prstGeom>
          </p:spPr>
        </p:pic>
        <p:sp>
          <p:nvSpPr>
            <p:cNvPr id="49" name="object 47"/>
            <p:cNvSpPr/>
            <p:nvPr/>
          </p:nvSpPr>
          <p:spPr>
            <a:xfrm>
              <a:off x="8976233" y="1826768"/>
              <a:ext cx="359410" cy="380365"/>
            </a:xfrm>
            <a:custGeom>
              <a:avLst/>
              <a:gdLst/>
              <a:ahLst/>
              <a:cxnLst/>
              <a:rect l="l" t="t" r="r" b="b"/>
              <a:pathLst>
                <a:path w="359409" h="380364">
                  <a:moveTo>
                    <a:pt x="156591" y="153415"/>
                  </a:moveTo>
                  <a:lnTo>
                    <a:pt x="33020" y="203707"/>
                  </a:lnTo>
                  <a:lnTo>
                    <a:pt x="37758" y="213871"/>
                  </a:lnTo>
                  <a:lnTo>
                    <a:pt x="42449" y="224345"/>
                  </a:lnTo>
                  <a:lnTo>
                    <a:pt x="86106" y="330453"/>
                  </a:lnTo>
                  <a:lnTo>
                    <a:pt x="99786" y="366047"/>
                  </a:lnTo>
                  <a:lnTo>
                    <a:pt x="104901" y="380238"/>
                  </a:lnTo>
                  <a:lnTo>
                    <a:pt x="136525" y="367283"/>
                  </a:lnTo>
                  <a:lnTo>
                    <a:pt x="112395" y="308101"/>
                  </a:lnTo>
                  <a:lnTo>
                    <a:pt x="172720" y="283463"/>
                  </a:lnTo>
                  <a:lnTo>
                    <a:pt x="208095" y="283463"/>
                  </a:lnTo>
                  <a:lnTo>
                    <a:pt x="207318" y="281558"/>
                  </a:lnTo>
                  <a:lnTo>
                    <a:pt x="101600" y="281558"/>
                  </a:lnTo>
                  <a:lnTo>
                    <a:pt x="93472" y="261492"/>
                  </a:lnTo>
                  <a:lnTo>
                    <a:pt x="153670" y="236981"/>
                  </a:lnTo>
                  <a:lnTo>
                    <a:pt x="189133" y="236981"/>
                  </a:lnTo>
                  <a:lnTo>
                    <a:pt x="188304" y="234950"/>
                  </a:lnTo>
                  <a:lnTo>
                    <a:pt x="82550" y="234950"/>
                  </a:lnTo>
                  <a:lnTo>
                    <a:pt x="75438" y="217424"/>
                  </a:lnTo>
                  <a:lnTo>
                    <a:pt x="135763" y="192786"/>
                  </a:lnTo>
                  <a:lnTo>
                    <a:pt x="171169" y="192786"/>
                  </a:lnTo>
                  <a:lnTo>
                    <a:pt x="168681" y="186491"/>
                  </a:lnTo>
                  <a:lnTo>
                    <a:pt x="164385" y="175228"/>
                  </a:lnTo>
                  <a:lnTo>
                    <a:pt x="160351" y="164203"/>
                  </a:lnTo>
                  <a:lnTo>
                    <a:pt x="156591" y="153415"/>
                  </a:lnTo>
                  <a:close/>
                </a:path>
                <a:path w="359409" h="380364">
                  <a:moveTo>
                    <a:pt x="208095" y="283463"/>
                  </a:moveTo>
                  <a:lnTo>
                    <a:pt x="172720" y="283463"/>
                  </a:lnTo>
                  <a:lnTo>
                    <a:pt x="178308" y="297306"/>
                  </a:lnTo>
                  <a:lnTo>
                    <a:pt x="180594" y="302894"/>
                  </a:lnTo>
                  <a:lnTo>
                    <a:pt x="181610" y="307086"/>
                  </a:lnTo>
                  <a:lnTo>
                    <a:pt x="156845" y="323595"/>
                  </a:lnTo>
                  <a:lnTo>
                    <a:pt x="163913" y="330807"/>
                  </a:lnTo>
                  <a:lnTo>
                    <a:pt x="170243" y="337756"/>
                  </a:lnTo>
                  <a:lnTo>
                    <a:pt x="175811" y="344420"/>
                  </a:lnTo>
                  <a:lnTo>
                    <a:pt x="180594" y="350774"/>
                  </a:lnTo>
                  <a:lnTo>
                    <a:pt x="190692" y="345055"/>
                  </a:lnTo>
                  <a:lnTo>
                    <a:pt x="218017" y="311747"/>
                  </a:lnTo>
                  <a:lnTo>
                    <a:pt x="216281" y="303529"/>
                  </a:lnTo>
                  <a:lnTo>
                    <a:pt x="208095" y="283463"/>
                  </a:lnTo>
                  <a:close/>
                </a:path>
                <a:path w="359409" h="380364">
                  <a:moveTo>
                    <a:pt x="218948" y="151383"/>
                  </a:moveTo>
                  <a:lnTo>
                    <a:pt x="186055" y="164845"/>
                  </a:lnTo>
                  <a:lnTo>
                    <a:pt x="190271" y="173678"/>
                  </a:lnTo>
                  <a:lnTo>
                    <a:pt x="194357" y="182641"/>
                  </a:lnTo>
                  <a:lnTo>
                    <a:pt x="198324" y="191724"/>
                  </a:lnTo>
                  <a:lnTo>
                    <a:pt x="202184" y="200913"/>
                  </a:lnTo>
                  <a:lnTo>
                    <a:pt x="235585" y="282701"/>
                  </a:lnTo>
                  <a:lnTo>
                    <a:pt x="242250" y="294157"/>
                  </a:lnTo>
                  <a:lnTo>
                    <a:pt x="250999" y="300720"/>
                  </a:lnTo>
                  <a:lnTo>
                    <a:pt x="261820" y="302400"/>
                  </a:lnTo>
                  <a:lnTo>
                    <a:pt x="274700" y="299212"/>
                  </a:lnTo>
                  <a:lnTo>
                    <a:pt x="342646" y="271525"/>
                  </a:lnTo>
                  <a:lnTo>
                    <a:pt x="270256" y="271525"/>
                  </a:lnTo>
                  <a:lnTo>
                    <a:pt x="265302" y="268604"/>
                  </a:lnTo>
                  <a:lnTo>
                    <a:pt x="261874" y="260223"/>
                  </a:lnTo>
                  <a:lnTo>
                    <a:pt x="248539" y="227837"/>
                  </a:lnTo>
                  <a:lnTo>
                    <a:pt x="260945" y="217171"/>
                  </a:lnTo>
                  <a:lnTo>
                    <a:pt x="272637" y="206517"/>
                  </a:lnTo>
                  <a:lnTo>
                    <a:pt x="279604" y="199770"/>
                  </a:lnTo>
                  <a:lnTo>
                    <a:pt x="237109" y="199770"/>
                  </a:lnTo>
                  <a:lnTo>
                    <a:pt x="232028" y="187198"/>
                  </a:lnTo>
                  <a:lnTo>
                    <a:pt x="228484" y="178315"/>
                  </a:lnTo>
                  <a:lnTo>
                    <a:pt x="225107" y="169386"/>
                  </a:lnTo>
                  <a:lnTo>
                    <a:pt x="221920" y="160408"/>
                  </a:lnTo>
                  <a:lnTo>
                    <a:pt x="218948" y="151383"/>
                  </a:lnTo>
                  <a:close/>
                </a:path>
                <a:path w="359409" h="380364">
                  <a:moveTo>
                    <a:pt x="189133" y="236981"/>
                  </a:moveTo>
                  <a:lnTo>
                    <a:pt x="153670" y="236981"/>
                  </a:lnTo>
                  <a:lnTo>
                    <a:pt x="161925" y="256920"/>
                  </a:lnTo>
                  <a:lnTo>
                    <a:pt x="101600" y="281558"/>
                  </a:lnTo>
                  <a:lnTo>
                    <a:pt x="207318" y="281558"/>
                  </a:lnTo>
                  <a:lnTo>
                    <a:pt x="189133" y="236981"/>
                  </a:lnTo>
                  <a:close/>
                </a:path>
                <a:path w="359409" h="380364">
                  <a:moveTo>
                    <a:pt x="356870" y="212470"/>
                  </a:moveTo>
                  <a:lnTo>
                    <a:pt x="347303" y="212947"/>
                  </a:lnTo>
                  <a:lnTo>
                    <a:pt x="337867" y="213232"/>
                  </a:lnTo>
                  <a:lnTo>
                    <a:pt x="328598" y="213328"/>
                  </a:lnTo>
                  <a:lnTo>
                    <a:pt x="319553" y="213328"/>
                  </a:lnTo>
                  <a:lnTo>
                    <a:pt x="322823" y="227837"/>
                  </a:lnTo>
                  <a:lnTo>
                    <a:pt x="324278" y="238855"/>
                  </a:lnTo>
                  <a:lnTo>
                    <a:pt x="323907" y="246451"/>
                  </a:lnTo>
                  <a:lnTo>
                    <a:pt x="321691" y="250570"/>
                  </a:lnTo>
                  <a:lnTo>
                    <a:pt x="270256" y="271525"/>
                  </a:lnTo>
                  <a:lnTo>
                    <a:pt x="342646" y="271525"/>
                  </a:lnTo>
                  <a:lnTo>
                    <a:pt x="352262" y="264263"/>
                  </a:lnTo>
                  <a:lnTo>
                    <a:pt x="357854" y="251999"/>
                  </a:lnTo>
                  <a:lnTo>
                    <a:pt x="359398" y="234735"/>
                  </a:lnTo>
                  <a:lnTo>
                    <a:pt x="356967" y="213328"/>
                  </a:lnTo>
                  <a:lnTo>
                    <a:pt x="328598" y="213328"/>
                  </a:lnTo>
                  <a:lnTo>
                    <a:pt x="319532" y="213232"/>
                  </a:lnTo>
                  <a:lnTo>
                    <a:pt x="356956" y="213232"/>
                  </a:lnTo>
                  <a:lnTo>
                    <a:pt x="356870" y="212470"/>
                  </a:lnTo>
                  <a:close/>
                </a:path>
                <a:path w="359409" h="380364">
                  <a:moveTo>
                    <a:pt x="171169" y="192786"/>
                  </a:moveTo>
                  <a:lnTo>
                    <a:pt x="135763" y="192786"/>
                  </a:lnTo>
                  <a:lnTo>
                    <a:pt x="142875" y="210312"/>
                  </a:lnTo>
                  <a:lnTo>
                    <a:pt x="82550" y="234950"/>
                  </a:lnTo>
                  <a:lnTo>
                    <a:pt x="188304" y="234950"/>
                  </a:lnTo>
                  <a:lnTo>
                    <a:pt x="173227" y="197992"/>
                  </a:lnTo>
                  <a:lnTo>
                    <a:pt x="171169" y="192786"/>
                  </a:lnTo>
                  <a:close/>
                </a:path>
                <a:path w="359409" h="380364">
                  <a:moveTo>
                    <a:pt x="286258" y="138556"/>
                  </a:moveTo>
                  <a:lnTo>
                    <a:pt x="259588" y="176529"/>
                  </a:lnTo>
                  <a:lnTo>
                    <a:pt x="237109" y="199770"/>
                  </a:lnTo>
                  <a:lnTo>
                    <a:pt x="279604" y="199770"/>
                  </a:lnTo>
                  <a:lnTo>
                    <a:pt x="283614" y="195887"/>
                  </a:lnTo>
                  <a:lnTo>
                    <a:pt x="293877" y="185292"/>
                  </a:lnTo>
                  <a:lnTo>
                    <a:pt x="302879" y="175746"/>
                  </a:lnTo>
                  <a:lnTo>
                    <a:pt x="310261" y="168068"/>
                  </a:lnTo>
                  <a:lnTo>
                    <a:pt x="316023" y="162272"/>
                  </a:lnTo>
                  <a:lnTo>
                    <a:pt x="320167" y="158368"/>
                  </a:lnTo>
                  <a:lnTo>
                    <a:pt x="313332" y="154201"/>
                  </a:lnTo>
                  <a:lnTo>
                    <a:pt x="305403" y="149510"/>
                  </a:lnTo>
                  <a:lnTo>
                    <a:pt x="296364" y="144287"/>
                  </a:lnTo>
                  <a:lnTo>
                    <a:pt x="286258" y="138556"/>
                  </a:lnTo>
                  <a:close/>
                </a:path>
                <a:path w="359409" h="380364">
                  <a:moveTo>
                    <a:pt x="26289" y="62483"/>
                  </a:moveTo>
                  <a:lnTo>
                    <a:pt x="20299" y="112267"/>
                  </a:lnTo>
                  <a:lnTo>
                    <a:pt x="8112" y="152241"/>
                  </a:lnTo>
                  <a:lnTo>
                    <a:pt x="0" y="166115"/>
                  </a:lnTo>
                  <a:lnTo>
                    <a:pt x="5407" y="172096"/>
                  </a:lnTo>
                  <a:lnTo>
                    <a:pt x="10969" y="178625"/>
                  </a:lnTo>
                  <a:lnTo>
                    <a:pt x="16698" y="185725"/>
                  </a:lnTo>
                  <a:lnTo>
                    <a:pt x="22606" y="193420"/>
                  </a:lnTo>
                  <a:lnTo>
                    <a:pt x="31178" y="187823"/>
                  </a:lnTo>
                  <a:lnTo>
                    <a:pt x="64897" y="168910"/>
                  </a:lnTo>
                  <a:lnTo>
                    <a:pt x="102528" y="149860"/>
                  </a:lnTo>
                  <a:lnTo>
                    <a:pt x="39116" y="149860"/>
                  </a:lnTo>
                  <a:lnTo>
                    <a:pt x="55028" y="110105"/>
                  </a:lnTo>
                  <a:lnTo>
                    <a:pt x="60269" y="90463"/>
                  </a:lnTo>
                  <a:lnTo>
                    <a:pt x="62960" y="81629"/>
                  </a:lnTo>
                  <a:lnTo>
                    <a:pt x="65984" y="73318"/>
                  </a:lnTo>
                  <a:lnTo>
                    <a:pt x="69342" y="65531"/>
                  </a:lnTo>
                  <a:lnTo>
                    <a:pt x="64833" y="65024"/>
                  </a:lnTo>
                  <a:lnTo>
                    <a:pt x="42164" y="65024"/>
                  </a:lnTo>
                  <a:lnTo>
                    <a:pt x="35051" y="64262"/>
                  </a:lnTo>
                  <a:lnTo>
                    <a:pt x="26289" y="62483"/>
                  </a:lnTo>
                  <a:close/>
                </a:path>
                <a:path w="359409" h="380364">
                  <a:moveTo>
                    <a:pt x="94869" y="75691"/>
                  </a:moveTo>
                  <a:lnTo>
                    <a:pt x="89842" y="83786"/>
                  </a:lnTo>
                  <a:lnTo>
                    <a:pt x="85232" y="91106"/>
                  </a:lnTo>
                  <a:lnTo>
                    <a:pt x="81027" y="97641"/>
                  </a:lnTo>
                  <a:lnTo>
                    <a:pt x="77216" y="103377"/>
                  </a:lnTo>
                  <a:lnTo>
                    <a:pt x="83260" y="106640"/>
                  </a:lnTo>
                  <a:lnTo>
                    <a:pt x="90519" y="110331"/>
                  </a:lnTo>
                  <a:lnTo>
                    <a:pt x="98968" y="114450"/>
                  </a:lnTo>
                  <a:lnTo>
                    <a:pt x="108585" y="118999"/>
                  </a:lnTo>
                  <a:lnTo>
                    <a:pt x="96301" y="124571"/>
                  </a:lnTo>
                  <a:lnTo>
                    <a:pt x="51774" y="144295"/>
                  </a:lnTo>
                  <a:lnTo>
                    <a:pt x="39116" y="149860"/>
                  </a:lnTo>
                  <a:lnTo>
                    <a:pt x="102528" y="149860"/>
                  </a:lnTo>
                  <a:lnTo>
                    <a:pt x="113880" y="144287"/>
                  </a:lnTo>
                  <a:lnTo>
                    <a:pt x="129921" y="136525"/>
                  </a:lnTo>
                  <a:lnTo>
                    <a:pt x="152995" y="136525"/>
                  </a:lnTo>
                  <a:lnTo>
                    <a:pt x="155797" y="132397"/>
                  </a:lnTo>
                  <a:lnTo>
                    <a:pt x="160821" y="124348"/>
                  </a:lnTo>
                  <a:lnTo>
                    <a:pt x="165989" y="115442"/>
                  </a:lnTo>
                  <a:lnTo>
                    <a:pt x="145065" y="103695"/>
                  </a:lnTo>
                  <a:lnTo>
                    <a:pt x="128524" y="94614"/>
                  </a:lnTo>
                  <a:lnTo>
                    <a:pt x="120997" y="90586"/>
                  </a:lnTo>
                  <a:lnTo>
                    <a:pt x="112887" y="86105"/>
                  </a:lnTo>
                  <a:lnTo>
                    <a:pt x="104181" y="81149"/>
                  </a:lnTo>
                  <a:lnTo>
                    <a:pt x="94869" y="75691"/>
                  </a:lnTo>
                  <a:close/>
                </a:path>
                <a:path w="359409" h="380364">
                  <a:moveTo>
                    <a:pt x="152995" y="136525"/>
                  </a:moveTo>
                  <a:lnTo>
                    <a:pt x="129921" y="136525"/>
                  </a:lnTo>
                  <a:lnTo>
                    <a:pt x="134874" y="139191"/>
                  </a:lnTo>
                  <a:lnTo>
                    <a:pt x="140335" y="142366"/>
                  </a:lnTo>
                  <a:lnTo>
                    <a:pt x="146176" y="145923"/>
                  </a:lnTo>
                  <a:lnTo>
                    <a:pt x="150915" y="139588"/>
                  </a:lnTo>
                  <a:lnTo>
                    <a:pt x="152995" y="136525"/>
                  </a:lnTo>
                  <a:close/>
                </a:path>
                <a:path w="359409" h="380364">
                  <a:moveTo>
                    <a:pt x="161925" y="11683"/>
                  </a:moveTo>
                  <a:lnTo>
                    <a:pt x="129032" y="25018"/>
                  </a:lnTo>
                  <a:lnTo>
                    <a:pt x="133580" y="34706"/>
                  </a:lnTo>
                  <a:lnTo>
                    <a:pt x="137699" y="43751"/>
                  </a:lnTo>
                  <a:lnTo>
                    <a:pt x="141390" y="52129"/>
                  </a:lnTo>
                  <a:lnTo>
                    <a:pt x="144652" y="59816"/>
                  </a:lnTo>
                  <a:lnTo>
                    <a:pt x="170815" y="124078"/>
                  </a:lnTo>
                  <a:lnTo>
                    <a:pt x="178603" y="137034"/>
                  </a:lnTo>
                  <a:lnTo>
                    <a:pt x="189023" y="144287"/>
                  </a:lnTo>
                  <a:lnTo>
                    <a:pt x="202086" y="145849"/>
                  </a:lnTo>
                  <a:lnTo>
                    <a:pt x="217805" y="141731"/>
                  </a:lnTo>
                  <a:lnTo>
                    <a:pt x="274447" y="118617"/>
                  </a:lnTo>
                  <a:lnTo>
                    <a:pt x="277989" y="116077"/>
                  </a:lnTo>
                  <a:lnTo>
                    <a:pt x="208407" y="116077"/>
                  </a:lnTo>
                  <a:lnTo>
                    <a:pt x="202057" y="113791"/>
                  </a:lnTo>
                  <a:lnTo>
                    <a:pt x="198627" y="105410"/>
                  </a:lnTo>
                  <a:lnTo>
                    <a:pt x="192150" y="89280"/>
                  </a:lnTo>
                  <a:lnTo>
                    <a:pt x="203055" y="79827"/>
                  </a:lnTo>
                  <a:lnTo>
                    <a:pt x="213661" y="69945"/>
                  </a:lnTo>
                  <a:lnTo>
                    <a:pt x="221112" y="62483"/>
                  </a:lnTo>
                  <a:lnTo>
                    <a:pt x="181228" y="62483"/>
                  </a:lnTo>
                  <a:lnTo>
                    <a:pt x="176530" y="51307"/>
                  </a:lnTo>
                  <a:lnTo>
                    <a:pt x="171408" y="38473"/>
                  </a:lnTo>
                  <a:lnTo>
                    <a:pt x="167274" y="27590"/>
                  </a:lnTo>
                  <a:lnTo>
                    <a:pt x="164117" y="18661"/>
                  </a:lnTo>
                  <a:lnTo>
                    <a:pt x="161925" y="11683"/>
                  </a:lnTo>
                  <a:close/>
                </a:path>
                <a:path w="359409" h="380364">
                  <a:moveTo>
                    <a:pt x="253238" y="58038"/>
                  </a:moveTo>
                  <a:lnTo>
                    <a:pt x="257002" y="73923"/>
                  </a:lnTo>
                  <a:lnTo>
                    <a:pt x="258397" y="85772"/>
                  </a:lnTo>
                  <a:lnTo>
                    <a:pt x="257434" y="93597"/>
                  </a:lnTo>
                  <a:lnTo>
                    <a:pt x="254126" y="97408"/>
                  </a:lnTo>
                  <a:lnTo>
                    <a:pt x="217550" y="112267"/>
                  </a:lnTo>
                  <a:lnTo>
                    <a:pt x="208407" y="116077"/>
                  </a:lnTo>
                  <a:lnTo>
                    <a:pt x="277989" y="116077"/>
                  </a:lnTo>
                  <a:lnTo>
                    <a:pt x="285140" y="110950"/>
                  </a:lnTo>
                  <a:lnTo>
                    <a:pt x="291512" y="98424"/>
                  </a:lnTo>
                  <a:lnTo>
                    <a:pt x="293504" y="81629"/>
                  </a:lnTo>
                  <a:lnTo>
                    <a:pt x="293430" y="79609"/>
                  </a:lnTo>
                  <a:lnTo>
                    <a:pt x="291338" y="58800"/>
                  </a:lnTo>
                  <a:lnTo>
                    <a:pt x="273335" y="58610"/>
                  </a:lnTo>
                  <a:lnTo>
                    <a:pt x="253238" y="58038"/>
                  </a:lnTo>
                  <a:close/>
                </a:path>
                <a:path w="359409" h="380364">
                  <a:moveTo>
                    <a:pt x="53213" y="64262"/>
                  </a:moveTo>
                  <a:lnTo>
                    <a:pt x="42164" y="65024"/>
                  </a:lnTo>
                  <a:lnTo>
                    <a:pt x="64833" y="65024"/>
                  </a:lnTo>
                  <a:lnTo>
                    <a:pt x="60325" y="64515"/>
                  </a:lnTo>
                  <a:lnTo>
                    <a:pt x="53213" y="64262"/>
                  </a:lnTo>
                  <a:close/>
                </a:path>
                <a:path w="359409" h="380364">
                  <a:moveTo>
                    <a:pt x="229870" y="0"/>
                  </a:moveTo>
                  <a:lnTo>
                    <a:pt x="203200" y="37337"/>
                  </a:lnTo>
                  <a:lnTo>
                    <a:pt x="181228" y="62483"/>
                  </a:lnTo>
                  <a:lnTo>
                    <a:pt x="221112" y="62483"/>
                  </a:lnTo>
                  <a:lnTo>
                    <a:pt x="223958" y="59634"/>
                  </a:lnTo>
                  <a:lnTo>
                    <a:pt x="233934" y="48894"/>
                  </a:lnTo>
                  <a:lnTo>
                    <a:pt x="243030" y="38800"/>
                  </a:lnTo>
                  <a:lnTo>
                    <a:pt x="250698" y="30432"/>
                  </a:lnTo>
                  <a:lnTo>
                    <a:pt x="256936" y="23802"/>
                  </a:lnTo>
                  <a:lnTo>
                    <a:pt x="261747" y="18923"/>
                  </a:lnTo>
                  <a:lnTo>
                    <a:pt x="254676" y="14323"/>
                  </a:lnTo>
                  <a:lnTo>
                    <a:pt x="246999" y="9651"/>
                  </a:lnTo>
                  <a:lnTo>
                    <a:pt x="238726" y="4885"/>
                  </a:lnTo>
                  <a:lnTo>
                    <a:pt x="229870" y="0"/>
                  </a:lnTo>
                  <a:close/>
                </a:path>
              </a:pathLst>
            </a:custGeom>
            <a:solidFill>
              <a:srgbClr val="FF0000"/>
            </a:solidFill>
          </p:spPr>
          <p:txBody>
            <a:bodyPr wrap="square" lIns="0" tIns="0" rIns="0" bIns="0" rtlCol="0"/>
            <a:lstStyle/>
            <a:p/>
          </p:txBody>
        </p:sp>
        <p:pic>
          <p:nvPicPr>
            <p:cNvPr id="50" name="object 48"/>
            <p:cNvPicPr/>
            <p:nvPr/>
          </p:nvPicPr>
          <p:blipFill>
            <a:blip r:embed="rId6" cstate="print"/>
            <a:stretch>
              <a:fillRect/>
            </a:stretch>
          </p:blipFill>
          <p:spPr>
            <a:xfrm>
              <a:off x="8270748" y="2031492"/>
              <a:ext cx="1365503" cy="1339595"/>
            </a:xfrm>
            <a:prstGeom prst="rect">
              <a:avLst/>
            </a:prstGeom>
          </p:spPr>
        </p:pic>
        <p:sp>
          <p:nvSpPr>
            <p:cNvPr id="51" name="object 49"/>
            <p:cNvSpPr/>
            <p:nvPr/>
          </p:nvSpPr>
          <p:spPr>
            <a:xfrm>
              <a:off x="8685911" y="2411095"/>
              <a:ext cx="474345" cy="495300"/>
            </a:xfrm>
            <a:custGeom>
              <a:avLst/>
              <a:gdLst/>
              <a:ahLst/>
              <a:cxnLst/>
              <a:rect l="l" t="t" r="r" b="b"/>
              <a:pathLst>
                <a:path w="474345" h="495300">
                  <a:moveTo>
                    <a:pt x="94179" y="236220"/>
                  </a:moveTo>
                  <a:lnTo>
                    <a:pt x="45847" y="236220"/>
                  </a:lnTo>
                  <a:lnTo>
                    <a:pt x="56042" y="260350"/>
                  </a:lnTo>
                  <a:lnTo>
                    <a:pt x="66071" y="284479"/>
                  </a:lnTo>
                  <a:lnTo>
                    <a:pt x="85725" y="335279"/>
                  </a:lnTo>
                  <a:lnTo>
                    <a:pt x="101647" y="383539"/>
                  </a:lnTo>
                  <a:lnTo>
                    <a:pt x="110617" y="424179"/>
                  </a:lnTo>
                  <a:lnTo>
                    <a:pt x="113172" y="458470"/>
                  </a:lnTo>
                  <a:lnTo>
                    <a:pt x="112349" y="476250"/>
                  </a:lnTo>
                  <a:lnTo>
                    <a:pt x="110109" y="492760"/>
                  </a:lnTo>
                  <a:lnTo>
                    <a:pt x="133445" y="495300"/>
                  </a:lnTo>
                  <a:lnTo>
                    <a:pt x="155829" y="495300"/>
                  </a:lnTo>
                  <a:lnTo>
                    <a:pt x="156993" y="476250"/>
                  </a:lnTo>
                  <a:lnTo>
                    <a:pt x="157241" y="458470"/>
                  </a:lnTo>
                  <a:lnTo>
                    <a:pt x="156561" y="440689"/>
                  </a:lnTo>
                  <a:lnTo>
                    <a:pt x="150066" y="398779"/>
                  </a:lnTo>
                  <a:lnTo>
                    <a:pt x="143764" y="375920"/>
                  </a:lnTo>
                  <a:lnTo>
                    <a:pt x="168275" y="365760"/>
                  </a:lnTo>
                  <a:lnTo>
                    <a:pt x="212064" y="365760"/>
                  </a:lnTo>
                  <a:lnTo>
                    <a:pt x="205867" y="350520"/>
                  </a:lnTo>
                  <a:lnTo>
                    <a:pt x="229997" y="341629"/>
                  </a:lnTo>
                  <a:lnTo>
                    <a:pt x="131825" y="341629"/>
                  </a:lnTo>
                  <a:lnTo>
                    <a:pt x="118745" y="304800"/>
                  </a:lnTo>
                  <a:lnTo>
                    <a:pt x="139827" y="295910"/>
                  </a:lnTo>
                  <a:lnTo>
                    <a:pt x="183623" y="295910"/>
                  </a:lnTo>
                  <a:lnTo>
                    <a:pt x="177419" y="280670"/>
                  </a:lnTo>
                  <a:lnTo>
                    <a:pt x="201549" y="271779"/>
                  </a:lnTo>
                  <a:lnTo>
                    <a:pt x="105664" y="271779"/>
                  </a:lnTo>
                  <a:lnTo>
                    <a:pt x="91186" y="237489"/>
                  </a:lnTo>
                  <a:lnTo>
                    <a:pt x="94179" y="236220"/>
                  </a:lnTo>
                  <a:close/>
                </a:path>
                <a:path w="474345" h="495300">
                  <a:moveTo>
                    <a:pt x="183623" y="295910"/>
                  </a:moveTo>
                  <a:lnTo>
                    <a:pt x="139827" y="295910"/>
                  </a:lnTo>
                  <a:lnTo>
                    <a:pt x="154305" y="331470"/>
                  </a:lnTo>
                  <a:lnTo>
                    <a:pt x="131825" y="341629"/>
                  </a:lnTo>
                  <a:lnTo>
                    <a:pt x="229997" y="341629"/>
                  </a:lnTo>
                  <a:lnTo>
                    <a:pt x="249682" y="389889"/>
                  </a:lnTo>
                  <a:lnTo>
                    <a:pt x="252984" y="397510"/>
                  </a:lnTo>
                  <a:lnTo>
                    <a:pt x="253238" y="402589"/>
                  </a:lnTo>
                  <a:lnTo>
                    <a:pt x="248158" y="405129"/>
                  </a:lnTo>
                  <a:lnTo>
                    <a:pt x="240919" y="407670"/>
                  </a:lnTo>
                  <a:lnTo>
                    <a:pt x="230866" y="411993"/>
                  </a:lnTo>
                  <a:lnTo>
                    <a:pt x="233743" y="419069"/>
                  </a:lnTo>
                  <a:lnTo>
                    <a:pt x="236561" y="422910"/>
                  </a:lnTo>
                  <a:lnTo>
                    <a:pt x="243681" y="431800"/>
                  </a:lnTo>
                  <a:lnTo>
                    <a:pt x="250467" y="440689"/>
                  </a:lnTo>
                  <a:lnTo>
                    <a:pt x="287585" y="430529"/>
                  </a:lnTo>
                  <a:lnTo>
                    <a:pt x="298354" y="410210"/>
                  </a:lnTo>
                  <a:lnTo>
                    <a:pt x="297283" y="401320"/>
                  </a:lnTo>
                  <a:lnTo>
                    <a:pt x="293878" y="389889"/>
                  </a:lnTo>
                  <a:lnTo>
                    <a:pt x="281383" y="359410"/>
                  </a:lnTo>
                  <a:lnTo>
                    <a:pt x="281178" y="359410"/>
                  </a:lnTo>
                  <a:lnTo>
                    <a:pt x="265811" y="322579"/>
                  </a:lnTo>
                  <a:lnTo>
                    <a:pt x="266226" y="322435"/>
                  </a:lnTo>
                  <a:lnTo>
                    <a:pt x="263683" y="316229"/>
                  </a:lnTo>
                  <a:lnTo>
                    <a:pt x="191897" y="316229"/>
                  </a:lnTo>
                  <a:lnTo>
                    <a:pt x="183623" y="295910"/>
                  </a:lnTo>
                  <a:close/>
                </a:path>
                <a:path w="474345" h="495300">
                  <a:moveTo>
                    <a:pt x="212064" y="365760"/>
                  </a:moveTo>
                  <a:lnTo>
                    <a:pt x="168275" y="365760"/>
                  </a:lnTo>
                  <a:lnTo>
                    <a:pt x="199390" y="441960"/>
                  </a:lnTo>
                  <a:lnTo>
                    <a:pt x="236855" y="426720"/>
                  </a:lnTo>
                  <a:lnTo>
                    <a:pt x="233743" y="419069"/>
                  </a:lnTo>
                  <a:lnTo>
                    <a:pt x="229108" y="412750"/>
                  </a:lnTo>
                  <a:lnTo>
                    <a:pt x="230866" y="411993"/>
                  </a:lnTo>
                  <a:lnTo>
                    <a:pt x="212064" y="365760"/>
                  </a:lnTo>
                  <a:close/>
                </a:path>
                <a:path w="474345" h="495300">
                  <a:moveTo>
                    <a:pt x="230866" y="411993"/>
                  </a:moveTo>
                  <a:lnTo>
                    <a:pt x="229108" y="412750"/>
                  </a:lnTo>
                  <a:lnTo>
                    <a:pt x="233743" y="419069"/>
                  </a:lnTo>
                  <a:lnTo>
                    <a:pt x="230866" y="411993"/>
                  </a:lnTo>
                  <a:close/>
                </a:path>
                <a:path w="474345" h="495300">
                  <a:moveTo>
                    <a:pt x="405130" y="325120"/>
                  </a:moveTo>
                  <a:lnTo>
                    <a:pt x="361569" y="325120"/>
                  </a:lnTo>
                  <a:lnTo>
                    <a:pt x="370713" y="347979"/>
                  </a:lnTo>
                  <a:lnTo>
                    <a:pt x="375689" y="360679"/>
                  </a:lnTo>
                  <a:lnTo>
                    <a:pt x="381285" y="374650"/>
                  </a:lnTo>
                  <a:lnTo>
                    <a:pt x="387500" y="391160"/>
                  </a:lnTo>
                  <a:lnTo>
                    <a:pt x="394335" y="410210"/>
                  </a:lnTo>
                  <a:lnTo>
                    <a:pt x="434975" y="393700"/>
                  </a:lnTo>
                  <a:lnTo>
                    <a:pt x="426948" y="375920"/>
                  </a:lnTo>
                  <a:lnTo>
                    <a:pt x="419781" y="359336"/>
                  </a:lnTo>
                  <a:lnTo>
                    <a:pt x="413561" y="345439"/>
                  </a:lnTo>
                  <a:lnTo>
                    <a:pt x="408178" y="332739"/>
                  </a:lnTo>
                  <a:lnTo>
                    <a:pt x="405130" y="325120"/>
                  </a:lnTo>
                  <a:close/>
                </a:path>
                <a:path w="474345" h="495300">
                  <a:moveTo>
                    <a:pt x="266226" y="322435"/>
                  </a:moveTo>
                  <a:lnTo>
                    <a:pt x="265811" y="322579"/>
                  </a:lnTo>
                  <a:lnTo>
                    <a:pt x="281178" y="359410"/>
                  </a:lnTo>
                  <a:lnTo>
                    <a:pt x="281353" y="359336"/>
                  </a:lnTo>
                  <a:lnTo>
                    <a:pt x="266226" y="322435"/>
                  </a:lnTo>
                  <a:close/>
                </a:path>
                <a:path w="474345" h="495300">
                  <a:moveTo>
                    <a:pt x="281353" y="359336"/>
                  </a:moveTo>
                  <a:lnTo>
                    <a:pt x="281178" y="359410"/>
                  </a:lnTo>
                  <a:lnTo>
                    <a:pt x="281383" y="359410"/>
                  </a:lnTo>
                  <a:close/>
                </a:path>
                <a:path w="474345" h="495300">
                  <a:moveTo>
                    <a:pt x="376250" y="254000"/>
                  </a:moveTo>
                  <a:lnTo>
                    <a:pt x="332359" y="254000"/>
                  </a:lnTo>
                  <a:lnTo>
                    <a:pt x="348234" y="292100"/>
                  </a:lnTo>
                  <a:lnTo>
                    <a:pt x="317500" y="304800"/>
                  </a:lnTo>
                  <a:lnTo>
                    <a:pt x="306208" y="309879"/>
                  </a:lnTo>
                  <a:lnTo>
                    <a:pt x="293846" y="313689"/>
                  </a:lnTo>
                  <a:lnTo>
                    <a:pt x="280388" y="317500"/>
                  </a:lnTo>
                  <a:lnTo>
                    <a:pt x="266226" y="322435"/>
                  </a:lnTo>
                  <a:lnTo>
                    <a:pt x="281353" y="359336"/>
                  </a:lnTo>
                  <a:lnTo>
                    <a:pt x="296277" y="353060"/>
                  </a:lnTo>
                  <a:lnTo>
                    <a:pt x="309578" y="346710"/>
                  </a:lnTo>
                  <a:lnTo>
                    <a:pt x="321093" y="341629"/>
                  </a:lnTo>
                  <a:lnTo>
                    <a:pt x="330835" y="337820"/>
                  </a:lnTo>
                  <a:lnTo>
                    <a:pt x="361569" y="325120"/>
                  </a:lnTo>
                  <a:lnTo>
                    <a:pt x="405130" y="325120"/>
                  </a:lnTo>
                  <a:lnTo>
                    <a:pt x="399034" y="309879"/>
                  </a:lnTo>
                  <a:lnTo>
                    <a:pt x="405384" y="307339"/>
                  </a:lnTo>
                  <a:lnTo>
                    <a:pt x="421675" y="300989"/>
                  </a:lnTo>
                  <a:lnTo>
                    <a:pt x="438562" y="294639"/>
                  </a:lnTo>
                  <a:lnTo>
                    <a:pt x="456068" y="287020"/>
                  </a:lnTo>
                  <a:lnTo>
                    <a:pt x="474218" y="280670"/>
                  </a:lnTo>
                  <a:lnTo>
                    <a:pt x="472641" y="276860"/>
                  </a:lnTo>
                  <a:lnTo>
                    <a:pt x="385699" y="276860"/>
                  </a:lnTo>
                  <a:lnTo>
                    <a:pt x="376250" y="254000"/>
                  </a:lnTo>
                  <a:close/>
                </a:path>
                <a:path w="474345" h="495300">
                  <a:moveTo>
                    <a:pt x="155810" y="228600"/>
                  </a:moveTo>
                  <a:lnTo>
                    <a:pt x="112141" y="228600"/>
                  </a:lnTo>
                  <a:lnTo>
                    <a:pt x="126619" y="264160"/>
                  </a:lnTo>
                  <a:lnTo>
                    <a:pt x="105664" y="271779"/>
                  </a:lnTo>
                  <a:lnTo>
                    <a:pt x="201549" y="271779"/>
                  </a:lnTo>
                  <a:lnTo>
                    <a:pt x="216027" y="307339"/>
                  </a:lnTo>
                  <a:lnTo>
                    <a:pt x="191897" y="316229"/>
                  </a:lnTo>
                  <a:lnTo>
                    <a:pt x="263683" y="316229"/>
                  </a:lnTo>
                  <a:lnTo>
                    <a:pt x="236091" y="248920"/>
                  </a:lnTo>
                  <a:lnTo>
                    <a:pt x="164084" y="248920"/>
                  </a:lnTo>
                  <a:lnTo>
                    <a:pt x="155810" y="228600"/>
                  </a:lnTo>
                  <a:close/>
                </a:path>
                <a:path w="474345" h="495300">
                  <a:moveTo>
                    <a:pt x="256667" y="203200"/>
                  </a:moveTo>
                  <a:lnTo>
                    <a:pt x="260328" y="241300"/>
                  </a:lnTo>
                  <a:lnTo>
                    <a:pt x="260630" y="264160"/>
                  </a:lnTo>
                  <a:lnTo>
                    <a:pt x="260519" y="266700"/>
                  </a:lnTo>
                  <a:lnTo>
                    <a:pt x="259730" y="276860"/>
                  </a:lnTo>
                  <a:lnTo>
                    <a:pt x="258105" y="287020"/>
                  </a:lnTo>
                  <a:lnTo>
                    <a:pt x="255812" y="297029"/>
                  </a:lnTo>
                  <a:lnTo>
                    <a:pt x="255889" y="297218"/>
                  </a:lnTo>
                  <a:lnTo>
                    <a:pt x="266753" y="300989"/>
                  </a:lnTo>
                  <a:lnTo>
                    <a:pt x="277383" y="303529"/>
                  </a:lnTo>
                  <a:lnTo>
                    <a:pt x="297561" y="306070"/>
                  </a:lnTo>
                  <a:lnTo>
                    <a:pt x="298870" y="293370"/>
                  </a:lnTo>
                  <a:lnTo>
                    <a:pt x="299751" y="283210"/>
                  </a:lnTo>
                  <a:lnTo>
                    <a:pt x="300204" y="274320"/>
                  </a:lnTo>
                  <a:lnTo>
                    <a:pt x="300228" y="266700"/>
                  </a:lnTo>
                  <a:lnTo>
                    <a:pt x="332359" y="254000"/>
                  </a:lnTo>
                  <a:lnTo>
                    <a:pt x="376250" y="254000"/>
                  </a:lnTo>
                  <a:lnTo>
                    <a:pt x="369950" y="238760"/>
                  </a:lnTo>
                  <a:lnTo>
                    <a:pt x="384429" y="232410"/>
                  </a:lnTo>
                  <a:lnTo>
                    <a:pt x="395025" y="228600"/>
                  </a:lnTo>
                  <a:lnTo>
                    <a:pt x="301498" y="228600"/>
                  </a:lnTo>
                  <a:lnTo>
                    <a:pt x="301371" y="223520"/>
                  </a:lnTo>
                  <a:lnTo>
                    <a:pt x="303022" y="215900"/>
                  </a:lnTo>
                  <a:lnTo>
                    <a:pt x="306197" y="207010"/>
                  </a:lnTo>
                  <a:lnTo>
                    <a:pt x="256667" y="203200"/>
                  </a:lnTo>
                  <a:close/>
                </a:path>
                <a:path w="474345" h="495300">
                  <a:moveTo>
                    <a:pt x="458978" y="243839"/>
                  </a:moveTo>
                  <a:lnTo>
                    <a:pt x="441519" y="252729"/>
                  </a:lnTo>
                  <a:lnTo>
                    <a:pt x="424561" y="260350"/>
                  </a:lnTo>
                  <a:lnTo>
                    <a:pt x="408078" y="267970"/>
                  </a:lnTo>
                  <a:lnTo>
                    <a:pt x="385699" y="276860"/>
                  </a:lnTo>
                  <a:lnTo>
                    <a:pt x="472641" y="276860"/>
                  </a:lnTo>
                  <a:lnTo>
                    <a:pt x="458978" y="243839"/>
                  </a:lnTo>
                  <a:close/>
                </a:path>
                <a:path w="474345" h="495300">
                  <a:moveTo>
                    <a:pt x="30480" y="96520"/>
                  </a:moveTo>
                  <a:lnTo>
                    <a:pt x="30991" y="114300"/>
                  </a:lnTo>
                  <a:lnTo>
                    <a:pt x="31085" y="123189"/>
                  </a:lnTo>
                  <a:lnTo>
                    <a:pt x="30416" y="142239"/>
                  </a:lnTo>
                  <a:lnTo>
                    <a:pt x="24638" y="181610"/>
                  </a:lnTo>
                  <a:lnTo>
                    <a:pt x="7546" y="233679"/>
                  </a:lnTo>
                  <a:lnTo>
                    <a:pt x="0" y="250189"/>
                  </a:lnTo>
                  <a:lnTo>
                    <a:pt x="38100" y="265429"/>
                  </a:lnTo>
                  <a:lnTo>
                    <a:pt x="41578" y="259079"/>
                  </a:lnTo>
                  <a:lnTo>
                    <a:pt x="44021" y="251460"/>
                  </a:lnTo>
                  <a:lnTo>
                    <a:pt x="45440" y="243839"/>
                  </a:lnTo>
                  <a:lnTo>
                    <a:pt x="45847" y="236220"/>
                  </a:lnTo>
                  <a:lnTo>
                    <a:pt x="94179" y="236220"/>
                  </a:lnTo>
                  <a:lnTo>
                    <a:pt x="112141" y="228600"/>
                  </a:lnTo>
                  <a:lnTo>
                    <a:pt x="155810" y="228600"/>
                  </a:lnTo>
                  <a:lnTo>
                    <a:pt x="149606" y="213360"/>
                  </a:lnTo>
                  <a:lnTo>
                    <a:pt x="55245" y="213360"/>
                  </a:lnTo>
                  <a:lnTo>
                    <a:pt x="58312" y="205739"/>
                  </a:lnTo>
                  <a:lnTo>
                    <a:pt x="64496" y="187960"/>
                  </a:lnTo>
                  <a:lnTo>
                    <a:pt x="67564" y="176529"/>
                  </a:lnTo>
                  <a:lnTo>
                    <a:pt x="112014" y="158750"/>
                  </a:lnTo>
                  <a:lnTo>
                    <a:pt x="148031" y="158750"/>
                  </a:lnTo>
                  <a:lnTo>
                    <a:pt x="150368" y="148589"/>
                  </a:lnTo>
                  <a:lnTo>
                    <a:pt x="152600" y="135889"/>
                  </a:lnTo>
                  <a:lnTo>
                    <a:pt x="72898" y="135889"/>
                  </a:lnTo>
                  <a:lnTo>
                    <a:pt x="73183" y="127000"/>
                  </a:lnTo>
                  <a:lnTo>
                    <a:pt x="74803" y="119379"/>
                  </a:lnTo>
                  <a:lnTo>
                    <a:pt x="77755" y="110489"/>
                  </a:lnTo>
                  <a:lnTo>
                    <a:pt x="82042" y="102870"/>
                  </a:lnTo>
                  <a:lnTo>
                    <a:pt x="68109" y="101600"/>
                  </a:lnTo>
                  <a:lnTo>
                    <a:pt x="30480" y="96520"/>
                  </a:lnTo>
                  <a:close/>
                </a:path>
                <a:path w="474345" h="495300">
                  <a:moveTo>
                    <a:pt x="217812" y="203200"/>
                  </a:moveTo>
                  <a:lnTo>
                    <a:pt x="173736" y="203200"/>
                  </a:lnTo>
                  <a:lnTo>
                    <a:pt x="188214" y="238760"/>
                  </a:lnTo>
                  <a:lnTo>
                    <a:pt x="164084" y="248920"/>
                  </a:lnTo>
                  <a:lnTo>
                    <a:pt x="236091" y="248920"/>
                  </a:lnTo>
                  <a:lnTo>
                    <a:pt x="225679" y="223520"/>
                  </a:lnTo>
                  <a:lnTo>
                    <a:pt x="219152" y="207010"/>
                  </a:lnTo>
                  <a:lnTo>
                    <a:pt x="217812" y="203200"/>
                  </a:lnTo>
                  <a:close/>
                </a:path>
                <a:path w="474345" h="495300">
                  <a:moveTo>
                    <a:pt x="341375" y="158750"/>
                  </a:moveTo>
                  <a:lnTo>
                    <a:pt x="298958" y="176529"/>
                  </a:lnTo>
                  <a:lnTo>
                    <a:pt x="303202" y="184150"/>
                  </a:lnTo>
                  <a:lnTo>
                    <a:pt x="307959" y="195579"/>
                  </a:lnTo>
                  <a:lnTo>
                    <a:pt x="313263" y="207010"/>
                  </a:lnTo>
                  <a:lnTo>
                    <a:pt x="319150" y="220979"/>
                  </a:lnTo>
                  <a:lnTo>
                    <a:pt x="301498" y="228600"/>
                  </a:lnTo>
                  <a:lnTo>
                    <a:pt x="395025" y="228600"/>
                  </a:lnTo>
                  <a:lnTo>
                    <a:pt x="406622" y="224789"/>
                  </a:lnTo>
                  <a:lnTo>
                    <a:pt x="419219" y="220979"/>
                  </a:lnTo>
                  <a:lnTo>
                    <a:pt x="432816" y="217170"/>
                  </a:lnTo>
                  <a:lnTo>
                    <a:pt x="428207" y="205739"/>
                  </a:lnTo>
                  <a:lnTo>
                    <a:pt x="356616" y="205739"/>
                  </a:lnTo>
                  <a:lnTo>
                    <a:pt x="351520" y="193039"/>
                  </a:lnTo>
                  <a:lnTo>
                    <a:pt x="347281" y="180339"/>
                  </a:lnTo>
                  <a:lnTo>
                    <a:pt x="343900" y="168910"/>
                  </a:lnTo>
                  <a:lnTo>
                    <a:pt x="341375" y="158750"/>
                  </a:lnTo>
                  <a:close/>
                </a:path>
                <a:path w="474345" h="495300">
                  <a:moveTo>
                    <a:pt x="148031" y="158750"/>
                  </a:moveTo>
                  <a:lnTo>
                    <a:pt x="112014" y="158750"/>
                  </a:lnTo>
                  <a:lnTo>
                    <a:pt x="109918" y="167639"/>
                  </a:lnTo>
                  <a:lnTo>
                    <a:pt x="107632" y="176529"/>
                  </a:lnTo>
                  <a:lnTo>
                    <a:pt x="105156" y="185420"/>
                  </a:lnTo>
                  <a:lnTo>
                    <a:pt x="102489" y="194310"/>
                  </a:lnTo>
                  <a:lnTo>
                    <a:pt x="55245" y="213360"/>
                  </a:lnTo>
                  <a:lnTo>
                    <a:pt x="149606" y="213360"/>
                  </a:lnTo>
                  <a:lnTo>
                    <a:pt x="173736" y="203200"/>
                  </a:lnTo>
                  <a:lnTo>
                    <a:pt x="217812" y="203200"/>
                  </a:lnTo>
                  <a:lnTo>
                    <a:pt x="212899" y="189229"/>
                  </a:lnTo>
                  <a:lnTo>
                    <a:pt x="209048" y="177800"/>
                  </a:lnTo>
                  <a:lnTo>
                    <a:pt x="142748" y="177800"/>
                  </a:lnTo>
                  <a:lnTo>
                    <a:pt x="144224" y="173989"/>
                  </a:lnTo>
                  <a:lnTo>
                    <a:pt x="145986" y="167639"/>
                  </a:lnTo>
                  <a:lnTo>
                    <a:pt x="148031" y="158750"/>
                  </a:lnTo>
                  <a:close/>
                </a:path>
                <a:path w="474345" h="495300">
                  <a:moveTo>
                    <a:pt x="416941" y="177800"/>
                  </a:moveTo>
                  <a:lnTo>
                    <a:pt x="407364" y="182879"/>
                  </a:lnTo>
                  <a:lnTo>
                    <a:pt x="397097" y="187960"/>
                  </a:lnTo>
                  <a:lnTo>
                    <a:pt x="386115" y="193039"/>
                  </a:lnTo>
                  <a:lnTo>
                    <a:pt x="356616" y="205739"/>
                  </a:lnTo>
                  <a:lnTo>
                    <a:pt x="428207" y="205739"/>
                  </a:lnTo>
                  <a:lnTo>
                    <a:pt x="416941" y="177800"/>
                  </a:lnTo>
                  <a:close/>
                </a:path>
                <a:path w="474345" h="495300">
                  <a:moveTo>
                    <a:pt x="266693" y="86360"/>
                  </a:moveTo>
                  <a:lnTo>
                    <a:pt x="224282" y="86360"/>
                  </a:lnTo>
                  <a:lnTo>
                    <a:pt x="226760" y="100329"/>
                  </a:lnTo>
                  <a:lnTo>
                    <a:pt x="228107" y="114300"/>
                  </a:lnTo>
                  <a:lnTo>
                    <a:pt x="228153" y="116839"/>
                  </a:lnTo>
                  <a:lnTo>
                    <a:pt x="228248" y="128270"/>
                  </a:lnTo>
                  <a:lnTo>
                    <a:pt x="227457" y="139700"/>
                  </a:lnTo>
                  <a:lnTo>
                    <a:pt x="225361" y="151129"/>
                  </a:lnTo>
                  <a:lnTo>
                    <a:pt x="222123" y="162560"/>
                  </a:lnTo>
                  <a:lnTo>
                    <a:pt x="217741" y="175260"/>
                  </a:lnTo>
                  <a:lnTo>
                    <a:pt x="212217" y="186689"/>
                  </a:lnTo>
                  <a:lnTo>
                    <a:pt x="223647" y="190500"/>
                  </a:lnTo>
                  <a:lnTo>
                    <a:pt x="234505" y="194310"/>
                  </a:lnTo>
                  <a:lnTo>
                    <a:pt x="244792" y="198120"/>
                  </a:lnTo>
                  <a:lnTo>
                    <a:pt x="254508" y="201929"/>
                  </a:lnTo>
                  <a:lnTo>
                    <a:pt x="261010" y="184150"/>
                  </a:lnTo>
                  <a:lnTo>
                    <a:pt x="265858" y="168910"/>
                  </a:lnTo>
                  <a:lnTo>
                    <a:pt x="269063" y="153670"/>
                  </a:lnTo>
                  <a:lnTo>
                    <a:pt x="270637" y="140970"/>
                  </a:lnTo>
                  <a:lnTo>
                    <a:pt x="270801" y="127000"/>
                  </a:lnTo>
                  <a:lnTo>
                    <a:pt x="269763" y="110489"/>
                  </a:lnTo>
                  <a:lnTo>
                    <a:pt x="267511" y="91439"/>
                  </a:lnTo>
                  <a:lnTo>
                    <a:pt x="266693" y="86360"/>
                  </a:lnTo>
                  <a:close/>
                </a:path>
                <a:path w="474345" h="495300">
                  <a:moveTo>
                    <a:pt x="201168" y="153670"/>
                  </a:moveTo>
                  <a:lnTo>
                    <a:pt x="142748" y="177800"/>
                  </a:lnTo>
                  <a:lnTo>
                    <a:pt x="209048" y="177800"/>
                  </a:lnTo>
                  <a:lnTo>
                    <a:pt x="206908" y="171450"/>
                  </a:lnTo>
                  <a:lnTo>
                    <a:pt x="201168" y="153670"/>
                  </a:lnTo>
                  <a:close/>
                </a:path>
                <a:path w="474345" h="495300">
                  <a:moveTo>
                    <a:pt x="359146" y="49529"/>
                  </a:moveTo>
                  <a:lnTo>
                    <a:pt x="313436" y="49529"/>
                  </a:lnTo>
                  <a:lnTo>
                    <a:pt x="324675" y="85089"/>
                  </a:lnTo>
                  <a:lnTo>
                    <a:pt x="327866" y="96520"/>
                  </a:lnTo>
                  <a:lnTo>
                    <a:pt x="329438" y="101600"/>
                  </a:lnTo>
                  <a:lnTo>
                    <a:pt x="330327" y="106679"/>
                  </a:lnTo>
                  <a:lnTo>
                    <a:pt x="328168" y="110489"/>
                  </a:lnTo>
                  <a:lnTo>
                    <a:pt x="322834" y="114300"/>
                  </a:lnTo>
                  <a:lnTo>
                    <a:pt x="317930" y="116839"/>
                  </a:lnTo>
                  <a:lnTo>
                    <a:pt x="311229" y="119379"/>
                  </a:lnTo>
                  <a:lnTo>
                    <a:pt x="302742" y="123189"/>
                  </a:lnTo>
                  <a:lnTo>
                    <a:pt x="292481" y="128270"/>
                  </a:lnTo>
                  <a:lnTo>
                    <a:pt x="300692" y="137160"/>
                  </a:lnTo>
                  <a:lnTo>
                    <a:pt x="308356" y="146050"/>
                  </a:lnTo>
                  <a:lnTo>
                    <a:pt x="315448" y="156210"/>
                  </a:lnTo>
                  <a:lnTo>
                    <a:pt x="321945" y="165100"/>
                  </a:lnTo>
                  <a:lnTo>
                    <a:pt x="334115" y="158750"/>
                  </a:lnTo>
                  <a:lnTo>
                    <a:pt x="368772" y="130810"/>
                  </a:lnTo>
                  <a:lnTo>
                    <a:pt x="374780" y="114300"/>
                  </a:lnTo>
                  <a:lnTo>
                    <a:pt x="374523" y="105410"/>
                  </a:lnTo>
                  <a:lnTo>
                    <a:pt x="371522" y="91439"/>
                  </a:lnTo>
                  <a:lnTo>
                    <a:pt x="365188" y="68579"/>
                  </a:lnTo>
                  <a:lnTo>
                    <a:pt x="359146" y="49529"/>
                  </a:lnTo>
                  <a:close/>
                </a:path>
                <a:path w="474345" h="495300">
                  <a:moveTo>
                    <a:pt x="157225" y="101600"/>
                  </a:moveTo>
                  <a:lnTo>
                    <a:pt x="72898" y="135889"/>
                  </a:lnTo>
                  <a:lnTo>
                    <a:pt x="152600" y="135889"/>
                  </a:lnTo>
                  <a:lnTo>
                    <a:pt x="154511" y="124460"/>
                  </a:lnTo>
                  <a:lnTo>
                    <a:pt x="156065" y="113029"/>
                  </a:lnTo>
                  <a:lnTo>
                    <a:pt x="157225" y="101600"/>
                  </a:lnTo>
                  <a:close/>
                </a:path>
                <a:path w="474345" h="495300">
                  <a:moveTo>
                    <a:pt x="342519" y="0"/>
                  </a:moveTo>
                  <a:lnTo>
                    <a:pt x="216027" y="50800"/>
                  </a:lnTo>
                  <a:lnTo>
                    <a:pt x="204620" y="55879"/>
                  </a:lnTo>
                  <a:lnTo>
                    <a:pt x="191928" y="59689"/>
                  </a:lnTo>
                  <a:lnTo>
                    <a:pt x="177950" y="64770"/>
                  </a:lnTo>
                  <a:lnTo>
                    <a:pt x="162687" y="69850"/>
                  </a:lnTo>
                  <a:lnTo>
                    <a:pt x="177927" y="106679"/>
                  </a:lnTo>
                  <a:lnTo>
                    <a:pt x="192885" y="100329"/>
                  </a:lnTo>
                  <a:lnTo>
                    <a:pt x="205581" y="93979"/>
                  </a:lnTo>
                  <a:lnTo>
                    <a:pt x="216038" y="90170"/>
                  </a:lnTo>
                  <a:lnTo>
                    <a:pt x="224282" y="86360"/>
                  </a:lnTo>
                  <a:lnTo>
                    <a:pt x="266693" y="86360"/>
                  </a:lnTo>
                  <a:lnTo>
                    <a:pt x="264033" y="69850"/>
                  </a:lnTo>
                  <a:lnTo>
                    <a:pt x="313436" y="49529"/>
                  </a:lnTo>
                  <a:lnTo>
                    <a:pt x="359146" y="49529"/>
                  </a:lnTo>
                  <a:lnTo>
                    <a:pt x="355520" y="38100"/>
                  </a:lnTo>
                  <a:lnTo>
                    <a:pt x="342519" y="0"/>
                  </a:lnTo>
                  <a:close/>
                </a:path>
              </a:pathLst>
            </a:custGeom>
            <a:solidFill>
              <a:srgbClr val="FF0000"/>
            </a:solidFill>
          </p:spPr>
          <p:txBody>
            <a:bodyPr wrap="square" lIns="0" tIns="0" rIns="0" bIns="0" rtlCol="0"/>
            <a:lstStyle/>
            <a:p/>
          </p:txBody>
        </p:sp>
        <p:pic>
          <p:nvPicPr>
            <p:cNvPr id="52" name="object 50"/>
            <p:cNvPicPr/>
            <p:nvPr/>
          </p:nvPicPr>
          <p:blipFill>
            <a:blip r:embed="rId7" cstate="print"/>
            <a:stretch>
              <a:fillRect/>
            </a:stretch>
          </p:blipFill>
          <p:spPr>
            <a:xfrm>
              <a:off x="8804148" y="2046732"/>
              <a:ext cx="1078992" cy="1057656"/>
            </a:xfrm>
            <a:prstGeom prst="rect">
              <a:avLst/>
            </a:prstGeom>
          </p:spPr>
        </p:pic>
        <p:sp>
          <p:nvSpPr>
            <p:cNvPr id="53" name="object 51"/>
            <p:cNvSpPr/>
            <p:nvPr/>
          </p:nvSpPr>
          <p:spPr>
            <a:xfrm>
              <a:off x="9135617" y="2366899"/>
              <a:ext cx="375920" cy="362585"/>
            </a:xfrm>
            <a:custGeom>
              <a:avLst/>
              <a:gdLst/>
              <a:ahLst/>
              <a:cxnLst/>
              <a:rect l="l" t="t" r="r" b="b"/>
              <a:pathLst>
                <a:path w="375920" h="362585">
                  <a:moveTo>
                    <a:pt x="149543" y="250062"/>
                  </a:moveTo>
                  <a:lnTo>
                    <a:pt x="114173" y="250062"/>
                  </a:lnTo>
                  <a:lnTo>
                    <a:pt x="135762" y="303149"/>
                  </a:lnTo>
                  <a:lnTo>
                    <a:pt x="135903" y="309104"/>
                  </a:lnTo>
                  <a:lnTo>
                    <a:pt x="130032" y="315166"/>
                  </a:lnTo>
                  <a:lnTo>
                    <a:pt x="118135" y="321347"/>
                  </a:lnTo>
                  <a:lnTo>
                    <a:pt x="100202" y="327660"/>
                  </a:lnTo>
                  <a:lnTo>
                    <a:pt x="109225" y="336734"/>
                  </a:lnTo>
                  <a:lnTo>
                    <a:pt x="116855" y="345487"/>
                  </a:lnTo>
                  <a:lnTo>
                    <a:pt x="123080" y="353931"/>
                  </a:lnTo>
                  <a:lnTo>
                    <a:pt x="127888" y="362076"/>
                  </a:lnTo>
                  <a:lnTo>
                    <a:pt x="142462" y="354814"/>
                  </a:lnTo>
                  <a:lnTo>
                    <a:pt x="172321" y="326189"/>
                  </a:lnTo>
                  <a:lnTo>
                    <a:pt x="173021" y="316626"/>
                  </a:lnTo>
                  <a:lnTo>
                    <a:pt x="171122" y="305171"/>
                  </a:lnTo>
                  <a:lnTo>
                    <a:pt x="166624" y="291846"/>
                  </a:lnTo>
                  <a:lnTo>
                    <a:pt x="149543" y="250062"/>
                  </a:lnTo>
                  <a:close/>
                </a:path>
                <a:path w="375920" h="362585">
                  <a:moveTo>
                    <a:pt x="231611" y="156845"/>
                  </a:moveTo>
                  <a:lnTo>
                    <a:pt x="195325" y="156845"/>
                  </a:lnTo>
                  <a:lnTo>
                    <a:pt x="205972" y="174295"/>
                  </a:lnTo>
                  <a:lnTo>
                    <a:pt x="219440" y="191960"/>
                  </a:lnTo>
                  <a:lnTo>
                    <a:pt x="235864" y="209931"/>
                  </a:lnTo>
                  <a:lnTo>
                    <a:pt x="254888" y="227837"/>
                  </a:lnTo>
                  <a:lnTo>
                    <a:pt x="247862" y="245838"/>
                  </a:lnTo>
                  <a:lnTo>
                    <a:pt x="237442" y="263826"/>
                  </a:lnTo>
                  <a:lnTo>
                    <a:pt x="223617" y="281791"/>
                  </a:lnTo>
                  <a:lnTo>
                    <a:pt x="206375" y="299720"/>
                  </a:lnTo>
                  <a:lnTo>
                    <a:pt x="214917" y="305182"/>
                  </a:lnTo>
                  <a:lnTo>
                    <a:pt x="222583" y="311038"/>
                  </a:lnTo>
                  <a:lnTo>
                    <a:pt x="229431" y="317311"/>
                  </a:lnTo>
                  <a:lnTo>
                    <a:pt x="235457" y="323976"/>
                  </a:lnTo>
                  <a:lnTo>
                    <a:pt x="252745" y="302783"/>
                  </a:lnTo>
                  <a:lnTo>
                    <a:pt x="266319" y="282257"/>
                  </a:lnTo>
                  <a:lnTo>
                    <a:pt x="276192" y="262350"/>
                  </a:lnTo>
                  <a:lnTo>
                    <a:pt x="282321" y="243205"/>
                  </a:lnTo>
                  <a:lnTo>
                    <a:pt x="370957" y="243205"/>
                  </a:lnTo>
                  <a:lnTo>
                    <a:pt x="371576" y="241055"/>
                  </a:lnTo>
                  <a:lnTo>
                    <a:pt x="375411" y="231267"/>
                  </a:lnTo>
                  <a:lnTo>
                    <a:pt x="360481" y="230501"/>
                  </a:lnTo>
                  <a:lnTo>
                    <a:pt x="316116" y="221535"/>
                  </a:lnTo>
                  <a:lnTo>
                    <a:pt x="294131" y="211962"/>
                  </a:lnTo>
                  <a:lnTo>
                    <a:pt x="294389" y="196214"/>
                  </a:lnTo>
                  <a:lnTo>
                    <a:pt x="263778" y="196214"/>
                  </a:lnTo>
                  <a:lnTo>
                    <a:pt x="259232" y="190904"/>
                  </a:lnTo>
                  <a:lnTo>
                    <a:pt x="253412" y="183927"/>
                  </a:lnTo>
                  <a:lnTo>
                    <a:pt x="245490" y="174244"/>
                  </a:lnTo>
                  <a:lnTo>
                    <a:pt x="237943" y="164903"/>
                  </a:lnTo>
                  <a:lnTo>
                    <a:pt x="231611" y="156845"/>
                  </a:lnTo>
                  <a:close/>
                </a:path>
                <a:path w="375920" h="362585">
                  <a:moveTo>
                    <a:pt x="106927" y="145669"/>
                  </a:moveTo>
                  <a:lnTo>
                    <a:pt x="71500" y="145669"/>
                  </a:lnTo>
                  <a:lnTo>
                    <a:pt x="100964" y="217677"/>
                  </a:lnTo>
                  <a:lnTo>
                    <a:pt x="82903" y="246318"/>
                  </a:lnTo>
                  <a:lnTo>
                    <a:pt x="67436" y="269303"/>
                  </a:lnTo>
                  <a:lnTo>
                    <a:pt x="54530" y="286686"/>
                  </a:lnTo>
                  <a:lnTo>
                    <a:pt x="44196" y="298450"/>
                  </a:lnTo>
                  <a:lnTo>
                    <a:pt x="53719" y="303450"/>
                  </a:lnTo>
                  <a:lnTo>
                    <a:pt x="62468" y="308355"/>
                  </a:lnTo>
                  <a:lnTo>
                    <a:pt x="70431" y="313166"/>
                  </a:lnTo>
                  <a:lnTo>
                    <a:pt x="77597" y="317881"/>
                  </a:lnTo>
                  <a:lnTo>
                    <a:pt x="83006" y="307951"/>
                  </a:lnTo>
                  <a:lnTo>
                    <a:pt x="88582" y="298164"/>
                  </a:lnTo>
                  <a:lnTo>
                    <a:pt x="94349" y="288520"/>
                  </a:lnTo>
                  <a:lnTo>
                    <a:pt x="100329" y="279019"/>
                  </a:lnTo>
                  <a:lnTo>
                    <a:pt x="105689" y="270136"/>
                  </a:lnTo>
                  <a:lnTo>
                    <a:pt x="109775" y="262350"/>
                  </a:lnTo>
                  <a:lnTo>
                    <a:pt x="112599" y="255658"/>
                  </a:lnTo>
                  <a:lnTo>
                    <a:pt x="114173" y="250062"/>
                  </a:lnTo>
                  <a:lnTo>
                    <a:pt x="149543" y="250062"/>
                  </a:lnTo>
                  <a:lnTo>
                    <a:pt x="134747" y="213868"/>
                  </a:lnTo>
                  <a:lnTo>
                    <a:pt x="202235" y="213868"/>
                  </a:lnTo>
                  <a:lnTo>
                    <a:pt x="192452" y="208708"/>
                  </a:lnTo>
                  <a:lnTo>
                    <a:pt x="176178" y="201003"/>
                  </a:lnTo>
                  <a:lnTo>
                    <a:pt x="158750" y="193548"/>
                  </a:lnTo>
                  <a:lnTo>
                    <a:pt x="160400" y="182752"/>
                  </a:lnTo>
                  <a:lnTo>
                    <a:pt x="131445" y="182752"/>
                  </a:lnTo>
                  <a:lnTo>
                    <a:pt x="119506" y="176530"/>
                  </a:lnTo>
                  <a:lnTo>
                    <a:pt x="106927" y="145669"/>
                  </a:lnTo>
                  <a:close/>
                </a:path>
                <a:path w="375920" h="362585">
                  <a:moveTo>
                    <a:pt x="370957" y="243205"/>
                  </a:moveTo>
                  <a:lnTo>
                    <a:pt x="282321" y="243205"/>
                  </a:lnTo>
                  <a:lnTo>
                    <a:pt x="290058" y="247177"/>
                  </a:lnTo>
                  <a:lnTo>
                    <a:pt x="335978" y="263413"/>
                  </a:lnTo>
                  <a:lnTo>
                    <a:pt x="366522" y="269113"/>
                  </a:lnTo>
                  <a:lnTo>
                    <a:pt x="367143" y="259967"/>
                  </a:lnTo>
                  <a:lnTo>
                    <a:pt x="368823" y="250618"/>
                  </a:lnTo>
                  <a:lnTo>
                    <a:pt x="370957" y="243205"/>
                  </a:lnTo>
                  <a:close/>
                </a:path>
                <a:path w="375920" h="362585">
                  <a:moveTo>
                    <a:pt x="202235" y="213868"/>
                  </a:moveTo>
                  <a:lnTo>
                    <a:pt x="134747" y="213868"/>
                  </a:lnTo>
                  <a:lnTo>
                    <a:pt x="151441" y="225224"/>
                  </a:lnTo>
                  <a:lnTo>
                    <a:pt x="169148" y="236045"/>
                  </a:lnTo>
                  <a:lnTo>
                    <a:pt x="187878" y="246318"/>
                  </a:lnTo>
                  <a:lnTo>
                    <a:pt x="207645" y="256032"/>
                  </a:lnTo>
                  <a:lnTo>
                    <a:pt x="218110" y="232582"/>
                  </a:lnTo>
                  <a:lnTo>
                    <a:pt x="221487" y="224917"/>
                  </a:lnTo>
                  <a:lnTo>
                    <a:pt x="207559" y="216675"/>
                  </a:lnTo>
                  <a:lnTo>
                    <a:pt x="202235" y="213868"/>
                  </a:lnTo>
                  <a:close/>
                </a:path>
                <a:path w="375920" h="362585">
                  <a:moveTo>
                    <a:pt x="40385" y="174244"/>
                  </a:moveTo>
                  <a:lnTo>
                    <a:pt x="35812" y="181012"/>
                  </a:lnTo>
                  <a:lnTo>
                    <a:pt x="31226" y="187626"/>
                  </a:lnTo>
                  <a:lnTo>
                    <a:pt x="26616" y="194121"/>
                  </a:lnTo>
                  <a:lnTo>
                    <a:pt x="21971" y="200533"/>
                  </a:lnTo>
                  <a:lnTo>
                    <a:pt x="33682" y="208559"/>
                  </a:lnTo>
                  <a:lnTo>
                    <a:pt x="45942" y="217217"/>
                  </a:lnTo>
                  <a:lnTo>
                    <a:pt x="58725" y="226518"/>
                  </a:lnTo>
                  <a:lnTo>
                    <a:pt x="72008" y="236474"/>
                  </a:lnTo>
                  <a:lnTo>
                    <a:pt x="76960" y="229665"/>
                  </a:lnTo>
                  <a:lnTo>
                    <a:pt x="81708" y="222964"/>
                  </a:lnTo>
                  <a:lnTo>
                    <a:pt x="86242" y="216382"/>
                  </a:lnTo>
                  <a:lnTo>
                    <a:pt x="90550" y="209931"/>
                  </a:lnTo>
                  <a:lnTo>
                    <a:pt x="77194" y="199568"/>
                  </a:lnTo>
                  <a:lnTo>
                    <a:pt x="64373" y="190182"/>
                  </a:lnTo>
                  <a:lnTo>
                    <a:pt x="52099" y="181748"/>
                  </a:lnTo>
                  <a:lnTo>
                    <a:pt x="40385" y="174244"/>
                  </a:lnTo>
                  <a:close/>
                </a:path>
                <a:path w="375920" h="362585">
                  <a:moveTo>
                    <a:pt x="275037" y="80518"/>
                  </a:moveTo>
                  <a:lnTo>
                    <a:pt x="241807" y="80518"/>
                  </a:lnTo>
                  <a:lnTo>
                    <a:pt x="251657" y="114059"/>
                  </a:lnTo>
                  <a:lnTo>
                    <a:pt x="258556" y="144272"/>
                  </a:lnTo>
                  <a:lnTo>
                    <a:pt x="262614" y="171707"/>
                  </a:lnTo>
                  <a:lnTo>
                    <a:pt x="263778" y="196214"/>
                  </a:lnTo>
                  <a:lnTo>
                    <a:pt x="294389" y="196214"/>
                  </a:lnTo>
                  <a:lnTo>
                    <a:pt x="291560" y="157938"/>
                  </a:lnTo>
                  <a:lnTo>
                    <a:pt x="284404" y="119618"/>
                  </a:lnTo>
                  <a:lnTo>
                    <a:pt x="276014" y="84175"/>
                  </a:lnTo>
                  <a:lnTo>
                    <a:pt x="275037" y="80518"/>
                  </a:lnTo>
                  <a:close/>
                </a:path>
                <a:path w="375920" h="362585">
                  <a:moveTo>
                    <a:pt x="135127" y="134238"/>
                  </a:moveTo>
                  <a:lnTo>
                    <a:pt x="134409" y="148713"/>
                  </a:lnTo>
                  <a:lnTo>
                    <a:pt x="133572" y="161639"/>
                  </a:lnTo>
                  <a:lnTo>
                    <a:pt x="132591" y="172993"/>
                  </a:lnTo>
                  <a:lnTo>
                    <a:pt x="131445" y="182752"/>
                  </a:lnTo>
                  <a:lnTo>
                    <a:pt x="160400" y="182752"/>
                  </a:lnTo>
                  <a:lnTo>
                    <a:pt x="160704" y="180766"/>
                  </a:lnTo>
                  <a:lnTo>
                    <a:pt x="162956" y="167782"/>
                  </a:lnTo>
                  <a:lnTo>
                    <a:pt x="163414" y="165433"/>
                  </a:lnTo>
                  <a:lnTo>
                    <a:pt x="158368" y="164211"/>
                  </a:lnTo>
                  <a:lnTo>
                    <a:pt x="163631" y="147538"/>
                  </a:lnTo>
                  <a:lnTo>
                    <a:pt x="165115" y="140254"/>
                  </a:lnTo>
                  <a:lnTo>
                    <a:pt x="161113" y="138918"/>
                  </a:lnTo>
                  <a:lnTo>
                    <a:pt x="153146" y="136937"/>
                  </a:lnTo>
                  <a:lnTo>
                    <a:pt x="144488" y="135385"/>
                  </a:lnTo>
                  <a:lnTo>
                    <a:pt x="135127" y="134238"/>
                  </a:lnTo>
                  <a:close/>
                </a:path>
                <a:path w="375920" h="362585">
                  <a:moveTo>
                    <a:pt x="200278" y="0"/>
                  </a:moveTo>
                  <a:lnTo>
                    <a:pt x="189184" y="53"/>
                  </a:lnTo>
                  <a:lnTo>
                    <a:pt x="178577" y="238"/>
                  </a:lnTo>
                  <a:lnTo>
                    <a:pt x="168471" y="589"/>
                  </a:lnTo>
                  <a:lnTo>
                    <a:pt x="158876" y="1143"/>
                  </a:lnTo>
                  <a:lnTo>
                    <a:pt x="163067" y="25781"/>
                  </a:lnTo>
                  <a:lnTo>
                    <a:pt x="166195" y="48831"/>
                  </a:lnTo>
                  <a:lnTo>
                    <a:pt x="168324" y="70830"/>
                  </a:lnTo>
                  <a:lnTo>
                    <a:pt x="169385" y="90947"/>
                  </a:lnTo>
                  <a:lnTo>
                    <a:pt x="169353" y="96393"/>
                  </a:lnTo>
                  <a:lnTo>
                    <a:pt x="169156" y="111240"/>
                  </a:lnTo>
                  <a:lnTo>
                    <a:pt x="167227" y="129889"/>
                  </a:lnTo>
                  <a:lnTo>
                    <a:pt x="165115" y="140254"/>
                  </a:lnTo>
                  <a:lnTo>
                    <a:pt x="168401" y="141350"/>
                  </a:lnTo>
                  <a:lnTo>
                    <a:pt x="165518" y="154632"/>
                  </a:lnTo>
                  <a:lnTo>
                    <a:pt x="163414" y="165433"/>
                  </a:lnTo>
                  <a:lnTo>
                    <a:pt x="168009" y="166546"/>
                  </a:lnTo>
                  <a:lnTo>
                    <a:pt x="177482" y="168989"/>
                  </a:lnTo>
                  <a:lnTo>
                    <a:pt x="186765" y="171551"/>
                  </a:lnTo>
                  <a:lnTo>
                    <a:pt x="195833" y="174244"/>
                  </a:lnTo>
                  <a:lnTo>
                    <a:pt x="195325" y="156845"/>
                  </a:lnTo>
                  <a:lnTo>
                    <a:pt x="231611" y="156845"/>
                  </a:lnTo>
                  <a:lnTo>
                    <a:pt x="229187" y="153759"/>
                  </a:lnTo>
                  <a:lnTo>
                    <a:pt x="220662" y="142224"/>
                  </a:lnTo>
                  <a:lnTo>
                    <a:pt x="212102" y="129889"/>
                  </a:lnTo>
                  <a:lnTo>
                    <a:pt x="204470" y="118237"/>
                  </a:lnTo>
                  <a:lnTo>
                    <a:pt x="203073" y="96393"/>
                  </a:lnTo>
                  <a:lnTo>
                    <a:pt x="241807" y="80518"/>
                  </a:lnTo>
                  <a:lnTo>
                    <a:pt x="275037" y="80518"/>
                  </a:lnTo>
                  <a:lnTo>
                    <a:pt x="271779" y="68325"/>
                  </a:lnTo>
                  <a:lnTo>
                    <a:pt x="275388" y="66928"/>
                  </a:lnTo>
                  <a:lnTo>
                    <a:pt x="281098" y="64881"/>
                  </a:lnTo>
                  <a:lnTo>
                    <a:pt x="284340" y="63754"/>
                  </a:lnTo>
                  <a:lnTo>
                    <a:pt x="199898" y="63754"/>
                  </a:lnTo>
                  <a:lnTo>
                    <a:pt x="197865" y="24511"/>
                  </a:lnTo>
                  <a:lnTo>
                    <a:pt x="197484" y="14097"/>
                  </a:lnTo>
                  <a:lnTo>
                    <a:pt x="198247" y="5969"/>
                  </a:lnTo>
                  <a:lnTo>
                    <a:pt x="200278" y="0"/>
                  </a:lnTo>
                  <a:close/>
                </a:path>
                <a:path w="375920" h="362585">
                  <a:moveTo>
                    <a:pt x="67436" y="41401"/>
                  </a:moveTo>
                  <a:lnTo>
                    <a:pt x="33274" y="55372"/>
                  </a:lnTo>
                  <a:lnTo>
                    <a:pt x="38748" y="67204"/>
                  </a:lnTo>
                  <a:lnTo>
                    <a:pt x="45069" y="81549"/>
                  </a:lnTo>
                  <a:lnTo>
                    <a:pt x="52222" y="98395"/>
                  </a:lnTo>
                  <a:lnTo>
                    <a:pt x="60198" y="117729"/>
                  </a:lnTo>
                  <a:lnTo>
                    <a:pt x="43862" y="124229"/>
                  </a:lnTo>
                  <a:lnTo>
                    <a:pt x="28384" y="130016"/>
                  </a:lnTo>
                  <a:lnTo>
                    <a:pt x="13763" y="135088"/>
                  </a:lnTo>
                  <a:lnTo>
                    <a:pt x="0" y="139446"/>
                  </a:lnTo>
                  <a:lnTo>
                    <a:pt x="12826" y="171069"/>
                  </a:lnTo>
                  <a:lnTo>
                    <a:pt x="26352" y="164903"/>
                  </a:lnTo>
                  <a:lnTo>
                    <a:pt x="40640" y="158607"/>
                  </a:lnTo>
                  <a:lnTo>
                    <a:pt x="55689" y="152191"/>
                  </a:lnTo>
                  <a:lnTo>
                    <a:pt x="71500" y="145669"/>
                  </a:lnTo>
                  <a:lnTo>
                    <a:pt x="106927" y="145669"/>
                  </a:lnTo>
                  <a:lnTo>
                    <a:pt x="101853" y="133223"/>
                  </a:lnTo>
                  <a:lnTo>
                    <a:pt x="119757" y="126009"/>
                  </a:lnTo>
                  <a:lnTo>
                    <a:pt x="136112" y="119618"/>
                  </a:lnTo>
                  <a:lnTo>
                    <a:pt x="150895" y="114059"/>
                  </a:lnTo>
                  <a:lnTo>
                    <a:pt x="164083" y="109347"/>
                  </a:lnTo>
                  <a:lnTo>
                    <a:pt x="162487" y="105410"/>
                  </a:lnTo>
                  <a:lnTo>
                    <a:pt x="90550" y="105410"/>
                  </a:lnTo>
                  <a:lnTo>
                    <a:pt x="82242" y="84550"/>
                  </a:lnTo>
                  <a:lnTo>
                    <a:pt x="75569" y="66801"/>
                  </a:lnTo>
                  <a:lnTo>
                    <a:pt x="70673" y="52546"/>
                  </a:lnTo>
                  <a:lnTo>
                    <a:pt x="67436" y="41401"/>
                  </a:lnTo>
                  <a:close/>
                </a:path>
                <a:path w="375920" h="362585">
                  <a:moveTo>
                    <a:pt x="165115" y="140254"/>
                  </a:moveTo>
                  <a:lnTo>
                    <a:pt x="163631" y="147538"/>
                  </a:lnTo>
                  <a:lnTo>
                    <a:pt x="158368" y="164211"/>
                  </a:lnTo>
                  <a:lnTo>
                    <a:pt x="163414" y="165433"/>
                  </a:lnTo>
                  <a:lnTo>
                    <a:pt x="165518" y="154632"/>
                  </a:lnTo>
                  <a:lnTo>
                    <a:pt x="168401" y="141350"/>
                  </a:lnTo>
                  <a:lnTo>
                    <a:pt x="165115" y="140254"/>
                  </a:lnTo>
                  <a:close/>
                </a:path>
                <a:path w="375920" h="362585">
                  <a:moveTo>
                    <a:pt x="122291" y="91767"/>
                  </a:moveTo>
                  <a:lnTo>
                    <a:pt x="108144" y="98030"/>
                  </a:lnTo>
                  <a:lnTo>
                    <a:pt x="90550" y="105410"/>
                  </a:lnTo>
                  <a:lnTo>
                    <a:pt x="162487" y="105410"/>
                  </a:lnTo>
                  <a:lnTo>
                    <a:pt x="157181" y="92329"/>
                  </a:lnTo>
                  <a:lnTo>
                    <a:pt x="122935" y="92329"/>
                  </a:lnTo>
                  <a:lnTo>
                    <a:pt x="122291" y="91767"/>
                  </a:lnTo>
                  <a:close/>
                </a:path>
                <a:path w="375920" h="362585">
                  <a:moveTo>
                    <a:pt x="123919" y="91046"/>
                  </a:moveTo>
                  <a:lnTo>
                    <a:pt x="122291" y="91767"/>
                  </a:lnTo>
                  <a:lnTo>
                    <a:pt x="122935" y="92329"/>
                  </a:lnTo>
                  <a:lnTo>
                    <a:pt x="123919" y="91046"/>
                  </a:lnTo>
                  <a:close/>
                </a:path>
                <a:path w="375920" h="362585">
                  <a:moveTo>
                    <a:pt x="151256" y="77724"/>
                  </a:moveTo>
                  <a:lnTo>
                    <a:pt x="138521" y="84175"/>
                  </a:lnTo>
                  <a:lnTo>
                    <a:pt x="123919" y="91046"/>
                  </a:lnTo>
                  <a:lnTo>
                    <a:pt x="122935" y="92329"/>
                  </a:lnTo>
                  <a:lnTo>
                    <a:pt x="157181" y="92329"/>
                  </a:lnTo>
                  <a:lnTo>
                    <a:pt x="151256" y="77724"/>
                  </a:lnTo>
                  <a:close/>
                </a:path>
                <a:path w="375920" h="362585">
                  <a:moveTo>
                    <a:pt x="102870" y="34289"/>
                  </a:moveTo>
                  <a:lnTo>
                    <a:pt x="97869" y="40691"/>
                  </a:lnTo>
                  <a:lnTo>
                    <a:pt x="93154" y="47498"/>
                  </a:lnTo>
                  <a:lnTo>
                    <a:pt x="88725" y="54685"/>
                  </a:lnTo>
                  <a:lnTo>
                    <a:pt x="84581" y="62230"/>
                  </a:lnTo>
                  <a:lnTo>
                    <a:pt x="94896" y="69540"/>
                  </a:lnTo>
                  <a:lnTo>
                    <a:pt x="104711" y="76993"/>
                  </a:lnTo>
                  <a:lnTo>
                    <a:pt x="114049" y="84589"/>
                  </a:lnTo>
                  <a:lnTo>
                    <a:pt x="122291" y="91767"/>
                  </a:lnTo>
                  <a:lnTo>
                    <a:pt x="123919" y="91046"/>
                  </a:lnTo>
                  <a:lnTo>
                    <a:pt x="128103" y="85590"/>
                  </a:lnTo>
                  <a:lnTo>
                    <a:pt x="133318" y="79089"/>
                  </a:lnTo>
                  <a:lnTo>
                    <a:pt x="138580" y="72826"/>
                  </a:lnTo>
                  <a:lnTo>
                    <a:pt x="143890" y="66801"/>
                  </a:lnTo>
                  <a:lnTo>
                    <a:pt x="132409" y="57900"/>
                  </a:lnTo>
                  <a:lnTo>
                    <a:pt x="121761" y="49498"/>
                  </a:lnTo>
                  <a:lnTo>
                    <a:pt x="102870" y="34289"/>
                  </a:lnTo>
                  <a:close/>
                </a:path>
                <a:path w="375920" h="362585">
                  <a:moveTo>
                    <a:pt x="285750" y="25781"/>
                  </a:moveTo>
                  <a:lnTo>
                    <a:pt x="199898" y="63754"/>
                  </a:lnTo>
                  <a:lnTo>
                    <a:pt x="284340" y="63754"/>
                  </a:lnTo>
                  <a:lnTo>
                    <a:pt x="299084" y="58674"/>
                  </a:lnTo>
                  <a:lnTo>
                    <a:pt x="285750" y="25781"/>
                  </a:lnTo>
                  <a:close/>
                </a:path>
              </a:pathLst>
            </a:custGeom>
            <a:solidFill>
              <a:srgbClr val="FF0000"/>
            </a:solidFill>
          </p:spPr>
          <p:txBody>
            <a:bodyPr wrap="square" lIns="0" tIns="0" rIns="0" bIns="0" rtlCol="0"/>
            <a:lstStyle/>
            <a:p/>
          </p:txBody>
        </p:sp>
        <p:pic>
          <p:nvPicPr>
            <p:cNvPr id="54" name="object 52"/>
            <p:cNvPicPr/>
            <p:nvPr/>
          </p:nvPicPr>
          <p:blipFill>
            <a:blip r:embed="rId8" cstate="print"/>
            <a:stretch>
              <a:fillRect/>
            </a:stretch>
          </p:blipFill>
          <p:spPr>
            <a:xfrm>
              <a:off x="9268967" y="1970532"/>
              <a:ext cx="1144524" cy="877824"/>
            </a:xfrm>
            <a:prstGeom prst="rect">
              <a:avLst/>
            </a:prstGeom>
          </p:spPr>
        </p:pic>
        <p:sp>
          <p:nvSpPr>
            <p:cNvPr id="55" name="object 53"/>
            <p:cNvSpPr/>
            <p:nvPr/>
          </p:nvSpPr>
          <p:spPr>
            <a:xfrm>
              <a:off x="9481311" y="2232025"/>
              <a:ext cx="548640" cy="363855"/>
            </a:xfrm>
            <a:custGeom>
              <a:avLst/>
              <a:gdLst/>
              <a:ahLst/>
              <a:cxnLst/>
              <a:rect l="l" t="t" r="r" b="b"/>
              <a:pathLst>
                <a:path w="548640" h="363855">
                  <a:moveTo>
                    <a:pt x="105923" y="292100"/>
                  </a:moveTo>
                  <a:lnTo>
                    <a:pt x="82169" y="292100"/>
                  </a:lnTo>
                  <a:lnTo>
                    <a:pt x="95123" y="323723"/>
                  </a:lnTo>
                  <a:lnTo>
                    <a:pt x="96774" y="327913"/>
                  </a:lnTo>
                  <a:lnTo>
                    <a:pt x="96520" y="331216"/>
                  </a:lnTo>
                  <a:lnTo>
                    <a:pt x="93980" y="333501"/>
                  </a:lnTo>
                  <a:lnTo>
                    <a:pt x="91567" y="335788"/>
                  </a:lnTo>
                  <a:lnTo>
                    <a:pt x="84328" y="339344"/>
                  </a:lnTo>
                  <a:lnTo>
                    <a:pt x="72263" y="344297"/>
                  </a:lnTo>
                  <a:lnTo>
                    <a:pt x="78003" y="349009"/>
                  </a:lnTo>
                  <a:lnTo>
                    <a:pt x="82851" y="353806"/>
                  </a:lnTo>
                  <a:lnTo>
                    <a:pt x="86818" y="358673"/>
                  </a:lnTo>
                  <a:lnTo>
                    <a:pt x="89916" y="363600"/>
                  </a:lnTo>
                  <a:lnTo>
                    <a:pt x="97272" y="359005"/>
                  </a:lnTo>
                  <a:lnTo>
                    <a:pt x="120237" y="333676"/>
                  </a:lnTo>
                  <a:lnTo>
                    <a:pt x="119685" y="326876"/>
                  </a:lnTo>
                  <a:lnTo>
                    <a:pt x="116967" y="319278"/>
                  </a:lnTo>
                  <a:lnTo>
                    <a:pt x="105923" y="292100"/>
                  </a:lnTo>
                  <a:close/>
                </a:path>
                <a:path w="548640" h="363855">
                  <a:moveTo>
                    <a:pt x="144686" y="217932"/>
                  </a:moveTo>
                  <a:lnTo>
                    <a:pt x="120142" y="217932"/>
                  </a:lnTo>
                  <a:lnTo>
                    <a:pt x="130071" y="237339"/>
                  </a:lnTo>
                  <a:lnTo>
                    <a:pt x="140049" y="253650"/>
                  </a:lnTo>
                  <a:lnTo>
                    <a:pt x="150074" y="266866"/>
                  </a:lnTo>
                  <a:lnTo>
                    <a:pt x="160147" y="276987"/>
                  </a:lnTo>
                  <a:lnTo>
                    <a:pt x="152050" y="289942"/>
                  </a:lnTo>
                  <a:lnTo>
                    <a:pt x="143192" y="301958"/>
                  </a:lnTo>
                  <a:lnTo>
                    <a:pt x="133572" y="313045"/>
                  </a:lnTo>
                  <a:lnTo>
                    <a:pt x="123190" y="323215"/>
                  </a:lnTo>
                  <a:lnTo>
                    <a:pt x="130556" y="326136"/>
                  </a:lnTo>
                  <a:lnTo>
                    <a:pt x="137414" y="330073"/>
                  </a:lnTo>
                  <a:lnTo>
                    <a:pt x="143891" y="335025"/>
                  </a:lnTo>
                  <a:lnTo>
                    <a:pt x="151643" y="326136"/>
                  </a:lnTo>
                  <a:lnTo>
                    <a:pt x="159686" y="315658"/>
                  </a:lnTo>
                  <a:lnTo>
                    <a:pt x="168126" y="303414"/>
                  </a:lnTo>
                  <a:lnTo>
                    <a:pt x="176911" y="289433"/>
                  </a:lnTo>
                  <a:lnTo>
                    <a:pt x="242446" y="289433"/>
                  </a:lnTo>
                  <a:lnTo>
                    <a:pt x="243280" y="283463"/>
                  </a:lnTo>
                  <a:lnTo>
                    <a:pt x="215773" y="283463"/>
                  </a:lnTo>
                  <a:lnTo>
                    <a:pt x="211709" y="282575"/>
                  </a:lnTo>
                  <a:lnTo>
                    <a:pt x="205359" y="280288"/>
                  </a:lnTo>
                  <a:lnTo>
                    <a:pt x="199009" y="278130"/>
                  </a:lnTo>
                  <a:lnTo>
                    <a:pt x="192659" y="274955"/>
                  </a:lnTo>
                  <a:lnTo>
                    <a:pt x="186182" y="271018"/>
                  </a:lnTo>
                  <a:lnTo>
                    <a:pt x="189327" y="263278"/>
                  </a:lnTo>
                  <a:lnTo>
                    <a:pt x="191350" y="257048"/>
                  </a:lnTo>
                  <a:lnTo>
                    <a:pt x="170053" y="257048"/>
                  </a:lnTo>
                  <a:lnTo>
                    <a:pt x="163554" y="249574"/>
                  </a:lnTo>
                  <a:lnTo>
                    <a:pt x="156448" y="239172"/>
                  </a:lnTo>
                  <a:lnTo>
                    <a:pt x="148746" y="225865"/>
                  </a:lnTo>
                  <a:lnTo>
                    <a:pt x="144686" y="217932"/>
                  </a:lnTo>
                  <a:close/>
                </a:path>
                <a:path w="548640" h="363855">
                  <a:moveTo>
                    <a:pt x="85422" y="241808"/>
                  </a:moveTo>
                  <a:lnTo>
                    <a:pt x="61722" y="241808"/>
                  </a:lnTo>
                  <a:lnTo>
                    <a:pt x="74422" y="273050"/>
                  </a:lnTo>
                  <a:lnTo>
                    <a:pt x="61868" y="281412"/>
                  </a:lnTo>
                  <a:lnTo>
                    <a:pt x="50673" y="288607"/>
                  </a:lnTo>
                  <a:lnTo>
                    <a:pt x="40810" y="294659"/>
                  </a:lnTo>
                  <a:lnTo>
                    <a:pt x="32258" y="299593"/>
                  </a:lnTo>
                  <a:lnTo>
                    <a:pt x="37592" y="304673"/>
                  </a:lnTo>
                  <a:lnTo>
                    <a:pt x="42291" y="311404"/>
                  </a:lnTo>
                  <a:lnTo>
                    <a:pt x="46482" y="319913"/>
                  </a:lnTo>
                  <a:lnTo>
                    <a:pt x="53004" y="314960"/>
                  </a:lnTo>
                  <a:lnTo>
                    <a:pt x="61134" y="308673"/>
                  </a:lnTo>
                  <a:lnTo>
                    <a:pt x="65592" y="305181"/>
                  </a:lnTo>
                  <a:lnTo>
                    <a:pt x="82169" y="292100"/>
                  </a:lnTo>
                  <a:lnTo>
                    <a:pt x="105923" y="292100"/>
                  </a:lnTo>
                  <a:lnTo>
                    <a:pt x="100711" y="279273"/>
                  </a:lnTo>
                  <a:lnTo>
                    <a:pt x="122070" y="263735"/>
                  </a:lnTo>
                  <a:lnTo>
                    <a:pt x="127042" y="260223"/>
                  </a:lnTo>
                  <a:lnTo>
                    <a:pt x="92964" y="260223"/>
                  </a:lnTo>
                  <a:lnTo>
                    <a:pt x="85422" y="241808"/>
                  </a:lnTo>
                  <a:close/>
                </a:path>
                <a:path w="548640" h="363855">
                  <a:moveTo>
                    <a:pt x="242446" y="289433"/>
                  </a:moveTo>
                  <a:lnTo>
                    <a:pt x="176911" y="289433"/>
                  </a:lnTo>
                  <a:lnTo>
                    <a:pt x="187438" y="295715"/>
                  </a:lnTo>
                  <a:lnTo>
                    <a:pt x="197500" y="300450"/>
                  </a:lnTo>
                  <a:lnTo>
                    <a:pt x="207111" y="303613"/>
                  </a:lnTo>
                  <a:lnTo>
                    <a:pt x="216281" y="305181"/>
                  </a:lnTo>
                  <a:lnTo>
                    <a:pt x="224454" y="305252"/>
                  </a:lnTo>
                  <a:lnTo>
                    <a:pt x="231092" y="303942"/>
                  </a:lnTo>
                  <a:lnTo>
                    <a:pt x="236229" y="301251"/>
                  </a:lnTo>
                  <a:lnTo>
                    <a:pt x="239903" y="297180"/>
                  </a:lnTo>
                  <a:lnTo>
                    <a:pt x="242189" y="291276"/>
                  </a:lnTo>
                  <a:lnTo>
                    <a:pt x="242446" y="289433"/>
                  </a:lnTo>
                  <a:close/>
                </a:path>
                <a:path w="548640" h="363855">
                  <a:moveTo>
                    <a:pt x="215773" y="257301"/>
                  </a:moveTo>
                  <a:lnTo>
                    <a:pt x="218862" y="266866"/>
                  </a:lnTo>
                  <a:lnTo>
                    <a:pt x="220472" y="273304"/>
                  </a:lnTo>
                  <a:lnTo>
                    <a:pt x="220599" y="276987"/>
                  </a:lnTo>
                  <a:lnTo>
                    <a:pt x="220853" y="280797"/>
                  </a:lnTo>
                  <a:lnTo>
                    <a:pt x="219964" y="282829"/>
                  </a:lnTo>
                  <a:lnTo>
                    <a:pt x="217932" y="283210"/>
                  </a:lnTo>
                  <a:lnTo>
                    <a:pt x="215773" y="283463"/>
                  </a:lnTo>
                  <a:lnTo>
                    <a:pt x="243280" y="283463"/>
                  </a:lnTo>
                  <a:lnTo>
                    <a:pt x="243332" y="272659"/>
                  </a:lnTo>
                  <a:lnTo>
                    <a:pt x="242189" y="259969"/>
                  </a:lnTo>
                  <a:lnTo>
                    <a:pt x="236114" y="259587"/>
                  </a:lnTo>
                  <a:lnTo>
                    <a:pt x="229695" y="259016"/>
                  </a:lnTo>
                  <a:lnTo>
                    <a:pt x="222918" y="258254"/>
                  </a:lnTo>
                  <a:lnTo>
                    <a:pt x="215773" y="257301"/>
                  </a:lnTo>
                  <a:close/>
                </a:path>
                <a:path w="548640" h="363855">
                  <a:moveTo>
                    <a:pt x="69247" y="202184"/>
                  </a:moveTo>
                  <a:lnTo>
                    <a:pt x="45466" y="202184"/>
                  </a:lnTo>
                  <a:lnTo>
                    <a:pt x="54737" y="224790"/>
                  </a:lnTo>
                  <a:lnTo>
                    <a:pt x="41237" y="230149"/>
                  </a:lnTo>
                  <a:lnTo>
                    <a:pt x="29321" y="234616"/>
                  </a:lnTo>
                  <a:lnTo>
                    <a:pt x="19000" y="238202"/>
                  </a:lnTo>
                  <a:lnTo>
                    <a:pt x="10287" y="240919"/>
                  </a:lnTo>
                  <a:lnTo>
                    <a:pt x="18288" y="260476"/>
                  </a:lnTo>
                  <a:lnTo>
                    <a:pt x="26431" y="256738"/>
                  </a:lnTo>
                  <a:lnTo>
                    <a:pt x="36385" y="252380"/>
                  </a:lnTo>
                  <a:lnTo>
                    <a:pt x="48148" y="247403"/>
                  </a:lnTo>
                  <a:lnTo>
                    <a:pt x="61722" y="241808"/>
                  </a:lnTo>
                  <a:lnTo>
                    <a:pt x="85422" y="241808"/>
                  </a:lnTo>
                  <a:lnTo>
                    <a:pt x="82042" y="233553"/>
                  </a:lnTo>
                  <a:lnTo>
                    <a:pt x="120142" y="217932"/>
                  </a:lnTo>
                  <a:lnTo>
                    <a:pt x="144686" y="217932"/>
                  </a:lnTo>
                  <a:lnTo>
                    <a:pt x="143906" y="216408"/>
                  </a:lnTo>
                  <a:lnTo>
                    <a:pt x="75057" y="216408"/>
                  </a:lnTo>
                  <a:lnTo>
                    <a:pt x="69247" y="202184"/>
                  </a:lnTo>
                  <a:close/>
                </a:path>
                <a:path w="548640" h="363855">
                  <a:moveTo>
                    <a:pt x="117729" y="240665"/>
                  </a:moveTo>
                  <a:lnTo>
                    <a:pt x="112109" y="245739"/>
                  </a:lnTo>
                  <a:lnTo>
                    <a:pt x="106108" y="250682"/>
                  </a:lnTo>
                  <a:lnTo>
                    <a:pt x="99726" y="255506"/>
                  </a:lnTo>
                  <a:lnTo>
                    <a:pt x="92964" y="260223"/>
                  </a:lnTo>
                  <a:lnTo>
                    <a:pt x="127042" y="260223"/>
                  </a:lnTo>
                  <a:lnTo>
                    <a:pt x="127762" y="259715"/>
                  </a:lnTo>
                  <a:lnTo>
                    <a:pt x="121285" y="247269"/>
                  </a:lnTo>
                  <a:lnTo>
                    <a:pt x="117729" y="240665"/>
                  </a:lnTo>
                  <a:close/>
                </a:path>
                <a:path w="548640" h="363855">
                  <a:moveTo>
                    <a:pt x="177800" y="198120"/>
                  </a:moveTo>
                  <a:lnTo>
                    <a:pt x="177433" y="216535"/>
                  </a:lnTo>
                  <a:lnTo>
                    <a:pt x="176022" y="232298"/>
                  </a:lnTo>
                  <a:lnTo>
                    <a:pt x="173549" y="245858"/>
                  </a:lnTo>
                  <a:lnTo>
                    <a:pt x="170053" y="257048"/>
                  </a:lnTo>
                  <a:lnTo>
                    <a:pt x="191350" y="257048"/>
                  </a:lnTo>
                  <a:lnTo>
                    <a:pt x="192103" y="254730"/>
                  </a:lnTo>
                  <a:lnTo>
                    <a:pt x="194522" y="245371"/>
                  </a:lnTo>
                  <a:lnTo>
                    <a:pt x="196707" y="234616"/>
                  </a:lnTo>
                  <a:lnTo>
                    <a:pt x="198577" y="224790"/>
                  </a:lnTo>
                  <a:lnTo>
                    <a:pt x="200313" y="216382"/>
                  </a:lnTo>
                  <a:lnTo>
                    <a:pt x="201989" y="208914"/>
                  </a:lnTo>
                  <a:lnTo>
                    <a:pt x="203581" y="202437"/>
                  </a:lnTo>
                  <a:lnTo>
                    <a:pt x="196891" y="201745"/>
                  </a:lnTo>
                  <a:lnTo>
                    <a:pt x="190357" y="200802"/>
                  </a:lnTo>
                  <a:lnTo>
                    <a:pt x="183989" y="199598"/>
                  </a:lnTo>
                  <a:lnTo>
                    <a:pt x="177800" y="198120"/>
                  </a:lnTo>
                  <a:close/>
                </a:path>
                <a:path w="548640" h="363855">
                  <a:moveTo>
                    <a:pt x="71501" y="154559"/>
                  </a:moveTo>
                  <a:lnTo>
                    <a:pt x="37084" y="184785"/>
                  </a:lnTo>
                  <a:lnTo>
                    <a:pt x="0" y="206375"/>
                  </a:lnTo>
                  <a:lnTo>
                    <a:pt x="5334" y="211328"/>
                  </a:lnTo>
                  <a:lnTo>
                    <a:pt x="10287" y="216916"/>
                  </a:lnTo>
                  <a:lnTo>
                    <a:pt x="15113" y="223012"/>
                  </a:lnTo>
                  <a:lnTo>
                    <a:pt x="45466" y="202184"/>
                  </a:lnTo>
                  <a:lnTo>
                    <a:pt x="69247" y="202184"/>
                  </a:lnTo>
                  <a:lnTo>
                    <a:pt x="64008" y="189357"/>
                  </a:lnTo>
                  <a:lnTo>
                    <a:pt x="73171" y="183072"/>
                  </a:lnTo>
                  <a:lnTo>
                    <a:pt x="80835" y="177561"/>
                  </a:lnTo>
                  <a:lnTo>
                    <a:pt x="86975" y="172837"/>
                  </a:lnTo>
                  <a:lnTo>
                    <a:pt x="91567" y="168910"/>
                  </a:lnTo>
                  <a:lnTo>
                    <a:pt x="87884" y="165354"/>
                  </a:lnTo>
                  <a:lnTo>
                    <a:pt x="81280" y="160528"/>
                  </a:lnTo>
                  <a:lnTo>
                    <a:pt x="71501" y="154559"/>
                  </a:lnTo>
                  <a:close/>
                </a:path>
                <a:path w="548640" h="363855">
                  <a:moveTo>
                    <a:pt x="110109" y="133096"/>
                  </a:moveTo>
                  <a:lnTo>
                    <a:pt x="102616" y="136144"/>
                  </a:lnTo>
                  <a:lnTo>
                    <a:pt x="94550" y="138441"/>
                  </a:lnTo>
                  <a:lnTo>
                    <a:pt x="86360" y="139954"/>
                  </a:lnTo>
                  <a:lnTo>
                    <a:pt x="95179" y="160528"/>
                  </a:lnTo>
                  <a:lnTo>
                    <a:pt x="101695" y="175863"/>
                  </a:lnTo>
                  <a:lnTo>
                    <a:pt x="107576" y="189888"/>
                  </a:lnTo>
                  <a:lnTo>
                    <a:pt x="112268" y="201295"/>
                  </a:lnTo>
                  <a:lnTo>
                    <a:pt x="75057" y="216408"/>
                  </a:lnTo>
                  <a:lnTo>
                    <a:pt x="143906" y="216408"/>
                  </a:lnTo>
                  <a:lnTo>
                    <a:pt x="140462" y="209676"/>
                  </a:lnTo>
                  <a:lnTo>
                    <a:pt x="174371" y="195834"/>
                  </a:lnTo>
                  <a:lnTo>
                    <a:pt x="181895" y="192912"/>
                  </a:lnTo>
                  <a:lnTo>
                    <a:pt x="132588" y="192912"/>
                  </a:lnTo>
                  <a:lnTo>
                    <a:pt x="120396" y="162941"/>
                  </a:lnTo>
                  <a:lnTo>
                    <a:pt x="117395" y="155366"/>
                  </a:lnTo>
                  <a:lnTo>
                    <a:pt x="114677" y="147863"/>
                  </a:lnTo>
                  <a:lnTo>
                    <a:pt x="112252" y="140456"/>
                  </a:lnTo>
                  <a:lnTo>
                    <a:pt x="110109" y="133096"/>
                  </a:lnTo>
                  <a:close/>
                </a:path>
                <a:path w="548640" h="363855">
                  <a:moveTo>
                    <a:pt x="196850" y="164846"/>
                  </a:moveTo>
                  <a:lnTo>
                    <a:pt x="132588" y="192912"/>
                  </a:lnTo>
                  <a:lnTo>
                    <a:pt x="181895" y="192912"/>
                  </a:lnTo>
                  <a:lnTo>
                    <a:pt x="187563" y="190738"/>
                  </a:lnTo>
                  <a:lnTo>
                    <a:pt x="195677" y="187707"/>
                  </a:lnTo>
                  <a:lnTo>
                    <a:pt x="204851" y="184404"/>
                  </a:lnTo>
                  <a:lnTo>
                    <a:pt x="196850" y="164846"/>
                  </a:lnTo>
                  <a:close/>
                </a:path>
                <a:path w="548640" h="363855">
                  <a:moveTo>
                    <a:pt x="131191" y="132969"/>
                  </a:moveTo>
                  <a:lnTo>
                    <a:pt x="129413" y="139446"/>
                  </a:lnTo>
                  <a:lnTo>
                    <a:pt x="127127" y="145923"/>
                  </a:lnTo>
                  <a:lnTo>
                    <a:pt x="124460" y="152400"/>
                  </a:lnTo>
                  <a:lnTo>
                    <a:pt x="134822" y="156019"/>
                  </a:lnTo>
                  <a:lnTo>
                    <a:pt x="145351" y="160401"/>
                  </a:lnTo>
                  <a:lnTo>
                    <a:pt x="156071" y="165544"/>
                  </a:lnTo>
                  <a:lnTo>
                    <a:pt x="167005" y="171450"/>
                  </a:lnTo>
                  <a:lnTo>
                    <a:pt x="170688" y="164465"/>
                  </a:lnTo>
                  <a:lnTo>
                    <a:pt x="177292" y="151765"/>
                  </a:lnTo>
                  <a:lnTo>
                    <a:pt x="169195" y="147863"/>
                  </a:lnTo>
                  <a:lnTo>
                    <a:pt x="158813" y="143414"/>
                  </a:lnTo>
                  <a:lnTo>
                    <a:pt x="146112" y="138430"/>
                  </a:lnTo>
                  <a:lnTo>
                    <a:pt x="131191" y="132969"/>
                  </a:lnTo>
                  <a:close/>
                </a:path>
                <a:path w="548640" h="363855">
                  <a:moveTo>
                    <a:pt x="274574" y="86868"/>
                  </a:moveTo>
                  <a:lnTo>
                    <a:pt x="245237" y="98806"/>
                  </a:lnTo>
                  <a:lnTo>
                    <a:pt x="292481" y="197866"/>
                  </a:lnTo>
                  <a:lnTo>
                    <a:pt x="310007" y="190626"/>
                  </a:lnTo>
                  <a:lnTo>
                    <a:pt x="274574" y="86868"/>
                  </a:lnTo>
                  <a:close/>
                </a:path>
                <a:path w="548640" h="363855">
                  <a:moveTo>
                    <a:pt x="323977" y="210438"/>
                  </a:moveTo>
                  <a:lnTo>
                    <a:pt x="295529" y="221996"/>
                  </a:lnTo>
                  <a:lnTo>
                    <a:pt x="307086" y="250444"/>
                  </a:lnTo>
                  <a:lnTo>
                    <a:pt x="335534" y="238887"/>
                  </a:lnTo>
                  <a:lnTo>
                    <a:pt x="323977" y="210438"/>
                  </a:lnTo>
                  <a:close/>
                </a:path>
                <a:path w="548640" h="363855">
                  <a:moveTo>
                    <a:pt x="487553" y="0"/>
                  </a:moveTo>
                  <a:lnTo>
                    <a:pt x="458343" y="11937"/>
                  </a:lnTo>
                  <a:lnTo>
                    <a:pt x="505460" y="110871"/>
                  </a:lnTo>
                  <a:lnTo>
                    <a:pt x="523113" y="103759"/>
                  </a:lnTo>
                  <a:lnTo>
                    <a:pt x="487553" y="0"/>
                  </a:lnTo>
                  <a:close/>
                </a:path>
                <a:path w="548640" h="363855">
                  <a:moveTo>
                    <a:pt x="537083" y="123444"/>
                  </a:moveTo>
                  <a:lnTo>
                    <a:pt x="508635" y="135128"/>
                  </a:lnTo>
                  <a:lnTo>
                    <a:pt x="520192" y="163575"/>
                  </a:lnTo>
                  <a:lnTo>
                    <a:pt x="548640" y="152019"/>
                  </a:lnTo>
                  <a:lnTo>
                    <a:pt x="537083" y="123444"/>
                  </a:lnTo>
                  <a:close/>
                </a:path>
              </a:pathLst>
            </a:custGeom>
            <a:solidFill>
              <a:srgbClr val="FF0000"/>
            </a:solidFill>
          </p:spPr>
          <p:txBody>
            <a:bodyPr wrap="square" lIns="0" tIns="0" rIns="0" bIns="0" rtlCol="0"/>
            <a:lstStyle/>
            <a:p/>
          </p:txBody>
        </p:sp>
        <p:pic>
          <p:nvPicPr>
            <p:cNvPr id="58" name="object 56"/>
            <p:cNvPicPr/>
            <p:nvPr/>
          </p:nvPicPr>
          <p:blipFill>
            <a:blip r:embed="rId9" cstate="print"/>
            <a:stretch>
              <a:fillRect/>
            </a:stretch>
          </p:blipFill>
          <p:spPr>
            <a:xfrm>
              <a:off x="10032491" y="4869180"/>
              <a:ext cx="419100" cy="499872"/>
            </a:xfrm>
            <a:prstGeom prst="rect">
              <a:avLst/>
            </a:prstGeom>
          </p:spPr>
        </p:pic>
      </p:grpSp>
      <p:sp>
        <p:nvSpPr>
          <p:cNvPr id="5" name="object 3"/>
          <p:cNvSpPr txBox="1">
            <a:spLocks noGrp="1"/>
          </p:cNvSpPr>
          <p:nvPr/>
        </p:nvSpPr>
        <p:spPr>
          <a:xfrm>
            <a:off x="1301800" y="1640840"/>
            <a:ext cx="2768600" cy="381635"/>
          </a:xfrm>
          <a:prstGeom prst="rect">
            <a:avLst/>
          </a:prstGeom>
        </p:spPr>
        <p:txBody>
          <a:bodyPr vert="horz" wrap="square" lIns="0" tIns="12700" rIns="0" bIns="0" rtlCol="0">
            <a:spAutoFit/>
          </a:bodyPr>
          <a:lstStyle>
            <a:lvl1pPr>
              <a:defRPr sz="1800" b="1" i="0">
                <a:solidFill>
                  <a:srgbClr val="2E5496"/>
                </a:solidFill>
                <a:latin typeface="黑体" panose="02010609060101010101" charset="-122"/>
                <a:ea typeface="+mj-ea"/>
                <a:cs typeface="黑体" panose="02010609060101010101" charset="-122"/>
              </a:defRPr>
            </a:lvl1pPr>
          </a:lstStyle>
          <a:p>
            <a:pPr marL="12700">
              <a:lnSpc>
                <a:spcPct val="100000"/>
              </a:lnSpc>
              <a:spcBef>
                <a:spcPts val="100"/>
              </a:spcBef>
            </a:pPr>
            <a:r>
              <a:rPr lang="zh-CN" sz="2400" b="0" dirty="0">
                <a:solidFill>
                  <a:schemeClr val="bg1"/>
                </a:solidFill>
                <a:latin typeface="黑体" panose="02010609060101010101" charset="-122"/>
                <a:cs typeface="黑体" panose="02010609060101010101" charset="-122"/>
              </a:rPr>
              <a:t>领导管理痛点：</a:t>
            </a:r>
            <a:endParaRPr lang="zh-CN" sz="2400" b="0" dirty="0">
              <a:solidFill>
                <a:schemeClr val="bg1"/>
              </a:solidFill>
              <a:latin typeface="黑体" panose="02010609060101010101" charset="-122"/>
              <a:cs typeface="黑体" panose="02010609060101010101" charset="-122"/>
            </a:endParaRPr>
          </a:p>
        </p:txBody>
      </p:sp>
      <p:sp>
        <p:nvSpPr>
          <p:cNvPr id="6" name="object 4"/>
          <p:cNvSpPr/>
          <p:nvPr/>
        </p:nvSpPr>
        <p:spPr>
          <a:xfrm>
            <a:off x="915924" y="1547749"/>
            <a:ext cx="1905" cy="567690"/>
          </a:xfrm>
          <a:custGeom>
            <a:avLst/>
            <a:gdLst/>
            <a:ahLst/>
            <a:cxnLst/>
            <a:rect l="l" t="t" r="r" b="b"/>
            <a:pathLst>
              <a:path w="1904" h="567690">
                <a:moveTo>
                  <a:pt x="1587" y="0"/>
                </a:moveTo>
                <a:lnTo>
                  <a:pt x="0" y="567563"/>
                </a:lnTo>
              </a:path>
            </a:pathLst>
          </a:custGeom>
          <a:ln w="57912">
            <a:solidFill>
              <a:srgbClr val="497DBA"/>
            </a:solidFill>
          </a:ln>
        </p:spPr>
        <p:txBody>
          <a:bodyPr wrap="square" lIns="0" tIns="0" rIns="0" bIns="0" rtlCol="0"/>
          <a:lstStyle/>
          <a:p/>
        </p:txBody>
      </p:sp>
      <p:sp>
        <p:nvSpPr>
          <p:cNvPr id="87" name="object 38"/>
          <p:cNvSpPr/>
          <p:nvPr/>
        </p:nvSpPr>
        <p:spPr>
          <a:xfrm>
            <a:off x="909701" y="3855720"/>
            <a:ext cx="358140" cy="358140"/>
          </a:xfrm>
          <a:custGeom>
            <a:avLst/>
            <a:gdLst/>
            <a:ahLst/>
            <a:cxnLst/>
            <a:rect l="l" t="t" r="r" b="b"/>
            <a:pathLst>
              <a:path w="358140" h="358139">
                <a:moveTo>
                  <a:pt x="352932" y="41275"/>
                </a:moveTo>
                <a:lnTo>
                  <a:pt x="219836" y="41275"/>
                </a:lnTo>
                <a:lnTo>
                  <a:pt x="219836" y="82550"/>
                </a:lnTo>
                <a:lnTo>
                  <a:pt x="330326" y="82550"/>
                </a:lnTo>
                <a:lnTo>
                  <a:pt x="330326" y="110489"/>
                </a:lnTo>
                <a:lnTo>
                  <a:pt x="219836" y="110489"/>
                </a:lnTo>
                <a:lnTo>
                  <a:pt x="219836" y="137287"/>
                </a:lnTo>
                <a:lnTo>
                  <a:pt x="330326" y="137287"/>
                </a:lnTo>
                <a:lnTo>
                  <a:pt x="330326" y="165100"/>
                </a:lnTo>
                <a:lnTo>
                  <a:pt x="219836" y="165100"/>
                </a:lnTo>
                <a:lnTo>
                  <a:pt x="219836" y="193039"/>
                </a:lnTo>
                <a:lnTo>
                  <a:pt x="330326" y="193039"/>
                </a:lnTo>
                <a:lnTo>
                  <a:pt x="330326" y="219837"/>
                </a:lnTo>
                <a:lnTo>
                  <a:pt x="219836" y="219837"/>
                </a:lnTo>
                <a:lnTo>
                  <a:pt x="219836" y="247650"/>
                </a:lnTo>
                <a:lnTo>
                  <a:pt x="330326" y="247650"/>
                </a:lnTo>
                <a:lnTo>
                  <a:pt x="330326" y="275589"/>
                </a:lnTo>
                <a:lnTo>
                  <a:pt x="219836" y="275589"/>
                </a:lnTo>
                <a:lnTo>
                  <a:pt x="219836" y="316864"/>
                </a:lnTo>
                <a:lnTo>
                  <a:pt x="352932" y="316864"/>
                </a:lnTo>
                <a:lnTo>
                  <a:pt x="358139" y="310642"/>
                </a:lnTo>
                <a:lnTo>
                  <a:pt x="358139" y="46481"/>
                </a:lnTo>
                <a:lnTo>
                  <a:pt x="352932" y="41275"/>
                </a:lnTo>
                <a:close/>
              </a:path>
              <a:path w="358140" h="358139">
                <a:moveTo>
                  <a:pt x="275589" y="247650"/>
                </a:moveTo>
                <a:lnTo>
                  <a:pt x="261111" y="247650"/>
                </a:lnTo>
                <a:lnTo>
                  <a:pt x="261111" y="275589"/>
                </a:lnTo>
                <a:lnTo>
                  <a:pt x="275589" y="275589"/>
                </a:lnTo>
                <a:lnTo>
                  <a:pt x="275589" y="247650"/>
                </a:lnTo>
                <a:close/>
              </a:path>
              <a:path w="358140" h="358139">
                <a:moveTo>
                  <a:pt x="275589" y="193039"/>
                </a:moveTo>
                <a:lnTo>
                  <a:pt x="261111" y="193039"/>
                </a:lnTo>
                <a:lnTo>
                  <a:pt x="261111" y="219837"/>
                </a:lnTo>
                <a:lnTo>
                  <a:pt x="275589" y="219837"/>
                </a:lnTo>
                <a:lnTo>
                  <a:pt x="275589" y="193039"/>
                </a:lnTo>
                <a:close/>
              </a:path>
              <a:path w="358140" h="358139">
                <a:moveTo>
                  <a:pt x="275589" y="137287"/>
                </a:moveTo>
                <a:lnTo>
                  <a:pt x="261111" y="137287"/>
                </a:lnTo>
                <a:lnTo>
                  <a:pt x="261111" y="165100"/>
                </a:lnTo>
                <a:lnTo>
                  <a:pt x="275589" y="165100"/>
                </a:lnTo>
                <a:lnTo>
                  <a:pt x="275589" y="137287"/>
                </a:lnTo>
                <a:close/>
              </a:path>
              <a:path w="358140" h="358139">
                <a:moveTo>
                  <a:pt x="275589" y="82550"/>
                </a:moveTo>
                <a:lnTo>
                  <a:pt x="262127" y="82550"/>
                </a:lnTo>
                <a:lnTo>
                  <a:pt x="262127" y="110489"/>
                </a:lnTo>
                <a:lnTo>
                  <a:pt x="275589" y="110489"/>
                </a:lnTo>
                <a:lnTo>
                  <a:pt x="275589" y="82550"/>
                </a:lnTo>
                <a:close/>
              </a:path>
              <a:path w="358140" h="358139">
                <a:moveTo>
                  <a:pt x="206501" y="0"/>
                </a:moveTo>
                <a:lnTo>
                  <a:pt x="0" y="40259"/>
                </a:lnTo>
                <a:lnTo>
                  <a:pt x="0" y="317881"/>
                </a:lnTo>
                <a:lnTo>
                  <a:pt x="206501" y="358139"/>
                </a:lnTo>
                <a:lnTo>
                  <a:pt x="206501" y="248793"/>
                </a:lnTo>
                <a:lnTo>
                  <a:pt x="38226" y="248793"/>
                </a:lnTo>
                <a:lnTo>
                  <a:pt x="82550" y="179577"/>
                </a:lnTo>
                <a:lnTo>
                  <a:pt x="42290" y="109346"/>
                </a:lnTo>
                <a:lnTo>
                  <a:pt x="206501" y="109346"/>
                </a:lnTo>
                <a:lnTo>
                  <a:pt x="206501" y="0"/>
                </a:lnTo>
                <a:close/>
              </a:path>
              <a:path w="358140" h="358139">
                <a:moveTo>
                  <a:pt x="104267" y="194056"/>
                </a:moveTo>
                <a:lnTo>
                  <a:pt x="103250" y="194056"/>
                </a:lnTo>
                <a:lnTo>
                  <a:pt x="103250" y="196087"/>
                </a:lnTo>
                <a:lnTo>
                  <a:pt x="102234" y="199136"/>
                </a:lnTo>
                <a:lnTo>
                  <a:pt x="100075" y="203326"/>
                </a:lnTo>
                <a:lnTo>
                  <a:pt x="76453" y="248793"/>
                </a:lnTo>
                <a:lnTo>
                  <a:pt x="131063" y="248793"/>
                </a:lnTo>
                <a:lnTo>
                  <a:pt x="106299" y="203326"/>
                </a:lnTo>
                <a:lnTo>
                  <a:pt x="105282" y="201294"/>
                </a:lnTo>
                <a:lnTo>
                  <a:pt x="104267" y="198119"/>
                </a:lnTo>
                <a:lnTo>
                  <a:pt x="104267" y="194056"/>
                </a:lnTo>
                <a:close/>
              </a:path>
              <a:path w="358140" h="358139">
                <a:moveTo>
                  <a:pt x="206501" y="109346"/>
                </a:moveTo>
                <a:lnTo>
                  <a:pt x="166243" y="109346"/>
                </a:lnTo>
                <a:lnTo>
                  <a:pt x="124968" y="178562"/>
                </a:lnTo>
                <a:lnTo>
                  <a:pt x="168275" y="248793"/>
                </a:lnTo>
                <a:lnTo>
                  <a:pt x="206501" y="248793"/>
                </a:lnTo>
                <a:lnTo>
                  <a:pt x="206501" y="109346"/>
                </a:lnTo>
                <a:close/>
              </a:path>
              <a:path w="358140" h="358139">
                <a:moveTo>
                  <a:pt x="132079" y="109346"/>
                </a:moveTo>
                <a:lnTo>
                  <a:pt x="80518" y="109346"/>
                </a:lnTo>
                <a:lnTo>
                  <a:pt x="100075" y="151764"/>
                </a:lnTo>
                <a:lnTo>
                  <a:pt x="102234" y="154812"/>
                </a:lnTo>
                <a:lnTo>
                  <a:pt x="103250" y="159003"/>
                </a:lnTo>
                <a:lnTo>
                  <a:pt x="104267" y="163068"/>
                </a:lnTo>
                <a:lnTo>
                  <a:pt x="105282" y="163068"/>
                </a:lnTo>
                <a:lnTo>
                  <a:pt x="106299" y="160019"/>
                </a:lnTo>
                <a:lnTo>
                  <a:pt x="107314" y="155828"/>
                </a:lnTo>
                <a:lnTo>
                  <a:pt x="109474" y="150749"/>
                </a:lnTo>
                <a:lnTo>
                  <a:pt x="132079" y="109346"/>
                </a:lnTo>
                <a:close/>
              </a:path>
            </a:pathLst>
          </a:custGeom>
          <a:solidFill>
            <a:srgbClr val="8EB4E2"/>
          </a:solidFill>
        </p:spPr>
        <p:txBody>
          <a:bodyPr wrap="square" lIns="0" tIns="0" rIns="0" bIns="0" rtlCol="0"/>
          <a:p/>
        </p:txBody>
      </p:sp>
      <p:sp>
        <p:nvSpPr>
          <p:cNvPr id="88" name="object 38"/>
          <p:cNvSpPr/>
          <p:nvPr/>
        </p:nvSpPr>
        <p:spPr>
          <a:xfrm>
            <a:off x="915416" y="4512310"/>
            <a:ext cx="358140" cy="358140"/>
          </a:xfrm>
          <a:custGeom>
            <a:avLst/>
            <a:gdLst/>
            <a:ahLst/>
            <a:cxnLst/>
            <a:rect l="l" t="t" r="r" b="b"/>
            <a:pathLst>
              <a:path w="358140" h="358139">
                <a:moveTo>
                  <a:pt x="352932" y="41275"/>
                </a:moveTo>
                <a:lnTo>
                  <a:pt x="219836" y="41275"/>
                </a:lnTo>
                <a:lnTo>
                  <a:pt x="219836" y="82550"/>
                </a:lnTo>
                <a:lnTo>
                  <a:pt x="330326" y="82550"/>
                </a:lnTo>
                <a:lnTo>
                  <a:pt x="330326" y="110489"/>
                </a:lnTo>
                <a:lnTo>
                  <a:pt x="219836" y="110489"/>
                </a:lnTo>
                <a:lnTo>
                  <a:pt x="219836" y="137287"/>
                </a:lnTo>
                <a:lnTo>
                  <a:pt x="330326" y="137287"/>
                </a:lnTo>
                <a:lnTo>
                  <a:pt x="330326" y="165100"/>
                </a:lnTo>
                <a:lnTo>
                  <a:pt x="219836" y="165100"/>
                </a:lnTo>
                <a:lnTo>
                  <a:pt x="219836" y="193039"/>
                </a:lnTo>
                <a:lnTo>
                  <a:pt x="330326" y="193039"/>
                </a:lnTo>
                <a:lnTo>
                  <a:pt x="330326" y="219837"/>
                </a:lnTo>
                <a:lnTo>
                  <a:pt x="219836" y="219837"/>
                </a:lnTo>
                <a:lnTo>
                  <a:pt x="219836" y="247650"/>
                </a:lnTo>
                <a:lnTo>
                  <a:pt x="330326" y="247650"/>
                </a:lnTo>
                <a:lnTo>
                  <a:pt x="330326" y="275589"/>
                </a:lnTo>
                <a:lnTo>
                  <a:pt x="219836" y="275589"/>
                </a:lnTo>
                <a:lnTo>
                  <a:pt x="219836" y="316864"/>
                </a:lnTo>
                <a:lnTo>
                  <a:pt x="352932" y="316864"/>
                </a:lnTo>
                <a:lnTo>
                  <a:pt x="358139" y="310642"/>
                </a:lnTo>
                <a:lnTo>
                  <a:pt x="358139" y="46481"/>
                </a:lnTo>
                <a:lnTo>
                  <a:pt x="352932" y="41275"/>
                </a:lnTo>
                <a:close/>
              </a:path>
              <a:path w="358140" h="358139">
                <a:moveTo>
                  <a:pt x="275589" y="247650"/>
                </a:moveTo>
                <a:lnTo>
                  <a:pt x="261111" y="247650"/>
                </a:lnTo>
                <a:lnTo>
                  <a:pt x="261111" y="275589"/>
                </a:lnTo>
                <a:lnTo>
                  <a:pt x="275589" y="275589"/>
                </a:lnTo>
                <a:lnTo>
                  <a:pt x="275589" y="247650"/>
                </a:lnTo>
                <a:close/>
              </a:path>
              <a:path w="358140" h="358139">
                <a:moveTo>
                  <a:pt x="275589" y="193039"/>
                </a:moveTo>
                <a:lnTo>
                  <a:pt x="261111" y="193039"/>
                </a:lnTo>
                <a:lnTo>
                  <a:pt x="261111" y="219837"/>
                </a:lnTo>
                <a:lnTo>
                  <a:pt x="275589" y="219837"/>
                </a:lnTo>
                <a:lnTo>
                  <a:pt x="275589" y="193039"/>
                </a:lnTo>
                <a:close/>
              </a:path>
              <a:path w="358140" h="358139">
                <a:moveTo>
                  <a:pt x="275589" y="137287"/>
                </a:moveTo>
                <a:lnTo>
                  <a:pt x="261111" y="137287"/>
                </a:lnTo>
                <a:lnTo>
                  <a:pt x="261111" y="165100"/>
                </a:lnTo>
                <a:lnTo>
                  <a:pt x="275589" y="165100"/>
                </a:lnTo>
                <a:lnTo>
                  <a:pt x="275589" y="137287"/>
                </a:lnTo>
                <a:close/>
              </a:path>
              <a:path w="358140" h="358139">
                <a:moveTo>
                  <a:pt x="275589" y="82550"/>
                </a:moveTo>
                <a:lnTo>
                  <a:pt x="262127" y="82550"/>
                </a:lnTo>
                <a:lnTo>
                  <a:pt x="262127" y="110489"/>
                </a:lnTo>
                <a:lnTo>
                  <a:pt x="275589" y="110489"/>
                </a:lnTo>
                <a:lnTo>
                  <a:pt x="275589" y="82550"/>
                </a:lnTo>
                <a:close/>
              </a:path>
              <a:path w="358140" h="358139">
                <a:moveTo>
                  <a:pt x="206501" y="0"/>
                </a:moveTo>
                <a:lnTo>
                  <a:pt x="0" y="40259"/>
                </a:lnTo>
                <a:lnTo>
                  <a:pt x="0" y="317881"/>
                </a:lnTo>
                <a:lnTo>
                  <a:pt x="206501" y="358139"/>
                </a:lnTo>
                <a:lnTo>
                  <a:pt x="206501" y="248793"/>
                </a:lnTo>
                <a:lnTo>
                  <a:pt x="38226" y="248793"/>
                </a:lnTo>
                <a:lnTo>
                  <a:pt x="82550" y="179577"/>
                </a:lnTo>
                <a:lnTo>
                  <a:pt x="42290" y="109346"/>
                </a:lnTo>
                <a:lnTo>
                  <a:pt x="206501" y="109346"/>
                </a:lnTo>
                <a:lnTo>
                  <a:pt x="206501" y="0"/>
                </a:lnTo>
                <a:close/>
              </a:path>
              <a:path w="358140" h="358139">
                <a:moveTo>
                  <a:pt x="104267" y="194056"/>
                </a:moveTo>
                <a:lnTo>
                  <a:pt x="103250" y="194056"/>
                </a:lnTo>
                <a:lnTo>
                  <a:pt x="103250" y="196087"/>
                </a:lnTo>
                <a:lnTo>
                  <a:pt x="102234" y="199136"/>
                </a:lnTo>
                <a:lnTo>
                  <a:pt x="100075" y="203326"/>
                </a:lnTo>
                <a:lnTo>
                  <a:pt x="76453" y="248793"/>
                </a:lnTo>
                <a:lnTo>
                  <a:pt x="131063" y="248793"/>
                </a:lnTo>
                <a:lnTo>
                  <a:pt x="106299" y="203326"/>
                </a:lnTo>
                <a:lnTo>
                  <a:pt x="105282" y="201294"/>
                </a:lnTo>
                <a:lnTo>
                  <a:pt x="104267" y="198119"/>
                </a:lnTo>
                <a:lnTo>
                  <a:pt x="104267" y="194056"/>
                </a:lnTo>
                <a:close/>
              </a:path>
              <a:path w="358140" h="358139">
                <a:moveTo>
                  <a:pt x="206501" y="109346"/>
                </a:moveTo>
                <a:lnTo>
                  <a:pt x="166243" y="109346"/>
                </a:lnTo>
                <a:lnTo>
                  <a:pt x="124968" y="178562"/>
                </a:lnTo>
                <a:lnTo>
                  <a:pt x="168275" y="248793"/>
                </a:lnTo>
                <a:lnTo>
                  <a:pt x="206501" y="248793"/>
                </a:lnTo>
                <a:lnTo>
                  <a:pt x="206501" y="109346"/>
                </a:lnTo>
                <a:close/>
              </a:path>
              <a:path w="358140" h="358139">
                <a:moveTo>
                  <a:pt x="132079" y="109346"/>
                </a:moveTo>
                <a:lnTo>
                  <a:pt x="80518" y="109346"/>
                </a:lnTo>
                <a:lnTo>
                  <a:pt x="100075" y="151764"/>
                </a:lnTo>
                <a:lnTo>
                  <a:pt x="102234" y="154812"/>
                </a:lnTo>
                <a:lnTo>
                  <a:pt x="103250" y="159003"/>
                </a:lnTo>
                <a:lnTo>
                  <a:pt x="104267" y="163068"/>
                </a:lnTo>
                <a:lnTo>
                  <a:pt x="105282" y="163068"/>
                </a:lnTo>
                <a:lnTo>
                  <a:pt x="106299" y="160019"/>
                </a:lnTo>
                <a:lnTo>
                  <a:pt x="107314" y="155828"/>
                </a:lnTo>
                <a:lnTo>
                  <a:pt x="109474" y="150749"/>
                </a:lnTo>
                <a:lnTo>
                  <a:pt x="132079" y="109346"/>
                </a:lnTo>
                <a:close/>
              </a:path>
            </a:pathLst>
          </a:custGeom>
          <a:solidFill>
            <a:srgbClr val="8EB4E2"/>
          </a:solidFill>
        </p:spPr>
        <p:txBody>
          <a:bodyPr wrap="square" lIns="0" tIns="0" rIns="0" bIns="0" rtlCol="0"/>
          <a:lstStyle/>
          <a:p/>
        </p:txBody>
      </p:sp>
      <p:sp>
        <p:nvSpPr>
          <p:cNvPr id="89" name="object 8"/>
          <p:cNvSpPr txBox="1"/>
          <p:nvPr/>
        </p:nvSpPr>
        <p:spPr>
          <a:xfrm>
            <a:off x="1521460" y="2317750"/>
            <a:ext cx="7338695" cy="2839720"/>
          </a:xfrm>
          <a:prstGeom prst="rect">
            <a:avLst/>
          </a:prstGeom>
        </p:spPr>
        <p:txBody>
          <a:bodyPr vert="horz" wrap="square" lIns="0" tIns="165100" rIns="0" bIns="0" rtlCol="0" anchor="t" anchorCtr="0">
            <a:spAutoFit/>
          </a:bodyPr>
          <a:p>
            <a:pPr marL="12065" marR="5080" indent="0">
              <a:lnSpc>
                <a:spcPct val="150000"/>
              </a:lnSpc>
              <a:spcBef>
                <a:spcPts val="100"/>
              </a:spcBef>
              <a:buFont typeface="Arial" panose="020B0604020202020204"/>
              <a:buNone/>
              <a:tabLst>
                <a:tab pos="174625" algn="l"/>
              </a:tabLst>
            </a:pPr>
            <a:r>
              <a:rPr sz="1400" dirty="0">
                <a:solidFill>
                  <a:schemeClr val="bg1"/>
                </a:solidFill>
                <a:latin typeface="黑体" panose="02010609060101010101" charset="-122"/>
                <a:cs typeface="黑体" panose="02010609060101010101" charset="-122"/>
              </a:rPr>
              <a:t>痛点1：人力成本高、效率低；</a:t>
            </a: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r>
              <a:rPr sz="1400" dirty="0">
                <a:solidFill>
                  <a:schemeClr val="bg1"/>
                </a:solidFill>
                <a:latin typeface="黑体" panose="02010609060101010101" charset="-122"/>
                <a:cs typeface="黑体" panose="02010609060101010101" charset="-122"/>
              </a:rPr>
              <a:t>痛点2：工作附加值低；</a:t>
            </a: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r>
              <a:rPr sz="1400" dirty="0">
                <a:solidFill>
                  <a:schemeClr val="bg1"/>
                </a:solidFill>
                <a:latin typeface="黑体" panose="02010609060101010101" charset="-122"/>
                <a:cs typeface="黑体" panose="02010609060101010101" charset="-122"/>
              </a:rPr>
              <a:t>痛点3：不能及时掌握集团账户、资金全景；</a:t>
            </a: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r>
              <a:rPr sz="1400" dirty="0">
                <a:solidFill>
                  <a:schemeClr val="bg1"/>
                </a:solidFill>
                <a:latin typeface="黑体" panose="02010609060101010101" charset="-122"/>
                <a:cs typeface="黑体" panose="02010609060101010101" charset="-122"/>
              </a:rPr>
              <a:t>痛点4：账户分布零散，受银行和成本限制，极难管理；</a:t>
            </a:r>
            <a:endParaRPr sz="1400" dirty="0">
              <a:solidFill>
                <a:schemeClr val="bg1"/>
              </a:solidFill>
              <a:latin typeface="黑体" panose="02010609060101010101" charset="-122"/>
              <a:cs typeface="黑体" panose="02010609060101010101" charset="-122"/>
            </a:endParaRPr>
          </a:p>
          <a:p>
            <a:pPr marL="12065" marR="5080" indent="0">
              <a:lnSpc>
                <a:spcPct val="150000"/>
              </a:lnSpc>
              <a:spcBef>
                <a:spcPts val="100"/>
              </a:spcBef>
              <a:buFont typeface="Arial" panose="020B0604020202020204"/>
              <a:buNone/>
              <a:tabLst>
                <a:tab pos="174625" algn="l"/>
              </a:tabLst>
            </a:pPr>
            <a:endParaRPr sz="1400" dirty="0">
              <a:solidFill>
                <a:schemeClr val="bg1"/>
              </a:solidFill>
              <a:latin typeface="黑体" panose="02010609060101010101" charset="-122"/>
              <a:cs typeface="黑体" panose="02010609060101010101" charset="-122"/>
            </a:endParaRPr>
          </a:p>
        </p:txBody>
      </p:sp>
      <p:sp>
        <p:nvSpPr>
          <p:cNvPr id="2" name="文本框 1"/>
          <p:cNvSpPr txBox="1"/>
          <p:nvPr/>
        </p:nvSpPr>
        <p:spPr>
          <a:xfrm>
            <a:off x="292498" y="285760"/>
            <a:ext cx="8288083" cy="738664"/>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object 38"/>
          <p:cNvSpPr/>
          <p:nvPr/>
        </p:nvSpPr>
        <p:spPr>
          <a:xfrm>
            <a:off x="902838" y="3200359"/>
            <a:ext cx="351797" cy="321828"/>
          </a:xfrm>
          <a:custGeom>
            <a:avLst/>
            <a:gdLst/>
            <a:ahLst/>
            <a:cxnLst/>
            <a:rect l="l" t="t" r="r" b="b"/>
            <a:pathLst>
              <a:path w="358140" h="358139">
                <a:moveTo>
                  <a:pt x="352932" y="41275"/>
                </a:moveTo>
                <a:lnTo>
                  <a:pt x="219836" y="41275"/>
                </a:lnTo>
                <a:lnTo>
                  <a:pt x="219836" y="82550"/>
                </a:lnTo>
                <a:lnTo>
                  <a:pt x="330326" y="82550"/>
                </a:lnTo>
                <a:lnTo>
                  <a:pt x="330326" y="110489"/>
                </a:lnTo>
                <a:lnTo>
                  <a:pt x="219836" y="110489"/>
                </a:lnTo>
                <a:lnTo>
                  <a:pt x="219836" y="137287"/>
                </a:lnTo>
                <a:lnTo>
                  <a:pt x="330326" y="137287"/>
                </a:lnTo>
                <a:lnTo>
                  <a:pt x="330326" y="165100"/>
                </a:lnTo>
                <a:lnTo>
                  <a:pt x="219836" y="165100"/>
                </a:lnTo>
                <a:lnTo>
                  <a:pt x="219836" y="193039"/>
                </a:lnTo>
                <a:lnTo>
                  <a:pt x="330326" y="193039"/>
                </a:lnTo>
                <a:lnTo>
                  <a:pt x="330326" y="219837"/>
                </a:lnTo>
                <a:lnTo>
                  <a:pt x="219836" y="219837"/>
                </a:lnTo>
                <a:lnTo>
                  <a:pt x="219836" y="247650"/>
                </a:lnTo>
                <a:lnTo>
                  <a:pt x="330326" y="247650"/>
                </a:lnTo>
                <a:lnTo>
                  <a:pt x="330326" y="275589"/>
                </a:lnTo>
                <a:lnTo>
                  <a:pt x="219836" y="275589"/>
                </a:lnTo>
                <a:lnTo>
                  <a:pt x="219836" y="316864"/>
                </a:lnTo>
                <a:lnTo>
                  <a:pt x="352932" y="316864"/>
                </a:lnTo>
                <a:lnTo>
                  <a:pt x="358139" y="310642"/>
                </a:lnTo>
                <a:lnTo>
                  <a:pt x="358139" y="46481"/>
                </a:lnTo>
                <a:lnTo>
                  <a:pt x="352932" y="41275"/>
                </a:lnTo>
                <a:close/>
              </a:path>
              <a:path w="358140" h="358139">
                <a:moveTo>
                  <a:pt x="275589" y="247650"/>
                </a:moveTo>
                <a:lnTo>
                  <a:pt x="261111" y="247650"/>
                </a:lnTo>
                <a:lnTo>
                  <a:pt x="261111" y="275589"/>
                </a:lnTo>
                <a:lnTo>
                  <a:pt x="275589" y="275589"/>
                </a:lnTo>
                <a:lnTo>
                  <a:pt x="275589" y="247650"/>
                </a:lnTo>
                <a:close/>
              </a:path>
              <a:path w="358140" h="358139">
                <a:moveTo>
                  <a:pt x="275589" y="193039"/>
                </a:moveTo>
                <a:lnTo>
                  <a:pt x="261111" y="193039"/>
                </a:lnTo>
                <a:lnTo>
                  <a:pt x="261111" y="219837"/>
                </a:lnTo>
                <a:lnTo>
                  <a:pt x="275589" y="219837"/>
                </a:lnTo>
                <a:lnTo>
                  <a:pt x="275589" y="193039"/>
                </a:lnTo>
                <a:close/>
              </a:path>
              <a:path w="358140" h="358139">
                <a:moveTo>
                  <a:pt x="275589" y="137287"/>
                </a:moveTo>
                <a:lnTo>
                  <a:pt x="261111" y="137287"/>
                </a:lnTo>
                <a:lnTo>
                  <a:pt x="261111" y="165100"/>
                </a:lnTo>
                <a:lnTo>
                  <a:pt x="275589" y="165100"/>
                </a:lnTo>
                <a:lnTo>
                  <a:pt x="275589" y="137287"/>
                </a:lnTo>
                <a:close/>
              </a:path>
              <a:path w="358140" h="358139">
                <a:moveTo>
                  <a:pt x="275589" y="82550"/>
                </a:moveTo>
                <a:lnTo>
                  <a:pt x="262127" y="82550"/>
                </a:lnTo>
                <a:lnTo>
                  <a:pt x="262127" y="110489"/>
                </a:lnTo>
                <a:lnTo>
                  <a:pt x="275589" y="110489"/>
                </a:lnTo>
                <a:lnTo>
                  <a:pt x="275589" y="82550"/>
                </a:lnTo>
                <a:close/>
              </a:path>
              <a:path w="358140" h="358139">
                <a:moveTo>
                  <a:pt x="206501" y="0"/>
                </a:moveTo>
                <a:lnTo>
                  <a:pt x="0" y="40259"/>
                </a:lnTo>
                <a:lnTo>
                  <a:pt x="0" y="317881"/>
                </a:lnTo>
                <a:lnTo>
                  <a:pt x="206501" y="358139"/>
                </a:lnTo>
                <a:lnTo>
                  <a:pt x="206501" y="248793"/>
                </a:lnTo>
                <a:lnTo>
                  <a:pt x="38226" y="248793"/>
                </a:lnTo>
                <a:lnTo>
                  <a:pt x="82550" y="179577"/>
                </a:lnTo>
                <a:lnTo>
                  <a:pt x="42290" y="109346"/>
                </a:lnTo>
                <a:lnTo>
                  <a:pt x="206501" y="109346"/>
                </a:lnTo>
                <a:lnTo>
                  <a:pt x="206501" y="0"/>
                </a:lnTo>
                <a:close/>
              </a:path>
              <a:path w="358140" h="358139">
                <a:moveTo>
                  <a:pt x="104267" y="194056"/>
                </a:moveTo>
                <a:lnTo>
                  <a:pt x="103250" y="194056"/>
                </a:lnTo>
                <a:lnTo>
                  <a:pt x="103250" y="196087"/>
                </a:lnTo>
                <a:lnTo>
                  <a:pt x="102234" y="199136"/>
                </a:lnTo>
                <a:lnTo>
                  <a:pt x="100075" y="203326"/>
                </a:lnTo>
                <a:lnTo>
                  <a:pt x="76453" y="248793"/>
                </a:lnTo>
                <a:lnTo>
                  <a:pt x="131063" y="248793"/>
                </a:lnTo>
                <a:lnTo>
                  <a:pt x="106299" y="203326"/>
                </a:lnTo>
                <a:lnTo>
                  <a:pt x="105282" y="201294"/>
                </a:lnTo>
                <a:lnTo>
                  <a:pt x="104267" y="198119"/>
                </a:lnTo>
                <a:lnTo>
                  <a:pt x="104267" y="194056"/>
                </a:lnTo>
                <a:close/>
              </a:path>
              <a:path w="358140" h="358139">
                <a:moveTo>
                  <a:pt x="206501" y="109346"/>
                </a:moveTo>
                <a:lnTo>
                  <a:pt x="166243" y="109346"/>
                </a:lnTo>
                <a:lnTo>
                  <a:pt x="124968" y="178562"/>
                </a:lnTo>
                <a:lnTo>
                  <a:pt x="168275" y="248793"/>
                </a:lnTo>
                <a:lnTo>
                  <a:pt x="206501" y="248793"/>
                </a:lnTo>
                <a:lnTo>
                  <a:pt x="206501" y="109346"/>
                </a:lnTo>
                <a:close/>
              </a:path>
              <a:path w="358140" h="358139">
                <a:moveTo>
                  <a:pt x="132079" y="109346"/>
                </a:moveTo>
                <a:lnTo>
                  <a:pt x="80518" y="109346"/>
                </a:lnTo>
                <a:lnTo>
                  <a:pt x="100075" y="151764"/>
                </a:lnTo>
                <a:lnTo>
                  <a:pt x="102234" y="154812"/>
                </a:lnTo>
                <a:lnTo>
                  <a:pt x="103250" y="159003"/>
                </a:lnTo>
                <a:lnTo>
                  <a:pt x="104267" y="163068"/>
                </a:lnTo>
                <a:lnTo>
                  <a:pt x="105282" y="163068"/>
                </a:lnTo>
                <a:lnTo>
                  <a:pt x="106299" y="160019"/>
                </a:lnTo>
                <a:lnTo>
                  <a:pt x="107314" y="155828"/>
                </a:lnTo>
                <a:lnTo>
                  <a:pt x="109474" y="150749"/>
                </a:lnTo>
                <a:lnTo>
                  <a:pt x="132079" y="109346"/>
                </a:lnTo>
                <a:close/>
              </a:path>
            </a:pathLst>
          </a:custGeom>
          <a:solidFill>
            <a:srgbClr val="8EB4E2"/>
          </a:solidFill>
        </p:spPr>
        <p:txBody>
          <a:bodyPr wrap="square" lIns="0" tIns="0" rIns="0" bIns="0" rtlCol="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object 8"/>
          <p:cNvSpPr txBox="1"/>
          <p:nvPr/>
        </p:nvSpPr>
        <p:spPr>
          <a:xfrm>
            <a:off x="744220" y="1644015"/>
            <a:ext cx="3879215" cy="2574925"/>
          </a:xfrm>
          <a:prstGeom prst="rect">
            <a:avLst/>
          </a:prstGeom>
        </p:spPr>
        <p:txBody>
          <a:bodyPr vert="horz" wrap="square" lIns="0" tIns="165100" rIns="0" bIns="0" rtlCol="0">
            <a:spAutoFit/>
          </a:bodyPr>
          <a:lstStyle/>
          <a:p>
            <a:pPr algn="l">
              <a:lnSpc>
                <a:spcPct val="140000"/>
              </a:lnSpc>
            </a:pPr>
            <a:r>
              <a:rPr lang="zh-CN" altLang="en-US" sz="1600" dirty="0">
                <a:solidFill>
                  <a:schemeClr val="bg1"/>
                </a:solidFill>
                <a:sym typeface="Arial" panose="020B0604020202020204" pitchFamily="34" charset="0"/>
              </a:rPr>
              <a:t>使用机器人前：</a:t>
            </a:r>
            <a:endParaRPr lang="zh-CN" altLang="en-US" sz="1600" dirty="0">
              <a:solidFill>
                <a:schemeClr val="bg1"/>
              </a:solidFill>
              <a:sym typeface="Arial" panose="020B0604020202020204" pitchFamily="34" charset="0"/>
            </a:endParaRPr>
          </a:p>
          <a:p>
            <a:pPr marL="342900" indent="-342900" algn="l">
              <a:lnSpc>
                <a:spcPct val="140000"/>
              </a:lnSpc>
              <a:buFont typeface="Wingdings" panose="05000000000000000000" charset="0"/>
              <a:buChar char="Ø"/>
            </a:pPr>
            <a:r>
              <a:rPr lang="zh-CN" altLang="en-US" sz="1600" dirty="0">
                <a:solidFill>
                  <a:schemeClr val="bg1"/>
                </a:solidFill>
                <a:sym typeface="Arial" panose="020B0604020202020204" pitchFamily="34" charset="0"/>
              </a:rPr>
              <a:t>手动打开银行网站，输入账号、密码、验证码；</a:t>
            </a:r>
            <a:endParaRPr lang="zh-CN" altLang="en-US" sz="1600" dirty="0">
              <a:solidFill>
                <a:schemeClr val="bg1"/>
              </a:solidFill>
              <a:sym typeface="Arial" panose="020B0604020202020204" pitchFamily="34" charset="0"/>
            </a:endParaRPr>
          </a:p>
          <a:p>
            <a:pPr marL="342900" indent="-342900" algn="l">
              <a:lnSpc>
                <a:spcPct val="140000"/>
              </a:lnSpc>
              <a:buFont typeface="Wingdings" panose="05000000000000000000" charset="0"/>
              <a:buChar char="Ø"/>
            </a:pPr>
            <a:r>
              <a:rPr lang="zh-CN" altLang="en-US" sz="1600" dirty="0">
                <a:solidFill>
                  <a:schemeClr val="bg1"/>
                </a:solidFill>
                <a:sym typeface="Arial" panose="020B0604020202020204" pitchFamily="34" charset="0"/>
              </a:rPr>
              <a:t>筛选日期，点击下载流水账单；</a:t>
            </a:r>
            <a:endParaRPr lang="zh-CN" altLang="en-US" sz="1600" dirty="0">
              <a:solidFill>
                <a:schemeClr val="bg1"/>
              </a:solidFill>
              <a:sym typeface="Arial" panose="020B0604020202020204" pitchFamily="34" charset="0"/>
            </a:endParaRPr>
          </a:p>
          <a:p>
            <a:pPr marL="342900" indent="-342900" algn="l">
              <a:lnSpc>
                <a:spcPct val="140000"/>
              </a:lnSpc>
              <a:buFont typeface="Wingdings" panose="05000000000000000000" charset="0"/>
              <a:buChar char="Ø"/>
            </a:pPr>
            <a:r>
              <a:rPr lang="zh-CN" altLang="en-US" sz="1600" dirty="0">
                <a:solidFill>
                  <a:schemeClr val="bg1"/>
                </a:solidFill>
                <a:sym typeface="Arial" panose="020B0604020202020204" pitchFamily="34" charset="0"/>
              </a:rPr>
              <a:t>切换银行网址，重复以上操作，操作10多家银行。</a:t>
            </a:r>
            <a:endParaRPr lang="zh-CN" altLang="en-US" sz="1600" dirty="0">
              <a:solidFill>
                <a:schemeClr val="bg1"/>
              </a:solidFill>
              <a:sym typeface="Arial" panose="020B0604020202020204" pitchFamily="34" charset="0"/>
            </a:endParaRPr>
          </a:p>
          <a:p>
            <a:pPr marL="342900" indent="-342900" algn="l">
              <a:lnSpc>
                <a:spcPct val="140000"/>
              </a:lnSpc>
              <a:buFont typeface="Wingdings" panose="05000000000000000000" charset="0"/>
              <a:buChar char="Ø"/>
            </a:pPr>
            <a:r>
              <a:rPr lang="zh-CN" altLang="en-US" sz="1600" dirty="0">
                <a:solidFill>
                  <a:schemeClr val="bg1"/>
                </a:solidFill>
                <a:sym typeface="Arial" panose="020B0604020202020204" pitchFamily="34" charset="0"/>
              </a:rPr>
              <a:t>手动将每一条流水账目登记到演示系统。</a:t>
            </a:r>
            <a:endParaRPr sz="1600" dirty="0">
              <a:solidFill>
                <a:schemeClr val="bg1"/>
              </a:solidFill>
              <a:latin typeface="黑体" panose="02010609060101010101" charset="-122"/>
              <a:cs typeface="黑体" panose="02010609060101010101" charset="-122"/>
            </a:endParaRPr>
          </a:p>
        </p:txBody>
      </p:sp>
      <p:sp>
        <p:nvSpPr>
          <p:cNvPr id="11" name="object 9"/>
          <p:cNvSpPr txBox="1"/>
          <p:nvPr/>
        </p:nvSpPr>
        <p:spPr>
          <a:xfrm>
            <a:off x="7295515" y="3580130"/>
            <a:ext cx="4489450" cy="2230755"/>
          </a:xfrm>
          <a:prstGeom prst="rect">
            <a:avLst/>
          </a:prstGeom>
        </p:spPr>
        <p:txBody>
          <a:bodyPr vert="horz" wrap="square" lIns="0" tIns="165100" rIns="0" bIns="0" rtlCol="0">
            <a:spAutoFit/>
          </a:bodyPr>
          <a:lstStyle/>
          <a:p>
            <a:pPr algn="l">
              <a:lnSpc>
                <a:spcPct val="140000"/>
              </a:lnSpc>
            </a:pPr>
            <a:r>
              <a:rPr lang="zh-CN" altLang="en-US" sz="1600" dirty="0">
                <a:solidFill>
                  <a:schemeClr val="bg1"/>
                </a:solidFill>
                <a:sym typeface="Arial" panose="020B0604020202020204" pitchFamily="34" charset="0"/>
              </a:rPr>
              <a:t>使用机器人后：</a:t>
            </a:r>
            <a:endParaRPr lang="zh-CN" altLang="en-US" sz="1600" dirty="0">
              <a:solidFill>
                <a:schemeClr val="bg1"/>
              </a:solidFill>
              <a:sym typeface="Arial" panose="020B0604020202020204" pitchFamily="34" charset="0"/>
            </a:endParaRPr>
          </a:p>
          <a:p>
            <a:pPr marL="342900" indent="-342900" algn="l">
              <a:lnSpc>
                <a:spcPct val="140000"/>
              </a:lnSpc>
              <a:buFont typeface="Wingdings" panose="05000000000000000000" charset="0"/>
              <a:buChar char="Ø"/>
            </a:pPr>
            <a:r>
              <a:rPr lang="zh-CN" altLang="en-US" sz="1600" dirty="0">
                <a:solidFill>
                  <a:schemeClr val="bg1"/>
                </a:solidFill>
                <a:sym typeface="Arial" panose="020B0604020202020204" pitchFamily="34" charset="0"/>
              </a:rPr>
              <a:t>机器人自动打开银行网址，读取存储在U盾中的银行账号、密码。</a:t>
            </a:r>
            <a:endParaRPr lang="zh-CN" altLang="en-US" sz="1600" dirty="0">
              <a:solidFill>
                <a:schemeClr val="bg1"/>
              </a:solidFill>
              <a:sym typeface="Arial" panose="020B0604020202020204" pitchFamily="34" charset="0"/>
            </a:endParaRPr>
          </a:p>
          <a:p>
            <a:pPr marL="342900" indent="-342900" algn="l">
              <a:lnSpc>
                <a:spcPct val="140000"/>
              </a:lnSpc>
              <a:buFont typeface="Wingdings" panose="05000000000000000000" charset="0"/>
              <a:buChar char="Ø"/>
            </a:pPr>
            <a:r>
              <a:rPr lang="zh-CN" altLang="en-US" sz="1600" dirty="0">
                <a:solidFill>
                  <a:schemeClr val="bg1"/>
                </a:solidFill>
                <a:sym typeface="Arial" panose="020B0604020202020204" pitchFamily="34" charset="0"/>
              </a:rPr>
              <a:t>机器人自动运行，自动筛选日期，下载前一日的流水账单。</a:t>
            </a:r>
            <a:endParaRPr lang="zh-CN" altLang="en-US" sz="1600" dirty="0">
              <a:solidFill>
                <a:schemeClr val="bg1"/>
              </a:solidFill>
              <a:sym typeface="Arial" panose="020B0604020202020204" pitchFamily="34" charset="0"/>
            </a:endParaRPr>
          </a:p>
          <a:p>
            <a:pPr marL="342900" indent="-342900" algn="l">
              <a:lnSpc>
                <a:spcPct val="140000"/>
              </a:lnSpc>
              <a:buFont typeface="Wingdings" panose="05000000000000000000" charset="0"/>
              <a:buChar char="Ø"/>
            </a:pPr>
            <a:r>
              <a:rPr lang="zh-CN" altLang="en-US" sz="1600" dirty="0">
                <a:solidFill>
                  <a:schemeClr val="bg1"/>
                </a:solidFill>
                <a:sym typeface="Arial" panose="020B0604020202020204" pitchFamily="34" charset="0"/>
              </a:rPr>
              <a:t>机器人</a:t>
            </a:r>
            <a:r>
              <a:rPr lang="zh-CN" altLang="en-US" sz="1600" spc="-5" dirty="0">
                <a:solidFill>
                  <a:schemeClr val="bg1"/>
                </a:solidFill>
                <a:latin typeface="黑体" panose="02010609060101010101" charset="-122"/>
                <a:cs typeface="黑体" panose="02010609060101010101" charset="-122"/>
                <a:sym typeface="+mn-ea"/>
              </a:rPr>
              <a:t>自动将每一条账目登记到演示系统中。</a:t>
            </a:r>
            <a:endParaRPr lang="zh-CN" sz="1600" spc="45" dirty="0">
              <a:solidFill>
                <a:schemeClr val="bg1"/>
              </a:solidFill>
              <a:latin typeface="黑体" panose="02010609060101010101" charset="-122"/>
              <a:cs typeface="黑体" panose="02010609060101010101" charset="-122"/>
            </a:endParaRPr>
          </a:p>
        </p:txBody>
      </p:sp>
      <p:grpSp>
        <p:nvGrpSpPr>
          <p:cNvPr id="13" name="object 11"/>
          <p:cNvGrpSpPr/>
          <p:nvPr/>
        </p:nvGrpSpPr>
        <p:grpSpPr>
          <a:xfrm>
            <a:off x="4813553" y="1578610"/>
            <a:ext cx="2022475" cy="4380230"/>
            <a:chOff x="4421123" y="952500"/>
            <a:chExt cx="2022475" cy="4380230"/>
          </a:xfrm>
        </p:grpSpPr>
        <p:pic>
          <p:nvPicPr>
            <p:cNvPr id="14" name="object 12"/>
            <p:cNvPicPr/>
            <p:nvPr/>
          </p:nvPicPr>
          <p:blipFill>
            <a:blip r:embed="rId1" cstate="print"/>
            <a:stretch>
              <a:fillRect/>
            </a:stretch>
          </p:blipFill>
          <p:spPr>
            <a:xfrm>
              <a:off x="4422647" y="952500"/>
              <a:ext cx="2020824" cy="2020824"/>
            </a:xfrm>
            <a:prstGeom prst="rect">
              <a:avLst/>
            </a:prstGeom>
          </p:spPr>
        </p:pic>
        <p:pic>
          <p:nvPicPr>
            <p:cNvPr id="15" name="object 13"/>
            <p:cNvPicPr/>
            <p:nvPr/>
          </p:nvPicPr>
          <p:blipFill>
            <a:blip r:embed="rId2" cstate="print"/>
            <a:stretch>
              <a:fillRect/>
            </a:stretch>
          </p:blipFill>
          <p:spPr>
            <a:xfrm>
              <a:off x="4421123" y="3311652"/>
              <a:ext cx="2020824" cy="2020824"/>
            </a:xfrm>
            <a:prstGeom prst="rect">
              <a:avLst/>
            </a:prstGeom>
          </p:spPr>
        </p:pic>
        <p:sp>
          <p:nvSpPr>
            <p:cNvPr id="16" name="object 14"/>
            <p:cNvSpPr/>
            <p:nvPr/>
          </p:nvSpPr>
          <p:spPr>
            <a:xfrm>
              <a:off x="5055107" y="2775204"/>
              <a:ext cx="751840" cy="753110"/>
            </a:xfrm>
            <a:custGeom>
              <a:avLst/>
              <a:gdLst/>
              <a:ahLst/>
              <a:cxnLst/>
              <a:rect l="l" t="t" r="r" b="b"/>
              <a:pathLst>
                <a:path w="751839" h="753110">
                  <a:moveTo>
                    <a:pt x="375665" y="0"/>
                  </a:moveTo>
                  <a:lnTo>
                    <a:pt x="328534" y="2932"/>
                  </a:lnTo>
                  <a:lnTo>
                    <a:pt x="283152" y="11496"/>
                  </a:lnTo>
                  <a:lnTo>
                    <a:pt x="239872" y="25337"/>
                  </a:lnTo>
                  <a:lnTo>
                    <a:pt x="199044" y="44103"/>
                  </a:lnTo>
                  <a:lnTo>
                    <a:pt x="161020" y="67442"/>
                  </a:lnTo>
                  <a:lnTo>
                    <a:pt x="126153" y="95000"/>
                  </a:lnTo>
                  <a:lnTo>
                    <a:pt x="94794" y="126425"/>
                  </a:lnTo>
                  <a:lnTo>
                    <a:pt x="67294" y="161365"/>
                  </a:lnTo>
                  <a:lnTo>
                    <a:pt x="44006" y="199465"/>
                  </a:lnTo>
                  <a:lnTo>
                    <a:pt x="25281" y="240375"/>
                  </a:lnTo>
                  <a:lnTo>
                    <a:pt x="11470" y="283740"/>
                  </a:lnTo>
                  <a:lnTo>
                    <a:pt x="2926" y="329208"/>
                  </a:lnTo>
                  <a:lnTo>
                    <a:pt x="0" y="376427"/>
                  </a:lnTo>
                  <a:lnTo>
                    <a:pt x="2926" y="423647"/>
                  </a:lnTo>
                  <a:lnTo>
                    <a:pt x="11470" y="469115"/>
                  </a:lnTo>
                  <a:lnTo>
                    <a:pt x="25281" y="512480"/>
                  </a:lnTo>
                  <a:lnTo>
                    <a:pt x="44006" y="553390"/>
                  </a:lnTo>
                  <a:lnTo>
                    <a:pt x="67294" y="591490"/>
                  </a:lnTo>
                  <a:lnTo>
                    <a:pt x="94794" y="626430"/>
                  </a:lnTo>
                  <a:lnTo>
                    <a:pt x="126153" y="657855"/>
                  </a:lnTo>
                  <a:lnTo>
                    <a:pt x="161020" y="685413"/>
                  </a:lnTo>
                  <a:lnTo>
                    <a:pt x="199044" y="708752"/>
                  </a:lnTo>
                  <a:lnTo>
                    <a:pt x="239872" y="727518"/>
                  </a:lnTo>
                  <a:lnTo>
                    <a:pt x="283152" y="741359"/>
                  </a:lnTo>
                  <a:lnTo>
                    <a:pt x="328534" y="749923"/>
                  </a:lnTo>
                  <a:lnTo>
                    <a:pt x="375665" y="752855"/>
                  </a:lnTo>
                  <a:lnTo>
                    <a:pt x="422797" y="749923"/>
                  </a:lnTo>
                  <a:lnTo>
                    <a:pt x="468179" y="741359"/>
                  </a:lnTo>
                  <a:lnTo>
                    <a:pt x="511459" y="727518"/>
                  </a:lnTo>
                  <a:lnTo>
                    <a:pt x="552287" y="708752"/>
                  </a:lnTo>
                  <a:lnTo>
                    <a:pt x="590311" y="685413"/>
                  </a:lnTo>
                  <a:lnTo>
                    <a:pt x="625178" y="657855"/>
                  </a:lnTo>
                  <a:lnTo>
                    <a:pt x="656537" y="626430"/>
                  </a:lnTo>
                  <a:lnTo>
                    <a:pt x="684037" y="591490"/>
                  </a:lnTo>
                  <a:lnTo>
                    <a:pt x="707325" y="553390"/>
                  </a:lnTo>
                  <a:lnTo>
                    <a:pt x="726050" y="512480"/>
                  </a:lnTo>
                  <a:lnTo>
                    <a:pt x="739861" y="469115"/>
                  </a:lnTo>
                  <a:lnTo>
                    <a:pt x="748405" y="423647"/>
                  </a:lnTo>
                  <a:lnTo>
                    <a:pt x="751331" y="376427"/>
                  </a:lnTo>
                  <a:lnTo>
                    <a:pt x="748405" y="329208"/>
                  </a:lnTo>
                  <a:lnTo>
                    <a:pt x="739861" y="283740"/>
                  </a:lnTo>
                  <a:lnTo>
                    <a:pt x="726050" y="240375"/>
                  </a:lnTo>
                  <a:lnTo>
                    <a:pt x="707325" y="199465"/>
                  </a:lnTo>
                  <a:lnTo>
                    <a:pt x="684037" y="161365"/>
                  </a:lnTo>
                  <a:lnTo>
                    <a:pt x="656537" y="126425"/>
                  </a:lnTo>
                  <a:lnTo>
                    <a:pt x="625178" y="95000"/>
                  </a:lnTo>
                  <a:lnTo>
                    <a:pt x="590311" y="67442"/>
                  </a:lnTo>
                  <a:lnTo>
                    <a:pt x="552287" y="44103"/>
                  </a:lnTo>
                  <a:lnTo>
                    <a:pt x="511459" y="25337"/>
                  </a:lnTo>
                  <a:lnTo>
                    <a:pt x="468179" y="11496"/>
                  </a:lnTo>
                  <a:lnTo>
                    <a:pt x="422797" y="2932"/>
                  </a:lnTo>
                  <a:lnTo>
                    <a:pt x="375665" y="0"/>
                  </a:lnTo>
                  <a:close/>
                </a:path>
              </a:pathLst>
            </a:custGeom>
            <a:solidFill>
              <a:srgbClr val="F88F1B"/>
            </a:solidFill>
          </p:spPr>
          <p:txBody>
            <a:bodyPr wrap="square" lIns="0" tIns="0" rIns="0" bIns="0" rtlCol="0"/>
            <a:lstStyle/>
            <a:p/>
          </p:txBody>
        </p:sp>
      </p:grpSp>
      <p:sp>
        <p:nvSpPr>
          <p:cNvPr id="17" name="object 15"/>
          <p:cNvSpPr txBox="1"/>
          <p:nvPr/>
        </p:nvSpPr>
        <p:spPr>
          <a:xfrm>
            <a:off x="5605018" y="4026281"/>
            <a:ext cx="43688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黑体" panose="02010609060101010101" charset="-122"/>
                <a:cs typeface="黑体" panose="02010609060101010101" charset="-122"/>
              </a:rPr>
              <a:t>VS</a:t>
            </a:r>
            <a:endParaRPr sz="3200">
              <a:latin typeface="黑体" panose="02010609060101010101" charset="-122"/>
              <a:cs typeface="黑体" panose="02010609060101010101" charset="-122"/>
            </a:endParaRPr>
          </a:p>
        </p:txBody>
      </p:sp>
      <p:sp>
        <p:nvSpPr>
          <p:cNvPr id="12" name="文本框 11"/>
          <p:cNvSpPr txBox="1"/>
          <p:nvPr/>
        </p:nvSpPr>
        <p:spPr>
          <a:xfrm>
            <a:off x="292498" y="285760"/>
            <a:ext cx="8288083" cy="954107"/>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object 2"/>
          <p:cNvSpPr txBox="1">
            <a:spLocks noGrp="1"/>
          </p:cNvSpPr>
          <p:nvPr/>
        </p:nvSpPr>
        <p:spPr>
          <a:xfrm>
            <a:off x="1583690" y="1416685"/>
            <a:ext cx="5379085" cy="381635"/>
          </a:xfrm>
          <a:prstGeom prst="rect">
            <a:avLst/>
          </a:prstGeom>
        </p:spPr>
        <p:txBody>
          <a:bodyPr vert="horz" wrap="square" lIns="0" tIns="12700" rIns="0" bIns="0" rtlCol="0">
            <a:spAutoFit/>
          </a:bodyPr>
          <a:lstStyle>
            <a:lvl1pPr>
              <a:defRPr sz="1800" b="1" i="0">
                <a:solidFill>
                  <a:srgbClr val="2E5496"/>
                </a:solidFill>
                <a:latin typeface="黑体" panose="02010609060101010101" charset="-122"/>
                <a:ea typeface="+mj-ea"/>
                <a:cs typeface="黑体" panose="02010609060101010101" charset="-122"/>
              </a:defRPr>
            </a:lvl1pPr>
          </a:lstStyle>
          <a:p>
            <a:pPr marL="12700">
              <a:lnSpc>
                <a:spcPct val="100000"/>
              </a:lnSpc>
              <a:spcBef>
                <a:spcPts val="100"/>
              </a:spcBef>
            </a:pPr>
            <a:r>
              <a:rPr sz="2400" b="0" spc="-70" dirty="0">
                <a:solidFill>
                  <a:schemeClr val="bg1"/>
                </a:solidFill>
                <a:latin typeface="Arial" panose="020B0604020202020204"/>
                <a:cs typeface="Arial" panose="020B0604020202020204"/>
              </a:rPr>
              <a:t>RPA</a:t>
            </a:r>
            <a:r>
              <a:rPr sz="2400" b="0" dirty="0">
                <a:solidFill>
                  <a:schemeClr val="bg1"/>
                </a:solidFill>
                <a:latin typeface="黑体" panose="02010609060101010101" charset="-122"/>
                <a:cs typeface="黑体" panose="02010609060101010101" charset="-122"/>
              </a:rPr>
              <a:t>应用</a:t>
            </a:r>
            <a:r>
              <a:rPr sz="2400" b="0" dirty="0">
                <a:solidFill>
                  <a:schemeClr val="bg1"/>
                </a:solidFill>
                <a:latin typeface="Arial" panose="020B0604020202020204"/>
                <a:cs typeface="Arial" panose="020B0604020202020204"/>
              </a:rPr>
              <a:t>:</a:t>
            </a:r>
            <a:r>
              <a:rPr sz="2400" b="0" spc="-70" dirty="0">
                <a:solidFill>
                  <a:schemeClr val="bg1"/>
                </a:solidFill>
                <a:latin typeface="Arial" panose="020B0604020202020204"/>
                <a:cs typeface="Arial" panose="020B0604020202020204"/>
              </a:rPr>
              <a:t> </a:t>
            </a:r>
            <a:r>
              <a:rPr lang="zh-CN" sz="2400" b="0" spc="-70" dirty="0">
                <a:solidFill>
                  <a:schemeClr val="bg1"/>
                </a:solidFill>
                <a:latin typeface="Arial" panose="020B0604020202020204"/>
                <a:cs typeface="Arial" panose="020B0604020202020204"/>
              </a:rPr>
              <a:t>全流水记账智能</a:t>
            </a:r>
            <a:r>
              <a:rPr sz="2400" b="0" dirty="0">
                <a:solidFill>
                  <a:schemeClr val="bg1"/>
                </a:solidFill>
                <a:latin typeface="黑体" panose="02010609060101010101" charset="-122"/>
                <a:cs typeface="黑体" panose="02010609060101010101" charset="-122"/>
              </a:rPr>
              <a:t>机器人</a:t>
            </a:r>
            <a:endParaRPr sz="2400" b="0" dirty="0">
              <a:solidFill>
                <a:schemeClr val="bg1"/>
              </a:solidFill>
              <a:latin typeface="黑体" panose="02010609060101010101" charset="-122"/>
              <a:cs typeface="黑体" panose="02010609060101010101" charset="-122"/>
            </a:endParaRPr>
          </a:p>
        </p:txBody>
      </p:sp>
      <p:sp>
        <p:nvSpPr>
          <p:cNvPr id="6" name="object 4"/>
          <p:cNvSpPr/>
          <p:nvPr/>
        </p:nvSpPr>
        <p:spPr>
          <a:xfrm>
            <a:off x="1366520" y="1327785"/>
            <a:ext cx="1905" cy="567690"/>
          </a:xfrm>
          <a:custGeom>
            <a:avLst/>
            <a:gdLst/>
            <a:ahLst/>
            <a:cxnLst/>
            <a:rect l="l" t="t" r="r" b="b"/>
            <a:pathLst>
              <a:path w="1904" h="567690">
                <a:moveTo>
                  <a:pt x="1587" y="0"/>
                </a:moveTo>
                <a:lnTo>
                  <a:pt x="0" y="567563"/>
                </a:lnTo>
              </a:path>
            </a:pathLst>
          </a:custGeom>
          <a:ln w="57912">
            <a:solidFill>
              <a:srgbClr val="497DBA"/>
            </a:solidFill>
          </a:ln>
        </p:spPr>
        <p:txBody>
          <a:bodyPr wrap="square" lIns="0" tIns="0" rIns="0" bIns="0" rtlCol="0"/>
          <a:lstStyle/>
          <a:p/>
        </p:txBody>
      </p:sp>
      <p:sp>
        <p:nvSpPr>
          <p:cNvPr id="9" name="object 7"/>
          <p:cNvSpPr txBox="1"/>
          <p:nvPr/>
        </p:nvSpPr>
        <p:spPr>
          <a:xfrm>
            <a:off x="3965575" y="1986915"/>
            <a:ext cx="7154545" cy="2159000"/>
          </a:xfrm>
          <a:prstGeom prst="rect">
            <a:avLst/>
          </a:prstGeom>
        </p:spPr>
        <p:txBody>
          <a:bodyPr vert="horz" wrap="square" lIns="0" tIns="13335" rIns="0" bIns="0" rtlCol="0">
            <a:spAutoFit/>
          </a:bodyPr>
          <a:lstStyle/>
          <a:p>
            <a:pPr marL="12700" marR="5080">
              <a:lnSpc>
                <a:spcPct val="140000"/>
              </a:lnSpc>
              <a:spcBef>
                <a:spcPts val="790"/>
              </a:spcBef>
            </a:pPr>
            <a:r>
              <a:rPr sz="1600" spc="-5" dirty="0">
                <a:solidFill>
                  <a:schemeClr val="bg1"/>
                </a:solidFill>
                <a:latin typeface="黑体" panose="02010609060101010101" charset="-122"/>
                <a:cs typeface="黑体" panose="02010609060101010101" charset="-122"/>
                <a:sym typeface="+mn-ea"/>
              </a:rPr>
              <a:t>大型财务公司、司库中心、企业财务部等部门</a:t>
            </a:r>
            <a:r>
              <a:rPr lang="zh-CN" sz="1600" spc="-5" dirty="0">
                <a:solidFill>
                  <a:schemeClr val="bg1"/>
                </a:solidFill>
                <a:latin typeface="黑体" panose="02010609060101010101" charset="-122"/>
                <a:cs typeface="黑体" panose="02010609060101010101" charset="-122"/>
                <a:sym typeface="+mn-ea"/>
              </a:rPr>
              <a:t>。</a:t>
            </a:r>
            <a:endParaRPr sz="2000">
              <a:solidFill>
                <a:schemeClr val="bg1"/>
              </a:solidFill>
              <a:latin typeface="黑体" panose="02010609060101010101" charset="-122"/>
              <a:cs typeface="黑体" panose="02010609060101010101" charset="-122"/>
            </a:endParaRPr>
          </a:p>
          <a:p>
            <a:pPr marL="12700">
              <a:lnSpc>
                <a:spcPct val="140000"/>
              </a:lnSpc>
              <a:spcBef>
                <a:spcPts val="155"/>
              </a:spcBef>
            </a:pPr>
            <a:r>
              <a:rPr sz="1600" spc="5" dirty="0">
                <a:solidFill>
                  <a:schemeClr val="bg1"/>
                </a:solidFill>
                <a:latin typeface="黑体" panose="02010609060101010101" charset="-122"/>
                <a:cs typeface="黑体" panose="02010609060101010101" charset="-122"/>
              </a:rPr>
              <a:t>节省人员</a:t>
            </a:r>
            <a:r>
              <a:rPr sz="3200" spc="-10" dirty="0">
                <a:solidFill>
                  <a:srgbClr val="FF0000"/>
                </a:solidFill>
                <a:latin typeface="Arial" panose="020B0604020202020204"/>
                <a:cs typeface="Arial" panose="020B0604020202020204"/>
              </a:rPr>
              <a:t>90%</a:t>
            </a:r>
            <a:r>
              <a:rPr sz="1600" spc="5" dirty="0">
                <a:solidFill>
                  <a:schemeClr val="bg1"/>
                </a:solidFill>
                <a:latin typeface="黑体" panose="02010609060101010101" charset="-122"/>
                <a:cs typeface="黑体" panose="02010609060101010101" charset="-122"/>
              </a:rPr>
              <a:t>的</a:t>
            </a:r>
            <a:r>
              <a:rPr sz="1600" spc="-5" dirty="0">
                <a:solidFill>
                  <a:schemeClr val="bg1"/>
                </a:solidFill>
                <a:latin typeface="黑体" panose="02010609060101010101" charset="-122"/>
                <a:cs typeface="黑体" panose="02010609060101010101" charset="-122"/>
              </a:rPr>
              <a:t>工</a:t>
            </a:r>
            <a:r>
              <a:rPr sz="1600" spc="5" dirty="0">
                <a:solidFill>
                  <a:schemeClr val="bg1"/>
                </a:solidFill>
                <a:latin typeface="黑体" panose="02010609060101010101" charset="-122"/>
                <a:cs typeface="黑体" panose="02010609060101010101" charset="-122"/>
              </a:rPr>
              <a:t>作</a:t>
            </a:r>
            <a:r>
              <a:rPr sz="1600" spc="-5" dirty="0">
                <a:solidFill>
                  <a:schemeClr val="bg1"/>
                </a:solidFill>
                <a:latin typeface="黑体" panose="02010609060101010101" charset="-122"/>
                <a:cs typeface="黑体" panose="02010609060101010101" charset="-122"/>
              </a:rPr>
              <a:t>量、</a:t>
            </a:r>
            <a:r>
              <a:rPr sz="3200" spc="-10" dirty="0">
                <a:solidFill>
                  <a:srgbClr val="FF0000"/>
                </a:solidFill>
                <a:latin typeface="Arial" panose="020B0604020202020204"/>
                <a:cs typeface="Arial" panose="020B0604020202020204"/>
              </a:rPr>
              <a:t>100%</a:t>
            </a:r>
            <a:r>
              <a:rPr sz="1600" spc="5" dirty="0">
                <a:solidFill>
                  <a:schemeClr val="bg1"/>
                </a:solidFill>
                <a:latin typeface="黑体" panose="02010609060101010101" charset="-122"/>
                <a:cs typeface="黑体" panose="02010609060101010101" charset="-122"/>
              </a:rPr>
              <a:t>保</a:t>
            </a:r>
            <a:r>
              <a:rPr sz="1600" spc="-5" dirty="0">
                <a:solidFill>
                  <a:schemeClr val="bg1"/>
                </a:solidFill>
                <a:latin typeface="黑体" panose="02010609060101010101" charset="-122"/>
                <a:cs typeface="黑体" panose="02010609060101010101" charset="-122"/>
              </a:rPr>
              <a:t>障</a:t>
            </a:r>
            <a:r>
              <a:rPr sz="1600" spc="5" dirty="0">
                <a:solidFill>
                  <a:schemeClr val="bg1"/>
                </a:solidFill>
                <a:latin typeface="黑体" panose="02010609060101010101" charset="-122"/>
                <a:cs typeface="黑体" panose="02010609060101010101" charset="-122"/>
              </a:rPr>
              <a:t>数</a:t>
            </a:r>
            <a:r>
              <a:rPr sz="1600" spc="-5" dirty="0">
                <a:solidFill>
                  <a:schemeClr val="bg1"/>
                </a:solidFill>
                <a:latin typeface="黑体" panose="02010609060101010101" charset="-122"/>
                <a:cs typeface="黑体" panose="02010609060101010101" charset="-122"/>
              </a:rPr>
              <a:t>据准</a:t>
            </a:r>
            <a:r>
              <a:rPr sz="1600" spc="5" dirty="0">
                <a:solidFill>
                  <a:schemeClr val="bg1"/>
                </a:solidFill>
                <a:latin typeface="黑体" panose="02010609060101010101" charset="-122"/>
                <a:cs typeface="黑体" panose="02010609060101010101" charset="-122"/>
              </a:rPr>
              <a:t>确</a:t>
            </a:r>
            <a:r>
              <a:rPr sz="1600" spc="-5" dirty="0">
                <a:solidFill>
                  <a:schemeClr val="bg1"/>
                </a:solidFill>
                <a:latin typeface="黑体" panose="02010609060101010101" charset="-122"/>
                <a:cs typeface="黑体" panose="02010609060101010101" charset="-122"/>
              </a:rPr>
              <a:t>性</a:t>
            </a:r>
            <a:r>
              <a:rPr lang="zh-CN" sz="1600" spc="-5" dirty="0">
                <a:solidFill>
                  <a:schemeClr val="bg1"/>
                </a:solidFill>
                <a:latin typeface="黑体" panose="02010609060101010101" charset="-122"/>
                <a:cs typeface="黑体" panose="02010609060101010101" charset="-122"/>
              </a:rPr>
              <a:t>。</a:t>
            </a:r>
            <a:endParaRPr sz="1600" spc="-5" dirty="0">
              <a:solidFill>
                <a:schemeClr val="bg1"/>
              </a:solidFill>
              <a:latin typeface="黑体" panose="02010609060101010101" charset="-122"/>
              <a:cs typeface="黑体" panose="02010609060101010101" charset="-122"/>
            </a:endParaRPr>
          </a:p>
          <a:p>
            <a:pPr marL="12700">
              <a:lnSpc>
                <a:spcPct val="140000"/>
              </a:lnSpc>
              <a:spcBef>
                <a:spcPts val="155"/>
              </a:spcBef>
            </a:pPr>
            <a:r>
              <a:rPr sz="1600" spc="-5" dirty="0">
                <a:solidFill>
                  <a:schemeClr val="bg1"/>
                </a:solidFill>
                <a:latin typeface="黑体" panose="02010609060101010101" charset="-122"/>
                <a:cs typeface="黑体" panose="02010609060101010101" charset="-122"/>
              </a:rPr>
              <a:t>步骤1：银行流水账单机器人自动打开</a:t>
            </a:r>
            <a:r>
              <a:rPr lang="zh-CN" sz="1600" spc="-5" dirty="0">
                <a:solidFill>
                  <a:schemeClr val="bg1"/>
                </a:solidFill>
                <a:latin typeface="黑体" panose="02010609060101010101" charset="-122"/>
                <a:cs typeface="黑体" panose="02010609060101010101" charset="-122"/>
              </a:rPr>
              <a:t>资金系统</a:t>
            </a:r>
            <a:r>
              <a:rPr sz="1600" spc="-5" dirty="0">
                <a:solidFill>
                  <a:schemeClr val="bg1"/>
                </a:solidFill>
                <a:latin typeface="黑体" panose="02010609060101010101" charset="-122"/>
                <a:cs typeface="黑体" panose="02010609060101010101" charset="-122"/>
              </a:rPr>
              <a:t>，读取中的银行账号、密码。</a:t>
            </a:r>
            <a:endParaRPr sz="1600" spc="-5" dirty="0">
              <a:solidFill>
                <a:schemeClr val="bg1"/>
              </a:solidFill>
              <a:latin typeface="黑体" panose="02010609060101010101" charset="-122"/>
              <a:cs typeface="黑体" panose="02010609060101010101" charset="-122"/>
            </a:endParaRPr>
          </a:p>
          <a:p>
            <a:pPr marL="12700">
              <a:lnSpc>
                <a:spcPct val="140000"/>
              </a:lnSpc>
              <a:spcBef>
                <a:spcPts val="155"/>
              </a:spcBef>
            </a:pPr>
            <a:r>
              <a:rPr sz="1600" spc="-5" dirty="0">
                <a:solidFill>
                  <a:schemeClr val="bg1"/>
                </a:solidFill>
                <a:latin typeface="黑体" panose="02010609060101010101" charset="-122"/>
                <a:cs typeface="黑体" panose="02010609060101010101" charset="-122"/>
              </a:rPr>
              <a:t>步骤2：机器人自动运行，自动筛选日期，下载前一日的流水账单。</a:t>
            </a:r>
            <a:endParaRPr sz="1600" spc="-5" dirty="0">
              <a:solidFill>
                <a:schemeClr val="bg1"/>
              </a:solidFill>
              <a:latin typeface="黑体" panose="02010609060101010101" charset="-122"/>
              <a:cs typeface="黑体" panose="02010609060101010101" charset="-122"/>
            </a:endParaRPr>
          </a:p>
          <a:p>
            <a:pPr marL="12700">
              <a:lnSpc>
                <a:spcPct val="140000"/>
              </a:lnSpc>
              <a:spcBef>
                <a:spcPts val="155"/>
              </a:spcBef>
            </a:pPr>
            <a:r>
              <a:rPr lang="zh-CN" sz="1600" spc="-5" dirty="0">
                <a:solidFill>
                  <a:schemeClr val="bg1"/>
                </a:solidFill>
                <a:latin typeface="黑体" panose="02010609060101010101" charset="-122"/>
                <a:cs typeface="黑体" panose="02010609060101010101" charset="-122"/>
              </a:rPr>
              <a:t>步骤</a:t>
            </a:r>
            <a:r>
              <a:rPr lang="en-US" altLang="zh-CN" sz="1600" spc="-5" dirty="0">
                <a:solidFill>
                  <a:schemeClr val="bg1"/>
                </a:solidFill>
                <a:latin typeface="黑体" panose="02010609060101010101" charset="-122"/>
                <a:cs typeface="黑体" panose="02010609060101010101" charset="-122"/>
              </a:rPr>
              <a:t>3</a:t>
            </a:r>
            <a:r>
              <a:rPr lang="zh-CN" altLang="en-US" sz="1600" spc="-5" dirty="0">
                <a:solidFill>
                  <a:schemeClr val="bg1"/>
                </a:solidFill>
                <a:latin typeface="黑体" panose="02010609060101010101" charset="-122"/>
                <a:cs typeface="黑体" panose="02010609060101010101" charset="-122"/>
              </a:rPr>
              <a:t>：全流水记账智能机器人自动将每一条账目登记到演示系统</a:t>
            </a:r>
            <a:r>
              <a:rPr lang="zh-CN" altLang="en-US" sz="1600" spc="-5" dirty="0">
                <a:solidFill>
                  <a:schemeClr val="bg1"/>
                </a:solidFill>
                <a:latin typeface="黑体" panose="02010609060101010101" charset="-122"/>
                <a:cs typeface="黑体" panose="02010609060101010101" charset="-122"/>
              </a:rPr>
              <a:t>中。</a:t>
            </a:r>
            <a:endParaRPr lang="zh-CN" altLang="en-US" sz="1600" spc="-5" dirty="0">
              <a:solidFill>
                <a:schemeClr val="bg1"/>
              </a:solidFill>
              <a:latin typeface="黑体" panose="02010609060101010101" charset="-122"/>
              <a:cs typeface="黑体" panose="02010609060101010101" charset="-122"/>
            </a:endParaRPr>
          </a:p>
        </p:txBody>
      </p:sp>
      <p:grpSp>
        <p:nvGrpSpPr>
          <p:cNvPr id="10" name="object 8"/>
          <p:cNvGrpSpPr/>
          <p:nvPr/>
        </p:nvGrpSpPr>
        <p:grpSpPr>
          <a:xfrm>
            <a:off x="1183640" y="4422140"/>
            <a:ext cx="7726045" cy="2167255"/>
            <a:chOff x="758951" y="3294888"/>
            <a:chExt cx="7364095" cy="2167255"/>
          </a:xfrm>
        </p:grpSpPr>
        <p:pic>
          <p:nvPicPr>
            <p:cNvPr id="11" name="object 9"/>
            <p:cNvPicPr/>
            <p:nvPr/>
          </p:nvPicPr>
          <p:blipFill>
            <a:blip r:embed="rId1" cstate="print"/>
            <a:stretch>
              <a:fillRect/>
            </a:stretch>
          </p:blipFill>
          <p:spPr>
            <a:xfrm>
              <a:off x="1318386" y="3294888"/>
              <a:ext cx="6804660" cy="2167255"/>
            </a:xfrm>
            <a:prstGeom prst="rect">
              <a:avLst/>
            </a:prstGeom>
          </p:spPr>
        </p:pic>
        <p:sp>
          <p:nvSpPr>
            <p:cNvPr id="12" name="object 10"/>
            <p:cNvSpPr/>
            <p:nvPr/>
          </p:nvSpPr>
          <p:spPr>
            <a:xfrm>
              <a:off x="758951" y="3988308"/>
              <a:ext cx="559435" cy="611505"/>
            </a:xfrm>
            <a:custGeom>
              <a:avLst/>
              <a:gdLst/>
              <a:ahLst/>
              <a:cxnLst/>
              <a:rect l="l" t="t" r="r" b="b"/>
              <a:pathLst>
                <a:path w="559435" h="611504">
                  <a:moveTo>
                    <a:pt x="190347" y="377189"/>
                  </a:moveTo>
                  <a:lnTo>
                    <a:pt x="178714" y="377189"/>
                  </a:lnTo>
                  <a:lnTo>
                    <a:pt x="176428" y="377570"/>
                  </a:lnTo>
                  <a:lnTo>
                    <a:pt x="174244" y="378332"/>
                  </a:lnTo>
                  <a:lnTo>
                    <a:pt x="174142" y="378460"/>
                  </a:lnTo>
                  <a:lnTo>
                    <a:pt x="158939" y="384885"/>
                  </a:lnTo>
                  <a:lnTo>
                    <a:pt x="82057" y="419929"/>
                  </a:lnTo>
                  <a:lnTo>
                    <a:pt x="38773" y="441070"/>
                  </a:lnTo>
                  <a:lnTo>
                    <a:pt x="2656" y="472789"/>
                  </a:lnTo>
                  <a:lnTo>
                    <a:pt x="0" y="484631"/>
                  </a:lnTo>
                  <a:lnTo>
                    <a:pt x="0" y="611124"/>
                  </a:lnTo>
                  <a:lnTo>
                    <a:pt x="559308" y="611124"/>
                  </a:lnTo>
                  <a:lnTo>
                    <a:pt x="559308" y="512825"/>
                  </a:lnTo>
                  <a:lnTo>
                    <a:pt x="256171" y="512825"/>
                  </a:lnTo>
                  <a:lnTo>
                    <a:pt x="242838" y="486404"/>
                  </a:lnTo>
                  <a:lnTo>
                    <a:pt x="227879" y="453755"/>
                  </a:lnTo>
                  <a:lnTo>
                    <a:pt x="213152" y="419929"/>
                  </a:lnTo>
                  <a:lnTo>
                    <a:pt x="201015" y="391160"/>
                  </a:lnTo>
                  <a:lnTo>
                    <a:pt x="198056" y="383031"/>
                  </a:lnTo>
                  <a:lnTo>
                    <a:pt x="190347" y="377189"/>
                  </a:lnTo>
                  <a:close/>
                </a:path>
                <a:path w="559435" h="611504">
                  <a:moveTo>
                    <a:pt x="314858" y="357250"/>
                  </a:moveTo>
                  <a:lnTo>
                    <a:pt x="244551" y="357250"/>
                  </a:lnTo>
                  <a:lnTo>
                    <a:pt x="237116" y="358868"/>
                  </a:lnTo>
                  <a:lnTo>
                    <a:pt x="232460" y="363235"/>
                  </a:lnTo>
                  <a:lnTo>
                    <a:pt x="231110" y="369627"/>
                  </a:lnTo>
                  <a:lnTo>
                    <a:pt x="233591" y="377317"/>
                  </a:lnTo>
                  <a:lnTo>
                    <a:pt x="238839" y="387838"/>
                  </a:lnTo>
                  <a:lnTo>
                    <a:pt x="247786" y="406526"/>
                  </a:lnTo>
                  <a:lnTo>
                    <a:pt x="259981" y="432307"/>
                  </a:lnTo>
                  <a:lnTo>
                    <a:pt x="256171" y="512825"/>
                  </a:lnTo>
                  <a:lnTo>
                    <a:pt x="303136" y="512825"/>
                  </a:lnTo>
                  <a:lnTo>
                    <a:pt x="299326" y="432307"/>
                  </a:lnTo>
                  <a:lnTo>
                    <a:pt x="311521" y="406526"/>
                  </a:lnTo>
                  <a:lnTo>
                    <a:pt x="320468" y="387838"/>
                  </a:lnTo>
                  <a:lnTo>
                    <a:pt x="325716" y="377317"/>
                  </a:lnTo>
                  <a:lnTo>
                    <a:pt x="328199" y="369627"/>
                  </a:lnTo>
                  <a:lnTo>
                    <a:pt x="326859" y="363235"/>
                  </a:lnTo>
                  <a:lnTo>
                    <a:pt x="322234" y="358868"/>
                  </a:lnTo>
                  <a:lnTo>
                    <a:pt x="314858" y="357250"/>
                  </a:lnTo>
                  <a:close/>
                </a:path>
                <a:path w="559435" h="611504">
                  <a:moveTo>
                    <a:pt x="380593" y="377189"/>
                  </a:moveTo>
                  <a:lnTo>
                    <a:pt x="368960" y="377189"/>
                  </a:lnTo>
                  <a:lnTo>
                    <a:pt x="361251" y="383031"/>
                  </a:lnTo>
                  <a:lnTo>
                    <a:pt x="358394" y="391160"/>
                  </a:lnTo>
                  <a:lnTo>
                    <a:pt x="346073" y="420225"/>
                  </a:lnTo>
                  <a:lnTo>
                    <a:pt x="331466" y="453755"/>
                  </a:lnTo>
                  <a:lnTo>
                    <a:pt x="316483" y="486404"/>
                  </a:lnTo>
                  <a:lnTo>
                    <a:pt x="303136" y="512825"/>
                  </a:lnTo>
                  <a:lnTo>
                    <a:pt x="559308" y="512825"/>
                  </a:lnTo>
                  <a:lnTo>
                    <a:pt x="559308" y="484631"/>
                  </a:lnTo>
                  <a:lnTo>
                    <a:pt x="556648" y="472789"/>
                  </a:lnTo>
                  <a:lnTo>
                    <a:pt x="520573" y="441070"/>
                  </a:lnTo>
                  <a:lnTo>
                    <a:pt x="477267" y="419929"/>
                  </a:lnTo>
                  <a:lnTo>
                    <a:pt x="434144" y="399954"/>
                  </a:lnTo>
                  <a:lnTo>
                    <a:pt x="385254" y="378460"/>
                  </a:lnTo>
                  <a:lnTo>
                    <a:pt x="385165" y="378332"/>
                  </a:lnTo>
                  <a:lnTo>
                    <a:pt x="382879" y="377570"/>
                  </a:lnTo>
                  <a:lnTo>
                    <a:pt x="380593" y="377189"/>
                  </a:lnTo>
                  <a:close/>
                </a:path>
                <a:path w="559435" h="611504">
                  <a:moveTo>
                    <a:pt x="280479" y="0"/>
                  </a:moveTo>
                  <a:lnTo>
                    <a:pt x="277342" y="0"/>
                  </a:lnTo>
                  <a:lnTo>
                    <a:pt x="212675" y="12326"/>
                  </a:lnTo>
                  <a:lnTo>
                    <a:pt x="174486" y="41656"/>
                  </a:lnTo>
                  <a:lnTo>
                    <a:pt x="156807" y="76509"/>
                  </a:lnTo>
                  <a:lnTo>
                    <a:pt x="153670" y="105410"/>
                  </a:lnTo>
                  <a:lnTo>
                    <a:pt x="155841" y="123868"/>
                  </a:lnTo>
                  <a:lnTo>
                    <a:pt x="158489" y="141446"/>
                  </a:lnTo>
                  <a:lnTo>
                    <a:pt x="160728" y="154594"/>
                  </a:lnTo>
                  <a:lnTo>
                    <a:pt x="161670" y="159765"/>
                  </a:lnTo>
                  <a:lnTo>
                    <a:pt x="159898" y="160903"/>
                  </a:lnTo>
                  <a:lnTo>
                    <a:pt x="156000" y="164957"/>
                  </a:lnTo>
                  <a:lnTo>
                    <a:pt x="152101" y="172892"/>
                  </a:lnTo>
                  <a:lnTo>
                    <a:pt x="150329" y="185674"/>
                  </a:lnTo>
                  <a:lnTo>
                    <a:pt x="155902" y="212621"/>
                  </a:lnTo>
                  <a:lnTo>
                    <a:pt x="164671" y="222853"/>
                  </a:lnTo>
                  <a:lnTo>
                    <a:pt x="173511" y="227607"/>
                  </a:lnTo>
                  <a:lnTo>
                    <a:pt x="179298" y="238125"/>
                  </a:lnTo>
                  <a:lnTo>
                    <a:pt x="204855" y="286131"/>
                  </a:lnTo>
                  <a:lnTo>
                    <a:pt x="240842" y="312800"/>
                  </a:lnTo>
                  <a:lnTo>
                    <a:pt x="278764" y="321310"/>
                  </a:lnTo>
                  <a:lnTo>
                    <a:pt x="279057" y="321437"/>
                  </a:lnTo>
                  <a:lnTo>
                    <a:pt x="288811" y="320712"/>
                  </a:lnTo>
                  <a:lnTo>
                    <a:pt x="334444" y="302490"/>
                  </a:lnTo>
                  <a:lnTo>
                    <a:pt x="368880" y="264437"/>
                  </a:lnTo>
                  <a:lnTo>
                    <a:pt x="378523" y="238125"/>
                  </a:lnTo>
                  <a:lnTo>
                    <a:pt x="384310" y="227607"/>
                  </a:lnTo>
                  <a:lnTo>
                    <a:pt x="393150" y="222853"/>
                  </a:lnTo>
                  <a:lnTo>
                    <a:pt x="401919" y="212621"/>
                  </a:lnTo>
                  <a:lnTo>
                    <a:pt x="407492" y="185674"/>
                  </a:lnTo>
                  <a:lnTo>
                    <a:pt x="405736" y="172892"/>
                  </a:lnTo>
                  <a:lnTo>
                    <a:pt x="401872" y="164957"/>
                  </a:lnTo>
                  <a:lnTo>
                    <a:pt x="398008" y="160903"/>
                  </a:lnTo>
                  <a:lnTo>
                    <a:pt x="396252" y="159765"/>
                  </a:lnTo>
                  <a:lnTo>
                    <a:pt x="397179" y="154594"/>
                  </a:lnTo>
                  <a:lnTo>
                    <a:pt x="399383" y="141446"/>
                  </a:lnTo>
                  <a:lnTo>
                    <a:pt x="401996" y="123868"/>
                  </a:lnTo>
                  <a:lnTo>
                    <a:pt x="404152" y="105410"/>
                  </a:lnTo>
                  <a:lnTo>
                    <a:pt x="401014" y="76509"/>
                  </a:lnTo>
                  <a:lnTo>
                    <a:pt x="383335" y="41656"/>
                  </a:lnTo>
                  <a:lnTo>
                    <a:pt x="345146" y="12326"/>
                  </a:lnTo>
                  <a:lnTo>
                    <a:pt x="280479" y="0"/>
                  </a:lnTo>
                  <a:close/>
                </a:path>
              </a:pathLst>
            </a:custGeom>
            <a:solidFill>
              <a:srgbClr val="4F81BC"/>
            </a:solidFill>
          </p:spPr>
          <p:txBody>
            <a:bodyPr wrap="square" lIns="0" tIns="0" rIns="0" bIns="0" rtlCol="0"/>
            <a:lstStyle/>
            <a:p/>
          </p:txBody>
        </p:sp>
        <p:sp>
          <p:nvSpPr>
            <p:cNvPr id="13" name="object 11"/>
            <p:cNvSpPr/>
            <p:nvPr/>
          </p:nvSpPr>
          <p:spPr>
            <a:xfrm>
              <a:off x="1405889" y="4171188"/>
              <a:ext cx="767080" cy="114300"/>
            </a:xfrm>
            <a:custGeom>
              <a:avLst/>
              <a:gdLst/>
              <a:ahLst/>
              <a:cxnLst/>
              <a:rect l="l" t="t" r="r" b="b"/>
              <a:pathLst>
                <a:path w="767080" h="114300">
                  <a:moveTo>
                    <a:pt x="652398" y="0"/>
                  </a:moveTo>
                  <a:lnTo>
                    <a:pt x="652398" y="114299"/>
                  </a:lnTo>
                  <a:lnTo>
                    <a:pt x="728598" y="76199"/>
                  </a:lnTo>
                  <a:lnTo>
                    <a:pt x="671448" y="76199"/>
                  </a:lnTo>
                  <a:lnTo>
                    <a:pt x="671448" y="38099"/>
                  </a:lnTo>
                  <a:lnTo>
                    <a:pt x="728598" y="38099"/>
                  </a:lnTo>
                  <a:lnTo>
                    <a:pt x="652398" y="0"/>
                  </a:lnTo>
                  <a:close/>
                </a:path>
                <a:path w="767080" h="114300">
                  <a:moveTo>
                    <a:pt x="652398" y="38099"/>
                  </a:moveTo>
                  <a:lnTo>
                    <a:pt x="0" y="38099"/>
                  </a:lnTo>
                  <a:lnTo>
                    <a:pt x="0" y="76199"/>
                  </a:lnTo>
                  <a:lnTo>
                    <a:pt x="652398" y="76199"/>
                  </a:lnTo>
                  <a:lnTo>
                    <a:pt x="652398" y="38099"/>
                  </a:lnTo>
                  <a:close/>
                </a:path>
                <a:path w="767080" h="114300">
                  <a:moveTo>
                    <a:pt x="728598" y="38099"/>
                  </a:moveTo>
                  <a:lnTo>
                    <a:pt x="671448" y="38099"/>
                  </a:lnTo>
                  <a:lnTo>
                    <a:pt x="671448" y="76199"/>
                  </a:lnTo>
                  <a:lnTo>
                    <a:pt x="728598" y="76199"/>
                  </a:lnTo>
                  <a:lnTo>
                    <a:pt x="766698" y="57149"/>
                  </a:lnTo>
                  <a:lnTo>
                    <a:pt x="728598" y="38099"/>
                  </a:lnTo>
                  <a:close/>
                </a:path>
              </a:pathLst>
            </a:custGeom>
            <a:solidFill>
              <a:srgbClr val="16889F"/>
            </a:solidFill>
          </p:spPr>
          <p:txBody>
            <a:bodyPr wrap="square" lIns="0" tIns="0" rIns="0" bIns="0" rtlCol="0"/>
            <a:lstStyle/>
            <a:p/>
          </p:txBody>
        </p:sp>
      </p:grpSp>
      <p:sp>
        <p:nvSpPr>
          <p:cNvPr id="14" name="object 12"/>
          <p:cNvSpPr txBox="1"/>
          <p:nvPr/>
        </p:nvSpPr>
        <p:spPr>
          <a:xfrm>
            <a:off x="1749094" y="5093843"/>
            <a:ext cx="1036955" cy="19685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panose="020F0502020204030204"/>
                <a:cs typeface="Calibri" panose="020F0502020204030204"/>
              </a:rPr>
              <a:t>1.</a:t>
            </a:r>
            <a:r>
              <a:rPr sz="1200" b="1" spc="-35" dirty="0">
                <a:latin typeface="Calibri" panose="020F0502020204030204"/>
                <a:cs typeface="Calibri" panose="020F0502020204030204"/>
              </a:rPr>
              <a:t> </a:t>
            </a:r>
            <a:r>
              <a:rPr sz="1200" b="1" spc="5" dirty="0">
                <a:latin typeface="黑体" panose="02010609060101010101" charset="-122"/>
                <a:cs typeface="黑体" panose="02010609060101010101" charset="-122"/>
              </a:rPr>
              <a:t>部署</a:t>
            </a:r>
            <a:r>
              <a:rPr lang="en-US" sz="1200" b="1" spc="-5" dirty="0">
                <a:latin typeface="Calibri" panose="020F0502020204030204"/>
                <a:cs typeface="Calibri" panose="020F0502020204030204"/>
              </a:rPr>
              <a:t>RPA</a:t>
            </a:r>
            <a:endParaRPr lang="en-US" sz="1200">
              <a:latin typeface="Calibri" panose="020F0502020204030204"/>
              <a:cs typeface="Calibri" panose="020F0502020204030204"/>
            </a:endParaRPr>
          </a:p>
        </p:txBody>
      </p:sp>
      <p:sp>
        <p:nvSpPr>
          <p:cNvPr id="15" name="object 13"/>
          <p:cNvSpPr txBox="1"/>
          <p:nvPr/>
        </p:nvSpPr>
        <p:spPr>
          <a:xfrm>
            <a:off x="2787268" y="5763133"/>
            <a:ext cx="577850" cy="19685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5167A3"/>
                </a:solidFill>
                <a:latin typeface="Calibri" panose="020F0502020204030204"/>
                <a:cs typeface="Calibri" panose="020F0502020204030204"/>
              </a:rPr>
              <a:t>RPA</a:t>
            </a:r>
            <a:endParaRPr lang="en-US" sz="1200">
              <a:latin typeface="Calibri" panose="020F0502020204030204"/>
              <a:cs typeface="Calibri" panose="020F0502020204030204"/>
            </a:endParaRPr>
          </a:p>
        </p:txBody>
      </p:sp>
      <p:sp>
        <p:nvSpPr>
          <p:cNvPr id="16" name="object 14"/>
          <p:cNvSpPr txBox="1"/>
          <p:nvPr/>
        </p:nvSpPr>
        <p:spPr>
          <a:xfrm>
            <a:off x="3511168" y="5109336"/>
            <a:ext cx="79502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panose="020F0502020204030204"/>
                <a:cs typeface="Calibri" panose="020F0502020204030204"/>
              </a:rPr>
              <a:t>2.</a:t>
            </a:r>
            <a:r>
              <a:rPr sz="1200" b="1" spc="-65" dirty="0">
                <a:latin typeface="Calibri" panose="020F0502020204030204"/>
                <a:cs typeface="Calibri" panose="020F0502020204030204"/>
              </a:rPr>
              <a:t> </a:t>
            </a:r>
            <a:r>
              <a:rPr sz="1200" b="1" spc="5" dirty="0">
                <a:latin typeface="黑体" panose="02010609060101010101" charset="-122"/>
                <a:cs typeface="黑体" panose="02010609060101010101" charset="-122"/>
              </a:rPr>
              <a:t>下载流水</a:t>
            </a:r>
            <a:endParaRPr sz="1200">
              <a:latin typeface="黑体" panose="02010609060101010101" charset="-122"/>
              <a:cs typeface="黑体" panose="02010609060101010101" charset="-122"/>
            </a:endParaRPr>
          </a:p>
        </p:txBody>
      </p:sp>
      <p:grpSp>
        <p:nvGrpSpPr>
          <p:cNvPr id="17" name="object 15"/>
          <p:cNvGrpSpPr/>
          <p:nvPr/>
        </p:nvGrpSpPr>
        <p:grpSpPr>
          <a:xfrm>
            <a:off x="3554475" y="4986147"/>
            <a:ext cx="2927350" cy="615950"/>
            <a:chOff x="3057905" y="3890772"/>
            <a:chExt cx="2927350" cy="615950"/>
          </a:xfrm>
        </p:grpSpPr>
        <p:sp>
          <p:nvSpPr>
            <p:cNvPr id="18" name="object 16"/>
            <p:cNvSpPr/>
            <p:nvPr/>
          </p:nvSpPr>
          <p:spPr>
            <a:xfrm>
              <a:off x="3927347" y="3925824"/>
              <a:ext cx="455930" cy="581025"/>
            </a:xfrm>
            <a:custGeom>
              <a:avLst/>
              <a:gdLst/>
              <a:ahLst/>
              <a:cxnLst/>
              <a:rect l="l" t="t" r="r" b="b"/>
              <a:pathLst>
                <a:path w="455929" h="581025">
                  <a:moveTo>
                    <a:pt x="423290" y="0"/>
                  </a:moveTo>
                  <a:lnTo>
                    <a:pt x="32385" y="0"/>
                  </a:lnTo>
                  <a:lnTo>
                    <a:pt x="20198" y="2488"/>
                  </a:lnTo>
                  <a:lnTo>
                    <a:pt x="9858" y="9334"/>
                  </a:lnTo>
                  <a:lnTo>
                    <a:pt x="2684" y="19609"/>
                  </a:lnTo>
                  <a:lnTo>
                    <a:pt x="0" y="32385"/>
                  </a:lnTo>
                  <a:lnTo>
                    <a:pt x="0" y="549656"/>
                  </a:lnTo>
                  <a:lnTo>
                    <a:pt x="2684" y="561623"/>
                  </a:lnTo>
                  <a:lnTo>
                    <a:pt x="9858" y="571484"/>
                  </a:lnTo>
                  <a:lnTo>
                    <a:pt x="20198" y="578177"/>
                  </a:lnTo>
                  <a:lnTo>
                    <a:pt x="32385" y="580644"/>
                  </a:lnTo>
                  <a:lnTo>
                    <a:pt x="325881" y="580644"/>
                  </a:lnTo>
                  <a:lnTo>
                    <a:pt x="325881" y="546862"/>
                  </a:lnTo>
                  <a:lnTo>
                    <a:pt x="124205" y="546862"/>
                  </a:lnTo>
                  <a:lnTo>
                    <a:pt x="45085" y="456946"/>
                  </a:lnTo>
                  <a:lnTo>
                    <a:pt x="84581" y="456946"/>
                  </a:lnTo>
                  <a:lnTo>
                    <a:pt x="84581" y="330327"/>
                  </a:lnTo>
                  <a:lnTo>
                    <a:pt x="455675" y="330327"/>
                  </a:lnTo>
                  <a:lnTo>
                    <a:pt x="455675" y="32385"/>
                  </a:lnTo>
                  <a:lnTo>
                    <a:pt x="453187" y="19609"/>
                  </a:lnTo>
                  <a:lnTo>
                    <a:pt x="446341" y="9334"/>
                  </a:lnTo>
                  <a:lnTo>
                    <a:pt x="436066" y="2488"/>
                  </a:lnTo>
                  <a:lnTo>
                    <a:pt x="423290" y="0"/>
                  </a:lnTo>
                  <a:close/>
                </a:path>
                <a:path w="455929" h="581025">
                  <a:moveTo>
                    <a:pt x="455675" y="462534"/>
                  </a:moveTo>
                  <a:lnTo>
                    <a:pt x="389381" y="465328"/>
                  </a:lnTo>
                  <a:lnTo>
                    <a:pt x="358266" y="496189"/>
                  </a:lnTo>
                  <a:lnTo>
                    <a:pt x="358266" y="580644"/>
                  </a:lnTo>
                  <a:lnTo>
                    <a:pt x="455675" y="462534"/>
                  </a:lnTo>
                  <a:close/>
                </a:path>
                <a:path w="455929" h="581025">
                  <a:moveTo>
                    <a:pt x="455675" y="330327"/>
                  </a:moveTo>
                  <a:lnTo>
                    <a:pt x="165100" y="330327"/>
                  </a:lnTo>
                  <a:lnTo>
                    <a:pt x="165100" y="459740"/>
                  </a:lnTo>
                  <a:lnTo>
                    <a:pt x="205993" y="459740"/>
                  </a:lnTo>
                  <a:lnTo>
                    <a:pt x="124205" y="546862"/>
                  </a:lnTo>
                  <a:lnTo>
                    <a:pt x="325881" y="546862"/>
                  </a:lnTo>
                  <a:lnTo>
                    <a:pt x="325950" y="467792"/>
                  </a:lnTo>
                  <a:lnTo>
                    <a:pt x="328372" y="456227"/>
                  </a:lnTo>
                  <a:lnTo>
                    <a:pt x="335232" y="446405"/>
                  </a:lnTo>
                  <a:lnTo>
                    <a:pt x="345545" y="439725"/>
                  </a:lnTo>
                  <a:lnTo>
                    <a:pt x="358393" y="437261"/>
                  </a:lnTo>
                  <a:lnTo>
                    <a:pt x="455675" y="437261"/>
                  </a:lnTo>
                  <a:lnTo>
                    <a:pt x="455675" y="330327"/>
                  </a:lnTo>
                  <a:close/>
                </a:path>
              </a:pathLst>
            </a:custGeom>
            <a:solidFill>
              <a:srgbClr val="4F81BC"/>
            </a:solidFill>
          </p:spPr>
          <p:txBody>
            <a:bodyPr wrap="square" lIns="0" tIns="0" rIns="0" bIns="0" rtlCol="0"/>
            <a:lstStyle/>
            <a:p/>
          </p:txBody>
        </p:sp>
        <p:sp>
          <p:nvSpPr>
            <p:cNvPr id="19" name="object 17"/>
            <p:cNvSpPr/>
            <p:nvPr/>
          </p:nvSpPr>
          <p:spPr>
            <a:xfrm>
              <a:off x="4490466" y="4175760"/>
              <a:ext cx="768350" cy="114300"/>
            </a:xfrm>
            <a:custGeom>
              <a:avLst/>
              <a:gdLst/>
              <a:ahLst/>
              <a:cxnLst/>
              <a:rect l="l" t="t" r="r" b="b"/>
              <a:pathLst>
                <a:path w="768350" h="114300">
                  <a:moveTo>
                    <a:pt x="654050" y="0"/>
                  </a:moveTo>
                  <a:lnTo>
                    <a:pt x="654050" y="114300"/>
                  </a:lnTo>
                  <a:lnTo>
                    <a:pt x="730250" y="76200"/>
                  </a:lnTo>
                  <a:lnTo>
                    <a:pt x="673100" y="76200"/>
                  </a:lnTo>
                  <a:lnTo>
                    <a:pt x="673100" y="38100"/>
                  </a:lnTo>
                  <a:lnTo>
                    <a:pt x="730250" y="38100"/>
                  </a:lnTo>
                  <a:lnTo>
                    <a:pt x="654050" y="0"/>
                  </a:lnTo>
                  <a:close/>
                </a:path>
                <a:path w="768350" h="114300">
                  <a:moveTo>
                    <a:pt x="654050" y="38100"/>
                  </a:moveTo>
                  <a:lnTo>
                    <a:pt x="0" y="38100"/>
                  </a:lnTo>
                  <a:lnTo>
                    <a:pt x="0" y="76200"/>
                  </a:lnTo>
                  <a:lnTo>
                    <a:pt x="654050" y="76200"/>
                  </a:lnTo>
                  <a:lnTo>
                    <a:pt x="654050" y="38100"/>
                  </a:lnTo>
                  <a:close/>
                </a:path>
                <a:path w="768350" h="114300">
                  <a:moveTo>
                    <a:pt x="730250" y="38100"/>
                  </a:moveTo>
                  <a:lnTo>
                    <a:pt x="673100" y="38100"/>
                  </a:lnTo>
                  <a:lnTo>
                    <a:pt x="673100" y="76200"/>
                  </a:lnTo>
                  <a:lnTo>
                    <a:pt x="730250" y="76200"/>
                  </a:lnTo>
                  <a:lnTo>
                    <a:pt x="768350" y="57150"/>
                  </a:lnTo>
                  <a:lnTo>
                    <a:pt x="730250" y="38100"/>
                  </a:lnTo>
                  <a:close/>
                </a:path>
              </a:pathLst>
            </a:custGeom>
            <a:solidFill>
              <a:srgbClr val="5F90C1"/>
            </a:solidFill>
          </p:spPr>
          <p:txBody>
            <a:bodyPr wrap="square" lIns="0" tIns="0" rIns="0" bIns="0" rtlCol="0"/>
            <a:lstStyle/>
            <a:p/>
          </p:txBody>
        </p:sp>
        <p:sp>
          <p:nvSpPr>
            <p:cNvPr id="20" name="object 18"/>
            <p:cNvSpPr/>
            <p:nvPr/>
          </p:nvSpPr>
          <p:spPr>
            <a:xfrm>
              <a:off x="5375148" y="3890772"/>
              <a:ext cx="609600" cy="611505"/>
            </a:xfrm>
            <a:custGeom>
              <a:avLst/>
              <a:gdLst/>
              <a:ahLst/>
              <a:cxnLst/>
              <a:rect l="l" t="t" r="r" b="b"/>
              <a:pathLst>
                <a:path w="609600" h="611504">
                  <a:moveTo>
                    <a:pt x="25146" y="374015"/>
                  </a:moveTo>
                  <a:lnTo>
                    <a:pt x="7238" y="374015"/>
                  </a:lnTo>
                  <a:lnTo>
                    <a:pt x="0" y="381254"/>
                  </a:lnTo>
                  <a:lnTo>
                    <a:pt x="0" y="444754"/>
                  </a:lnTo>
                  <a:lnTo>
                    <a:pt x="9449" y="491513"/>
                  </a:lnTo>
                  <a:lnTo>
                    <a:pt x="35210" y="529748"/>
                  </a:lnTo>
                  <a:lnTo>
                    <a:pt x="73402" y="555553"/>
                  </a:lnTo>
                  <a:lnTo>
                    <a:pt x="120141" y="565023"/>
                  </a:lnTo>
                  <a:lnTo>
                    <a:pt x="194690" y="565023"/>
                  </a:lnTo>
                  <a:lnTo>
                    <a:pt x="176275" y="583438"/>
                  </a:lnTo>
                  <a:lnTo>
                    <a:pt x="183641" y="611124"/>
                  </a:lnTo>
                  <a:lnTo>
                    <a:pt x="192024" y="611124"/>
                  </a:lnTo>
                  <a:lnTo>
                    <a:pt x="196087" y="609473"/>
                  </a:lnTo>
                  <a:lnTo>
                    <a:pt x="245363" y="560324"/>
                  </a:lnTo>
                  <a:lnTo>
                    <a:pt x="248864" y="554946"/>
                  </a:lnTo>
                  <a:lnTo>
                    <a:pt x="250031" y="548830"/>
                  </a:lnTo>
                  <a:lnTo>
                    <a:pt x="248864" y="542714"/>
                  </a:lnTo>
                  <a:lnTo>
                    <a:pt x="245363" y="537337"/>
                  </a:lnTo>
                  <a:lnTo>
                    <a:pt x="240537" y="532511"/>
                  </a:lnTo>
                  <a:lnTo>
                    <a:pt x="120141" y="532511"/>
                  </a:lnTo>
                  <a:lnTo>
                    <a:pt x="86016" y="525603"/>
                  </a:lnTo>
                  <a:lnTo>
                    <a:pt x="58118" y="506777"/>
                  </a:lnTo>
                  <a:lnTo>
                    <a:pt x="39292" y="478879"/>
                  </a:lnTo>
                  <a:lnTo>
                    <a:pt x="32385" y="444754"/>
                  </a:lnTo>
                  <a:lnTo>
                    <a:pt x="32385" y="381254"/>
                  </a:lnTo>
                  <a:lnTo>
                    <a:pt x="25146" y="374015"/>
                  </a:lnTo>
                  <a:close/>
                </a:path>
                <a:path w="609600" h="611504">
                  <a:moveTo>
                    <a:pt x="187769" y="486473"/>
                  </a:moveTo>
                  <a:lnTo>
                    <a:pt x="181653" y="487664"/>
                  </a:lnTo>
                  <a:lnTo>
                    <a:pt x="176275" y="491236"/>
                  </a:lnTo>
                  <a:lnTo>
                    <a:pt x="172775" y="496613"/>
                  </a:lnTo>
                  <a:lnTo>
                    <a:pt x="171608" y="502729"/>
                  </a:lnTo>
                  <a:lnTo>
                    <a:pt x="172775" y="508845"/>
                  </a:lnTo>
                  <a:lnTo>
                    <a:pt x="176275" y="514223"/>
                  </a:lnTo>
                  <a:lnTo>
                    <a:pt x="194690" y="532511"/>
                  </a:lnTo>
                  <a:lnTo>
                    <a:pt x="240537" y="532511"/>
                  </a:lnTo>
                  <a:lnTo>
                    <a:pt x="199262" y="491236"/>
                  </a:lnTo>
                  <a:lnTo>
                    <a:pt x="193885" y="487664"/>
                  </a:lnTo>
                  <a:lnTo>
                    <a:pt x="187769" y="486473"/>
                  </a:lnTo>
                  <a:close/>
                </a:path>
                <a:path w="609600" h="611504">
                  <a:moveTo>
                    <a:pt x="601090" y="312166"/>
                  </a:moveTo>
                  <a:lnTo>
                    <a:pt x="317118" y="312166"/>
                  </a:lnTo>
                  <a:lnTo>
                    <a:pt x="309879" y="319405"/>
                  </a:lnTo>
                  <a:lnTo>
                    <a:pt x="309752" y="603885"/>
                  </a:lnTo>
                  <a:lnTo>
                    <a:pt x="317118" y="611124"/>
                  </a:lnTo>
                  <a:lnTo>
                    <a:pt x="601090" y="611124"/>
                  </a:lnTo>
                  <a:lnTo>
                    <a:pt x="608456" y="603885"/>
                  </a:lnTo>
                  <a:lnTo>
                    <a:pt x="608456" y="578738"/>
                  </a:lnTo>
                  <a:lnTo>
                    <a:pt x="342138" y="578738"/>
                  </a:lnTo>
                  <a:lnTo>
                    <a:pt x="342138" y="344678"/>
                  </a:lnTo>
                  <a:lnTo>
                    <a:pt x="608456" y="344678"/>
                  </a:lnTo>
                  <a:lnTo>
                    <a:pt x="608456" y="319405"/>
                  </a:lnTo>
                  <a:lnTo>
                    <a:pt x="601090" y="312166"/>
                  </a:lnTo>
                  <a:close/>
                </a:path>
                <a:path w="609600" h="611504">
                  <a:moveTo>
                    <a:pt x="608456" y="344678"/>
                  </a:moveTo>
                  <a:lnTo>
                    <a:pt x="575944" y="344678"/>
                  </a:lnTo>
                  <a:lnTo>
                    <a:pt x="575944" y="578738"/>
                  </a:lnTo>
                  <a:lnTo>
                    <a:pt x="608456" y="578738"/>
                  </a:lnTo>
                  <a:lnTo>
                    <a:pt x="608456" y="344678"/>
                  </a:lnTo>
                  <a:close/>
                </a:path>
                <a:path w="609600" h="611504">
                  <a:moveTo>
                    <a:pt x="287909" y="266446"/>
                  </a:moveTo>
                  <a:lnTo>
                    <a:pt x="279273" y="266446"/>
                  </a:lnTo>
                  <a:lnTo>
                    <a:pt x="275081" y="268224"/>
                  </a:lnTo>
                  <a:lnTo>
                    <a:pt x="272161" y="271272"/>
                  </a:lnTo>
                  <a:lnTo>
                    <a:pt x="269113" y="274193"/>
                  </a:lnTo>
                  <a:lnTo>
                    <a:pt x="267335" y="278384"/>
                  </a:lnTo>
                  <a:lnTo>
                    <a:pt x="267335" y="287019"/>
                  </a:lnTo>
                  <a:lnTo>
                    <a:pt x="269113" y="291211"/>
                  </a:lnTo>
                  <a:lnTo>
                    <a:pt x="275081" y="297180"/>
                  </a:lnTo>
                  <a:lnTo>
                    <a:pt x="279273" y="298957"/>
                  </a:lnTo>
                  <a:lnTo>
                    <a:pt x="287909" y="298957"/>
                  </a:lnTo>
                  <a:lnTo>
                    <a:pt x="292100" y="297180"/>
                  </a:lnTo>
                  <a:lnTo>
                    <a:pt x="298068" y="291211"/>
                  </a:lnTo>
                  <a:lnTo>
                    <a:pt x="299719" y="287019"/>
                  </a:lnTo>
                  <a:lnTo>
                    <a:pt x="299719" y="278384"/>
                  </a:lnTo>
                  <a:lnTo>
                    <a:pt x="298068" y="274193"/>
                  </a:lnTo>
                  <a:lnTo>
                    <a:pt x="295021" y="271272"/>
                  </a:lnTo>
                  <a:lnTo>
                    <a:pt x="292100" y="268224"/>
                  </a:lnTo>
                  <a:lnTo>
                    <a:pt x="287909" y="266446"/>
                  </a:lnTo>
                  <a:close/>
                </a:path>
                <a:path w="609600" h="611504">
                  <a:moveTo>
                    <a:pt x="225932" y="266446"/>
                  </a:moveTo>
                  <a:lnTo>
                    <a:pt x="208152" y="266446"/>
                  </a:lnTo>
                  <a:lnTo>
                    <a:pt x="200787" y="273812"/>
                  </a:lnTo>
                  <a:lnTo>
                    <a:pt x="200787" y="291846"/>
                  </a:lnTo>
                  <a:lnTo>
                    <a:pt x="208152" y="298957"/>
                  </a:lnTo>
                  <a:lnTo>
                    <a:pt x="225932" y="298957"/>
                  </a:lnTo>
                  <a:lnTo>
                    <a:pt x="233172" y="291592"/>
                  </a:lnTo>
                  <a:lnTo>
                    <a:pt x="233172" y="273812"/>
                  </a:lnTo>
                  <a:lnTo>
                    <a:pt x="225932" y="266446"/>
                  </a:lnTo>
                  <a:close/>
                </a:path>
                <a:path w="609600" h="611504">
                  <a:moveTo>
                    <a:pt x="159512" y="266446"/>
                  </a:moveTo>
                  <a:lnTo>
                    <a:pt x="141731" y="266446"/>
                  </a:lnTo>
                  <a:lnTo>
                    <a:pt x="134365" y="273812"/>
                  </a:lnTo>
                  <a:lnTo>
                    <a:pt x="134365" y="291846"/>
                  </a:lnTo>
                  <a:lnTo>
                    <a:pt x="141477" y="298957"/>
                  </a:lnTo>
                  <a:lnTo>
                    <a:pt x="159512" y="298957"/>
                  </a:lnTo>
                  <a:lnTo>
                    <a:pt x="166750" y="291592"/>
                  </a:lnTo>
                  <a:lnTo>
                    <a:pt x="166750" y="273812"/>
                  </a:lnTo>
                  <a:lnTo>
                    <a:pt x="159512" y="266446"/>
                  </a:lnTo>
                  <a:close/>
                </a:path>
                <a:path w="609600" h="611504">
                  <a:moveTo>
                    <a:pt x="92837" y="266446"/>
                  </a:moveTo>
                  <a:lnTo>
                    <a:pt x="75056" y="266446"/>
                  </a:lnTo>
                  <a:lnTo>
                    <a:pt x="67817" y="273812"/>
                  </a:lnTo>
                  <a:lnTo>
                    <a:pt x="67817" y="291846"/>
                  </a:lnTo>
                  <a:lnTo>
                    <a:pt x="75056" y="298957"/>
                  </a:lnTo>
                  <a:lnTo>
                    <a:pt x="92837" y="298957"/>
                  </a:lnTo>
                  <a:lnTo>
                    <a:pt x="100202" y="291592"/>
                  </a:lnTo>
                  <a:lnTo>
                    <a:pt x="100202" y="273812"/>
                  </a:lnTo>
                  <a:lnTo>
                    <a:pt x="92837" y="266446"/>
                  </a:lnTo>
                  <a:close/>
                </a:path>
                <a:path w="609600" h="611504">
                  <a:moveTo>
                    <a:pt x="21716" y="266446"/>
                  </a:moveTo>
                  <a:lnTo>
                    <a:pt x="13080" y="266446"/>
                  </a:lnTo>
                  <a:lnTo>
                    <a:pt x="8889" y="268224"/>
                  </a:lnTo>
                  <a:lnTo>
                    <a:pt x="5968" y="271272"/>
                  </a:lnTo>
                  <a:lnTo>
                    <a:pt x="2921" y="274193"/>
                  </a:lnTo>
                  <a:lnTo>
                    <a:pt x="1142" y="278384"/>
                  </a:lnTo>
                  <a:lnTo>
                    <a:pt x="1142" y="287019"/>
                  </a:lnTo>
                  <a:lnTo>
                    <a:pt x="2921" y="291211"/>
                  </a:lnTo>
                  <a:lnTo>
                    <a:pt x="5968" y="294259"/>
                  </a:lnTo>
                  <a:lnTo>
                    <a:pt x="9016" y="297180"/>
                  </a:lnTo>
                  <a:lnTo>
                    <a:pt x="13080" y="298957"/>
                  </a:lnTo>
                  <a:lnTo>
                    <a:pt x="21716" y="298957"/>
                  </a:lnTo>
                  <a:lnTo>
                    <a:pt x="25907" y="297180"/>
                  </a:lnTo>
                  <a:lnTo>
                    <a:pt x="31876" y="291211"/>
                  </a:lnTo>
                  <a:lnTo>
                    <a:pt x="33654" y="287019"/>
                  </a:lnTo>
                  <a:lnTo>
                    <a:pt x="33654" y="278384"/>
                  </a:lnTo>
                  <a:lnTo>
                    <a:pt x="31876" y="274193"/>
                  </a:lnTo>
                  <a:lnTo>
                    <a:pt x="28828" y="271272"/>
                  </a:lnTo>
                  <a:lnTo>
                    <a:pt x="25907" y="268224"/>
                  </a:lnTo>
                  <a:lnTo>
                    <a:pt x="21716" y="266446"/>
                  </a:lnTo>
                  <a:close/>
                </a:path>
                <a:path w="609600" h="611504">
                  <a:moveTo>
                    <a:pt x="292607" y="199898"/>
                  </a:moveTo>
                  <a:lnTo>
                    <a:pt x="274700" y="199898"/>
                  </a:lnTo>
                  <a:lnTo>
                    <a:pt x="267462" y="207137"/>
                  </a:lnTo>
                  <a:lnTo>
                    <a:pt x="267335" y="225171"/>
                  </a:lnTo>
                  <a:lnTo>
                    <a:pt x="274700" y="232410"/>
                  </a:lnTo>
                  <a:lnTo>
                    <a:pt x="292480" y="232410"/>
                  </a:lnTo>
                  <a:lnTo>
                    <a:pt x="299719" y="225171"/>
                  </a:lnTo>
                  <a:lnTo>
                    <a:pt x="299719" y="207137"/>
                  </a:lnTo>
                  <a:lnTo>
                    <a:pt x="292607" y="199898"/>
                  </a:lnTo>
                  <a:close/>
                </a:path>
                <a:path w="609600" h="611504">
                  <a:moveTo>
                    <a:pt x="26288" y="199898"/>
                  </a:moveTo>
                  <a:lnTo>
                    <a:pt x="8509" y="199898"/>
                  </a:lnTo>
                  <a:lnTo>
                    <a:pt x="1142" y="207263"/>
                  </a:lnTo>
                  <a:lnTo>
                    <a:pt x="1142" y="225171"/>
                  </a:lnTo>
                  <a:lnTo>
                    <a:pt x="8509" y="232410"/>
                  </a:lnTo>
                  <a:lnTo>
                    <a:pt x="26288" y="232410"/>
                  </a:lnTo>
                  <a:lnTo>
                    <a:pt x="33654" y="225171"/>
                  </a:lnTo>
                  <a:lnTo>
                    <a:pt x="33654" y="207263"/>
                  </a:lnTo>
                  <a:lnTo>
                    <a:pt x="26288" y="199898"/>
                  </a:lnTo>
                  <a:close/>
                </a:path>
                <a:path w="609600" h="611504">
                  <a:moveTo>
                    <a:pt x="292607" y="133350"/>
                  </a:moveTo>
                  <a:lnTo>
                    <a:pt x="274700" y="133350"/>
                  </a:lnTo>
                  <a:lnTo>
                    <a:pt x="267462" y="140588"/>
                  </a:lnTo>
                  <a:lnTo>
                    <a:pt x="267335" y="158496"/>
                  </a:lnTo>
                  <a:lnTo>
                    <a:pt x="274700" y="165862"/>
                  </a:lnTo>
                  <a:lnTo>
                    <a:pt x="292480" y="165862"/>
                  </a:lnTo>
                  <a:lnTo>
                    <a:pt x="299719" y="158496"/>
                  </a:lnTo>
                  <a:lnTo>
                    <a:pt x="299719" y="140588"/>
                  </a:lnTo>
                  <a:lnTo>
                    <a:pt x="292607" y="133350"/>
                  </a:lnTo>
                  <a:close/>
                </a:path>
                <a:path w="609600" h="611504">
                  <a:moveTo>
                    <a:pt x="26288" y="133350"/>
                  </a:moveTo>
                  <a:lnTo>
                    <a:pt x="8509" y="133350"/>
                  </a:lnTo>
                  <a:lnTo>
                    <a:pt x="1142" y="140588"/>
                  </a:lnTo>
                  <a:lnTo>
                    <a:pt x="1142" y="158623"/>
                  </a:lnTo>
                  <a:lnTo>
                    <a:pt x="8509" y="165862"/>
                  </a:lnTo>
                  <a:lnTo>
                    <a:pt x="26288" y="165862"/>
                  </a:lnTo>
                  <a:lnTo>
                    <a:pt x="33654" y="158623"/>
                  </a:lnTo>
                  <a:lnTo>
                    <a:pt x="33654" y="140588"/>
                  </a:lnTo>
                  <a:lnTo>
                    <a:pt x="26288" y="133350"/>
                  </a:lnTo>
                  <a:close/>
                </a:path>
                <a:path w="609600" h="611504">
                  <a:moveTo>
                    <a:pt x="292607" y="66801"/>
                  </a:moveTo>
                  <a:lnTo>
                    <a:pt x="274700" y="66801"/>
                  </a:lnTo>
                  <a:lnTo>
                    <a:pt x="267335" y="74041"/>
                  </a:lnTo>
                  <a:lnTo>
                    <a:pt x="267335" y="91821"/>
                  </a:lnTo>
                  <a:lnTo>
                    <a:pt x="274700" y="99187"/>
                  </a:lnTo>
                  <a:lnTo>
                    <a:pt x="292480" y="99187"/>
                  </a:lnTo>
                  <a:lnTo>
                    <a:pt x="299719" y="91821"/>
                  </a:lnTo>
                  <a:lnTo>
                    <a:pt x="299719" y="74041"/>
                  </a:lnTo>
                  <a:lnTo>
                    <a:pt x="292607" y="66801"/>
                  </a:lnTo>
                  <a:close/>
                </a:path>
                <a:path w="609600" h="611504">
                  <a:moveTo>
                    <a:pt x="26288" y="66801"/>
                  </a:moveTo>
                  <a:lnTo>
                    <a:pt x="8509" y="66801"/>
                  </a:lnTo>
                  <a:lnTo>
                    <a:pt x="1142" y="74041"/>
                  </a:lnTo>
                  <a:lnTo>
                    <a:pt x="1142" y="91948"/>
                  </a:lnTo>
                  <a:lnTo>
                    <a:pt x="8509" y="99187"/>
                  </a:lnTo>
                  <a:lnTo>
                    <a:pt x="26288" y="99187"/>
                  </a:lnTo>
                  <a:lnTo>
                    <a:pt x="33654" y="91948"/>
                  </a:lnTo>
                  <a:lnTo>
                    <a:pt x="33654" y="74041"/>
                  </a:lnTo>
                  <a:lnTo>
                    <a:pt x="26288" y="66801"/>
                  </a:lnTo>
                  <a:close/>
                </a:path>
                <a:path w="609600" h="611504">
                  <a:moveTo>
                    <a:pt x="287909" y="0"/>
                  </a:moveTo>
                  <a:lnTo>
                    <a:pt x="279400" y="0"/>
                  </a:lnTo>
                  <a:lnTo>
                    <a:pt x="275081" y="1905"/>
                  </a:lnTo>
                  <a:lnTo>
                    <a:pt x="272161" y="4825"/>
                  </a:lnTo>
                  <a:lnTo>
                    <a:pt x="269113" y="7747"/>
                  </a:lnTo>
                  <a:lnTo>
                    <a:pt x="267335" y="12065"/>
                  </a:lnTo>
                  <a:lnTo>
                    <a:pt x="267335" y="20700"/>
                  </a:lnTo>
                  <a:lnTo>
                    <a:pt x="269113" y="24765"/>
                  </a:lnTo>
                  <a:lnTo>
                    <a:pt x="275081" y="30734"/>
                  </a:lnTo>
                  <a:lnTo>
                    <a:pt x="279273" y="32512"/>
                  </a:lnTo>
                  <a:lnTo>
                    <a:pt x="287909" y="32512"/>
                  </a:lnTo>
                  <a:lnTo>
                    <a:pt x="292100" y="30734"/>
                  </a:lnTo>
                  <a:lnTo>
                    <a:pt x="298068" y="24765"/>
                  </a:lnTo>
                  <a:lnTo>
                    <a:pt x="299719" y="20700"/>
                  </a:lnTo>
                  <a:lnTo>
                    <a:pt x="299719" y="12065"/>
                  </a:lnTo>
                  <a:lnTo>
                    <a:pt x="298068" y="7747"/>
                  </a:lnTo>
                  <a:lnTo>
                    <a:pt x="295021" y="4825"/>
                  </a:lnTo>
                  <a:lnTo>
                    <a:pt x="292100" y="1905"/>
                  </a:lnTo>
                  <a:lnTo>
                    <a:pt x="287909" y="0"/>
                  </a:lnTo>
                  <a:close/>
                </a:path>
                <a:path w="609600" h="611504">
                  <a:moveTo>
                    <a:pt x="225932" y="0"/>
                  </a:moveTo>
                  <a:lnTo>
                    <a:pt x="208025" y="0"/>
                  </a:lnTo>
                  <a:lnTo>
                    <a:pt x="200787" y="7366"/>
                  </a:lnTo>
                  <a:lnTo>
                    <a:pt x="200787" y="25273"/>
                  </a:lnTo>
                  <a:lnTo>
                    <a:pt x="208025" y="32512"/>
                  </a:lnTo>
                  <a:lnTo>
                    <a:pt x="225932" y="32512"/>
                  </a:lnTo>
                  <a:lnTo>
                    <a:pt x="233172" y="25273"/>
                  </a:lnTo>
                  <a:lnTo>
                    <a:pt x="233172" y="7366"/>
                  </a:lnTo>
                  <a:lnTo>
                    <a:pt x="225932" y="0"/>
                  </a:lnTo>
                  <a:close/>
                </a:path>
                <a:path w="609600" h="611504">
                  <a:moveTo>
                    <a:pt x="159512" y="0"/>
                  </a:moveTo>
                  <a:lnTo>
                    <a:pt x="141731" y="0"/>
                  </a:lnTo>
                  <a:lnTo>
                    <a:pt x="134365" y="7366"/>
                  </a:lnTo>
                  <a:lnTo>
                    <a:pt x="134365" y="25146"/>
                  </a:lnTo>
                  <a:lnTo>
                    <a:pt x="141477" y="32512"/>
                  </a:lnTo>
                  <a:lnTo>
                    <a:pt x="159512" y="32512"/>
                  </a:lnTo>
                  <a:lnTo>
                    <a:pt x="166750" y="25146"/>
                  </a:lnTo>
                  <a:lnTo>
                    <a:pt x="166750" y="7366"/>
                  </a:lnTo>
                  <a:lnTo>
                    <a:pt x="159512" y="0"/>
                  </a:lnTo>
                  <a:close/>
                </a:path>
                <a:path w="609600" h="611504">
                  <a:moveTo>
                    <a:pt x="92963" y="0"/>
                  </a:moveTo>
                  <a:lnTo>
                    <a:pt x="75056" y="0"/>
                  </a:lnTo>
                  <a:lnTo>
                    <a:pt x="67817" y="7366"/>
                  </a:lnTo>
                  <a:lnTo>
                    <a:pt x="67817" y="25273"/>
                  </a:lnTo>
                  <a:lnTo>
                    <a:pt x="75056" y="32512"/>
                  </a:lnTo>
                  <a:lnTo>
                    <a:pt x="92963" y="32512"/>
                  </a:lnTo>
                  <a:lnTo>
                    <a:pt x="100202" y="25273"/>
                  </a:lnTo>
                  <a:lnTo>
                    <a:pt x="100202" y="7366"/>
                  </a:lnTo>
                  <a:lnTo>
                    <a:pt x="92963" y="0"/>
                  </a:lnTo>
                  <a:close/>
                </a:path>
                <a:path w="609600" h="611504">
                  <a:moveTo>
                    <a:pt x="21716" y="0"/>
                  </a:moveTo>
                  <a:lnTo>
                    <a:pt x="13080" y="0"/>
                  </a:lnTo>
                  <a:lnTo>
                    <a:pt x="8889" y="1905"/>
                  </a:lnTo>
                  <a:lnTo>
                    <a:pt x="5968" y="4825"/>
                  </a:lnTo>
                  <a:lnTo>
                    <a:pt x="2921" y="7747"/>
                  </a:lnTo>
                  <a:lnTo>
                    <a:pt x="1142" y="12065"/>
                  </a:lnTo>
                  <a:lnTo>
                    <a:pt x="1142" y="20700"/>
                  </a:lnTo>
                  <a:lnTo>
                    <a:pt x="2921" y="24765"/>
                  </a:lnTo>
                  <a:lnTo>
                    <a:pt x="5968" y="27812"/>
                  </a:lnTo>
                  <a:lnTo>
                    <a:pt x="9016" y="30734"/>
                  </a:lnTo>
                  <a:lnTo>
                    <a:pt x="13080" y="32512"/>
                  </a:lnTo>
                  <a:lnTo>
                    <a:pt x="21716" y="32512"/>
                  </a:lnTo>
                  <a:lnTo>
                    <a:pt x="25907" y="30734"/>
                  </a:lnTo>
                  <a:lnTo>
                    <a:pt x="31876" y="24765"/>
                  </a:lnTo>
                  <a:lnTo>
                    <a:pt x="33654" y="20700"/>
                  </a:lnTo>
                  <a:lnTo>
                    <a:pt x="33654" y="12065"/>
                  </a:lnTo>
                  <a:lnTo>
                    <a:pt x="31876" y="7747"/>
                  </a:lnTo>
                  <a:lnTo>
                    <a:pt x="28828" y="4825"/>
                  </a:lnTo>
                  <a:lnTo>
                    <a:pt x="25907" y="1905"/>
                  </a:lnTo>
                  <a:lnTo>
                    <a:pt x="21716" y="0"/>
                  </a:lnTo>
                  <a:close/>
                </a:path>
                <a:path w="609600" h="611504">
                  <a:moveTo>
                    <a:pt x="570163" y="78612"/>
                  </a:moveTo>
                  <a:lnTo>
                    <a:pt x="489330" y="78612"/>
                  </a:lnTo>
                  <a:lnTo>
                    <a:pt x="523529" y="85522"/>
                  </a:lnTo>
                  <a:lnTo>
                    <a:pt x="551465" y="104362"/>
                  </a:lnTo>
                  <a:lnTo>
                    <a:pt x="570305" y="132298"/>
                  </a:lnTo>
                  <a:lnTo>
                    <a:pt x="577214" y="166497"/>
                  </a:lnTo>
                  <a:lnTo>
                    <a:pt x="577214" y="229869"/>
                  </a:lnTo>
                  <a:lnTo>
                    <a:pt x="584453" y="237236"/>
                  </a:lnTo>
                  <a:lnTo>
                    <a:pt x="602361" y="237236"/>
                  </a:lnTo>
                  <a:lnTo>
                    <a:pt x="609600" y="229869"/>
                  </a:lnTo>
                  <a:lnTo>
                    <a:pt x="609600" y="166497"/>
                  </a:lnTo>
                  <a:lnTo>
                    <a:pt x="600112" y="119663"/>
                  </a:lnTo>
                  <a:lnTo>
                    <a:pt x="574278" y="81391"/>
                  </a:lnTo>
                  <a:lnTo>
                    <a:pt x="570163" y="78612"/>
                  </a:lnTo>
                  <a:close/>
                </a:path>
                <a:path w="609600" h="611504">
                  <a:moveTo>
                    <a:pt x="425703" y="0"/>
                  </a:moveTo>
                  <a:lnTo>
                    <a:pt x="417449" y="0"/>
                  </a:lnTo>
                  <a:lnTo>
                    <a:pt x="413257" y="1650"/>
                  </a:lnTo>
                  <a:lnTo>
                    <a:pt x="364236" y="50926"/>
                  </a:lnTo>
                  <a:lnTo>
                    <a:pt x="361061" y="53975"/>
                  </a:lnTo>
                  <a:lnTo>
                    <a:pt x="359410" y="58038"/>
                  </a:lnTo>
                  <a:lnTo>
                    <a:pt x="359410" y="66801"/>
                  </a:lnTo>
                  <a:lnTo>
                    <a:pt x="361314" y="70738"/>
                  </a:lnTo>
                  <a:lnTo>
                    <a:pt x="364236" y="73787"/>
                  </a:lnTo>
                  <a:lnTo>
                    <a:pt x="413385" y="123062"/>
                  </a:lnTo>
                  <a:lnTo>
                    <a:pt x="417575" y="124713"/>
                  </a:lnTo>
                  <a:lnTo>
                    <a:pt x="425830" y="124713"/>
                  </a:lnTo>
                  <a:lnTo>
                    <a:pt x="429894" y="123062"/>
                  </a:lnTo>
                  <a:lnTo>
                    <a:pt x="433197" y="120015"/>
                  </a:lnTo>
                  <a:lnTo>
                    <a:pt x="436768" y="114581"/>
                  </a:lnTo>
                  <a:lnTo>
                    <a:pt x="437959" y="108458"/>
                  </a:lnTo>
                  <a:lnTo>
                    <a:pt x="436768" y="102334"/>
                  </a:lnTo>
                  <a:lnTo>
                    <a:pt x="433197" y="96900"/>
                  </a:lnTo>
                  <a:lnTo>
                    <a:pt x="414909" y="78612"/>
                  </a:lnTo>
                  <a:lnTo>
                    <a:pt x="570163" y="78612"/>
                  </a:lnTo>
                  <a:lnTo>
                    <a:pt x="536037" y="55572"/>
                  </a:lnTo>
                  <a:lnTo>
                    <a:pt x="489330" y="46100"/>
                  </a:lnTo>
                  <a:lnTo>
                    <a:pt x="414781" y="46100"/>
                  </a:lnTo>
                  <a:lnTo>
                    <a:pt x="433069" y="27812"/>
                  </a:lnTo>
                  <a:lnTo>
                    <a:pt x="436641" y="22435"/>
                  </a:lnTo>
                  <a:lnTo>
                    <a:pt x="437832" y="16319"/>
                  </a:lnTo>
                  <a:lnTo>
                    <a:pt x="436641" y="10203"/>
                  </a:lnTo>
                  <a:lnTo>
                    <a:pt x="433069" y="4825"/>
                  </a:lnTo>
                  <a:lnTo>
                    <a:pt x="429894" y="1650"/>
                  </a:lnTo>
                  <a:lnTo>
                    <a:pt x="425703" y="0"/>
                  </a:lnTo>
                  <a:close/>
                </a:path>
              </a:pathLst>
            </a:custGeom>
            <a:solidFill>
              <a:srgbClr val="4F81BC"/>
            </a:solidFill>
          </p:spPr>
          <p:txBody>
            <a:bodyPr wrap="square" lIns="0" tIns="0" rIns="0" bIns="0" rtlCol="0"/>
            <a:lstStyle/>
            <a:p/>
          </p:txBody>
        </p:sp>
        <p:sp>
          <p:nvSpPr>
            <p:cNvPr id="21" name="object 19"/>
            <p:cNvSpPr/>
            <p:nvPr/>
          </p:nvSpPr>
          <p:spPr>
            <a:xfrm>
              <a:off x="3057905" y="4194048"/>
              <a:ext cx="768350" cy="114300"/>
            </a:xfrm>
            <a:custGeom>
              <a:avLst/>
              <a:gdLst/>
              <a:ahLst/>
              <a:cxnLst/>
              <a:rect l="l" t="t" r="r" b="b"/>
              <a:pathLst>
                <a:path w="768350" h="114300">
                  <a:moveTo>
                    <a:pt x="654049" y="0"/>
                  </a:moveTo>
                  <a:lnTo>
                    <a:pt x="654049" y="114300"/>
                  </a:lnTo>
                  <a:lnTo>
                    <a:pt x="730249" y="76200"/>
                  </a:lnTo>
                  <a:lnTo>
                    <a:pt x="673099" y="76200"/>
                  </a:lnTo>
                  <a:lnTo>
                    <a:pt x="673099" y="38100"/>
                  </a:lnTo>
                  <a:lnTo>
                    <a:pt x="730249" y="38100"/>
                  </a:lnTo>
                  <a:lnTo>
                    <a:pt x="654049" y="0"/>
                  </a:lnTo>
                  <a:close/>
                </a:path>
                <a:path w="768350" h="114300">
                  <a:moveTo>
                    <a:pt x="654049" y="38100"/>
                  </a:moveTo>
                  <a:lnTo>
                    <a:pt x="0" y="38100"/>
                  </a:lnTo>
                  <a:lnTo>
                    <a:pt x="0" y="76200"/>
                  </a:lnTo>
                  <a:lnTo>
                    <a:pt x="654049" y="76200"/>
                  </a:lnTo>
                  <a:lnTo>
                    <a:pt x="654049" y="38100"/>
                  </a:lnTo>
                  <a:close/>
                </a:path>
                <a:path w="768350" h="114300">
                  <a:moveTo>
                    <a:pt x="730249" y="38100"/>
                  </a:moveTo>
                  <a:lnTo>
                    <a:pt x="673099" y="38100"/>
                  </a:lnTo>
                  <a:lnTo>
                    <a:pt x="673099" y="76200"/>
                  </a:lnTo>
                  <a:lnTo>
                    <a:pt x="730249" y="76200"/>
                  </a:lnTo>
                  <a:lnTo>
                    <a:pt x="768349" y="57150"/>
                  </a:lnTo>
                  <a:lnTo>
                    <a:pt x="730249" y="38100"/>
                  </a:lnTo>
                  <a:close/>
                </a:path>
              </a:pathLst>
            </a:custGeom>
            <a:solidFill>
              <a:srgbClr val="5F90C1"/>
            </a:solidFill>
          </p:spPr>
          <p:txBody>
            <a:bodyPr wrap="square" lIns="0" tIns="0" rIns="0" bIns="0" rtlCol="0"/>
            <a:lstStyle/>
            <a:p/>
          </p:txBody>
        </p:sp>
      </p:grpSp>
      <p:sp>
        <p:nvSpPr>
          <p:cNvPr id="22" name="object 20"/>
          <p:cNvSpPr txBox="1"/>
          <p:nvPr/>
        </p:nvSpPr>
        <p:spPr>
          <a:xfrm>
            <a:off x="4181982" y="5807836"/>
            <a:ext cx="939800" cy="381000"/>
          </a:xfrm>
          <a:prstGeom prst="rect">
            <a:avLst/>
          </a:prstGeom>
        </p:spPr>
        <p:txBody>
          <a:bodyPr vert="horz" wrap="square" lIns="0" tIns="26670" rIns="0" bIns="0" rtlCol="0">
            <a:spAutoFit/>
          </a:bodyPr>
          <a:lstStyle/>
          <a:p>
            <a:pPr marL="12700" marR="5080">
              <a:lnSpc>
                <a:spcPts val="1360"/>
              </a:lnSpc>
              <a:spcBef>
                <a:spcPts val="210"/>
              </a:spcBef>
            </a:pPr>
            <a:r>
              <a:rPr sz="1200" b="1" spc="-5" dirty="0">
                <a:solidFill>
                  <a:srgbClr val="5167A3"/>
                </a:solidFill>
                <a:latin typeface="黑体" panose="02010609060101010101" charset="-122"/>
                <a:cs typeface="黑体" panose="02010609060101010101" charset="-122"/>
              </a:rPr>
              <a:t>各银行流水和 核心系统流水</a:t>
            </a:r>
            <a:endParaRPr sz="1200">
              <a:latin typeface="黑体" panose="02010609060101010101" charset="-122"/>
              <a:cs typeface="黑体" panose="02010609060101010101" charset="-122"/>
            </a:endParaRPr>
          </a:p>
        </p:txBody>
      </p:sp>
      <p:sp>
        <p:nvSpPr>
          <p:cNvPr id="23" name="object 21"/>
          <p:cNvSpPr txBox="1"/>
          <p:nvPr/>
        </p:nvSpPr>
        <p:spPr>
          <a:xfrm>
            <a:off x="5846698" y="5797296"/>
            <a:ext cx="63500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solidFill>
                  <a:srgbClr val="5167A3"/>
                </a:solidFill>
                <a:latin typeface="黑体" panose="02010609060101010101" charset="-122"/>
                <a:cs typeface="黑体" panose="02010609060101010101" charset="-122"/>
              </a:rPr>
              <a:t>统一模板 流水文件</a:t>
            </a:r>
            <a:endParaRPr sz="1200">
              <a:latin typeface="黑体" panose="02010609060101010101" charset="-122"/>
              <a:cs typeface="黑体" panose="02010609060101010101" charset="-122"/>
            </a:endParaRPr>
          </a:p>
        </p:txBody>
      </p:sp>
      <p:sp>
        <p:nvSpPr>
          <p:cNvPr id="24" name="object 22"/>
          <p:cNvSpPr txBox="1"/>
          <p:nvPr/>
        </p:nvSpPr>
        <p:spPr>
          <a:xfrm>
            <a:off x="4963541" y="5093843"/>
            <a:ext cx="7956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panose="020F0502020204030204"/>
                <a:cs typeface="Calibri" panose="020F0502020204030204"/>
              </a:rPr>
              <a:t>3.</a:t>
            </a:r>
            <a:r>
              <a:rPr sz="1200" b="1" spc="-65" dirty="0">
                <a:latin typeface="Calibri" panose="020F0502020204030204"/>
                <a:cs typeface="Calibri" panose="020F0502020204030204"/>
              </a:rPr>
              <a:t> </a:t>
            </a:r>
            <a:r>
              <a:rPr sz="1200" b="1" spc="5" dirty="0">
                <a:latin typeface="黑体" panose="02010609060101010101" charset="-122"/>
                <a:cs typeface="黑体" panose="02010609060101010101" charset="-122"/>
              </a:rPr>
              <a:t>格式转换</a:t>
            </a:r>
            <a:endParaRPr sz="1200">
              <a:latin typeface="黑体" panose="02010609060101010101" charset="-122"/>
              <a:cs typeface="黑体" panose="02010609060101010101" charset="-122"/>
            </a:endParaRPr>
          </a:p>
        </p:txBody>
      </p:sp>
      <p:sp>
        <p:nvSpPr>
          <p:cNvPr id="25" name="object 23"/>
          <p:cNvSpPr/>
          <p:nvPr/>
        </p:nvSpPr>
        <p:spPr>
          <a:xfrm>
            <a:off x="6608572" y="5248275"/>
            <a:ext cx="768350" cy="114300"/>
          </a:xfrm>
          <a:custGeom>
            <a:avLst/>
            <a:gdLst/>
            <a:ahLst/>
            <a:cxnLst/>
            <a:rect l="l" t="t" r="r" b="b"/>
            <a:pathLst>
              <a:path w="768350" h="114300">
                <a:moveTo>
                  <a:pt x="654050" y="0"/>
                </a:moveTo>
                <a:lnTo>
                  <a:pt x="654050" y="114300"/>
                </a:lnTo>
                <a:lnTo>
                  <a:pt x="730250" y="76200"/>
                </a:lnTo>
                <a:lnTo>
                  <a:pt x="673100" y="76200"/>
                </a:lnTo>
                <a:lnTo>
                  <a:pt x="673100" y="38100"/>
                </a:lnTo>
                <a:lnTo>
                  <a:pt x="730250" y="38100"/>
                </a:lnTo>
                <a:lnTo>
                  <a:pt x="654050" y="0"/>
                </a:lnTo>
                <a:close/>
              </a:path>
              <a:path w="768350" h="114300">
                <a:moveTo>
                  <a:pt x="654050" y="38100"/>
                </a:moveTo>
                <a:lnTo>
                  <a:pt x="0" y="38100"/>
                </a:lnTo>
                <a:lnTo>
                  <a:pt x="0" y="76200"/>
                </a:lnTo>
                <a:lnTo>
                  <a:pt x="654050" y="76200"/>
                </a:lnTo>
                <a:lnTo>
                  <a:pt x="654050" y="38100"/>
                </a:lnTo>
                <a:close/>
              </a:path>
              <a:path w="768350" h="114300">
                <a:moveTo>
                  <a:pt x="730250" y="38100"/>
                </a:moveTo>
                <a:lnTo>
                  <a:pt x="673100" y="38100"/>
                </a:lnTo>
                <a:lnTo>
                  <a:pt x="673100" y="76200"/>
                </a:lnTo>
                <a:lnTo>
                  <a:pt x="730250" y="76200"/>
                </a:lnTo>
                <a:lnTo>
                  <a:pt x="768350" y="57150"/>
                </a:lnTo>
                <a:lnTo>
                  <a:pt x="730250" y="38100"/>
                </a:lnTo>
                <a:close/>
              </a:path>
            </a:pathLst>
          </a:custGeom>
          <a:solidFill>
            <a:srgbClr val="5F90C1"/>
          </a:solidFill>
        </p:spPr>
        <p:txBody>
          <a:bodyPr wrap="square" lIns="0" tIns="0" rIns="0" bIns="0" rtlCol="0"/>
          <a:lstStyle/>
          <a:p/>
        </p:txBody>
      </p:sp>
      <p:sp>
        <p:nvSpPr>
          <p:cNvPr id="26" name="object 24"/>
          <p:cNvSpPr txBox="1"/>
          <p:nvPr/>
        </p:nvSpPr>
        <p:spPr>
          <a:xfrm>
            <a:off x="6568948" y="5093843"/>
            <a:ext cx="795020" cy="19685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panose="020F0502020204030204"/>
                <a:cs typeface="Calibri" panose="020F0502020204030204"/>
              </a:rPr>
              <a:t>4.</a:t>
            </a:r>
            <a:r>
              <a:rPr sz="1200" b="1" spc="-65" dirty="0">
                <a:latin typeface="Calibri" panose="020F0502020204030204"/>
                <a:cs typeface="Calibri" panose="020F0502020204030204"/>
              </a:rPr>
              <a:t> </a:t>
            </a:r>
            <a:r>
              <a:rPr lang="zh-CN" sz="1200" b="1" spc="5" dirty="0">
                <a:latin typeface="黑体" panose="02010609060101010101" charset="-122"/>
                <a:cs typeface="黑体" panose="02010609060101010101" charset="-122"/>
              </a:rPr>
              <a:t>流水</a:t>
            </a:r>
            <a:r>
              <a:rPr lang="zh-CN" sz="1200" b="1" spc="5" dirty="0">
                <a:latin typeface="黑体" panose="02010609060101010101" charset="-122"/>
                <a:cs typeface="黑体" panose="02010609060101010101" charset="-122"/>
              </a:rPr>
              <a:t>记账</a:t>
            </a:r>
            <a:endParaRPr lang="zh-CN" sz="1200" b="1" spc="5" dirty="0">
              <a:latin typeface="黑体" panose="02010609060101010101" charset="-122"/>
              <a:cs typeface="黑体" panose="02010609060101010101" charset="-122"/>
            </a:endParaRPr>
          </a:p>
        </p:txBody>
      </p:sp>
      <p:sp>
        <p:nvSpPr>
          <p:cNvPr id="27" name="object 25"/>
          <p:cNvSpPr/>
          <p:nvPr/>
        </p:nvSpPr>
        <p:spPr>
          <a:xfrm>
            <a:off x="7424674" y="5077586"/>
            <a:ext cx="2079625" cy="620395"/>
          </a:xfrm>
          <a:custGeom>
            <a:avLst/>
            <a:gdLst/>
            <a:ahLst/>
            <a:cxnLst/>
            <a:rect l="l" t="t" r="r" b="b"/>
            <a:pathLst>
              <a:path w="2079625" h="620395">
                <a:moveTo>
                  <a:pt x="607174" y="564705"/>
                </a:moveTo>
                <a:lnTo>
                  <a:pt x="604227" y="548690"/>
                </a:lnTo>
                <a:lnTo>
                  <a:pt x="595376" y="534289"/>
                </a:lnTo>
                <a:lnTo>
                  <a:pt x="525119" y="465074"/>
                </a:lnTo>
                <a:lnTo>
                  <a:pt x="490054" y="430530"/>
                </a:lnTo>
                <a:lnTo>
                  <a:pt x="466217" y="407035"/>
                </a:lnTo>
                <a:lnTo>
                  <a:pt x="487121" y="372630"/>
                </a:lnTo>
                <a:lnTo>
                  <a:pt x="502412" y="335889"/>
                </a:lnTo>
                <a:lnTo>
                  <a:pt x="511784" y="297383"/>
                </a:lnTo>
                <a:lnTo>
                  <a:pt x="514985" y="257683"/>
                </a:lnTo>
                <a:lnTo>
                  <a:pt x="510044" y="206908"/>
                </a:lnTo>
                <a:lnTo>
                  <a:pt x="495528" y="158902"/>
                </a:lnTo>
                <a:lnTo>
                  <a:pt x="471843" y="114719"/>
                </a:lnTo>
                <a:lnTo>
                  <a:pt x="445909" y="83312"/>
                </a:lnTo>
                <a:lnTo>
                  <a:pt x="439420" y="75438"/>
                </a:lnTo>
                <a:lnTo>
                  <a:pt x="431546" y="68973"/>
                </a:lnTo>
                <a:lnTo>
                  <a:pt x="431546" y="257683"/>
                </a:lnTo>
                <a:lnTo>
                  <a:pt x="428066" y="291401"/>
                </a:lnTo>
                <a:lnTo>
                  <a:pt x="401637" y="352933"/>
                </a:lnTo>
                <a:lnTo>
                  <a:pt x="353783" y="400748"/>
                </a:lnTo>
                <a:lnTo>
                  <a:pt x="292125" y="427088"/>
                </a:lnTo>
                <a:lnTo>
                  <a:pt x="258318" y="430530"/>
                </a:lnTo>
                <a:lnTo>
                  <a:pt x="223621" y="427088"/>
                </a:lnTo>
                <a:lnTo>
                  <a:pt x="161340" y="400748"/>
                </a:lnTo>
                <a:lnTo>
                  <a:pt x="113385" y="352933"/>
                </a:lnTo>
                <a:lnTo>
                  <a:pt x="86906" y="291401"/>
                </a:lnTo>
                <a:lnTo>
                  <a:pt x="83439" y="257683"/>
                </a:lnTo>
                <a:lnTo>
                  <a:pt x="86906" y="223088"/>
                </a:lnTo>
                <a:lnTo>
                  <a:pt x="113385" y="160947"/>
                </a:lnTo>
                <a:lnTo>
                  <a:pt x="161340" y="113106"/>
                </a:lnTo>
                <a:lnTo>
                  <a:pt x="223621" y="86766"/>
                </a:lnTo>
                <a:lnTo>
                  <a:pt x="258318" y="83312"/>
                </a:lnTo>
                <a:lnTo>
                  <a:pt x="292125" y="86766"/>
                </a:lnTo>
                <a:lnTo>
                  <a:pt x="353783" y="113106"/>
                </a:lnTo>
                <a:lnTo>
                  <a:pt x="401637" y="160947"/>
                </a:lnTo>
                <a:lnTo>
                  <a:pt x="428066" y="223088"/>
                </a:lnTo>
                <a:lnTo>
                  <a:pt x="431546" y="257683"/>
                </a:lnTo>
                <a:lnTo>
                  <a:pt x="431546" y="68973"/>
                </a:lnTo>
                <a:lnTo>
                  <a:pt x="400062" y="43078"/>
                </a:lnTo>
                <a:lnTo>
                  <a:pt x="355955" y="19431"/>
                </a:lnTo>
                <a:lnTo>
                  <a:pt x="308305" y="4940"/>
                </a:lnTo>
                <a:lnTo>
                  <a:pt x="258318" y="0"/>
                </a:lnTo>
                <a:lnTo>
                  <a:pt x="207378" y="4940"/>
                </a:lnTo>
                <a:lnTo>
                  <a:pt x="159270" y="19431"/>
                </a:lnTo>
                <a:lnTo>
                  <a:pt x="114985" y="43078"/>
                </a:lnTo>
                <a:lnTo>
                  <a:pt x="75565" y="75438"/>
                </a:lnTo>
                <a:lnTo>
                  <a:pt x="43180" y="114719"/>
                </a:lnTo>
                <a:lnTo>
                  <a:pt x="19494" y="158902"/>
                </a:lnTo>
                <a:lnTo>
                  <a:pt x="4940" y="206908"/>
                </a:lnTo>
                <a:lnTo>
                  <a:pt x="0" y="257683"/>
                </a:lnTo>
                <a:lnTo>
                  <a:pt x="4940" y="307594"/>
                </a:lnTo>
                <a:lnTo>
                  <a:pt x="19494" y="355142"/>
                </a:lnTo>
                <a:lnTo>
                  <a:pt x="43180" y="399148"/>
                </a:lnTo>
                <a:lnTo>
                  <a:pt x="75565" y="438404"/>
                </a:lnTo>
                <a:lnTo>
                  <a:pt x="114985" y="470776"/>
                </a:lnTo>
                <a:lnTo>
                  <a:pt x="159270" y="494411"/>
                </a:lnTo>
                <a:lnTo>
                  <a:pt x="207378" y="508914"/>
                </a:lnTo>
                <a:lnTo>
                  <a:pt x="258318" y="513842"/>
                </a:lnTo>
                <a:lnTo>
                  <a:pt x="298094" y="510654"/>
                </a:lnTo>
                <a:lnTo>
                  <a:pt x="336689" y="501269"/>
                </a:lnTo>
                <a:lnTo>
                  <a:pt x="373481" y="485990"/>
                </a:lnTo>
                <a:lnTo>
                  <a:pt x="407924" y="465074"/>
                </a:lnTo>
                <a:lnTo>
                  <a:pt x="535559" y="593979"/>
                </a:lnTo>
                <a:lnTo>
                  <a:pt x="541997" y="599274"/>
                </a:lnTo>
                <a:lnTo>
                  <a:pt x="549338" y="603224"/>
                </a:lnTo>
                <a:lnTo>
                  <a:pt x="557237" y="605701"/>
                </a:lnTo>
                <a:lnTo>
                  <a:pt x="565404" y="606552"/>
                </a:lnTo>
                <a:lnTo>
                  <a:pt x="573633" y="605701"/>
                </a:lnTo>
                <a:lnTo>
                  <a:pt x="581571" y="603224"/>
                </a:lnTo>
                <a:lnTo>
                  <a:pt x="588924" y="599274"/>
                </a:lnTo>
                <a:lnTo>
                  <a:pt x="595376" y="593979"/>
                </a:lnTo>
                <a:lnTo>
                  <a:pt x="604227" y="580440"/>
                </a:lnTo>
                <a:lnTo>
                  <a:pt x="607174" y="564705"/>
                </a:lnTo>
                <a:close/>
              </a:path>
              <a:path w="2079625" h="620395">
                <a:moveTo>
                  <a:pt x="2079345" y="353402"/>
                </a:moveTo>
                <a:lnTo>
                  <a:pt x="2079142" y="346989"/>
                </a:lnTo>
                <a:lnTo>
                  <a:pt x="2076450" y="340360"/>
                </a:lnTo>
                <a:lnTo>
                  <a:pt x="2041271" y="284099"/>
                </a:lnTo>
                <a:lnTo>
                  <a:pt x="2062353" y="220726"/>
                </a:lnTo>
                <a:lnTo>
                  <a:pt x="2064131" y="213614"/>
                </a:lnTo>
                <a:lnTo>
                  <a:pt x="2060702" y="203073"/>
                </a:lnTo>
                <a:lnTo>
                  <a:pt x="2058949" y="202234"/>
                </a:lnTo>
                <a:lnTo>
                  <a:pt x="2053590" y="199644"/>
                </a:lnTo>
                <a:lnTo>
                  <a:pt x="1995424" y="166116"/>
                </a:lnTo>
                <a:lnTo>
                  <a:pt x="1984883" y="99314"/>
                </a:lnTo>
                <a:lnTo>
                  <a:pt x="1983105" y="90424"/>
                </a:lnTo>
                <a:lnTo>
                  <a:pt x="1976120" y="83439"/>
                </a:lnTo>
                <a:lnTo>
                  <a:pt x="1967230" y="83439"/>
                </a:lnTo>
                <a:lnTo>
                  <a:pt x="1917280" y="82118"/>
                </a:lnTo>
                <a:lnTo>
                  <a:pt x="1917280" y="235889"/>
                </a:lnTo>
                <a:lnTo>
                  <a:pt x="1917090" y="242811"/>
                </a:lnTo>
                <a:lnTo>
                  <a:pt x="1914398" y="248920"/>
                </a:lnTo>
                <a:lnTo>
                  <a:pt x="1780540" y="449580"/>
                </a:lnTo>
                <a:lnTo>
                  <a:pt x="1775206" y="456565"/>
                </a:lnTo>
                <a:lnTo>
                  <a:pt x="1768221" y="461899"/>
                </a:lnTo>
                <a:lnTo>
                  <a:pt x="1752346" y="461899"/>
                </a:lnTo>
                <a:lnTo>
                  <a:pt x="1743456" y="456565"/>
                </a:lnTo>
                <a:lnTo>
                  <a:pt x="1738249" y="451231"/>
                </a:lnTo>
                <a:lnTo>
                  <a:pt x="1639570" y="352679"/>
                </a:lnTo>
                <a:lnTo>
                  <a:pt x="1636560" y="346633"/>
                </a:lnTo>
                <a:lnTo>
                  <a:pt x="1635569" y="339750"/>
                </a:lnTo>
                <a:lnTo>
                  <a:pt x="1636560" y="333159"/>
                </a:lnTo>
                <a:lnTo>
                  <a:pt x="1639570" y="328041"/>
                </a:lnTo>
                <a:lnTo>
                  <a:pt x="1664208" y="303403"/>
                </a:lnTo>
                <a:lnTo>
                  <a:pt x="1670075" y="299478"/>
                </a:lnTo>
                <a:lnTo>
                  <a:pt x="1676565" y="298170"/>
                </a:lnTo>
                <a:lnTo>
                  <a:pt x="1683042" y="299478"/>
                </a:lnTo>
                <a:lnTo>
                  <a:pt x="1688846" y="303403"/>
                </a:lnTo>
                <a:lnTo>
                  <a:pt x="1752346" y="366776"/>
                </a:lnTo>
                <a:lnTo>
                  <a:pt x="1798637" y="298170"/>
                </a:lnTo>
                <a:lnTo>
                  <a:pt x="1858010" y="210185"/>
                </a:lnTo>
                <a:lnTo>
                  <a:pt x="1862848" y="204876"/>
                </a:lnTo>
                <a:lnTo>
                  <a:pt x="1868817" y="202234"/>
                </a:lnTo>
                <a:lnTo>
                  <a:pt x="1875091" y="202247"/>
                </a:lnTo>
                <a:lnTo>
                  <a:pt x="1880895" y="204876"/>
                </a:lnTo>
                <a:lnTo>
                  <a:pt x="1910842" y="224282"/>
                </a:lnTo>
                <a:lnTo>
                  <a:pt x="1915147" y="229336"/>
                </a:lnTo>
                <a:lnTo>
                  <a:pt x="1917280" y="235889"/>
                </a:lnTo>
                <a:lnTo>
                  <a:pt x="1917280" y="82118"/>
                </a:lnTo>
                <a:lnTo>
                  <a:pt x="1900301" y="81661"/>
                </a:lnTo>
                <a:lnTo>
                  <a:pt x="1876742" y="49911"/>
                </a:lnTo>
                <a:lnTo>
                  <a:pt x="1859788" y="27051"/>
                </a:lnTo>
                <a:lnTo>
                  <a:pt x="1855190" y="22796"/>
                </a:lnTo>
                <a:lnTo>
                  <a:pt x="1849640" y="20497"/>
                </a:lnTo>
                <a:lnTo>
                  <a:pt x="1843443" y="20180"/>
                </a:lnTo>
                <a:lnTo>
                  <a:pt x="1836928" y="21844"/>
                </a:lnTo>
                <a:lnTo>
                  <a:pt x="1776984" y="49911"/>
                </a:lnTo>
                <a:lnTo>
                  <a:pt x="1717040" y="21844"/>
                </a:lnTo>
                <a:lnTo>
                  <a:pt x="1710232" y="20180"/>
                </a:lnTo>
                <a:lnTo>
                  <a:pt x="1703425" y="20497"/>
                </a:lnTo>
                <a:lnTo>
                  <a:pt x="1697266" y="22796"/>
                </a:lnTo>
                <a:lnTo>
                  <a:pt x="1692402" y="27051"/>
                </a:lnTo>
                <a:lnTo>
                  <a:pt x="1653667" y="81661"/>
                </a:lnTo>
                <a:lnTo>
                  <a:pt x="1586738" y="83439"/>
                </a:lnTo>
                <a:lnTo>
                  <a:pt x="1577848" y="83439"/>
                </a:lnTo>
                <a:lnTo>
                  <a:pt x="1569085" y="90424"/>
                </a:lnTo>
                <a:lnTo>
                  <a:pt x="1569085" y="99314"/>
                </a:lnTo>
                <a:lnTo>
                  <a:pt x="1558544" y="166116"/>
                </a:lnTo>
                <a:lnTo>
                  <a:pt x="1500378" y="199644"/>
                </a:lnTo>
                <a:lnTo>
                  <a:pt x="1494802" y="203161"/>
                </a:lnTo>
                <a:lnTo>
                  <a:pt x="1491373" y="208191"/>
                </a:lnTo>
                <a:lnTo>
                  <a:pt x="1490243" y="214223"/>
                </a:lnTo>
                <a:lnTo>
                  <a:pt x="1491615" y="220726"/>
                </a:lnTo>
                <a:lnTo>
                  <a:pt x="1512697" y="284099"/>
                </a:lnTo>
                <a:lnTo>
                  <a:pt x="1477518" y="340360"/>
                </a:lnTo>
                <a:lnTo>
                  <a:pt x="1474787" y="346989"/>
                </a:lnTo>
                <a:lnTo>
                  <a:pt x="1474381" y="353402"/>
                </a:lnTo>
                <a:lnTo>
                  <a:pt x="1475955" y="359460"/>
                </a:lnTo>
                <a:lnTo>
                  <a:pt x="1479169" y="364998"/>
                </a:lnTo>
                <a:lnTo>
                  <a:pt x="1528572" y="410845"/>
                </a:lnTo>
                <a:lnTo>
                  <a:pt x="1523238" y="477647"/>
                </a:lnTo>
                <a:lnTo>
                  <a:pt x="1521460" y="486537"/>
                </a:lnTo>
                <a:lnTo>
                  <a:pt x="1526794" y="495300"/>
                </a:lnTo>
                <a:lnTo>
                  <a:pt x="1535557" y="497078"/>
                </a:lnTo>
                <a:lnTo>
                  <a:pt x="1600835" y="514604"/>
                </a:lnTo>
                <a:lnTo>
                  <a:pt x="1625473" y="576326"/>
                </a:lnTo>
                <a:lnTo>
                  <a:pt x="1630057" y="582180"/>
                </a:lnTo>
                <a:lnTo>
                  <a:pt x="1635607" y="586397"/>
                </a:lnTo>
                <a:lnTo>
                  <a:pt x="1641805" y="588657"/>
                </a:lnTo>
                <a:lnTo>
                  <a:pt x="1648333" y="588645"/>
                </a:lnTo>
                <a:lnTo>
                  <a:pt x="1713611" y="574548"/>
                </a:lnTo>
                <a:lnTo>
                  <a:pt x="1764665" y="616712"/>
                </a:lnTo>
                <a:lnTo>
                  <a:pt x="1768221" y="620268"/>
                </a:lnTo>
                <a:lnTo>
                  <a:pt x="1785747" y="620268"/>
                </a:lnTo>
                <a:lnTo>
                  <a:pt x="1789303" y="616712"/>
                </a:lnTo>
                <a:lnTo>
                  <a:pt x="1840357" y="574548"/>
                </a:lnTo>
                <a:lnTo>
                  <a:pt x="1905635" y="588645"/>
                </a:lnTo>
                <a:lnTo>
                  <a:pt x="1912124" y="588645"/>
                </a:lnTo>
                <a:lnTo>
                  <a:pt x="1918119" y="586397"/>
                </a:lnTo>
                <a:lnTo>
                  <a:pt x="1923148" y="582180"/>
                </a:lnTo>
                <a:lnTo>
                  <a:pt x="1926717" y="576326"/>
                </a:lnTo>
                <a:lnTo>
                  <a:pt x="1927466" y="574548"/>
                </a:lnTo>
                <a:lnTo>
                  <a:pt x="1953133" y="514604"/>
                </a:lnTo>
                <a:lnTo>
                  <a:pt x="2016633" y="497078"/>
                </a:lnTo>
                <a:lnTo>
                  <a:pt x="2025396" y="495300"/>
                </a:lnTo>
                <a:lnTo>
                  <a:pt x="2030730" y="486537"/>
                </a:lnTo>
                <a:lnTo>
                  <a:pt x="2030730" y="477647"/>
                </a:lnTo>
                <a:lnTo>
                  <a:pt x="2029460" y="461899"/>
                </a:lnTo>
                <a:lnTo>
                  <a:pt x="2025396" y="410845"/>
                </a:lnTo>
                <a:lnTo>
                  <a:pt x="2073021" y="364998"/>
                </a:lnTo>
                <a:lnTo>
                  <a:pt x="2077250" y="359460"/>
                </a:lnTo>
                <a:lnTo>
                  <a:pt x="2079345" y="353402"/>
                </a:lnTo>
                <a:close/>
              </a:path>
            </a:pathLst>
          </a:custGeom>
          <a:solidFill>
            <a:srgbClr val="4F81BC"/>
          </a:solidFill>
        </p:spPr>
        <p:txBody>
          <a:bodyPr wrap="square" lIns="0" tIns="0" rIns="0" bIns="0" rtlCol="0"/>
          <a:lstStyle/>
          <a:p/>
        </p:txBody>
      </p:sp>
      <p:sp>
        <p:nvSpPr>
          <p:cNvPr id="28" name="object 26"/>
          <p:cNvSpPr txBox="1"/>
          <p:nvPr/>
        </p:nvSpPr>
        <p:spPr>
          <a:xfrm>
            <a:off x="7364095" y="5805297"/>
            <a:ext cx="7874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5167A3"/>
                </a:solidFill>
                <a:latin typeface="黑体" panose="02010609060101010101" charset="-122"/>
                <a:cs typeface="黑体" panose="02010609060101010101" charset="-122"/>
              </a:rPr>
              <a:t>余额调节表</a:t>
            </a:r>
            <a:endParaRPr sz="1200">
              <a:latin typeface="黑体" panose="02010609060101010101" charset="-122"/>
              <a:cs typeface="黑体" panose="02010609060101010101" charset="-122"/>
            </a:endParaRPr>
          </a:p>
        </p:txBody>
      </p:sp>
      <p:sp>
        <p:nvSpPr>
          <p:cNvPr id="29" name="object 27"/>
          <p:cNvSpPr txBox="1"/>
          <p:nvPr/>
        </p:nvSpPr>
        <p:spPr>
          <a:xfrm>
            <a:off x="8114791" y="5176393"/>
            <a:ext cx="795020" cy="19685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panose="020F0502020204030204"/>
                <a:cs typeface="Calibri" panose="020F0502020204030204"/>
              </a:rPr>
              <a:t>5.</a:t>
            </a:r>
            <a:r>
              <a:rPr sz="1200" b="1" spc="-65" dirty="0">
                <a:latin typeface="Calibri" panose="020F0502020204030204"/>
                <a:cs typeface="Calibri" panose="020F0502020204030204"/>
              </a:rPr>
              <a:t> </a:t>
            </a:r>
            <a:r>
              <a:rPr lang="zh-CN" sz="1200" b="1" spc="5" dirty="0">
                <a:latin typeface="黑体" panose="02010609060101010101" charset="-122"/>
                <a:cs typeface="黑体" panose="02010609060101010101" charset="-122"/>
              </a:rPr>
              <a:t>账目比对</a:t>
            </a:r>
            <a:endParaRPr lang="zh-CN" sz="1200" b="1" spc="5" dirty="0">
              <a:latin typeface="黑体" panose="02010609060101010101" charset="-122"/>
              <a:cs typeface="黑体" panose="02010609060101010101" charset="-122"/>
            </a:endParaRPr>
          </a:p>
        </p:txBody>
      </p:sp>
      <p:grpSp>
        <p:nvGrpSpPr>
          <p:cNvPr id="30" name="object 28"/>
          <p:cNvGrpSpPr/>
          <p:nvPr/>
        </p:nvGrpSpPr>
        <p:grpSpPr>
          <a:xfrm>
            <a:off x="2890774" y="4440923"/>
            <a:ext cx="6092951" cy="1228090"/>
            <a:chOff x="2394204" y="3345548"/>
            <a:chExt cx="6092951" cy="1228090"/>
          </a:xfrm>
        </p:grpSpPr>
        <p:sp>
          <p:nvSpPr>
            <p:cNvPr id="31" name="object 29"/>
            <p:cNvSpPr/>
            <p:nvPr/>
          </p:nvSpPr>
          <p:spPr>
            <a:xfrm>
              <a:off x="6805422" y="3448050"/>
              <a:ext cx="176530" cy="481330"/>
            </a:xfrm>
            <a:custGeom>
              <a:avLst/>
              <a:gdLst/>
              <a:ahLst/>
              <a:cxnLst/>
              <a:rect l="l" t="t" r="r" b="b"/>
              <a:pathLst>
                <a:path w="176529" h="481329">
                  <a:moveTo>
                    <a:pt x="0" y="480949"/>
                  </a:moveTo>
                  <a:lnTo>
                    <a:pt x="0" y="58928"/>
                  </a:lnTo>
                  <a:lnTo>
                    <a:pt x="176275" y="58928"/>
                  </a:lnTo>
                  <a:lnTo>
                    <a:pt x="176275" y="0"/>
                  </a:lnTo>
                </a:path>
              </a:pathLst>
            </a:custGeom>
            <a:ln w="28956">
              <a:solidFill>
                <a:srgbClr val="5F90C1"/>
              </a:solidFill>
              <a:prstDash val="dash"/>
            </a:ln>
          </p:spPr>
          <p:txBody>
            <a:bodyPr wrap="square" lIns="0" tIns="0" rIns="0" bIns="0" rtlCol="0"/>
            <a:lstStyle/>
            <a:p/>
          </p:txBody>
        </p:sp>
        <p:sp>
          <p:nvSpPr>
            <p:cNvPr id="32" name="object 30"/>
            <p:cNvSpPr/>
            <p:nvPr/>
          </p:nvSpPr>
          <p:spPr>
            <a:xfrm>
              <a:off x="2394204" y="3345548"/>
              <a:ext cx="4989195" cy="1228090"/>
            </a:xfrm>
            <a:custGeom>
              <a:avLst/>
              <a:gdLst/>
              <a:ahLst/>
              <a:cxnLst/>
              <a:rect l="l" t="t" r="r" b="b"/>
              <a:pathLst>
                <a:path w="4989195" h="1228089">
                  <a:moveTo>
                    <a:pt x="82677" y="1158252"/>
                  </a:moveTo>
                  <a:lnTo>
                    <a:pt x="57277" y="1141361"/>
                  </a:lnTo>
                  <a:lnTo>
                    <a:pt x="31877" y="1158252"/>
                  </a:lnTo>
                  <a:lnTo>
                    <a:pt x="39624" y="1169809"/>
                  </a:lnTo>
                  <a:lnTo>
                    <a:pt x="50165" y="1162824"/>
                  </a:lnTo>
                  <a:lnTo>
                    <a:pt x="50165" y="1192288"/>
                  </a:lnTo>
                  <a:lnTo>
                    <a:pt x="64262" y="1192288"/>
                  </a:lnTo>
                  <a:lnTo>
                    <a:pt x="64262" y="1162824"/>
                  </a:lnTo>
                  <a:lnTo>
                    <a:pt x="74803" y="1169809"/>
                  </a:lnTo>
                  <a:lnTo>
                    <a:pt x="79552" y="1162824"/>
                  </a:lnTo>
                  <a:lnTo>
                    <a:pt x="82677" y="1158252"/>
                  </a:lnTo>
                  <a:close/>
                </a:path>
                <a:path w="4989195" h="1228089">
                  <a:moveTo>
                    <a:pt x="140081" y="1158252"/>
                  </a:moveTo>
                  <a:lnTo>
                    <a:pt x="114681" y="1141361"/>
                  </a:lnTo>
                  <a:lnTo>
                    <a:pt x="89154" y="1158252"/>
                  </a:lnTo>
                  <a:lnTo>
                    <a:pt x="97028" y="1169809"/>
                  </a:lnTo>
                  <a:lnTo>
                    <a:pt x="107442" y="1162951"/>
                  </a:lnTo>
                  <a:lnTo>
                    <a:pt x="107442" y="1192288"/>
                  </a:lnTo>
                  <a:lnTo>
                    <a:pt x="121539" y="1192288"/>
                  </a:lnTo>
                  <a:lnTo>
                    <a:pt x="121539" y="1162951"/>
                  </a:lnTo>
                  <a:lnTo>
                    <a:pt x="121539" y="1162697"/>
                  </a:lnTo>
                  <a:lnTo>
                    <a:pt x="132207" y="1169809"/>
                  </a:lnTo>
                  <a:lnTo>
                    <a:pt x="137045" y="1162697"/>
                  </a:lnTo>
                  <a:lnTo>
                    <a:pt x="140081" y="1158252"/>
                  </a:lnTo>
                  <a:close/>
                </a:path>
                <a:path w="4989195" h="1228089">
                  <a:moveTo>
                    <a:pt x="235839" y="993025"/>
                  </a:moveTo>
                  <a:lnTo>
                    <a:pt x="221869" y="993025"/>
                  </a:lnTo>
                  <a:lnTo>
                    <a:pt x="221869" y="1007122"/>
                  </a:lnTo>
                  <a:lnTo>
                    <a:pt x="235839" y="1007122"/>
                  </a:lnTo>
                  <a:lnTo>
                    <a:pt x="235839" y="993025"/>
                  </a:lnTo>
                  <a:close/>
                </a:path>
                <a:path w="4989195" h="1228089">
                  <a:moveTo>
                    <a:pt x="235839" y="865517"/>
                  </a:moveTo>
                  <a:lnTo>
                    <a:pt x="221869" y="865517"/>
                  </a:lnTo>
                  <a:lnTo>
                    <a:pt x="221869" y="965085"/>
                  </a:lnTo>
                  <a:lnTo>
                    <a:pt x="235839" y="965085"/>
                  </a:lnTo>
                  <a:lnTo>
                    <a:pt x="235839" y="865517"/>
                  </a:lnTo>
                  <a:close/>
                </a:path>
                <a:path w="4989195" h="1228089">
                  <a:moveTo>
                    <a:pt x="236855" y="1129042"/>
                  </a:moveTo>
                  <a:lnTo>
                    <a:pt x="221869" y="1129042"/>
                  </a:lnTo>
                  <a:lnTo>
                    <a:pt x="221869" y="1143012"/>
                  </a:lnTo>
                  <a:lnTo>
                    <a:pt x="236855" y="1143012"/>
                  </a:lnTo>
                  <a:lnTo>
                    <a:pt x="236855" y="1129042"/>
                  </a:lnTo>
                  <a:close/>
                </a:path>
                <a:path w="4989195" h="1228089">
                  <a:moveTo>
                    <a:pt x="286512" y="1156982"/>
                  </a:moveTo>
                  <a:lnTo>
                    <a:pt x="272542" y="1156982"/>
                  </a:lnTo>
                  <a:lnTo>
                    <a:pt x="272542" y="1170952"/>
                  </a:lnTo>
                  <a:lnTo>
                    <a:pt x="286512" y="1170952"/>
                  </a:lnTo>
                  <a:lnTo>
                    <a:pt x="286512" y="1156982"/>
                  </a:lnTo>
                  <a:close/>
                </a:path>
                <a:path w="4989195" h="1228089">
                  <a:moveTo>
                    <a:pt x="308102" y="1156982"/>
                  </a:moveTo>
                  <a:lnTo>
                    <a:pt x="294132" y="1156982"/>
                  </a:lnTo>
                  <a:lnTo>
                    <a:pt x="294132" y="1170952"/>
                  </a:lnTo>
                  <a:lnTo>
                    <a:pt x="308102" y="1170952"/>
                  </a:lnTo>
                  <a:lnTo>
                    <a:pt x="308102" y="1156982"/>
                  </a:lnTo>
                  <a:close/>
                </a:path>
                <a:path w="4989195" h="1228089">
                  <a:moveTo>
                    <a:pt x="322453" y="1092974"/>
                  </a:moveTo>
                  <a:lnTo>
                    <a:pt x="193675" y="1092974"/>
                  </a:lnTo>
                  <a:lnTo>
                    <a:pt x="193675" y="1170952"/>
                  </a:lnTo>
                  <a:lnTo>
                    <a:pt x="236474" y="1170952"/>
                  </a:lnTo>
                  <a:lnTo>
                    <a:pt x="236474" y="1157109"/>
                  </a:lnTo>
                  <a:lnTo>
                    <a:pt x="207645" y="1157109"/>
                  </a:lnTo>
                  <a:lnTo>
                    <a:pt x="207645" y="1106944"/>
                  </a:lnTo>
                  <a:lnTo>
                    <a:pt x="308356" y="1106944"/>
                  </a:lnTo>
                  <a:lnTo>
                    <a:pt x="308356" y="1121295"/>
                  </a:lnTo>
                  <a:lnTo>
                    <a:pt x="322453" y="1121295"/>
                  </a:lnTo>
                  <a:lnTo>
                    <a:pt x="322453" y="1106944"/>
                  </a:lnTo>
                  <a:lnTo>
                    <a:pt x="322453" y="1092974"/>
                  </a:lnTo>
                  <a:close/>
                </a:path>
                <a:path w="4989195" h="1228089">
                  <a:moveTo>
                    <a:pt x="329692" y="1156982"/>
                  </a:moveTo>
                  <a:lnTo>
                    <a:pt x="315722" y="1156982"/>
                  </a:lnTo>
                  <a:lnTo>
                    <a:pt x="315722" y="1170952"/>
                  </a:lnTo>
                  <a:lnTo>
                    <a:pt x="329692" y="1170952"/>
                  </a:lnTo>
                  <a:lnTo>
                    <a:pt x="329692" y="1156982"/>
                  </a:lnTo>
                  <a:close/>
                </a:path>
                <a:path w="4989195" h="1228089">
                  <a:moveTo>
                    <a:pt x="351282" y="1156982"/>
                  </a:moveTo>
                  <a:lnTo>
                    <a:pt x="337185" y="1156982"/>
                  </a:lnTo>
                  <a:lnTo>
                    <a:pt x="337185" y="1170952"/>
                  </a:lnTo>
                  <a:lnTo>
                    <a:pt x="351282" y="1170952"/>
                  </a:lnTo>
                  <a:lnTo>
                    <a:pt x="351282" y="1156982"/>
                  </a:lnTo>
                  <a:close/>
                </a:path>
                <a:path w="4989195" h="1228089">
                  <a:moveTo>
                    <a:pt x="372872" y="1156982"/>
                  </a:moveTo>
                  <a:lnTo>
                    <a:pt x="358775" y="1156982"/>
                  </a:lnTo>
                  <a:lnTo>
                    <a:pt x="358775" y="1170952"/>
                  </a:lnTo>
                  <a:lnTo>
                    <a:pt x="372872" y="1170952"/>
                  </a:lnTo>
                  <a:lnTo>
                    <a:pt x="372872" y="1156982"/>
                  </a:lnTo>
                  <a:close/>
                </a:path>
                <a:path w="4989195" h="1228089">
                  <a:moveTo>
                    <a:pt x="394462" y="1156982"/>
                  </a:moveTo>
                  <a:lnTo>
                    <a:pt x="380365" y="1156982"/>
                  </a:lnTo>
                  <a:lnTo>
                    <a:pt x="380365" y="1170952"/>
                  </a:lnTo>
                  <a:lnTo>
                    <a:pt x="394462" y="1170952"/>
                  </a:lnTo>
                  <a:lnTo>
                    <a:pt x="394462" y="1156982"/>
                  </a:lnTo>
                  <a:close/>
                </a:path>
                <a:path w="4989195" h="1228089">
                  <a:moveTo>
                    <a:pt x="422783" y="1128534"/>
                  </a:moveTo>
                  <a:lnTo>
                    <a:pt x="408813" y="1128534"/>
                  </a:lnTo>
                  <a:lnTo>
                    <a:pt x="408813" y="1142504"/>
                  </a:lnTo>
                  <a:lnTo>
                    <a:pt x="408813" y="1185557"/>
                  </a:lnTo>
                  <a:lnTo>
                    <a:pt x="257810" y="1185557"/>
                  </a:lnTo>
                  <a:lnTo>
                    <a:pt x="257810" y="1142504"/>
                  </a:lnTo>
                  <a:lnTo>
                    <a:pt x="408813" y="1142504"/>
                  </a:lnTo>
                  <a:lnTo>
                    <a:pt x="408813" y="1128534"/>
                  </a:lnTo>
                  <a:lnTo>
                    <a:pt x="243840" y="1128534"/>
                  </a:lnTo>
                  <a:lnTo>
                    <a:pt x="243840" y="1199527"/>
                  </a:lnTo>
                  <a:lnTo>
                    <a:pt x="422783" y="1199527"/>
                  </a:lnTo>
                  <a:lnTo>
                    <a:pt x="422783" y="1185557"/>
                  </a:lnTo>
                  <a:lnTo>
                    <a:pt x="422783" y="1142504"/>
                  </a:lnTo>
                  <a:lnTo>
                    <a:pt x="422783" y="1128534"/>
                  </a:lnTo>
                  <a:close/>
                </a:path>
                <a:path w="4989195" h="1228089">
                  <a:moveTo>
                    <a:pt x="458724" y="976515"/>
                  </a:moveTo>
                  <a:lnTo>
                    <a:pt x="454660" y="971689"/>
                  </a:lnTo>
                  <a:lnTo>
                    <a:pt x="444627" y="959751"/>
                  </a:lnTo>
                  <a:lnTo>
                    <a:pt x="444627" y="985659"/>
                  </a:lnTo>
                  <a:lnTo>
                    <a:pt x="444627" y="1000518"/>
                  </a:lnTo>
                  <a:lnTo>
                    <a:pt x="430149" y="1000518"/>
                  </a:lnTo>
                  <a:lnTo>
                    <a:pt x="430149" y="1014488"/>
                  </a:lnTo>
                  <a:lnTo>
                    <a:pt x="444627" y="1014488"/>
                  </a:lnTo>
                  <a:lnTo>
                    <a:pt x="444627" y="1214005"/>
                  </a:lnTo>
                  <a:lnTo>
                    <a:pt x="14097" y="1214005"/>
                  </a:lnTo>
                  <a:lnTo>
                    <a:pt x="14097" y="1014488"/>
                  </a:lnTo>
                  <a:lnTo>
                    <a:pt x="28575" y="1014488"/>
                  </a:lnTo>
                  <a:lnTo>
                    <a:pt x="28575" y="1000518"/>
                  </a:lnTo>
                  <a:lnTo>
                    <a:pt x="14097" y="1000518"/>
                  </a:lnTo>
                  <a:lnTo>
                    <a:pt x="14097" y="985659"/>
                  </a:lnTo>
                  <a:lnTo>
                    <a:pt x="150495" y="985659"/>
                  </a:lnTo>
                  <a:lnTo>
                    <a:pt x="150495" y="1000518"/>
                  </a:lnTo>
                  <a:lnTo>
                    <a:pt x="36068" y="1000518"/>
                  </a:lnTo>
                  <a:lnTo>
                    <a:pt x="36068" y="1014488"/>
                  </a:lnTo>
                  <a:lnTo>
                    <a:pt x="150495" y="1014488"/>
                  </a:lnTo>
                  <a:lnTo>
                    <a:pt x="150495" y="1080909"/>
                  </a:lnTo>
                  <a:lnTo>
                    <a:pt x="213588" y="1062113"/>
                  </a:lnTo>
                  <a:lnTo>
                    <a:pt x="229362" y="1057414"/>
                  </a:lnTo>
                  <a:lnTo>
                    <a:pt x="308102" y="1080909"/>
                  </a:lnTo>
                  <a:lnTo>
                    <a:pt x="308102" y="1062113"/>
                  </a:lnTo>
                  <a:lnTo>
                    <a:pt x="308102" y="1014488"/>
                  </a:lnTo>
                  <a:lnTo>
                    <a:pt x="422656" y="1014488"/>
                  </a:lnTo>
                  <a:lnTo>
                    <a:pt x="422656" y="1000518"/>
                  </a:lnTo>
                  <a:lnTo>
                    <a:pt x="308102" y="1000518"/>
                  </a:lnTo>
                  <a:lnTo>
                    <a:pt x="308102" y="985659"/>
                  </a:lnTo>
                  <a:lnTo>
                    <a:pt x="444627" y="985659"/>
                  </a:lnTo>
                  <a:lnTo>
                    <a:pt x="444627" y="959751"/>
                  </a:lnTo>
                  <a:lnTo>
                    <a:pt x="436372" y="949921"/>
                  </a:lnTo>
                  <a:lnTo>
                    <a:pt x="436372" y="971689"/>
                  </a:lnTo>
                  <a:lnTo>
                    <a:pt x="306451" y="971689"/>
                  </a:lnTo>
                  <a:lnTo>
                    <a:pt x="294132" y="927900"/>
                  </a:lnTo>
                  <a:lnTo>
                    <a:pt x="294132" y="985659"/>
                  </a:lnTo>
                  <a:lnTo>
                    <a:pt x="294132" y="1062113"/>
                  </a:lnTo>
                  <a:lnTo>
                    <a:pt x="278358" y="1057414"/>
                  </a:lnTo>
                  <a:lnTo>
                    <a:pt x="229362" y="1042809"/>
                  </a:lnTo>
                  <a:lnTo>
                    <a:pt x="164592" y="1062113"/>
                  </a:lnTo>
                  <a:lnTo>
                    <a:pt x="164592" y="985659"/>
                  </a:lnTo>
                  <a:lnTo>
                    <a:pt x="294132" y="985659"/>
                  </a:lnTo>
                  <a:lnTo>
                    <a:pt x="294132" y="927900"/>
                  </a:lnTo>
                  <a:lnTo>
                    <a:pt x="291719" y="919314"/>
                  </a:lnTo>
                  <a:lnTo>
                    <a:pt x="291719" y="971689"/>
                  </a:lnTo>
                  <a:lnTo>
                    <a:pt x="166878" y="971689"/>
                  </a:lnTo>
                  <a:lnTo>
                    <a:pt x="198882" y="857897"/>
                  </a:lnTo>
                  <a:lnTo>
                    <a:pt x="259842" y="857897"/>
                  </a:lnTo>
                  <a:lnTo>
                    <a:pt x="291719" y="971689"/>
                  </a:lnTo>
                  <a:lnTo>
                    <a:pt x="291719" y="919314"/>
                  </a:lnTo>
                  <a:lnTo>
                    <a:pt x="274447" y="857897"/>
                  </a:lnTo>
                  <a:lnTo>
                    <a:pt x="340741" y="857897"/>
                  </a:lnTo>
                  <a:lnTo>
                    <a:pt x="436372" y="971689"/>
                  </a:lnTo>
                  <a:lnTo>
                    <a:pt x="436372" y="949921"/>
                  </a:lnTo>
                  <a:lnTo>
                    <a:pt x="359079" y="857897"/>
                  </a:lnTo>
                  <a:lnTo>
                    <a:pt x="347345" y="843927"/>
                  </a:lnTo>
                  <a:lnTo>
                    <a:pt x="184150" y="843927"/>
                  </a:lnTo>
                  <a:lnTo>
                    <a:pt x="184150" y="857897"/>
                  </a:lnTo>
                  <a:lnTo>
                    <a:pt x="152273" y="971689"/>
                  </a:lnTo>
                  <a:lnTo>
                    <a:pt x="22352" y="971689"/>
                  </a:lnTo>
                  <a:lnTo>
                    <a:pt x="117983" y="857897"/>
                  </a:lnTo>
                  <a:lnTo>
                    <a:pt x="184150" y="857897"/>
                  </a:lnTo>
                  <a:lnTo>
                    <a:pt x="184150" y="843927"/>
                  </a:lnTo>
                  <a:lnTo>
                    <a:pt x="111379" y="843927"/>
                  </a:lnTo>
                  <a:lnTo>
                    <a:pt x="0" y="976515"/>
                  </a:lnTo>
                  <a:lnTo>
                    <a:pt x="0" y="1227975"/>
                  </a:lnTo>
                  <a:lnTo>
                    <a:pt x="458724" y="1227975"/>
                  </a:lnTo>
                  <a:lnTo>
                    <a:pt x="458724" y="1214005"/>
                  </a:lnTo>
                  <a:lnTo>
                    <a:pt x="458724" y="985659"/>
                  </a:lnTo>
                  <a:lnTo>
                    <a:pt x="458724" y="976515"/>
                  </a:lnTo>
                  <a:close/>
                </a:path>
                <a:path w="4989195" h="1228089">
                  <a:moveTo>
                    <a:pt x="4988966" y="206400"/>
                  </a:moveTo>
                  <a:lnTo>
                    <a:pt x="4984623" y="162445"/>
                  </a:lnTo>
                  <a:lnTo>
                    <a:pt x="4980305" y="125869"/>
                  </a:lnTo>
                  <a:lnTo>
                    <a:pt x="4979962" y="102641"/>
                  </a:lnTo>
                  <a:lnTo>
                    <a:pt x="4981105" y="79540"/>
                  </a:lnTo>
                  <a:lnTo>
                    <a:pt x="4981854" y="56451"/>
                  </a:lnTo>
                  <a:lnTo>
                    <a:pt x="4981626" y="53098"/>
                  </a:lnTo>
                  <a:lnTo>
                    <a:pt x="4980533" y="36715"/>
                  </a:lnTo>
                  <a:lnTo>
                    <a:pt x="4960620" y="7632"/>
                  </a:lnTo>
                  <a:lnTo>
                    <a:pt x="4956302" y="3822"/>
                  </a:lnTo>
                  <a:lnTo>
                    <a:pt x="4953152" y="2679"/>
                  </a:lnTo>
                  <a:lnTo>
                    <a:pt x="4950714" y="1790"/>
                  </a:lnTo>
                  <a:lnTo>
                    <a:pt x="4949025" y="2057"/>
                  </a:lnTo>
                  <a:lnTo>
                    <a:pt x="4949025" y="226060"/>
                  </a:lnTo>
                  <a:lnTo>
                    <a:pt x="4948821" y="232905"/>
                  </a:lnTo>
                  <a:lnTo>
                    <a:pt x="4948694" y="234911"/>
                  </a:lnTo>
                  <a:lnTo>
                    <a:pt x="4948301" y="240677"/>
                  </a:lnTo>
                  <a:lnTo>
                    <a:pt x="4933670" y="209804"/>
                  </a:lnTo>
                  <a:lnTo>
                    <a:pt x="4917567" y="181952"/>
                  </a:lnTo>
                  <a:lnTo>
                    <a:pt x="4917567" y="265061"/>
                  </a:lnTo>
                  <a:lnTo>
                    <a:pt x="4908804" y="264553"/>
                  </a:lnTo>
                  <a:lnTo>
                    <a:pt x="4900041" y="263156"/>
                  </a:lnTo>
                  <a:lnTo>
                    <a:pt x="4894834" y="263029"/>
                  </a:lnTo>
                  <a:lnTo>
                    <a:pt x="4839678" y="263017"/>
                  </a:lnTo>
                  <a:lnTo>
                    <a:pt x="4729378" y="267322"/>
                  </a:lnTo>
                  <a:lnTo>
                    <a:pt x="4674235" y="268871"/>
                  </a:lnTo>
                  <a:lnTo>
                    <a:pt x="4674298" y="268744"/>
                  </a:lnTo>
                  <a:lnTo>
                    <a:pt x="4691926" y="237223"/>
                  </a:lnTo>
                  <a:lnTo>
                    <a:pt x="4711712" y="206641"/>
                  </a:lnTo>
                  <a:lnTo>
                    <a:pt x="4731893" y="176263"/>
                  </a:lnTo>
                  <a:lnTo>
                    <a:pt x="4750816" y="145173"/>
                  </a:lnTo>
                  <a:lnTo>
                    <a:pt x="4763732" y="152349"/>
                  </a:lnTo>
                  <a:lnTo>
                    <a:pt x="4777410" y="157429"/>
                  </a:lnTo>
                  <a:lnTo>
                    <a:pt x="4791951" y="159854"/>
                  </a:lnTo>
                  <a:lnTo>
                    <a:pt x="4807458" y="159016"/>
                  </a:lnTo>
                  <a:lnTo>
                    <a:pt x="4816310" y="157187"/>
                  </a:lnTo>
                  <a:lnTo>
                    <a:pt x="4824831" y="154774"/>
                  </a:lnTo>
                  <a:lnTo>
                    <a:pt x="4833048" y="151777"/>
                  </a:lnTo>
                  <a:lnTo>
                    <a:pt x="4840986" y="148221"/>
                  </a:lnTo>
                  <a:lnTo>
                    <a:pt x="4865052" y="173901"/>
                  </a:lnTo>
                  <a:lnTo>
                    <a:pt x="4885652" y="202311"/>
                  </a:lnTo>
                  <a:lnTo>
                    <a:pt x="4903063" y="232905"/>
                  </a:lnTo>
                  <a:lnTo>
                    <a:pt x="4917567" y="265061"/>
                  </a:lnTo>
                  <a:lnTo>
                    <a:pt x="4917567" y="181952"/>
                  </a:lnTo>
                  <a:lnTo>
                    <a:pt x="4916627" y="180314"/>
                  </a:lnTo>
                  <a:lnTo>
                    <a:pt x="4896840" y="152654"/>
                  </a:lnTo>
                  <a:lnTo>
                    <a:pt x="4892853" y="148221"/>
                  </a:lnTo>
                  <a:lnTo>
                    <a:pt x="4890109" y="145173"/>
                  </a:lnTo>
                  <a:lnTo>
                    <a:pt x="4874006" y="127266"/>
                  </a:lnTo>
                  <a:lnTo>
                    <a:pt x="4881029" y="121043"/>
                  </a:lnTo>
                  <a:lnTo>
                    <a:pt x="4893246" y="110236"/>
                  </a:lnTo>
                  <a:lnTo>
                    <a:pt x="4911420" y="91516"/>
                  </a:lnTo>
                  <a:lnTo>
                    <a:pt x="4928679" y="72212"/>
                  </a:lnTo>
                  <a:lnTo>
                    <a:pt x="4945507" y="53098"/>
                  </a:lnTo>
                  <a:lnTo>
                    <a:pt x="4945773" y="63258"/>
                  </a:lnTo>
                  <a:lnTo>
                    <a:pt x="4945888" y="72212"/>
                  </a:lnTo>
                  <a:lnTo>
                    <a:pt x="4944338" y="90398"/>
                  </a:lnTo>
                  <a:lnTo>
                    <a:pt x="4942624" y="107530"/>
                  </a:lnTo>
                  <a:lnTo>
                    <a:pt x="4942522" y="110236"/>
                  </a:lnTo>
                  <a:lnTo>
                    <a:pt x="4942319" y="120040"/>
                  </a:lnTo>
                  <a:lnTo>
                    <a:pt x="4942294" y="127266"/>
                  </a:lnTo>
                  <a:lnTo>
                    <a:pt x="4943691" y="147269"/>
                  </a:lnTo>
                  <a:lnTo>
                    <a:pt x="4945596" y="168605"/>
                  </a:lnTo>
                  <a:lnTo>
                    <a:pt x="4947450" y="189953"/>
                  </a:lnTo>
                  <a:lnTo>
                    <a:pt x="4948809" y="211340"/>
                  </a:lnTo>
                  <a:lnTo>
                    <a:pt x="4948974" y="217284"/>
                  </a:lnTo>
                  <a:lnTo>
                    <a:pt x="4949025" y="226060"/>
                  </a:lnTo>
                  <a:lnTo>
                    <a:pt x="4949025" y="2057"/>
                  </a:lnTo>
                  <a:lnTo>
                    <a:pt x="4944999" y="2679"/>
                  </a:lnTo>
                  <a:lnTo>
                    <a:pt x="4937379" y="1282"/>
                  </a:lnTo>
                  <a:lnTo>
                    <a:pt x="4929378" y="647"/>
                  </a:lnTo>
                  <a:lnTo>
                    <a:pt x="4922266" y="266"/>
                  </a:lnTo>
                  <a:lnTo>
                    <a:pt x="4909693" y="152"/>
                  </a:lnTo>
                  <a:lnTo>
                    <a:pt x="4909693" y="36715"/>
                  </a:lnTo>
                  <a:lnTo>
                    <a:pt x="4886896" y="62738"/>
                  </a:lnTo>
                  <a:lnTo>
                    <a:pt x="4862601" y="87223"/>
                  </a:lnTo>
                  <a:lnTo>
                    <a:pt x="4835779" y="107530"/>
                  </a:lnTo>
                  <a:lnTo>
                    <a:pt x="4805426" y="121043"/>
                  </a:lnTo>
                  <a:lnTo>
                    <a:pt x="4782832" y="120040"/>
                  </a:lnTo>
                  <a:lnTo>
                    <a:pt x="4761598" y="108153"/>
                  </a:lnTo>
                  <a:lnTo>
                    <a:pt x="4742091" y="91516"/>
                  </a:lnTo>
                  <a:lnTo>
                    <a:pt x="4724654" y="76212"/>
                  </a:lnTo>
                  <a:lnTo>
                    <a:pt x="4720336" y="73113"/>
                  </a:lnTo>
                  <a:lnTo>
                    <a:pt x="4720336" y="121805"/>
                  </a:lnTo>
                  <a:lnTo>
                    <a:pt x="4720336" y="121932"/>
                  </a:lnTo>
                  <a:lnTo>
                    <a:pt x="4720082" y="121932"/>
                  </a:lnTo>
                  <a:lnTo>
                    <a:pt x="4698263" y="158724"/>
                  </a:lnTo>
                  <a:lnTo>
                    <a:pt x="4675060" y="194538"/>
                  </a:lnTo>
                  <a:lnTo>
                    <a:pt x="4652607" y="230759"/>
                  </a:lnTo>
                  <a:lnTo>
                    <a:pt x="4633087" y="268744"/>
                  </a:lnTo>
                  <a:lnTo>
                    <a:pt x="4632198" y="268744"/>
                  </a:lnTo>
                  <a:lnTo>
                    <a:pt x="4631690" y="268617"/>
                  </a:lnTo>
                  <a:lnTo>
                    <a:pt x="4630890" y="217284"/>
                  </a:lnTo>
                  <a:lnTo>
                    <a:pt x="4628375" y="114604"/>
                  </a:lnTo>
                  <a:lnTo>
                    <a:pt x="4627372" y="63258"/>
                  </a:lnTo>
                  <a:lnTo>
                    <a:pt x="4651476" y="76606"/>
                  </a:lnTo>
                  <a:lnTo>
                    <a:pt x="4675327" y="90398"/>
                  </a:lnTo>
                  <a:lnTo>
                    <a:pt x="4698428" y="105257"/>
                  </a:lnTo>
                  <a:lnTo>
                    <a:pt x="4720336" y="121805"/>
                  </a:lnTo>
                  <a:lnTo>
                    <a:pt x="4720336" y="73113"/>
                  </a:lnTo>
                  <a:lnTo>
                    <a:pt x="4687951" y="52451"/>
                  </a:lnTo>
                  <a:lnTo>
                    <a:pt x="4674997" y="45351"/>
                  </a:lnTo>
                  <a:lnTo>
                    <a:pt x="4721618" y="45466"/>
                  </a:lnTo>
                  <a:lnTo>
                    <a:pt x="4735042" y="45351"/>
                  </a:lnTo>
                  <a:lnTo>
                    <a:pt x="4768240" y="45085"/>
                  </a:lnTo>
                  <a:lnTo>
                    <a:pt x="4814722" y="43738"/>
                  </a:lnTo>
                  <a:lnTo>
                    <a:pt x="4860925" y="40906"/>
                  </a:lnTo>
                  <a:lnTo>
                    <a:pt x="4879924" y="38912"/>
                  </a:lnTo>
                  <a:lnTo>
                    <a:pt x="4894364" y="37592"/>
                  </a:lnTo>
                  <a:lnTo>
                    <a:pt x="4909693" y="36715"/>
                  </a:lnTo>
                  <a:lnTo>
                    <a:pt x="4909693" y="152"/>
                  </a:lnTo>
                  <a:lnTo>
                    <a:pt x="4893754" y="0"/>
                  </a:lnTo>
                  <a:lnTo>
                    <a:pt x="4865090" y="1511"/>
                  </a:lnTo>
                  <a:lnTo>
                    <a:pt x="4836414" y="3454"/>
                  </a:lnTo>
                  <a:lnTo>
                    <a:pt x="4807839" y="4457"/>
                  </a:lnTo>
                  <a:lnTo>
                    <a:pt x="4607814" y="6870"/>
                  </a:lnTo>
                  <a:lnTo>
                    <a:pt x="4602353" y="6870"/>
                  </a:lnTo>
                  <a:lnTo>
                    <a:pt x="4598162" y="8902"/>
                  </a:lnTo>
                  <a:lnTo>
                    <a:pt x="4595114" y="11823"/>
                  </a:lnTo>
                  <a:lnTo>
                    <a:pt x="4591304" y="14871"/>
                  </a:lnTo>
                  <a:lnTo>
                    <a:pt x="4588764" y="19570"/>
                  </a:lnTo>
                  <a:lnTo>
                    <a:pt x="4588840" y="33286"/>
                  </a:lnTo>
                  <a:lnTo>
                    <a:pt x="4589386" y="79540"/>
                  </a:lnTo>
                  <a:lnTo>
                    <a:pt x="4590580" y="130454"/>
                  </a:lnTo>
                  <a:lnTo>
                    <a:pt x="4592015" y="182676"/>
                  </a:lnTo>
                  <a:lnTo>
                    <a:pt x="4593183" y="232905"/>
                  </a:lnTo>
                  <a:lnTo>
                    <a:pt x="4593298" y="240677"/>
                  </a:lnTo>
                  <a:lnTo>
                    <a:pt x="4593844" y="287159"/>
                  </a:lnTo>
                  <a:lnTo>
                    <a:pt x="4595406" y="294576"/>
                  </a:lnTo>
                  <a:lnTo>
                    <a:pt x="4599508" y="300494"/>
                  </a:lnTo>
                  <a:lnTo>
                    <a:pt x="4605540" y="304520"/>
                  </a:lnTo>
                  <a:lnTo>
                    <a:pt x="4612894" y="306209"/>
                  </a:lnTo>
                  <a:lnTo>
                    <a:pt x="4656467" y="307416"/>
                  </a:lnTo>
                  <a:lnTo>
                    <a:pt x="4700016" y="307136"/>
                  </a:lnTo>
                  <a:lnTo>
                    <a:pt x="4743551" y="305854"/>
                  </a:lnTo>
                  <a:lnTo>
                    <a:pt x="4787138" y="304050"/>
                  </a:lnTo>
                  <a:lnTo>
                    <a:pt x="4824984" y="303669"/>
                  </a:lnTo>
                  <a:lnTo>
                    <a:pt x="4863503" y="304304"/>
                  </a:lnTo>
                  <a:lnTo>
                    <a:pt x="4901908" y="304088"/>
                  </a:lnTo>
                  <a:lnTo>
                    <a:pt x="4907242" y="303669"/>
                  </a:lnTo>
                  <a:lnTo>
                    <a:pt x="4939411" y="301129"/>
                  </a:lnTo>
                  <a:lnTo>
                    <a:pt x="4972634" y="283883"/>
                  </a:lnTo>
                  <a:lnTo>
                    <a:pt x="4978946" y="268871"/>
                  </a:lnTo>
                  <a:lnTo>
                    <a:pt x="4980559" y="265061"/>
                  </a:lnTo>
                  <a:lnTo>
                    <a:pt x="4987061" y="249593"/>
                  </a:lnTo>
                  <a:lnTo>
                    <a:pt x="4987455" y="240677"/>
                  </a:lnTo>
                  <a:lnTo>
                    <a:pt x="4988966" y="206400"/>
                  </a:lnTo>
                  <a:close/>
                </a:path>
              </a:pathLst>
            </a:custGeom>
            <a:solidFill>
              <a:srgbClr val="4F81BC"/>
            </a:solidFill>
          </p:spPr>
          <p:txBody>
            <a:bodyPr wrap="square" lIns="0" tIns="0" rIns="0" bIns="0" rtlCol="0"/>
            <a:lstStyle/>
            <a:p/>
          </p:txBody>
        </p:sp>
        <p:sp>
          <p:nvSpPr>
            <p:cNvPr id="33" name="object 31"/>
            <p:cNvSpPr/>
            <p:nvPr/>
          </p:nvSpPr>
          <p:spPr>
            <a:xfrm>
              <a:off x="7408925" y="3491483"/>
              <a:ext cx="1078230" cy="873760"/>
            </a:xfrm>
            <a:custGeom>
              <a:avLst/>
              <a:gdLst/>
              <a:ahLst/>
              <a:cxnLst/>
              <a:rect l="l" t="t" r="r" b="b"/>
              <a:pathLst>
                <a:path w="1078229" h="873760">
                  <a:moveTo>
                    <a:pt x="963549" y="759206"/>
                  </a:moveTo>
                  <a:lnTo>
                    <a:pt x="963549" y="873506"/>
                  </a:lnTo>
                  <a:lnTo>
                    <a:pt x="1039749" y="835406"/>
                  </a:lnTo>
                  <a:lnTo>
                    <a:pt x="982599" y="835406"/>
                  </a:lnTo>
                  <a:lnTo>
                    <a:pt x="982599" y="797306"/>
                  </a:lnTo>
                  <a:lnTo>
                    <a:pt x="1039749" y="797306"/>
                  </a:lnTo>
                  <a:lnTo>
                    <a:pt x="963549" y="759206"/>
                  </a:lnTo>
                  <a:close/>
                </a:path>
                <a:path w="1078229" h="873760">
                  <a:moveTo>
                    <a:pt x="169164" y="19050"/>
                  </a:moveTo>
                  <a:lnTo>
                    <a:pt x="169164" y="816356"/>
                  </a:lnTo>
                  <a:lnTo>
                    <a:pt x="170658" y="823779"/>
                  </a:lnTo>
                  <a:lnTo>
                    <a:pt x="174736" y="829833"/>
                  </a:lnTo>
                  <a:lnTo>
                    <a:pt x="180790" y="833911"/>
                  </a:lnTo>
                  <a:lnTo>
                    <a:pt x="188214" y="835406"/>
                  </a:lnTo>
                  <a:lnTo>
                    <a:pt x="963549" y="835406"/>
                  </a:lnTo>
                  <a:lnTo>
                    <a:pt x="963549" y="816356"/>
                  </a:lnTo>
                  <a:lnTo>
                    <a:pt x="207264" y="816356"/>
                  </a:lnTo>
                  <a:lnTo>
                    <a:pt x="188214" y="797306"/>
                  </a:lnTo>
                  <a:lnTo>
                    <a:pt x="207264" y="797306"/>
                  </a:lnTo>
                  <a:lnTo>
                    <a:pt x="207264" y="38100"/>
                  </a:lnTo>
                  <a:lnTo>
                    <a:pt x="188214" y="38100"/>
                  </a:lnTo>
                  <a:lnTo>
                    <a:pt x="169164" y="19050"/>
                  </a:lnTo>
                  <a:close/>
                </a:path>
                <a:path w="1078229" h="873760">
                  <a:moveTo>
                    <a:pt x="1039749" y="797306"/>
                  </a:moveTo>
                  <a:lnTo>
                    <a:pt x="982599" y="797306"/>
                  </a:lnTo>
                  <a:lnTo>
                    <a:pt x="982599" y="835406"/>
                  </a:lnTo>
                  <a:lnTo>
                    <a:pt x="1039749" y="835406"/>
                  </a:lnTo>
                  <a:lnTo>
                    <a:pt x="1077849" y="816356"/>
                  </a:lnTo>
                  <a:lnTo>
                    <a:pt x="1039749" y="797306"/>
                  </a:lnTo>
                  <a:close/>
                </a:path>
                <a:path w="1078229" h="873760">
                  <a:moveTo>
                    <a:pt x="207264" y="797306"/>
                  </a:moveTo>
                  <a:lnTo>
                    <a:pt x="188214" y="797306"/>
                  </a:lnTo>
                  <a:lnTo>
                    <a:pt x="207264" y="816356"/>
                  </a:lnTo>
                  <a:lnTo>
                    <a:pt x="207264" y="797306"/>
                  </a:lnTo>
                  <a:close/>
                </a:path>
                <a:path w="1078229" h="873760">
                  <a:moveTo>
                    <a:pt x="963549" y="797306"/>
                  </a:moveTo>
                  <a:lnTo>
                    <a:pt x="207264" y="797306"/>
                  </a:lnTo>
                  <a:lnTo>
                    <a:pt x="207264" y="816356"/>
                  </a:lnTo>
                  <a:lnTo>
                    <a:pt x="963549" y="816356"/>
                  </a:lnTo>
                  <a:lnTo>
                    <a:pt x="963549" y="797306"/>
                  </a:lnTo>
                  <a:close/>
                </a:path>
                <a:path w="1078229" h="873760">
                  <a:moveTo>
                    <a:pt x="188214" y="0"/>
                  </a:moveTo>
                  <a:lnTo>
                    <a:pt x="0" y="0"/>
                  </a:lnTo>
                  <a:lnTo>
                    <a:pt x="0" y="38100"/>
                  </a:lnTo>
                  <a:lnTo>
                    <a:pt x="169164" y="38100"/>
                  </a:lnTo>
                  <a:lnTo>
                    <a:pt x="169164" y="19050"/>
                  </a:lnTo>
                  <a:lnTo>
                    <a:pt x="207264" y="19050"/>
                  </a:lnTo>
                  <a:lnTo>
                    <a:pt x="205769" y="11626"/>
                  </a:lnTo>
                  <a:lnTo>
                    <a:pt x="201691" y="5572"/>
                  </a:lnTo>
                  <a:lnTo>
                    <a:pt x="195637" y="1494"/>
                  </a:lnTo>
                  <a:lnTo>
                    <a:pt x="188214" y="0"/>
                  </a:lnTo>
                  <a:close/>
                </a:path>
                <a:path w="1078229" h="873760">
                  <a:moveTo>
                    <a:pt x="207264" y="19050"/>
                  </a:moveTo>
                  <a:lnTo>
                    <a:pt x="169164" y="19050"/>
                  </a:lnTo>
                  <a:lnTo>
                    <a:pt x="188214" y="38100"/>
                  </a:lnTo>
                  <a:lnTo>
                    <a:pt x="207264" y="38100"/>
                  </a:lnTo>
                  <a:lnTo>
                    <a:pt x="207264" y="19050"/>
                  </a:lnTo>
                  <a:close/>
                </a:path>
              </a:pathLst>
            </a:custGeom>
            <a:solidFill>
              <a:srgbClr val="5F90C1"/>
            </a:solidFill>
          </p:spPr>
          <p:txBody>
            <a:bodyPr wrap="square" lIns="0" tIns="0" rIns="0" bIns="0" rtlCol="0"/>
            <a:lstStyle/>
            <a:p/>
          </p:txBody>
        </p:sp>
      </p:grpSp>
      <p:sp>
        <p:nvSpPr>
          <p:cNvPr id="37" name="object 35"/>
          <p:cNvSpPr txBox="1"/>
          <p:nvPr/>
        </p:nvSpPr>
        <p:spPr>
          <a:xfrm>
            <a:off x="6791071" y="4569841"/>
            <a:ext cx="3302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5167A3"/>
                </a:solidFill>
                <a:latin typeface="黑体" panose="02010609060101010101" charset="-122"/>
                <a:cs typeface="黑体" panose="02010609060101010101" charset="-122"/>
              </a:rPr>
              <a:t>通知</a:t>
            </a:r>
            <a:endParaRPr sz="1200">
              <a:latin typeface="黑体" panose="02010609060101010101" charset="-122"/>
              <a:cs typeface="黑体" panose="02010609060101010101" charset="-122"/>
            </a:endParaRPr>
          </a:p>
        </p:txBody>
      </p:sp>
      <p:sp>
        <p:nvSpPr>
          <p:cNvPr id="42" name="object 40"/>
          <p:cNvSpPr/>
          <p:nvPr/>
        </p:nvSpPr>
        <p:spPr>
          <a:xfrm>
            <a:off x="1369060" y="3254375"/>
            <a:ext cx="2500630" cy="382905"/>
          </a:xfrm>
          <a:custGeom>
            <a:avLst/>
            <a:gdLst/>
            <a:ahLst/>
            <a:cxnLst/>
            <a:rect l="l" t="t" r="r" b="b"/>
            <a:pathLst>
              <a:path w="2679700" h="382905">
                <a:moveTo>
                  <a:pt x="2487930" y="0"/>
                </a:moveTo>
                <a:lnTo>
                  <a:pt x="0" y="0"/>
                </a:lnTo>
                <a:lnTo>
                  <a:pt x="0" y="382524"/>
                </a:lnTo>
                <a:lnTo>
                  <a:pt x="2487930" y="382524"/>
                </a:lnTo>
                <a:lnTo>
                  <a:pt x="2679191" y="191262"/>
                </a:lnTo>
                <a:lnTo>
                  <a:pt x="2487930" y="0"/>
                </a:lnTo>
                <a:close/>
              </a:path>
            </a:pathLst>
          </a:custGeom>
          <a:solidFill>
            <a:srgbClr val="5167A3"/>
          </a:solidFill>
        </p:spPr>
        <p:txBody>
          <a:bodyPr wrap="square" lIns="0" tIns="0" rIns="0" bIns="0" rtlCol="0"/>
          <a:lstStyle/>
          <a:p/>
        </p:txBody>
      </p:sp>
      <p:sp>
        <p:nvSpPr>
          <p:cNvPr id="43" name="object 41"/>
          <p:cNvSpPr txBox="1"/>
          <p:nvPr/>
        </p:nvSpPr>
        <p:spPr>
          <a:xfrm>
            <a:off x="2047747" y="3311398"/>
            <a:ext cx="114300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黑体" panose="02010609060101010101" charset="-122"/>
                <a:cs typeface="黑体" panose="02010609060101010101" charset="-122"/>
              </a:rPr>
              <a:t>RP</a:t>
            </a:r>
            <a:r>
              <a:rPr sz="1600" spc="-10" dirty="0">
                <a:solidFill>
                  <a:srgbClr val="FFFFFF"/>
                </a:solidFill>
                <a:latin typeface="黑体" panose="02010609060101010101" charset="-122"/>
                <a:cs typeface="黑体" panose="02010609060101010101" charset="-122"/>
              </a:rPr>
              <a:t>A</a:t>
            </a:r>
            <a:r>
              <a:rPr sz="1600" spc="5" dirty="0">
                <a:solidFill>
                  <a:srgbClr val="FFFFFF"/>
                </a:solidFill>
                <a:latin typeface="黑体" panose="02010609060101010101" charset="-122"/>
                <a:cs typeface="黑体" panose="02010609060101010101" charset="-122"/>
              </a:rPr>
              <a:t>操</a:t>
            </a:r>
            <a:r>
              <a:rPr sz="1600" spc="-5" dirty="0">
                <a:solidFill>
                  <a:srgbClr val="FFFFFF"/>
                </a:solidFill>
                <a:latin typeface="黑体" panose="02010609060101010101" charset="-122"/>
                <a:cs typeface="黑体" panose="02010609060101010101" charset="-122"/>
              </a:rPr>
              <a:t>作流程</a:t>
            </a:r>
            <a:endParaRPr sz="1600">
              <a:latin typeface="黑体" panose="02010609060101010101" charset="-122"/>
              <a:cs typeface="黑体" panose="02010609060101010101" charset="-122"/>
            </a:endParaRPr>
          </a:p>
        </p:txBody>
      </p:sp>
      <p:sp>
        <p:nvSpPr>
          <p:cNvPr id="44" name="object 42"/>
          <p:cNvSpPr/>
          <p:nvPr/>
        </p:nvSpPr>
        <p:spPr>
          <a:xfrm>
            <a:off x="1368678" y="2650744"/>
            <a:ext cx="2501265" cy="384175"/>
          </a:xfrm>
          <a:custGeom>
            <a:avLst/>
            <a:gdLst/>
            <a:ahLst/>
            <a:cxnLst/>
            <a:rect l="l" t="t" r="r" b="b"/>
            <a:pathLst>
              <a:path w="2501265" h="384175">
                <a:moveTo>
                  <a:pt x="2308860" y="0"/>
                </a:moveTo>
                <a:lnTo>
                  <a:pt x="0" y="0"/>
                </a:lnTo>
                <a:lnTo>
                  <a:pt x="0" y="384048"/>
                </a:lnTo>
                <a:lnTo>
                  <a:pt x="2308860" y="384048"/>
                </a:lnTo>
                <a:lnTo>
                  <a:pt x="2500884" y="192024"/>
                </a:lnTo>
                <a:lnTo>
                  <a:pt x="2308860" y="0"/>
                </a:lnTo>
                <a:close/>
              </a:path>
            </a:pathLst>
          </a:custGeom>
          <a:solidFill>
            <a:srgbClr val="3EA692"/>
          </a:solidFill>
        </p:spPr>
        <p:txBody>
          <a:bodyPr wrap="square" lIns="0" tIns="0" rIns="0" bIns="0" rtlCol="0"/>
          <a:lstStyle/>
          <a:p/>
        </p:txBody>
      </p:sp>
      <p:sp>
        <p:nvSpPr>
          <p:cNvPr id="45" name="object 43"/>
          <p:cNvSpPr txBox="1"/>
          <p:nvPr/>
        </p:nvSpPr>
        <p:spPr>
          <a:xfrm>
            <a:off x="2246629" y="2708148"/>
            <a:ext cx="73914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黑体" panose="02010609060101010101" charset="-122"/>
                <a:cs typeface="黑体" panose="02010609060101010101" charset="-122"/>
              </a:rPr>
              <a:t>RP</a:t>
            </a:r>
            <a:r>
              <a:rPr sz="1600" spc="-15" dirty="0">
                <a:solidFill>
                  <a:srgbClr val="FFFFFF"/>
                </a:solidFill>
                <a:latin typeface="黑体" panose="02010609060101010101" charset="-122"/>
                <a:cs typeface="黑体" panose="02010609060101010101" charset="-122"/>
              </a:rPr>
              <a:t>A</a:t>
            </a:r>
            <a:r>
              <a:rPr sz="1600" spc="5" dirty="0">
                <a:solidFill>
                  <a:srgbClr val="FFFFFF"/>
                </a:solidFill>
                <a:latin typeface="黑体" panose="02010609060101010101" charset="-122"/>
                <a:cs typeface="黑体" panose="02010609060101010101" charset="-122"/>
              </a:rPr>
              <a:t>价值</a:t>
            </a:r>
            <a:endParaRPr sz="1600">
              <a:latin typeface="黑体" panose="02010609060101010101" charset="-122"/>
              <a:cs typeface="黑体" panose="02010609060101010101" charset="-122"/>
            </a:endParaRPr>
          </a:p>
        </p:txBody>
      </p:sp>
      <p:sp>
        <p:nvSpPr>
          <p:cNvPr id="48" name="object 46"/>
          <p:cNvSpPr/>
          <p:nvPr/>
        </p:nvSpPr>
        <p:spPr>
          <a:xfrm>
            <a:off x="1366520" y="2048510"/>
            <a:ext cx="2499995" cy="382905"/>
          </a:xfrm>
          <a:custGeom>
            <a:avLst/>
            <a:gdLst/>
            <a:ahLst/>
            <a:cxnLst/>
            <a:rect l="l" t="t" r="r" b="b"/>
            <a:pathLst>
              <a:path w="2501265" h="382905">
                <a:moveTo>
                  <a:pt x="2309622" y="0"/>
                </a:moveTo>
                <a:lnTo>
                  <a:pt x="0" y="0"/>
                </a:lnTo>
                <a:lnTo>
                  <a:pt x="0" y="382523"/>
                </a:lnTo>
                <a:lnTo>
                  <a:pt x="2309622" y="382523"/>
                </a:lnTo>
                <a:lnTo>
                  <a:pt x="2500884" y="191262"/>
                </a:lnTo>
                <a:lnTo>
                  <a:pt x="2309622" y="0"/>
                </a:lnTo>
                <a:close/>
              </a:path>
            </a:pathLst>
          </a:custGeom>
          <a:solidFill>
            <a:srgbClr val="4276AA"/>
          </a:solidFill>
        </p:spPr>
        <p:txBody>
          <a:bodyPr wrap="square" lIns="0" tIns="0" rIns="0" bIns="0" rtlCol="0"/>
          <a:lstStyle/>
          <a:p/>
        </p:txBody>
      </p:sp>
      <p:sp>
        <p:nvSpPr>
          <p:cNvPr id="49" name="object 47"/>
          <p:cNvSpPr txBox="1"/>
          <p:nvPr/>
        </p:nvSpPr>
        <p:spPr>
          <a:xfrm>
            <a:off x="2200147" y="2118817"/>
            <a:ext cx="83820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黑体" panose="02010609060101010101" charset="-122"/>
                <a:cs typeface="黑体" panose="02010609060101010101" charset="-122"/>
              </a:rPr>
              <a:t>应</a:t>
            </a:r>
            <a:r>
              <a:rPr sz="1600" spc="-10" dirty="0">
                <a:solidFill>
                  <a:srgbClr val="FFFFFF"/>
                </a:solidFill>
                <a:latin typeface="黑体" panose="02010609060101010101" charset="-122"/>
                <a:cs typeface="黑体" panose="02010609060101010101" charset="-122"/>
              </a:rPr>
              <a:t>用部门</a:t>
            </a:r>
            <a:endParaRPr sz="1600">
              <a:latin typeface="黑体" panose="02010609060101010101" charset="-122"/>
              <a:cs typeface="黑体" panose="02010609060101010101" charset="-122"/>
            </a:endParaRPr>
          </a:p>
        </p:txBody>
      </p:sp>
      <p:sp>
        <p:nvSpPr>
          <p:cNvPr id="34" name="文本框 33"/>
          <p:cNvSpPr txBox="1"/>
          <p:nvPr/>
        </p:nvSpPr>
        <p:spPr>
          <a:xfrm>
            <a:off x="292498" y="285760"/>
            <a:ext cx="8288083" cy="738664"/>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1"/>
            </p:custDataLst>
          </p:nvPr>
        </p:nvSpPr>
        <p:spPr bwMode="auto">
          <a:xfrm>
            <a:off x="3842113" y="1930319"/>
            <a:ext cx="64442" cy="2027385"/>
          </a:xfrm>
          <a:prstGeom prst="rect">
            <a:avLst/>
          </a:prstGeom>
          <a:solidFill>
            <a:srgbClr val="C8886E"/>
          </a:solidFill>
          <a:ln w="9525">
            <a:noFill/>
            <a:round/>
          </a:ln>
        </p:spPr>
        <p:txBody>
          <a:bodyPr vert="horz" wrap="square" lIns="91440" tIns="45720" rIns="91440" bIns="45720" numCol="1" rtlCol="0" anchor="t" anchorCtr="0" compatLnSpc="1">
            <a:normAutofit/>
          </a:bodyPr>
          <a:lstStyle/>
          <a:p>
            <a:pPr algn="ctr"/>
            <a:endParaRPr lang="zh-CN" altLang="en-US">
              <a:sym typeface="Arial" panose="020B0604020202020204" pitchFamily="34" charset="0"/>
            </a:endParaRPr>
          </a:p>
        </p:txBody>
      </p:sp>
      <p:sp>
        <p:nvSpPr>
          <p:cNvPr id="2" name="矩形 1"/>
          <p:cNvSpPr/>
          <p:nvPr>
            <p:custDataLst>
              <p:tags r:id="rId2"/>
            </p:custDataLst>
          </p:nvPr>
        </p:nvSpPr>
        <p:spPr bwMode="auto">
          <a:xfrm>
            <a:off x="8227957" y="2369623"/>
            <a:ext cx="64442" cy="2027385"/>
          </a:xfrm>
          <a:prstGeom prst="rect">
            <a:avLst/>
          </a:prstGeom>
          <a:solidFill>
            <a:srgbClr val="A59183"/>
          </a:solidFill>
          <a:ln w="9525">
            <a:noFill/>
            <a:round/>
          </a:ln>
        </p:spPr>
        <p:txBody>
          <a:bodyPr vert="horz" wrap="square" lIns="91440" tIns="45720" rIns="91440" bIns="45720" numCol="1" rtlCol="0" anchor="t" anchorCtr="0" compatLnSpc="1">
            <a:normAutofit/>
          </a:bodyPr>
          <a:lstStyle/>
          <a:p>
            <a:pPr algn="ctr"/>
            <a:endParaRPr lang="zh-CN" altLang="en-US">
              <a:sym typeface="Arial" panose="020B0604020202020204" pitchFamily="34" charset="0"/>
            </a:endParaRPr>
          </a:p>
        </p:txBody>
      </p:sp>
      <p:grpSp>
        <p:nvGrpSpPr>
          <p:cNvPr id="7" name="组合 6"/>
          <p:cNvGrpSpPr/>
          <p:nvPr>
            <p:custDataLst>
              <p:tags r:id="rId3"/>
            </p:custDataLst>
          </p:nvPr>
        </p:nvGrpSpPr>
        <p:grpSpPr>
          <a:xfrm>
            <a:off x="7049024" y="4168180"/>
            <a:ext cx="565852" cy="622037"/>
            <a:chOff x="7016751" y="4257673"/>
            <a:chExt cx="447675" cy="492127"/>
          </a:xfrm>
          <a:solidFill>
            <a:srgbClr val="A59183">
              <a:lumMod val="60000"/>
              <a:lumOff val="40000"/>
            </a:srgbClr>
          </a:solidFill>
        </p:grpSpPr>
        <p:sp>
          <p:nvSpPr>
            <p:cNvPr id="8" name="Oval 116"/>
            <p:cNvSpPr>
              <a:spLocks noChangeArrowheads="1"/>
            </p:cNvSpPr>
            <p:nvPr>
              <p:custDataLst>
                <p:tags r:id="rId4"/>
              </p:custDataLst>
            </p:nvPr>
          </p:nvSpPr>
          <p:spPr bwMode="auto">
            <a:xfrm>
              <a:off x="7070726" y="4257677"/>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sym typeface="Arial" panose="020B0604020202020204" pitchFamily="34" charset="0"/>
              </a:endParaRPr>
            </a:p>
          </p:txBody>
        </p:sp>
        <p:sp>
          <p:nvSpPr>
            <p:cNvPr id="9" name="Oval 117"/>
            <p:cNvSpPr>
              <a:spLocks noChangeArrowheads="1"/>
            </p:cNvSpPr>
            <p:nvPr>
              <p:custDataLst>
                <p:tags r:id="rId5"/>
              </p:custDataLst>
            </p:nvPr>
          </p:nvSpPr>
          <p:spPr bwMode="auto">
            <a:xfrm>
              <a:off x="7245351" y="4257673"/>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sym typeface="Arial" panose="020B0604020202020204" pitchFamily="34" charset="0"/>
              </a:endParaRPr>
            </a:p>
          </p:txBody>
        </p:sp>
        <p:sp>
          <p:nvSpPr>
            <p:cNvPr id="10" name="Freeform 118"/>
            <p:cNvSpPr/>
            <p:nvPr>
              <p:custDataLst>
                <p:tags r:id="rId6"/>
              </p:custDataLst>
            </p:nvPr>
          </p:nvSpPr>
          <p:spPr bwMode="auto">
            <a:xfrm>
              <a:off x="7331076" y="4683124"/>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sym typeface="Arial" panose="020B0604020202020204" pitchFamily="34" charset="0"/>
              </a:endParaRPr>
            </a:p>
          </p:txBody>
        </p:sp>
        <p:sp>
          <p:nvSpPr>
            <p:cNvPr id="11" name="Freeform 119"/>
            <p:cNvSpPr>
              <a:spLocks noEditPoints="1"/>
            </p:cNvSpPr>
            <p:nvPr>
              <p:custDataLst>
                <p:tags r:id="rId7"/>
              </p:custDataLst>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sym typeface="Arial" panose="020B0604020202020204" pitchFamily="34" charset="0"/>
              </a:endParaRPr>
            </a:p>
          </p:txBody>
        </p:sp>
      </p:grpSp>
      <p:grpSp>
        <p:nvGrpSpPr>
          <p:cNvPr id="13" name="Group 46"/>
          <p:cNvGrpSpPr/>
          <p:nvPr>
            <p:custDataLst>
              <p:tags r:id="rId8"/>
            </p:custDataLst>
          </p:nvPr>
        </p:nvGrpSpPr>
        <p:grpSpPr bwMode="auto">
          <a:xfrm>
            <a:off x="4699573" y="3710401"/>
            <a:ext cx="659274" cy="749945"/>
            <a:chOff x="0" y="0"/>
            <a:chExt cx="361887" cy="411805"/>
          </a:xfrm>
          <a:solidFill>
            <a:srgbClr val="C8886E">
              <a:lumMod val="60000"/>
              <a:lumOff val="40000"/>
            </a:srgbClr>
          </a:solidFill>
        </p:grpSpPr>
        <p:sp>
          <p:nvSpPr>
            <p:cNvPr id="14" name="Freeform 68"/>
            <p:cNvSpPr>
              <a:spLocks noEditPoints="1" noChangeArrowheads="1"/>
            </p:cNvSpPr>
            <p:nvPr>
              <p:custDataLst>
                <p:tags r:id="rId9"/>
              </p:custDataLst>
            </p:nvPr>
          </p:nvSpPr>
          <p:spPr bwMode="auto">
            <a:xfrm>
              <a:off x="0" y="0"/>
              <a:ext cx="164722" cy="299495"/>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w="9525" cmpd="sng">
              <a:noFill/>
              <a:bevel/>
            </a:ln>
          </p:spPr>
          <p:txBody>
            <a:bodyPr>
              <a:normAutofit/>
            </a:bodyPr>
            <a:lstStyle/>
            <a:p>
              <a:endParaRPr lang="zh-CN" altLang="en-US">
                <a:sym typeface="Arial" panose="020B0604020202020204" pitchFamily="34" charset="0"/>
              </a:endParaRPr>
            </a:p>
          </p:txBody>
        </p:sp>
        <p:sp>
          <p:nvSpPr>
            <p:cNvPr id="15" name="Freeform 69"/>
            <p:cNvSpPr>
              <a:spLocks noEditPoints="1" noChangeArrowheads="1"/>
            </p:cNvSpPr>
            <p:nvPr>
              <p:custDataLst>
                <p:tags r:id="rId10"/>
              </p:custDataLst>
            </p:nvPr>
          </p:nvSpPr>
          <p:spPr bwMode="auto">
            <a:xfrm>
              <a:off x="192174" y="112310"/>
              <a:ext cx="169713" cy="299495"/>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w="9525" cmpd="sng">
              <a:noFill/>
              <a:bevel/>
            </a:ln>
          </p:spPr>
          <p:txBody>
            <a:bodyPr>
              <a:normAutofit/>
            </a:bodyPr>
            <a:lstStyle/>
            <a:p>
              <a:endParaRPr lang="zh-CN" altLang="en-US">
                <a:sym typeface="Arial" panose="020B0604020202020204" pitchFamily="34" charset="0"/>
              </a:endParaRPr>
            </a:p>
          </p:txBody>
        </p:sp>
        <p:sp>
          <p:nvSpPr>
            <p:cNvPr id="16" name="Freeform 70"/>
            <p:cNvSpPr>
              <a:spLocks noChangeArrowheads="1"/>
            </p:cNvSpPr>
            <p:nvPr>
              <p:custDataLst>
                <p:tags r:id="rId11"/>
              </p:custDataLst>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w="9525" cmpd="sng">
              <a:noFill/>
              <a:bevel/>
            </a:ln>
          </p:spPr>
          <p:txBody>
            <a:bodyPr>
              <a:normAutofit fontScale="25000" lnSpcReduction="20000"/>
            </a:bodyPr>
            <a:lstStyle/>
            <a:p>
              <a:endParaRPr lang="zh-CN" altLang="en-US">
                <a:sym typeface="Arial" panose="020B0604020202020204" pitchFamily="34" charset="0"/>
              </a:endParaRPr>
            </a:p>
          </p:txBody>
        </p:sp>
        <p:sp>
          <p:nvSpPr>
            <p:cNvPr id="17" name="Freeform 71"/>
            <p:cNvSpPr>
              <a:spLocks noChangeArrowheads="1"/>
            </p:cNvSpPr>
            <p:nvPr>
              <p:custDataLst>
                <p:tags r:id="rId12"/>
              </p:custDataLst>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cmpd="sng">
              <a:noFill/>
              <a:bevel/>
            </a:ln>
          </p:spPr>
          <p:txBody>
            <a:bodyPr>
              <a:normAutofit fontScale="25000" lnSpcReduction="20000"/>
            </a:bodyPr>
            <a:lstStyle/>
            <a:p>
              <a:endParaRPr lang="zh-CN" altLang="en-US">
                <a:sym typeface="Arial" panose="020B0604020202020204" pitchFamily="34" charset="0"/>
              </a:endParaRPr>
            </a:p>
          </p:txBody>
        </p:sp>
      </p:grpSp>
      <p:sp>
        <p:nvSpPr>
          <p:cNvPr id="21" name="KSO_Shape"/>
          <p:cNvSpPr/>
          <p:nvPr>
            <p:custDataLst>
              <p:tags r:id="rId13"/>
            </p:custDataLst>
          </p:nvPr>
        </p:nvSpPr>
        <p:spPr bwMode="auto">
          <a:xfrm>
            <a:off x="3842112" y="2916084"/>
            <a:ext cx="2374192" cy="2338580"/>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C8886E"/>
          </a:solidFill>
          <a:ln>
            <a:noFill/>
          </a:ln>
          <a:extLst>
            <a:ext uri="{91240B29-F687-4F45-9708-019B960494DF}">
              <a14:hiddenLine xmlns:a14="http://schemas.microsoft.com/office/drawing/2010/main" w="38100">
                <a:solidFill>
                  <a:srgbClr val="000000"/>
                </a:solidFill>
                <a:prstDash val="solid"/>
                <a:round/>
              </a14:hiddenLine>
            </a:ext>
          </a:extLst>
        </p:spPr>
        <p:txBody>
          <a:bodyPr lIns="501445" tIns="575655" rIns="501445" bIns="614746" anchor="ctr">
            <a:normAutofit/>
          </a:bodyPr>
          <a:lstStyle/>
          <a:p>
            <a:endParaRPr lang="zh-CN" altLang="en-US">
              <a:sym typeface="Arial" panose="020B0604020202020204" pitchFamily="34" charset="0"/>
            </a:endParaRPr>
          </a:p>
        </p:txBody>
      </p:sp>
      <p:sp>
        <p:nvSpPr>
          <p:cNvPr id="23" name="KSO_Shape"/>
          <p:cNvSpPr/>
          <p:nvPr>
            <p:custDataLst>
              <p:tags r:id="rId14"/>
            </p:custDataLst>
          </p:nvPr>
        </p:nvSpPr>
        <p:spPr bwMode="auto">
          <a:xfrm>
            <a:off x="6144852" y="3309909"/>
            <a:ext cx="2374192" cy="2338580"/>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A59183"/>
          </a:solidFill>
          <a:ln>
            <a:noFill/>
          </a:ln>
        </p:spPr>
        <p:txBody>
          <a:bodyPr lIns="501445" tIns="575655" rIns="501445" bIns="614746" anchor="ctr">
            <a:normAutofit/>
          </a:bodyPr>
          <a:lstStyle/>
          <a:p>
            <a:endParaRPr lang="zh-CN" altLang="en-US">
              <a:sym typeface="Arial" panose="020B0604020202020204" pitchFamily="34" charset="0"/>
            </a:endParaRPr>
          </a:p>
        </p:txBody>
      </p:sp>
      <p:sp>
        <p:nvSpPr>
          <p:cNvPr id="25" name="矩形 24"/>
          <p:cNvSpPr/>
          <p:nvPr>
            <p:custDataLst>
              <p:tags r:id="rId15"/>
            </p:custDataLst>
          </p:nvPr>
        </p:nvSpPr>
        <p:spPr>
          <a:xfrm>
            <a:off x="141605" y="1530985"/>
            <a:ext cx="3514090" cy="4285615"/>
          </a:xfrm>
          <a:prstGeom prst="rect">
            <a:avLst/>
          </a:prstGeom>
        </p:spPr>
        <p:txBody>
          <a:bodyPr wrap="square"/>
          <a:lstStyle/>
          <a:p>
            <a:pPr marL="285750" indent="-285750" algn="l">
              <a:lnSpc>
                <a:spcPct val="140000"/>
              </a:lnSpc>
              <a:buFont typeface="Wingdings" panose="05000000000000000000" charset="0"/>
              <a:buChar char="u"/>
            </a:pPr>
            <a:r>
              <a:rPr lang="zh-CN" altLang="en-US" dirty="0">
                <a:solidFill>
                  <a:schemeClr val="bg1"/>
                </a:solidFill>
                <a:sym typeface="Arial" panose="020B0604020202020204" pitchFamily="34" charset="0"/>
              </a:rPr>
              <a:t>RPA机器人代替</a:t>
            </a:r>
            <a:r>
              <a:rPr lang="zh-CN" altLang="en-US" dirty="0">
                <a:solidFill>
                  <a:schemeClr val="bg1"/>
                </a:solidFill>
                <a:sym typeface="Arial" panose="020B0604020202020204" pitchFamily="34" charset="0"/>
              </a:rPr>
              <a:t>了人工，大大节省了工作时间与工作量，为公司节省了人力成本。将公司各大银行账户进行了集中管理，使财务在银行流水业务方面不但提高了效率，有效杜绝匹配错误；同时，RPA的操作规范性以及系统执行的可靠性也保障了银行流水下载匹配的时效性以及合规性。</a:t>
            </a:r>
            <a:endParaRPr lang="zh-CN" altLang="en-US" dirty="0">
              <a:solidFill>
                <a:schemeClr val="bg1"/>
              </a:solidFill>
              <a:sym typeface="Arial" panose="020B0604020202020204" pitchFamily="34" charset="0"/>
            </a:endParaRPr>
          </a:p>
        </p:txBody>
      </p:sp>
      <p:sp>
        <p:nvSpPr>
          <p:cNvPr id="4" name="矩形 3"/>
          <p:cNvSpPr/>
          <p:nvPr>
            <p:custDataLst>
              <p:tags r:id="rId16"/>
            </p:custDataLst>
          </p:nvPr>
        </p:nvSpPr>
        <p:spPr>
          <a:xfrm>
            <a:off x="8746490" y="2635885"/>
            <a:ext cx="3437890" cy="3816985"/>
          </a:xfrm>
          <a:prstGeom prst="rect">
            <a:avLst/>
          </a:prstGeom>
        </p:spPr>
        <p:txBody>
          <a:bodyPr wrap="square"/>
          <a:p>
            <a:pPr marL="285750" indent="-285750" algn="l">
              <a:lnSpc>
                <a:spcPct val="140000"/>
              </a:lnSpc>
              <a:buFont typeface="Wingdings" panose="05000000000000000000" charset="0"/>
              <a:buChar char="u"/>
            </a:pPr>
            <a:r>
              <a:rPr lang="zh-CN" altLang="en-US" dirty="0">
                <a:solidFill>
                  <a:schemeClr val="bg1"/>
                </a:solidFill>
                <a:sym typeface="Arial" panose="020B0604020202020204" pitchFamily="34" charset="0"/>
              </a:rPr>
              <a:t>RPA流程自动化机器人不仅在企业银行流水下载匹配场景有着重要的应用，后续也将继续在各个大体量、标准化的、有规则的、可重复的流程中发挥巨大作用，帮助更多的企业切实推进数字化落地，让一线业务人员减少低价值的重复性工作，聚焦到更加有价值的核心业务中。</a:t>
            </a:r>
            <a:endParaRPr lang="zh-CN" altLang="en-US" dirty="0">
              <a:solidFill>
                <a:schemeClr val="bg1"/>
              </a:solidFill>
              <a:sym typeface="Arial" panose="020B0604020202020204" pitchFamily="34" charset="0"/>
            </a:endParaRPr>
          </a:p>
        </p:txBody>
      </p:sp>
      <p:sp>
        <p:nvSpPr>
          <p:cNvPr id="18" name="文本框 17"/>
          <p:cNvSpPr txBox="1"/>
          <p:nvPr/>
        </p:nvSpPr>
        <p:spPr>
          <a:xfrm>
            <a:off x="292498" y="291458"/>
            <a:ext cx="5692665" cy="738664"/>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92498" y="291458"/>
            <a:ext cx="5692665" cy="73723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现金流预测</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Cash flow forecast</a:t>
            </a:r>
            <a:endPar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 name="图片 5"/>
          <p:cNvPicPr>
            <a:picLocks noChangeAspect="1"/>
          </p:cNvPicPr>
          <p:nvPr/>
        </p:nvPicPr>
        <p:blipFill>
          <a:blip r:embed="rId1"/>
          <a:stretch>
            <a:fillRect/>
          </a:stretch>
        </p:blipFill>
        <p:spPr>
          <a:xfrm>
            <a:off x="549275" y="1542415"/>
            <a:ext cx="5178425" cy="4901565"/>
          </a:xfrm>
          <a:prstGeom prst="rect">
            <a:avLst/>
          </a:prstGeom>
        </p:spPr>
      </p:pic>
      <p:pic>
        <p:nvPicPr>
          <p:cNvPr id="12" name="图片 11"/>
          <p:cNvPicPr>
            <a:picLocks noChangeAspect="1"/>
          </p:cNvPicPr>
          <p:nvPr/>
        </p:nvPicPr>
        <p:blipFill>
          <a:blip r:embed="rId2"/>
          <a:stretch>
            <a:fillRect/>
          </a:stretch>
        </p:blipFill>
        <p:spPr>
          <a:xfrm>
            <a:off x="6270625" y="3432175"/>
            <a:ext cx="5487035" cy="3111500"/>
          </a:xfrm>
          <a:prstGeom prst="rect">
            <a:avLst/>
          </a:prstGeom>
        </p:spPr>
      </p:pic>
      <p:sp>
        <p:nvSpPr>
          <p:cNvPr id="19" name="文本框 18"/>
          <p:cNvSpPr txBox="1"/>
          <p:nvPr/>
        </p:nvSpPr>
        <p:spPr>
          <a:xfrm>
            <a:off x="6400165" y="1542415"/>
            <a:ext cx="5086350" cy="1568450"/>
          </a:xfrm>
          <a:prstGeom prst="rect">
            <a:avLst/>
          </a:prstGeom>
          <a:noFill/>
        </p:spPr>
        <p:txBody>
          <a:bodyPr wrap="square" rtlCol="0">
            <a:spAutoFit/>
          </a:bodyPr>
          <a:p>
            <a:pPr>
              <a:lnSpc>
                <a:spcPct val="160000"/>
              </a:lnSpc>
            </a:pPr>
            <a:r>
              <a:rPr lang="zh-CN" altLang="en-US" sz="2000">
                <a:solidFill>
                  <a:schemeClr val="bg1"/>
                </a:solidFill>
              </a:rPr>
              <a:t>在使用</a:t>
            </a:r>
            <a:r>
              <a:rPr lang="en-US" altLang="zh-CN" sz="2000">
                <a:solidFill>
                  <a:schemeClr val="bg1"/>
                </a:solidFill>
              </a:rPr>
              <a:t>RPA</a:t>
            </a:r>
            <a:r>
              <a:rPr lang="zh-CN" altLang="en-US" sz="2000">
                <a:solidFill>
                  <a:schemeClr val="bg1"/>
                </a:solidFill>
              </a:rPr>
              <a:t>机器人</a:t>
            </a:r>
            <a:r>
              <a:rPr lang="zh-CN" altLang="en-US" sz="2000">
                <a:solidFill>
                  <a:schemeClr val="bg1"/>
                </a:solidFill>
              </a:rPr>
              <a:t>进行全流水记账的基础上，决赛时我们还将呈现现金流预测机器人。</a:t>
            </a:r>
            <a:endParaRPr lang="zh-CN" altLang="en-US" sz="2000">
              <a:solidFill>
                <a:schemeClr val="bg1"/>
              </a:solidFill>
            </a:endParaRPr>
          </a:p>
          <a:p>
            <a:pPr>
              <a:lnSpc>
                <a:spcPct val="160000"/>
              </a:lnSpc>
            </a:pPr>
            <a:r>
              <a:rPr lang="zh-CN" altLang="en-US" sz="2000">
                <a:solidFill>
                  <a:schemeClr val="bg1"/>
                </a:solidFill>
              </a:rPr>
              <a:t>敬请期待</a:t>
            </a:r>
            <a:r>
              <a:rPr lang="en-US" altLang="zh-CN" sz="2000">
                <a:solidFill>
                  <a:schemeClr val="bg1"/>
                </a:solidFill>
              </a:rPr>
              <a:t>......</a:t>
            </a:r>
            <a:endParaRPr lang="en-US" altLang="zh-CN" sz="20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 name="矩形 83"/>
          <p:cNvSpPr/>
          <p:nvPr/>
        </p:nvSpPr>
        <p:spPr>
          <a:xfrm>
            <a:off x="10090150" y="1659255"/>
            <a:ext cx="1775460" cy="5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矩形 82"/>
          <p:cNvSpPr/>
          <p:nvPr/>
        </p:nvSpPr>
        <p:spPr>
          <a:xfrm>
            <a:off x="8045450" y="1667510"/>
            <a:ext cx="1775460" cy="5071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矩形 78"/>
          <p:cNvSpPr/>
          <p:nvPr/>
        </p:nvSpPr>
        <p:spPr>
          <a:xfrm>
            <a:off x="2278380" y="1608455"/>
            <a:ext cx="1338580" cy="51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矩形 70"/>
          <p:cNvSpPr/>
          <p:nvPr/>
        </p:nvSpPr>
        <p:spPr>
          <a:xfrm>
            <a:off x="607060" y="1619885"/>
            <a:ext cx="1338580" cy="511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矩形 41"/>
          <p:cNvSpPr/>
          <p:nvPr/>
        </p:nvSpPr>
        <p:spPr>
          <a:xfrm>
            <a:off x="6073140" y="2790825"/>
            <a:ext cx="1692910" cy="3957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606425" y="972185"/>
            <a:ext cx="1344295" cy="4121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anose="020B0503020204020204" pitchFamily="34" charset="-122"/>
                <a:ea typeface="微软雅黑" panose="020B0503020204020204" pitchFamily="34" charset="-122"/>
                <a:cs typeface="微软雅黑" panose="020B0503020204020204" pitchFamily="34" charset="-122"/>
              </a:rPr>
              <a:t>1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交易数据</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2186305" y="972185"/>
            <a:ext cx="1491615" cy="4121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数据清洗</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3840480" y="972185"/>
            <a:ext cx="1915160" cy="4121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数据检验</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特征</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6000115" y="972185"/>
            <a:ext cx="1765935" cy="4121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建立模型</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7966075" y="972185"/>
            <a:ext cx="1915160" cy="4121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b="1">
                <a:latin typeface="微软雅黑" panose="020B0503020204020204" pitchFamily="34" charset="-122"/>
                <a:ea typeface="微软雅黑" panose="020B0503020204020204" pitchFamily="34" charset="-122"/>
                <a:cs typeface="微软雅黑" panose="020B0503020204020204" pitchFamily="34" charset="-122"/>
              </a:rPr>
              <a:t>评估优化</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10036175" y="972185"/>
            <a:ext cx="1915160" cy="4121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anose="020B0503020204020204" pitchFamily="34" charset="-122"/>
                <a:ea typeface="微软雅黑" panose="020B0503020204020204" pitchFamily="34" charset="-122"/>
                <a:cs typeface="微软雅黑" panose="020B0503020204020204" pitchFamily="34" charset="-122"/>
              </a:rPr>
              <a:t>6</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最优模型</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a:xfrm>
            <a:off x="682625" y="1767205"/>
            <a:ext cx="1196340" cy="850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日交易统计数据</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收入，支出，余额）：至少</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45</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天</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圆角矩形 15"/>
          <p:cNvSpPr/>
          <p:nvPr/>
        </p:nvSpPr>
        <p:spPr>
          <a:xfrm>
            <a:off x="659130" y="2815590"/>
            <a:ext cx="1196340" cy="850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周交易统计数据</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（收入，支出，余额）：至少</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659130" y="3832860"/>
            <a:ext cx="1196340" cy="850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月交易统计数据</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（收入，支出，余额）：至少</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圆角矩形 17"/>
          <p:cNvSpPr/>
          <p:nvPr/>
        </p:nvSpPr>
        <p:spPr>
          <a:xfrm>
            <a:off x="659130" y="4779010"/>
            <a:ext cx="1196340" cy="850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季交易统计数据</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（收入，支出，余额）：</a:t>
            </a:r>
            <a:r>
              <a:rPr 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季度</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圆角矩形 18"/>
          <p:cNvSpPr/>
          <p:nvPr/>
        </p:nvSpPr>
        <p:spPr>
          <a:xfrm>
            <a:off x="659130" y="5817235"/>
            <a:ext cx="1196340" cy="850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年交易统计数据</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（收入，支出，余额）：</a:t>
            </a:r>
            <a:r>
              <a:rPr 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至少</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圆角矩形 25"/>
          <p:cNvSpPr/>
          <p:nvPr/>
        </p:nvSpPr>
        <p:spPr>
          <a:xfrm>
            <a:off x="2308860" y="2453640"/>
            <a:ext cx="1247140" cy="119126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数据缺失值处理</a:t>
            </a:r>
            <a:endPar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补缺（常数，算法补缺）</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删除</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圆角矩形 26"/>
          <p:cNvSpPr/>
          <p:nvPr/>
        </p:nvSpPr>
        <p:spPr>
          <a:xfrm>
            <a:off x="2343785" y="4632325"/>
            <a:ext cx="1212215" cy="109791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数据异常值处理</a:t>
            </a:r>
            <a:endPar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替换</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删除</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圆角矩形 27"/>
          <p:cNvSpPr/>
          <p:nvPr/>
        </p:nvSpPr>
        <p:spPr>
          <a:xfrm>
            <a:off x="6104890" y="3360420"/>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日预测模型</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var</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）多元时间序列模型</a:t>
            </a:r>
            <a:endPar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圆角矩形 28"/>
          <p:cNvSpPr/>
          <p:nvPr/>
        </p:nvSpPr>
        <p:spPr>
          <a:xfrm>
            <a:off x="4094480" y="2339975"/>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PACF</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偏相关性检验</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a:off x="4094480" y="2979420"/>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独立性检验</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圆角矩形 31"/>
          <p:cNvSpPr/>
          <p:nvPr/>
        </p:nvSpPr>
        <p:spPr>
          <a:xfrm>
            <a:off x="4083685" y="3606165"/>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平稳性检验</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圆角矩形 32"/>
          <p:cNvSpPr/>
          <p:nvPr/>
        </p:nvSpPr>
        <p:spPr>
          <a:xfrm>
            <a:off x="4083685" y="4201160"/>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单位根检验</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圆角矩形 33"/>
          <p:cNvSpPr/>
          <p:nvPr/>
        </p:nvSpPr>
        <p:spPr>
          <a:xfrm>
            <a:off x="4083685" y="4839970"/>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季节性检验</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圆角矩形 34"/>
          <p:cNvSpPr/>
          <p:nvPr/>
        </p:nvSpPr>
        <p:spPr>
          <a:xfrm>
            <a:off x="4083685" y="5454650"/>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周期性检验</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圆角矩形 35"/>
          <p:cNvSpPr/>
          <p:nvPr/>
        </p:nvSpPr>
        <p:spPr>
          <a:xfrm>
            <a:off x="4083685" y="6062345"/>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圆角矩形 36"/>
          <p:cNvSpPr/>
          <p:nvPr/>
        </p:nvSpPr>
        <p:spPr>
          <a:xfrm>
            <a:off x="6073140" y="1667510"/>
            <a:ext cx="1680845" cy="949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预测周期确定：</a:t>
            </a:r>
            <a:endPar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默认预测未来</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个账期数据，可以修改时间范围</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1" name="组合 40"/>
          <p:cNvGrpSpPr/>
          <p:nvPr/>
        </p:nvGrpSpPr>
        <p:grpSpPr>
          <a:xfrm>
            <a:off x="6088380" y="2874010"/>
            <a:ext cx="1605915" cy="420370"/>
            <a:chOff x="9028" y="4238"/>
            <a:chExt cx="2529" cy="662"/>
          </a:xfrm>
        </p:grpSpPr>
        <p:sp>
          <p:nvSpPr>
            <p:cNvPr id="38" name="矩形 37"/>
            <p:cNvSpPr/>
            <p:nvPr/>
          </p:nvSpPr>
          <p:spPr>
            <a:xfrm>
              <a:off x="9028" y="4238"/>
              <a:ext cx="849" cy="6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400">
                  <a:latin typeface="微软雅黑 Light" panose="020B0502040204020203" charset="-122"/>
                  <a:ea typeface="微软雅黑 Light" panose="020B0502040204020203" charset="-122"/>
                </a:rPr>
                <a:t>收入</a:t>
              </a:r>
              <a:endParaRPr lang="zh-CN" altLang="en-US" sz="1400">
                <a:latin typeface="微软雅黑 Light" panose="020B0502040204020203" charset="-122"/>
                <a:ea typeface="微软雅黑 Light" panose="020B0502040204020203" charset="-122"/>
              </a:endParaRPr>
            </a:p>
          </p:txBody>
        </p:sp>
        <p:sp>
          <p:nvSpPr>
            <p:cNvPr id="39" name="矩形 38"/>
            <p:cNvSpPr/>
            <p:nvPr/>
          </p:nvSpPr>
          <p:spPr>
            <a:xfrm>
              <a:off x="9877" y="4238"/>
              <a:ext cx="849" cy="6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400">
                  <a:latin typeface="微软雅黑 Light" panose="020B0502040204020203" charset="-122"/>
                  <a:ea typeface="微软雅黑 Light" panose="020B0502040204020203" charset="-122"/>
                </a:rPr>
                <a:t>支出</a:t>
              </a:r>
              <a:endParaRPr lang="zh-CN" altLang="en-US" sz="1400">
                <a:latin typeface="微软雅黑 Light" panose="020B0502040204020203" charset="-122"/>
                <a:ea typeface="微软雅黑 Light" panose="020B0502040204020203" charset="-122"/>
              </a:endParaRPr>
            </a:p>
          </p:txBody>
        </p:sp>
        <p:sp>
          <p:nvSpPr>
            <p:cNvPr id="40" name="矩形 39"/>
            <p:cNvSpPr/>
            <p:nvPr/>
          </p:nvSpPr>
          <p:spPr>
            <a:xfrm>
              <a:off x="10709" y="4238"/>
              <a:ext cx="849" cy="6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400">
                  <a:latin typeface="微软雅黑 Light" panose="020B0502040204020203" charset="-122"/>
                  <a:ea typeface="微软雅黑 Light" panose="020B0502040204020203" charset="-122"/>
                </a:rPr>
                <a:t>余额</a:t>
              </a:r>
              <a:endParaRPr lang="zh-CN" altLang="en-US" sz="1400">
                <a:latin typeface="微软雅黑 Light" panose="020B0502040204020203" charset="-122"/>
                <a:ea typeface="微软雅黑 Light" panose="020B0502040204020203" charset="-122"/>
              </a:endParaRPr>
            </a:p>
          </p:txBody>
        </p:sp>
      </p:grpSp>
      <p:sp>
        <p:nvSpPr>
          <p:cNvPr id="45" name="圆角矩形 44"/>
          <p:cNvSpPr/>
          <p:nvPr/>
        </p:nvSpPr>
        <p:spPr>
          <a:xfrm>
            <a:off x="6114415" y="4005580"/>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周预测模型</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var</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）多元时间序列模型</a:t>
            </a:r>
            <a:endPar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圆角矩形 45"/>
          <p:cNvSpPr/>
          <p:nvPr/>
        </p:nvSpPr>
        <p:spPr>
          <a:xfrm>
            <a:off x="6114415" y="4598035"/>
            <a:ext cx="1565275" cy="6838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月预测模型</a:t>
            </a:r>
            <a:r>
              <a:rPr lang="zh-CN" altLang="en-US" sz="1000">
                <a:solidFill>
                  <a:schemeClr val="tx1"/>
                </a:solidFill>
                <a:latin typeface="微软雅黑" panose="020B0503020204020204" pitchFamily="34" charset="-122"/>
                <a:ea typeface="微软雅黑" panose="020B0503020204020204" pitchFamily="34" charset="-122"/>
                <a:sym typeface="+mn-ea"/>
              </a:rPr>
              <a:t>DynamicFactorMQ，</a:t>
            </a:r>
            <a:r>
              <a:rPr lang="en-US" altLang="zh-CN" sz="1000">
                <a:solidFill>
                  <a:schemeClr val="tx1"/>
                </a:solidFill>
                <a:latin typeface="微软雅黑" panose="020B0503020204020204" pitchFamily="34" charset="-122"/>
                <a:ea typeface="微软雅黑" panose="020B0503020204020204" pitchFamily="34" charset="-122"/>
                <a:sym typeface="+mn-ea"/>
              </a:rPr>
              <a:t>EM</a:t>
            </a:r>
            <a:r>
              <a:rPr lang="zh-CN" altLang="en-US" sz="1000">
                <a:solidFill>
                  <a:schemeClr val="tx1"/>
                </a:solidFill>
                <a:latin typeface="微软雅黑" panose="020B0503020204020204" pitchFamily="34" charset="-122"/>
                <a:ea typeface="微软雅黑" panose="020B0503020204020204" pitchFamily="34" charset="-122"/>
                <a:sym typeface="+mn-ea"/>
              </a:rPr>
              <a:t>动态因子时间序列模型</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8" name="圆角矩形 47"/>
          <p:cNvSpPr/>
          <p:nvPr/>
        </p:nvSpPr>
        <p:spPr>
          <a:xfrm>
            <a:off x="6129655" y="6141085"/>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年预测模型</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var</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）多元时间序列模型</a:t>
            </a:r>
            <a:endPar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圆角矩形 48"/>
          <p:cNvSpPr/>
          <p:nvPr/>
        </p:nvSpPr>
        <p:spPr>
          <a:xfrm>
            <a:off x="6129655" y="5332095"/>
            <a:ext cx="1565275" cy="7086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季度预测模型</a:t>
            </a:r>
            <a:r>
              <a:rPr lang="zh-CN" altLang="en-US" sz="1000">
                <a:solidFill>
                  <a:schemeClr val="tx1"/>
                </a:solidFill>
                <a:latin typeface="微软雅黑" panose="020B0503020204020204" pitchFamily="34" charset="-122"/>
                <a:ea typeface="微软雅黑" panose="020B0503020204020204" pitchFamily="34" charset="-122"/>
                <a:sym typeface="+mn-ea"/>
              </a:rPr>
              <a:t>DynamicFactorMQ，</a:t>
            </a:r>
            <a:r>
              <a:rPr lang="en-US" altLang="zh-CN" sz="1000">
                <a:solidFill>
                  <a:schemeClr val="tx1"/>
                </a:solidFill>
                <a:latin typeface="微软雅黑" panose="020B0503020204020204" pitchFamily="34" charset="-122"/>
                <a:ea typeface="微软雅黑" panose="020B0503020204020204" pitchFamily="34" charset="-122"/>
                <a:sym typeface="+mn-ea"/>
              </a:rPr>
              <a:t>EM</a:t>
            </a:r>
            <a:r>
              <a:rPr lang="zh-CN" altLang="en-US" sz="1000">
                <a:solidFill>
                  <a:schemeClr val="tx1"/>
                </a:solidFill>
                <a:latin typeface="微软雅黑" panose="020B0503020204020204" pitchFamily="34" charset="-122"/>
                <a:ea typeface="微软雅黑" panose="020B0503020204020204" pitchFamily="34" charset="-122"/>
                <a:sym typeface="+mn-ea"/>
              </a:rPr>
              <a:t>动态因子时间序列模型</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 name="圆角矩形 50"/>
          <p:cNvSpPr/>
          <p:nvPr/>
        </p:nvSpPr>
        <p:spPr>
          <a:xfrm>
            <a:off x="8166735" y="2503805"/>
            <a:ext cx="1471295" cy="1051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模型评估</a:t>
            </a:r>
            <a:r>
              <a:rPr lang="zh-CN" altLang="en-US" sz="1000">
                <a:solidFill>
                  <a:schemeClr val="tx1"/>
                </a:solidFill>
                <a:latin typeface="微软雅黑" panose="020B0503020204020204" pitchFamily="34" charset="-122"/>
                <a:ea typeface="微软雅黑" panose="020B0503020204020204" pitchFamily="34" charset="-122"/>
                <a:sym typeface="+mn-ea"/>
              </a:rPr>
              <a:t>比较预测值和真实值的差异（绝对值，平均绝对值等方法）</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2" name="圆角矩形 51"/>
          <p:cNvSpPr/>
          <p:nvPr/>
        </p:nvSpPr>
        <p:spPr>
          <a:xfrm>
            <a:off x="8206105" y="4402455"/>
            <a:ext cx="1368425" cy="1094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模型优化</a:t>
            </a:r>
            <a:r>
              <a:rPr lang="zh-CN" altLang="en-US" sz="1000">
                <a:solidFill>
                  <a:schemeClr val="tx1"/>
                </a:solidFill>
                <a:latin typeface="微软雅黑" panose="020B0503020204020204" pitchFamily="34" charset="-122"/>
                <a:ea typeface="微软雅黑" panose="020B0503020204020204" pitchFamily="34" charset="-122"/>
                <a:sym typeface="+mn-ea"/>
              </a:rPr>
              <a:t>调整算法，训练数据周期</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圆角矩形 54"/>
          <p:cNvSpPr/>
          <p:nvPr/>
        </p:nvSpPr>
        <p:spPr>
          <a:xfrm>
            <a:off x="10180955" y="1833245"/>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1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输出最优模型（代码封装）</a:t>
            </a:r>
            <a:endParaRPr lang="zh-CN" altLang="en-US" sz="1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圆角矩形 55"/>
          <p:cNvSpPr/>
          <p:nvPr/>
        </p:nvSpPr>
        <p:spPr>
          <a:xfrm>
            <a:off x="10259695" y="5013960"/>
            <a:ext cx="1485900"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1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前台算法接口调用</a:t>
            </a:r>
            <a:endParaRPr lang="zh-CN" altLang="en-US" sz="1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圆角矩形 56"/>
          <p:cNvSpPr/>
          <p:nvPr/>
        </p:nvSpPr>
        <p:spPr>
          <a:xfrm>
            <a:off x="4083685" y="1746250"/>
            <a:ext cx="1565275" cy="503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ACF</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相关性检验</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圆角矩形 57"/>
          <p:cNvSpPr/>
          <p:nvPr/>
        </p:nvSpPr>
        <p:spPr>
          <a:xfrm>
            <a:off x="10343515" y="2453640"/>
            <a:ext cx="1239520" cy="359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最优日预测模型</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圆角矩形 65"/>
          <p:cNvSpPr/>
          <p:nvPr/>
        </p:nvSpPr>
        <p:spPr>
          <a:xfrm>
            <a:off x="10343515" y="2912110"/>
            <a:ext cx="1239520" cy="359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最优周预测模型</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圆角矩形 66"/>
          <p:cNvSpPr/>
          <p:nvPr/>
        </p:nvSpPr>
        <p:spPr>
          <a:xfrm>
            <a:off x="10343515" y="3386455"/>
            <a:ext cx="1239520" cy="359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最优月预测模型</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圆角矩形 67"/>
          <p:cNvSpPr/>
          <p:nvPr/>
        </p:nvSpPr>
        <p:spPr>
          <a:xfrm>
            <a:off x="10343515" y="3857625"/>
            <a:ext cx="1239520" cy="359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最优季度预测模型</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 name="圆角矩形 68"/>
          <p:cNvSpPr/>
          <p:nvPr/>
        </p:nvSpPr>
        <p:spPr>
          <a:xfrm>
            <a:off x="10343515" y="4361180"/>
            <a:ext cx="1239520" cy="359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最优年预测模型</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圆角矩形 69"/>
          <p:cNvSpPr/>
          <p:nvPr/>
        </p:nvSpPr>
        <p:spPr>
          <a:xfrm>
            <a:off x="10401935" y="5598795"/>
            <a:ext cx="1239520" cy="359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配置不同模型调用接口</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矩形 76"/>
          <p:cNvSpPr/>
          <p:nvPr/>
        </p:nvSpPr>
        <p:spPr>
          <a:xfrm>
            <a:off x="3977005" y="1667510"/>
            <a:ext cx="1790700" cy="5071745"/>
          </a:xfrm>
          <a:prstGeom prst="rect">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右箭头 79"/>
          <p:cNvSpPr/>
          <p:nvPr/>
        </p:nvSpPr>
        <p:spPr>
          <a:xfrm>
            <a:off x="3657600" y="3933190"/>
            <a:ext cx="36449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 name="右箭头 80"/>
          <p:cNvSpPr/>
          <p:nvPr/>
        </p:nvSpPr>
        <p:spPr>
          <a:xfrm>
            <a:off x="1997075" y="3857625"/>
            <a:ext cx="250825" cy="55753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 name="右箭头 81"/>
          <p:cNvSpPr/>
          <p:nvPr/>
        </p:nvSpPr>
        <p:spPr>
          <a:xfrm>
            <a:off x="5716905" y="3946525"/>
            <a:ext cx="36449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右箭头 84"/>
          <p:cNvSpPr/>
          <p:nvPr/>
        </p:nvSpPr>
        <p:spPr>
          <a:xfrm>
            <a:off x="7766685" y="3916680"/>
            <a:ext cx="35179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6" name="直接连接符 85"/>
          <p:cNvCxnSpPr/>
          <p:nvPr/>
        </p:nvCxnSpPr>
        <p:spPr>
          <a:xfrm>
            <a:off x="633095" y="1470025"/>
            <a:ext cx="11232515" cy="21590"/>
          </a:xfrm>
          <a:prstGeom prst="line">
            <a:avLst/>
          </a:prstGeom>
        </p:spPr>
        <p:style>
          <a:lnRef idx="1">
            <a:schemeClr val="accent1"/>
          </a:lnRef>
          <a:fillRef idx="0">
            <a:schemeClr val="accent1"/>
          </a:fillRef>
          <a:effectRef idx="0">
            <a:schemeClr val="accent1"/>
          </a:effectRef>
          <a:fontRef idx="minor">
            <a:schemeClr val="tx1"/>
          </a:fontRef>
        </p:style>
      </p:cxnSp>
      <p:sp>
        <p:nvSpPr>
          <p:cNvPr id="93" name="右箭头 92"/>
          <p:cNvSpPr/>
          <p:nvPr/>
        </p:nvSpPr>
        <p:spPr>
          <a:xfrm>
            <a:off x="9820910" y="3922395"/>
            <a:ext cx="36449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nvSpPr>
        <p:spPr>
          <a:xfrm>
            <a:off x="1155065" y="1405255"/>
            <a:ext cx="204470" cy="118110"/>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96" name="椭圆 95"/>
          <p:cNvSpPr/>
          <p:nvPr/>
        </p:nvSpPr>
        <p:spPr>
          <a:xfrm>
            <a:off x="2829560" y="1421765"/>
            <a:ext cx="204470" cy="118110"/>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97" name="椭圆 96"/>
          <p:cNvSpPr/>
          <p:nvPr/>
        </p:nvSpPr>
        <p:spPr>
          <a:xfrm>
            <a:off x="4695825" y="1421765"/>
            <a:ext cx="204470" cy="118110"/>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98" name="椭圆 97"/>
          <p:cNvSpPr/>
          <p:nvPr/>
        </p:nvSpPr>
        <p:spPr>
          <a:xfrm>
            <a:off x="6627495" y="1421765"/>
            <a:ext cx="204470" cy="118110"/>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99" name="椭圆 98"/>
          <p:cNvSpPr/>
          <p:nvPr/>
        </p:nvSpPr>
        <p:spPr>
          <a:xfrm>
            <a:off x="8654415" y="1421765"/>
            <a:ext cx="204470" cy="118110"/>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00" name="椭圆 99"/>
          <p:cNvSpPr/>
          <p:nvPr/>
        </p:nvSpPr>
        <p:spPr>
          <a:xfrm>
            <a:off x="10861675" y="1439545"/>
            <a:ext cx="204470" cy="118110"/>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01" name="文本框 100"/>
          <p:cNvSpPr txBox="1"/>
          <p:nvPr/>
        </p:nvSpPr>
        <p:spPr>
          <a:xfrm>
            <a:off x="292735" y="291465"/>
            <a:ext cx="7394575" cy="46037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现金流预测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后台实现流程图</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Cash flow forecast</a:t>
            </a:r>
            <a:endPar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PLACING_PICTURE_USER_VIEWPORT" val="{&quot;height&quot;:4550,&quot;width&quot;:4738}"/>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7"/>
  <p:tag name="KSO_WM_UNIT_ID" val="diagram160630_5*l_i*1_7"/>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8"/>
  <p:tag name="KSO_WM_UNIT_ID" val="diagram160630_5*l_i*1_8"/>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9"/>
  <p:tag name="KSO_WM_UNIT_ID" val="diagram160630_5*l_i*1_9"/>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0"/>
  <p:tag name="KSO_WM_UNIT_ID" val="diagram160630_5*l_i*1_10"/>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1"/>
  <p:tag name="KSO_WM_UNIT_ID" val="diagram160630_5*l_i*1_1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2"/>
  <p:tag name="KSO_WM_UNIT_ID" val="diagram160630_5*l_i*1_1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1_1"/>
  <p:tag name="KSO_WM_UNIT_ID" val="diagram160630_5*l_h_f*1_1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1_1"/>
  <p:tag name="KSO_WM_UNIT_ID" val="diagram160630_5*l_h_f*1_1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
  <p:tag name="KSO_WM_UNIT_ID" val="diagram160630_5*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2"/>
  <p:tag name="KSO_WM_UNIT_ID" val="diagram160630_5*l_i*1_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TAG_VERSION" val="1.0"/>
  <p:tag name="KSO_WM_BEAUTIFY_FLAG" val="#wm#"/>
  <p:tag name="KSO_WM_UNIT_TYPE" val="i"/>
  <p:tag name="KSO_WM_UNIT_ID" val="diagram160630_5*i*2"/>
  <p:tag name="KSO_WM_TEMPLATE_CATEGORY" val="diagram"/>
  <p:tag name="KSO_WM_TEMPLATE_INDEX" val="160630"/>
  <p:tag name="KSO_WM_UNIT_INDEX" val="2"/>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3"/>
  <p:tag name="KSO_WM_UNIT_ID" val="diagram160630_5*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4"/>
  <p:tag name="KSO_WM_UNIT_ID" val="diagram160630_5*l_i*1_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5"/>
  <p:tag name="KSO_WM_UNIT_ID" val="diagram160630_5*l_i*1_5"/>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6"/>
  <p:tag name="KSO_WM_UNIT_ID" val="diagram160630_5*l_i*1_6"/>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TAG_VERSION" val="1.0"/>
  <p:tag name="KSO_WM_BEAUTIFY_FLAG" val="#wm#"/>
  <p:tag name="KSO_WM_UNIT_TYPE" val="i"/>
  <p:tag name="KSO_WM_UNIT_ID" val="diagram160630_5*i*11"/>
  <p:tag name="KSO_WM_TEMPLATE_CATEGORY" val="diagram"/>
  <p:tag name="KSO_WM_TEMPLATE_INDEX" val="160630"/>
  <p:tag name="KSO_WM_UNIT_INDEX" va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1851</Words>
  <Application>WPS 演示</Application>
  <PresentationFormat>宽屏</PresentationFormat>
  <Paragraphs>202</Paragraphs>
  <Slides>10</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10</vt:i4>
      </vt:variant>
    </vt:vector>
  </HeadingPairs>
  <TitlesOfParts>
    <vt:vector size="30"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黑体</vt:lpstr>
      <vt:lpstr>Arial</vt:lpstr>
      <vt:lpstr>Wingdings</vt:lpstr>
      <vt:lpstr>Calibri</vt:lpstr>
      <vt:lpstr>Calibri Light</vt:lpstr>
      <vt:lpstr>Arial Unicode MS</vt:lpstr>
      <vt:lpstr>Calibri</vt:lpstr>
      <vt:lpstr>微软雅黑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xiasiqiong</cp:lastModifiedBy>
  <cp:revision>143</cp:revision>
  <dcterms:created xsi:type="dcterms:W3CDTF">2021-03-03T08:16:00Z</dcterms:created>
  <dcterms:modified xsi:type="dcterms:W3CDTF">2021-06-24T03:22:56Z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540693759_btnclosed</vt:lpwstr>
  </property>
  <property fmtid="{D5CDD505-2E9C-101B-9397-08002B2CF9AE}" pid="3" name="ICV">
    <vt:lpwstr>C6748AF3AA1048ED945B7F9DC8CA941E</vt:lpwstr>
  </property>
  <property fmtid="{D5CDD505-2E9C-101B-9397-08002B2CF9AE}" pid="4" name="KSOProductBuildVer">
    <vt:lpwstr>2052-11.1.0.10578</vt:lpwstr>
  </property>
</Properties>
</file>